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64" r:id="rId4"/>
    <p:sldId id="257" r:id="rId5"/>
    <p:sldId id="270" r:id="rId6"/>
    <p:sldId id="273" r:id="rId7"/>
    <p:sldId id="260" r:id="rId8"/>
    <p:sldId id="267" r:id="rId9"/>
    <p:sldId id="261" r:id="rId10"/>
    <p:sldId id="271" r:id="rId11"/>
    <p:sldId id="263" r:id="rId12"/>
    <p:sldId id="265" r:id="rId13"/>
    <p:sldId id="266"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54F"/>
    <a:srgbClr val="C4A780"/>
    <a:srgbClr val="FFFF66"/>
    <a:srgbClr val="C1DAF9"/>
    <a:srgbClr val="170505"/>
    <a:srgbClr val="FA9492"/>
    <a:srgbClr val="FCC0C0"/>
    <a:srgbClr val="FA9394"/>
    <a:srgbClr val="F5E381"/>
    <a:srgbClr val="85C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12" autoAdjust="0"/>
    <p:restoredTop sz="94660"/>
  </p:normalViewPr>
  <p:slideViewPr>
    <p:cSldViewPr snapToGrid="0">
      <p:cViewPr varScale="1">
        <p:scale>
          <a:sx n="101" d="100"/>
          <a:sy n="101" d="100"/>
        </p:scale>
        <p:origin x="114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6FE76E-91B3-4A76-9CA8-891C204284C8}" type="doc">
      <dgm:prSet loTypeId="urn:microsoft.com/office/officeart/2009/3/layout/DescendingProcess" loCatId="process" qsTypeId="urn:microsoft.com/office/officeart/2005/8/quickstyle/3d1" qsCatId="3D" csTypeId="urn:microsoft.com/office/officeart/2005/8/colors/colorful4" csCatId="colorful" phldr="1"/>
      <dgm:spPr/>
    </dgm:pt>
    <dgm:pt modelId="{80E19846-217F-4703-AD76-3F48268EA9BF}">
      <dgm:prSet phldrT="[Texto]" custT="1"/>
      <dgm:spPr/>
      <dgm:t>
        <a:bodyPr/>
        <a:lstStyle/>
        <a:p>
          <a:r>
            <a:rPr lang="en" sz="2000" b="1">
              <a:solidFill>
                <a:schemeClr val="accent2">
                  <a:lumMod val="20000"/>
                  <a:lumOff val="80000"/>
                </a:schemeClr>
              </a:solidFill>
              <a:effectLst>
                <a:outerShdw blurRad="38100" dist="38100" dir="2700000" algn="tl">
                  <a:srgbClr val="000000">
                    <a:alpha val="43137"/>
                  </a:srgbClr>
                </a:outerShdw>
              </a:effectLst>
            </a:rPr>
            <a:t>“Buy the truth, and do not sell it” (Prov. 23:23)</a:t>
          </a:r>
          <a:endParaRPr lang="es-ES" sz="2000" b="1" dirty="0">
            <a:solidFill>
              <a:schemeClr val="accent2">
                <a:lumMod val="20000"/>
                <a:lumOff val="80000"/>
              </a:schemeClr>
            </a:solidFill>
            <a:effectLst>
              <a:outerShdw blurRad="38100" dist="38100" dir="2700000" algn="tl">
                <a:srgbClr val="000000">
                  <a:alpha val="43137"/>
                </a:srgbClr>
              </a:outerShdw>
            </a:effectLst>
          </a:endParaRPr>
        </a:p>
      </dgm:t>
    </dgm:pt>
    <dgm:pt modelId="{9CEA1E7B-1258-4F17-9115-714B674C4F80}" type="parTrans" cxnId="{2502B64E-3730-4FD3-99F8-9E5FCD5B0410}">
      <dgm:prSet/>
      <dgm:spPr/>
      <dgm:t>
        <a:bodyPr/>
        <a:lstStyle/>
        <a:p>
          <a:endParaRPr lang="es-ES" sz="2000" b="1">
            <a:solidFill>
              <a:schemeClr val="accent2">
                <a:lumMod val="20000"/>
                <a:lumOff val="80000"/>
              </a:schemeClr>
            </a:solidFill>
            <a:effectLst>
              <a:outerShdw blurRad="38100" dist="38100" dir="2700000" algn="tl">
                <a:srgbClr val="000000">
                  <a:alpha val="43137"/>
                </a:srgbClr>
              </a:outerShdw>
            </a:effectLst>
          </a:endParaRPr>
        </a:p>
      </dgm:t>
    </dgm:pt>
    <dgm:pt modelId="{DDF26293-7E3F-47B4-BAF8-0BFF280550A5}" type="sibTrans" cxnId="{2502B64E-3730-4FD3-99F8-9E5FCD5B0410}">
      <dgm:prSet/>
      <dgm:spPr/>
      <dgm:t>
        <a:bodyPr/>
        <a:lstStyle/>
        <a:p>
          <a:endParaRPr lang="es-ES" sz="2000" b="1">
            <a:solidFill>
              <a:schemeClr val="accent2">
                <a:lumMod val="20000"/>
                <a:lumOff val="80000"/>
              </a:schemeClr>
            </a:solidFill>
            <a:effectLst>
              <a:outerShdw blurRad="38100" dist="38100" dir="2700000" algn="tl">
                <a:srgbClr val="000000">
                  <a:alpha val="43137"/>
                </a:srgbClr>
              </a:outerShdw>
            </a:effectLst>
          </a:endParaRPr>
        </a:p>
      </dgm:t>
    </dgm:pt>
    <dgm:pt modelId="{4809ED1C-4E16-43CD-AFC0-6FE959D5946D}">
      <dgm:prSet phldrT="[Texto]" custT="1"/>
      <dgm:spPr/>
      <dgm:t>
        <a:bodyPr/>
        <a:lstStyle/>
        <a:p>
          <a:pPr algn="r"/>
          <a:r>
            <a:rPr lang="en" sz="2000" b="1">
              <a:solidFill>
                <a:schemeClr val="accent2">
                  <a:lumMod val="20000"/>
                  <a:lumOff val="80000"/>
                </a:schemeClr>
              </a:solidFill>
              <a:effectLst>
                <a:outerShdw blurRad="38100" dist="38100" dir="2700000" algn="tl">
                  <a:srgbClr val="000000">
                    <a:alpha val="43137"/>
                  </a:srgbClr>
                </a:outerShdw>
              </a:effectLst>
            </a:rPr>
            <a:t>“and you will know the truth” (John 8:32)</a:t>
          </a:r>
          <a:endParaRPr lang="es-ES" sz="2000" b="1" dirty="0">
            <a:solidFill>
              <a:schemeClr val="accent2">
                <a:lumMod val="20000"/>
                <a:lumOff val="80000"/>
              </a:schemeClr>
            </a:solidFill>
            <a:effectLst>
              <a:outerShdw blurRad="38100" dist="38100" dir="2700000" algn="tl">
                <a:srgbClr val="000000">
                  <a:alpha val="43137"/>
                </a:srgbClr>
              </a:outerShdw>
            </a:effectLst>
          </a:endParaRPr>
        </a:p>
      </dgm:t>
    </dgm:pt>
    <dgm:pt modelId="{E51622D0-86EC-43BB-B0EB-67813684554E}" type="parTrans" cxnId="{F1A423EE-E0FA-4270-A8E4-6F7107F20F3E}">
      <dgm:prSet/>
      <dgm:spPr/>
      <dgm:t>
        <a:bodyPr/>
        <a:lstStyle/>
        <a:p>
          <a:endParaRPr lang="es-ES" sz="2000" b="1">
            <a:solidFill>
              <a:schemeClr val="accent2">
                <a:lumMod val="20000"/>
                <a:lumOff val="80000"/>
              </a:schemeClr>
            </a:solidFill>
            <a:effectLst>
              <a:outerShdw blurRad="38100" dist="38100" dir="2700000" algn="tl">
                <a:srgbClr val="000000">
                  <a:alpha val="43137"/>
                </a:srgbClr>
              </a:outerShdw>
            </a:effectLst>
          </a:endParaRPr>
        </a:p>
      </dgm:t>
    </dgm:pt>
    <dgm:pt modelId="{FE18DC19-3D98-4FA8-A8C1-EF16C3E83061}" type="sibTrans" cxnId="{F1A423EE-E0FA-4270-A8E4-6F7107F20F3E}">
      <dgm:prSet/>
      <dgm:spPr/>
      <dgm:t>
        <a:bodyPr/>
        <a:lstStyle/>
        <a:p>
          <a:endParaRPr lang="es-ES" sz="2000" b="1">
            <a:solidFill>
              <a:schemeClr val="accent2">
                <a:lumMod val="20000"/>
                <a:lumOff val="80000"/>
              </a:schemeClr>
            </a:solidFill>
            <a:effectLst>
              <a:outerShdw blurRad="38100" dist="38100" dir="2700000" algn="tl">
                <a:srgbClr val="000000">
                  <a:alpha val="43137"/>
                </a:srgbClr>
              </a:outerShdw>
            </a:effectLst>
          </a:endParaRPr>
        </a:p>
      </dgm:t>
    </dgm:pt>
    <dgm:pt modelId="{2930E1EF-F82E-4AEF-B411-015C1EC4FA10}">
      <dgm:prSet phldrT="[Texto]" custT="1"/>
      <dgm:spPr/>
      <dgm:t>
        <a:bodyPr/>
        <a:lstStyle/>
        <a:p>
          <a:r>
            <a:rPr lang="en" sz="2000" b="1" dirty="0">
              <a:solidFill>
                <a:schemeClr val="accent2">
                  <a:lumMod val="20000"/>
                  <a:lumOff val="80000"/>
                </a:schemeClr>
              </a:solidFill>
              <a:effectLst>
                <a:outerShdw blurRad="38100" dist="38100" dir="2700000" algn="tl">
                  <a:srgbClr val="000000">
                    <a:alpha val="43137"/>
                  </a:srgbClr>
                </a:outerShdw>
              </a:effectLst>
            </a:rPr>
            <a:t>“Your word is truth”</a:t>
          </a:r>
          <a:br>
            <a:rPr lang="en" sz="2000" b="1" dirty="0">
              <a:solidFill>
                <a:schemeClr val="accent2">
                  <a:lumMod val="20000"/>
                  <a:lumOff val="80000"/>
                </a:schemeClr>
              </a:solidFill>
              <a:effectLst>
                <a:outerShdw blurRad="38100" dist="38100" dir="2700000" algn="tl">
                  <a:srgbClr val="000000">
                    <a:alpha val="43137"/>
                  </a:srgbClr>
                </a:outerShdw>
              </a:effectLst>
            </a:rPr>
          </a:br>
          <a:r>
            <a:rPr lang="en" sz="2000" b="1" dirty="0">
              <a:solidFill>
                <a:schemeClr val="accent2">
                  <a:lumMod val="20000"/>
                  <a:lumOff val="80000"/>
                </a:schemeClr>
              </a:solidFill>
              <a:effectLst>
                <a:outerShdw blurRad="38100" dist="38100" dir="2700000" algn="tl">
                  <a:srgbClr val="000000">
                    <a:alpha val="43137"/>
                  </a:srgbClr>
                </a:outerShdw>
              </a:effectLst>
            </a:rPr>
            <a:t>(John 17:17)</a:t>
          </a:r>
          <a:endParaRPr lang="es-ES" sz="2000" b="1" dirty="0">
            <a:solidFill>
              <a:schemeClr val="accent2">
                <a:lumMod val="20000"/>
                <a:lumOff val="80000"/>
              </a:schemeClr>
            </a:solidFill>
            <a:effectLst>
              <a:outerShdw blurRad="38100" dist="38100" dir="2700000" algn="tl">
                <a:srgbClr val="000000">
                  <a:alpha val="43137"/>
                </a:srgbClr>
              </a:outerShdw>
            </a:effectLst>
          </a:endParaRPr>
        </a:p>
      </dgm:t>
    </dgm:pt>
    <dgm:pt modelId="{9B5CF986-35D1-4264-974B-C8CAEDEF2DBB}" type="parTrans" cxnId="{E4C52B8E-7469-4960-9344-B78679A43720}">
      <dgm:prSet/>
      <dgm:spPr/>
      <dgm:t>
        <a:bodyPr/>
        <a:lstStyle/>
        <a:p>
          <a:endParaRPr lang="es-ES" sz="2000" b="1">
            <a:solidFill>
              <a:schemeClr val="accent2">
                <a:lumMod val="20000"/>
                <a:lumOff val="80000"/>
              </a:schemeClr>
            </a:solidFill>
            <a:effectLst>
              <a:outerShdw blurRad="38100" dist="38100" dir="2700000" algn="tl">
                <a:srgbClr val="000000">
                  <a:alpha val="43137"/>
                </a:srgbClr>
              </a:outerShdw>
            </a:effectLst>
          </a:endParaRPr>
        </a:p>
      </dgm:t>
    </dgm:pt>
    <dgm:pt modelId="{8EB33D21-297E-405A-A2E4-D447F39BFA30}" type="sibTrans" cxnId="{E4C52B8E-7469-4960-9344-B78679A43720}">
      <dgm:prSet/>
      <dgm:spPr/>
      <dgm:t>
        <a:bodyPr/>
        <a:lstStyle/>
        <a:p>
          <a:endParaRPr lang="es-ES" sz="2000" b="1">
            <a:solidFill>
              <a:schemeClr val="accent2">
                <a:lumMod val="20000"/>
                <a:lumOff val="80000"/>
              </a:schemeClr>
            </a:solidFill>
            <a:effectLst>
              <a:outerShdw blurRad="38100" dist="38100" dir="2700000" algn="tl">
                <a:srgbClr val="000000">
                  <a:alpha val="43137"/>
                </a:srgbClr>
              </a:outerShdw>
            </a:effectLst>
          </a:endParaRPr>
        </a:p>
      </dgm:t>
    </dgm:pt>
    <dgm:pt modelId="{E18186B8-EA98-4ABA-99D1-9577004EB634}">
      <dgm:prSet phldrT="[Texto]" custT="1"/>
      <dgm:spPr/>
      <dgm:t>
        <a:bodyPr/>
        <a:lstStyle/>
        <a:p>
          <a:r>
            <a:rPr lang="en" sz="2000" b="1">
              <a:solidFill>
                <a:schemeClr val="accent2">
                  <a:lumMod val="20000"/>
                  <a:lumOff val="80000"/>
                </a:schemeClr>
              </a:solidFill>
              <a:effectLst>
                <a:outerShdw blurRad="38100" dist="38100" dir="2700000" algn="tl">
                  <a:srgbClr val="000000">
                    <a:alpha val="43137"/>
                  </a:srgbClr>
                </a:outerShdw>
              </a:effectLst>
            </a:rPr>
            <a:t>“The exposition of your words illuminates; makes the simple understand” (Ps. 119:130)</a:t>
          </a:r>
          <a:endParaRPr lang="es-ES" sz="2000" b="1" dirty="0">
            <a:solidFill>
              <a:schemeClr val="accent2">
                <a:lumMod val="20000"/>
                <a:lumOff val="80000"/>
              </a:schemeClr>
            </a:solidFill>
            <a:effectLst>
              <a:outerShdw blurRad="38100" dist="38100" dir="2700000" algn="tl">
                <a:srgbClr val="000000">
                  <a:alpha val="43137"/>
                </a:srgbClr>
              </a:outerShdw>
            </a:effectLst>
          </a:endParaRPr>
        </a:p>
      </dgm:t>
    </dgm:pt>
    <dgm:pt modelId="{14AD4B71-218A-4373-96A1-F0821421B4B1}" type="parTrans" cxnId="{14E315D0-C8EC-4A9C-A2A5-F36045AF3A09}">
      <dgm:prSet/>
      <dgm:spPr/>
      <dgm:t>
        <a:bodyPr/>
        <a:lstStyle/>
        <a:p>
          <a:endParaRPr lang="es-ES" sz="2000" b="1">
            <a:solidFill>
              <a:schemeClr val="accent2">
                <a:lumMod val="20000"/>
                <a:lumOff val="80000"/>
              </a:schemeClr>
            </a:solidFill>
            <a:effectLst>
              <a:outerShdw blurRad="38100" dist="38100" dir="2700000" algn="tl">
                <a:srgbClr val="000000">
                  <a:alpha val="43137"/>
                </a:srgbClr>
              </a:outerShdw>
            </a:effectLst>
          </a:endParaRPr>
        </a:p>
      </dgm:t>
    </dgm:pt>
    <dgm:pt modelId="{76D26F05-FCC7-440C-8590-4D637AB52EEB}" type="sibTrans" cxnId="{14E315D0-C8EC-4A9C-A2A5-F36045AF3A09}">
      <dgm:prSet/>
      <dgm:spPr/>
      <dgm:t>
        <a:bodyPr/>
        <a:lstStyle/>
        <a:p>
          <a:endParaRPr lang="es-ES" sz="2000" b="1">
            <a:solidFill>
              <a:schemeClr val="accent2">
                <a:lumMod val="20000"/>
                <a:lumOff val="80000"/>
              </a:schemeClr>
            </a:solidFill>
            <a:effectLst>
              <a:outerShdw blurRad="38100" dist="38100" dir="2700000" algn="tl">
                <a:srgbClr val="000000">
                  <a:alpha val="43137"/>
                </a:srgbClr>
              </a:outerShdw>
            </a:effectLst>
          </a:endParaRPr>
        </a:p>
      </dgm:t>
    </dgm:pt>
    <dgm:pt modelId="{5CFC4C64-8DC1-4F8B-A117-01285A677B34}" type="pres">
      <dgm:prSet presAssocID="{8C6FE76E-91B3-4A76-9CA8-891C204284C8}" presName="Name0" presStyleCnt="0">
        <dgm:presLayoutVars>
          <dgm:chMax val="7"/>
          <dgm:chPref val="5"/>
        </dgm:presLayoutVars>
      </dgm:prSet>
      <dgm:spPr/>
    </dgm:pt>
    <dgm:pt modelId="{921DEA95-C634-465C-8269-0CE2672B7E58}" type="pres">
      <dgm:prSet presAssocID="{8C6FE76E-91B3-4A76-9CA8-891C204284C8}" presName="arrowNode" presStyleLbl="node1" presStyleIdx="0" presStyleCnt="1" custLinFactNeighborX="11923" custLinFactNeighborY="-259"/>
      <dgm:spPr/>
    </dgm:pt>
    <dgm:pt modelId="{A44D18FA-82CF-46B5-9115-6244AA0FE767}" type="pres">
      <dgm:prSet presAssocID="{80E19846-217F-4703-AD76-3F48268EA9BF}" presName="txNode1" presStyleLbl="revTx" presStyleIdx="0" presStyleCnt="4" custScaleX="387107" custScaleY="55870" custLinFactNeighborX="90302" custLinFactNeighborY="0">
        <dgm:presLayoutVars>
          <dgm:bulletEnabled val="1"/>
        </dgm:presLayoutVars>
      </dgm:prSet>
      <dgm:spPr/>
    </dgm:pt>
    <dgm:pt modelId="{41AF4DE1-601B-40B9-A162-5D4AE119F002}" type="pres">
      <dgm:prSet presAssocID="{4809ED1C-4E16-43CD-AFC0-6FE959D5946D}" presName="txNode2" presStyleLbl="revTx" presStyleIdx="1" presStyleCnt="4" custLinFactX="-15180" custLinFactNeighborX="-100000" custLinFactNeighborY="42159">
        <dgm:presLayoutVars>
          <dgm:bulletEnabled val="1"/>
        </dgm:presLayoutVars>
      </dgm:prSet>
      <dgm:spPr/>
    </dgm:pt>
    <dgm:pt modelId="{77192241-DCF3-436A-94DE-9AE767F39525}" type="pres">
      <dgm:prSet presAssocID="{FE18DC19-3D98-4FA8-A8C1-EF16C3E83061}" presName="dotNode2" presStyleCnt="0"/>
      <dgm:spPr/>
    </dgm:pt>
    <dgm:pt modelId="{93337DB5-AD42-407F-8A5E-294858FC49EE}" type="pres">
      <dgm:prSet presAssocID="{FE18DC19-3D98-4FA8-A8C1-EF16C3E83061}" presName="dotRepeatNode" presStyleLbl="fgShp" presStyleIdx="0" presStyleCnt="2" custLinFactX="234238" custLinFactNeighborX="300000" custLinFactNeighborY="35614"/>
      <dgm:spPr/>
    </dgm:pt>
    <dgm:pt modelId="{91C9FB78-6DA8-4982-A311-F022F3BF177A}" type="pres">
      <dgm:prSet presAssocID="{2930E1EF-F82E-4AEF-B411-015C1EC4FA10}" presName="txNode3" presStyleLbl="revTx" presStyleIdx="2" presStyleCnt="4" custScaleX="153704" custLinFactNeighborX="-6073" custLinFactNeighborY="68809">
        <dgm:presLayoutVars>
          <dgm:bulletEnabled val="1"/>
        </dgm:presLayoutVars>
      </dgm:prSet>
      <dgm:spPr/>
    </dgm:pt>
    <dgm:pt modelId="{815E9DC8-7B46-44FE-B879-CA23D8C68B81}" type="pres">
      <dgm:prSet presAssocID="{8EB33D21-297E-405A-A2E4-D447F39BFA30}" presName="dotNode3" presStyleCnt="0"/>
      <dgm:spPr/>
    </dgm:pt>
    <dgm:pt modelId="{E3F9F8FA-492C-49A3-A82F-EEE8769C4968}" type="pres">
      <dgm:prSet presAssocID="{8EB33D21-297E-405A-A2E4-D447F39BFA30}" presName="dotRepeatNode" presStyleLbl="fgShp" presStyleIdx="1" presStyleCnt="2" custLinFactX="200000" custLinFactNeighborX="286750" custLinFactNeighborY="35614"/>
      <dgm:spPr/>
    </dgm:pt>
    <dgm:pt modelId="{68214EF8-81D8-477B-BAC7-81C8B5039D4E}" type="pres">
      <dgm:prSet presAssocID="{E18186B8-EA98-4ABA-99D1-9577004EB634}" presName="txNode4" presStyleLbl="revTx" presStyleIdx="3" presStyleCnt="4" custScaleX="257659" custLinFactNeighborX="-40242">
        <dgm:presLayoutVars>
          <dgm:bulletEnabled val="1"/>
        </dgm:presLayoutVars>
      </dgm:prSet>
      <dgm:spPr/>
    </dgm:pt>
  </dgm:ptLst>
  <dgm:cxnLst>
    <dgm:cxn modelId="{AE6F2616-EC28-42BC-AB67-FF67C8162E63}" type="presOf" srcId="{E18186B8-EA98-4ABA-99D1-9577004EB634}" destId="{68214EF8-81D8-477B-BAC7-81C8B5039D4E}" srcOrd="0" destOrd="0" presId="urn:microsoft.com/office/officeart/2009/3/layout/DescendingProcess"/>
    <dgm:cxn modelId="{67E1B866-6158-4662-B6DC-A15E13F284CB}" type="presOf" srcId="{4809ED1C-4E16-43CD-AFC0-6FE959D5946D}" destId="{41AF4DE1-601B-40B9-A162-5D4AE119F002}" srcOrd="0" destOrd="0" presId="urn:microsoft.com/office/officeart/2009/3/layout/DescendingProcess"/>
    <dgm:cxn modelId="{4717314D-B76A-48F6-BA4A-0D60EE178715}" type="presOf" srcId="{80E19846-217F-4703-AD76-3F48268EA9BF}" destId="{A44D18FA-82CF-46B5-9115-6244AA0FE767}" srcOrd="0" destOrd="0" presId="urn:microsoft.com/office/officeart/2009/3/layout/DescendingProcess"/>
    <dgm:cxn modelId="{2502B64E-3730-4FD3-99F8-9E5FCD5B0410}" srcId="{8C6FE76E-91B3-4A76-9CA8-891C204284C8}" destId="{80E19846-217F-4703-AD76-3F48268EA9BF}" srcOrd="0" destOrd="0" parTransId="{9CEA1E7B-1258-4F17-9115-714B674C4F80}" sibTransId="{DDF26293-7E3F-47B4-BAF8-0BFF280550A5}"/>
    <dgm:cxn modelId="{E4C52B8E-7469-4960-9344-B78679A43720}" srcId="{8C6FE76E-91B3-4A76-9CA8-891C204284C8}" destId="{2930E1EF-F82E-4AEF-B411-015C1EC4FA10}" srcOrd="2" destOrd="0" parTransId="{9B5CF986-35D1-4264-974B-C8CAEDEF2DBB}" sibTransId="{8EB33D21-297E-405A-A2E4-D447F39BFA30}"/>
    <dgm:cxn modelId="{E014129B-29E4-4550-A365-B737042C3488}" type="presOf" srcId="{8EB33D21-297E-405A-A2E4-D447F39BFA30}" destId="{E3F9F8FA-492C-49A3-A82F-EEE8769C4968}" srcOrd="0" destOrd="0" presId="urn:microsoft.com/office/officeart/2009/3/layout/DescendingProcess"/>
    <dgm:cxn modelId="{F01270AF-7BB5-476C-A6F4-A7E20DE544B2}" type="presOf" srcId="{8C6FE76E-91B3-4A76-9CA8-891C204284C8}" destId="{5CFC4C64-8DC1-4F8B-A117-01285A677B34}" srcOrd="0" destOrd="0" presId="urn:microsoft.com/office/officeart/2009/3/layout/DescendingProcess"/>
    <dgm:cxn modelId="{CA398EB2-87F2-4013-A469-064CD41728A6}" type="presOf" srcId="{FE18DC19-3D98-4FA8-A8C1-EF16C3E83061}" destId="{93337DB5-AD42-407F-8A5E-294858FC49EE}" srcOrd="0" destOrd="0" presId="urn:microsoft.com/office/officeart/2009/3/layout/DescendingProcess"/>
    <dgm:cxn modelId="{14E315D0-C8EC-4A9C-A2A5-F36045AF3A09}" srcId="{8C6FE76E-91B3-4A76-9CA8-891C204284C8}" destId="{E18186B8-EA98-4ABA-99D1-9577004EB634}" srcOrd="3" destOrd="0" parTransId="{14AD4B71-218A-4373-96A1-F0821421B4B1}" sibTransId="{76D26F05-FCC7-440C-8590-4D637AB52EEB}"/>
    <dgm:cxn modelId="{8CE2B5E4-0C5A-4BCC-9203-FBF044E4A20A}" type="presOf" srcId="{2930E1EF-F82E-4AEF-B411-015C1EC4FA10}" destId="{91C9FB78-6DA8-4982-A311-F022F3BF177A}" srcOrd="0" destOrd="0" presId="urn:microsoft.com/office/officeart/2009/3/layout/DescendingProcess"/>
    <dgm:cxn modelId="{F1A423EE-E0FA-4270-A8E4-6F7107F20F3E}" srcId="{8C6FE76E-91B3-4A76-9CA8-891C204284C8}" destId="{4809ED1C-4E16-43CD-AFC0-6FE959D5946D}" srcOrd="1" destOrd="0" parTransId="{E51622D0-86EC-43BB-B0EB-67813684554E}" sibTransId="{FE18DC19-3D98-4FA8-A8C1-EF16C3E83061}"/>
    <dgm:cxn modelId="{F7AD0EEC-C45C-4BDE-9D7E-56197218518F}" type="presParOf" srcId="{5CFC4C64-8DC1-4F8B-A117-01285A677B34}" destId="{921DEA95-C634-465C-8269-0CE2672B7E58}" srcOrd="0" destOrd="0" presId="urn:microsoft.com/office/officeart/2009/3/layout/DescendingProcess"/>
    <dgm:cxn modelId="{E14043CD-2309-41E4-9456-C69B9D1109B0}" type="presParOf" srcId="{5CFC4C64-8DC1-4F8B-A117-01285A677B34}" destId="{A44D18FA-82CF-46B5-9115-6244AA0FE767}" srcOrd="1" destOrd="0" presId="urn:microsoft.com/office/officeart/2009/3/layout/DescendingProcess"/>
    <dgm:cxn modelId="{613882BF-4133-4011-8179-EDA34D524AF8}" type="presParOf" srcId="{5CFC4C64-8DC1-4F8B-A117-01285A677B34}" destId="{41AF4DE1-601B-40B9-A162-5D4AE119F002}" srcOrd="2" destOrd="0" presId="urn:microsoft.com/office/officeart/2009/3/layout/DescendingProcess"/>
    <dgm:cxn modelId="{8176037E-320C-488A-B5A4-B2A8DCC6CCC4}" type="presParOf" srcId="{5CFC4C64-8DC1-4F8B-A117-01285A677B34}" destId="{77192241-DCF3-436A-94DE-9AE767F39525}" srcOrd="3" destOrd="0" presId="urn:microsoft.com/office/officeart/2009/3/layout/DescendingProcess"/>
    <dgm:cxn modelId="{B4F55094-A864-4A91-BC1B-3CAC382E8353}" type="presParOf" srcId="{77192241-DCF3-436A-94DE-9AE767F39525}" destId="{93337DB5-AD42-407F-8A5E-294858FC49EE}" srcOrd="0" destOrd="0" presId="urn:microsoft.com/office/officeart/2009/3/layout/DescendingProcess"/>
    <dgm:cxn modelId="{AAE912BD-0E2B-464D-8197-5EB047AF43B4}" type="presParOf" srcId="{5CFC4C64-8DC1-4F8B-A117-01285A677B34}" destId="{91C9FB78-6DA8-4982-A311-F022F3BF177A}" srcOrd="4" destOrd="0" presId="urn:microsoft.com/office/officeart/2009/3/layout/DescendingProcess"/>
    <dgm:cxn modelId="{A00DA9E8-255A-458C-ACC8-5423E7A4B93F}" type="presParOf" srcId="{5CFC4C64-8DC1-4F8B-A117-01285A677B34}" destId="{815E9DC8-7B46-44FE-B879-CA23D8C68B81}" srcOrd="5" destOrd="0" presId="urn:microsoft.com/office/officeart/2009/3/layout/DescendingProcess"/>
    <dgm:cxn modelId="{818FF53B-B2C8-4E8C-A9B6-83276F89543A}" type="presParOf" srcId="{815E9DC8-7B46-44FE-B879-CA23D8C68B81}" destId="{E3F9F8FA-492C-49A3-A82F-EEE8769C4968}" srcOrd="0" destOrd="0" presId="urn:microsoft.com/office/officeart/2009/3/layout/DescendingProcess"/>
    <dgm:cxn modelId="{8EE92FF2-4361-4B48-813B-F673677F450B}" type="presParOf" srcId="{5CFC4C64-8DC1-4F8B-A117-01285A677B34}" destId="{68214EF8-81D8-477B-BAC7-81C8B5039D4E}" srcOrd="6"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421067-2984-4AF7-941D-C62F40A01C13}" type="doc">
      <dgm:prSet loTypeId="urn:microsoft.com/office/officeart/2005/8/layout/hList9" loCatId="list" qsTypeId="urn:microsoft.com/office/officeart/2005/8/quickstyle/3d3" qsCatId="3D" csTypeId="urn:microsoft.com/office/officeart/2005/8/colors/colorful1" csCatId="colorful" phldr="1"/>
      <dgm:spPr/>
      <dgm:t>
        <a:bodyPr/>
        <a:lstStyle/>
        <a:p>
          <a:endParaRPr lang="es-ES"/>
        </a:p>
      </dgm:t>
    </dgm:pt>
    <dgm:pt modelId="{1AFB1650-AEE5-4A28-A967-62BE26ED16E2}">
      <dgm:prSet phldrT="[Texto]"/>
      <dgm:spPr/>
      <dgm:t>
        <a:bodyPr/>
        <a:lstStyle/>
        <a:p>
          <a:pPr algn="ctr"/>
          <a:r>
            <a:rPr lang="en" b="1" dirty="0">
              <a:effectLst>
                <a:outerShdw blurRad="38100" dist="38100" dir="2700000" algn="tl">
                  <a:srgbClr val="000000">
                    <a:alpha val="43137"/>
                  </a:srgbClr>
                </a:outerShdw>
              </a:effectLst>
            </a:rPr>
            <a:t>Forehead</a:t>
          </a:r>
        </a:p>
      </dgm:t>
    </dgm:pt>
    <dgm:pt modelId="{44690819-9B28-4968-887F-58FBAE2C9883}" type="parTrans" cxnId="{BEDF3126-F4A4-4942-8761-47544248EED7}">
      <dgm:prSet/>
      <dgm:spPr/>
      <dgm:t>
        <a:bodyPr/>
        <a:lstStyle/>
        <a:p>
          <a:pPr algn="ctr"/>
          <a:endParaRPr lang="es-ES" b="1"/>
        </a:p>
      </dgm:t>
    </dgm:pt>
    <dgm:pt modelId="{9E55DF71-3A46-4CA3-98CC-B6B08A91FBB7}" type="sibTrans" cxnId="{BEDF3126-F4A4-4942-8761-47544248EED7}">
      <dgm:prSet/>
      <dgm:spPr/>
      <dgm:t>
        <a:bodyPr/>
        <a:lstStyle/>
        <a:p>
          <a:pPr algn="ctr"/>
          <a:endParaRPr lang="es-ES" b="1"/>
        </a:p>
      </dgm:t>
    </dgm:pt>
    <dgm:pt modelId="{9D94FCDE-6A1C-444A-A6E6-50799252B415}">
      <dgm:prSet phldrT="[Texto]" custT="1"/>
      <dgm:spPr>
        <a:solidFill>
          <a:schemeClr val="accent2">
            <a:tint val="40000"/>
            <a:hueOff val="0"/>
            <a:satOff val="0"/>
            <a:lumOff val="0"/>
          </a:schemeClr>
        </a:solidFill>
      </dgm:spPr>
      <dgm:t>
        <a:bodyPr/>
        <a:lstStyle/>
        <a:p>
          <a:pPr algn="ctr"/>
          <a:r>
            <a:rPr lang="en" sz="2000" b="1" dirty="0"/>
            <a:t>INTELLECTUAL CONVICTION</a:t>
          </a:r>
        </a:p>
      </dgm:t>
    </dgm:pt>
    <dgm:pt modelId="{32A890AB-C69C-4AEA-8134-57C6E9673AF0}" type="parTrans" cxnId="{2C83AE00-9C40-461C-AD5D-01DA911AE35E}">
      <dgm:prSet/>
      <dgm:spPr/>
      <dgm:t>
        <a:bodyPr/>
        <a:lstStyle/>
        <a:p>
          <a:pPr algn="ctr"/>
          <a:endParaRPr lang="es-ES" b="1"/>
        </a:p>
      </dgm:t>
    </dgm:pt>
    <dgm:pt modelId="{E86B3636-0D71-4E44-8A6D-3FAB64278582}" type="sibTrans" cxnId="{2C83AE00-9C40-461C-AD5D-01DA911AE35E}">
      <dgm:prSet/>
      <dgm:spPr/>
      <dgm:t>
        <a:bodyPr/>
        <a:lstStyle/>
        <a:p>
          <a:pPr algn="ctr"/>
          <a:endParaRPr lang="es-ES" b="1"/>
        </a:p>
      </dgm:t>
    </dgm:pt>
    <dgm:pt modelId="{1F859B61-4C39-4F86-A4F5-A7387F820C36}">
      <dgm:prSet phldrT="[Texto]" custT="1"/>
      <dgm:spPr>
        <a:solidFill>
          <a:schemeClr val="accent3">
            <a:tint val="40000"/>
            <a:hueOff val="0"/>
            <a:satOff val="0"/>
            <a:lumOff val="0"/>
          </a:schemeClr>
        </a:solidFill>
      </dgm:spPr>
      <dgm:t>
        <a:bodyPr/>
        <a:lstStyle/>
        <a:p>
          <a:pPr algn="ctr"/>
          <a:r>
            <a:rPr lang="en" sz="2000" b="1" dirty="0"/>
            <a:t>Believe in the one we worship</a:t>
          </a:r>
        </a:p>
      </dgm:t>
    </dgm:pt>
    <dgm:pt modelId="{5B29D027-9277-4E26-ADEB-90195DE715FF}" type="parTrans" cxnId="{5C8FB734-3094-40A2-BC9A-3EDE4A3EFCCC}">
      <dgm:prSet/>
      <dgm:spPr/>
      <dgm:t>
        <a:bodyPr/>
        <a:lstStyle/>
        <a:p>
          <a:pPr algn="ctr"/>
          <a:endParaRPr lang="es-ES" b="1"/>
        </a:p>
      </dgm:t>
    </dgm:pt>
    <dgm:pt modelId="{88E12FD0-EBA6-4095-A578-F1CEBC2B67AC}" type="sibTrans" cxnId="{5C8FB734-3094-40A2-BC9A-3EDE4A3EFCCC}">
      <dgm:prSet/>
      <dgm:spPr/>
      <dgm:t>
        <a:bodyPr/>
        <a:lstStyle/>
        <a:p>
          <a:pPr algn="ctr"/>
          <a:endParaRPr lang="es-ES" b="1"/>
        </a:p>
      </dgm:t>
    </dgm:pt>
    <dgm:pt modelId="{D4A199C6-36F4-42FD-AD54-CEE9C558190C}">
      <dgm:prSet phldrT="[Texto]"/>
      <dgm:spPr/>
      <dgm:t>
        <a:bodyPr/>
        <a:lstStyle/>
        <a:p>
          <a:pPr algn="ctr"/>
          <a:r>
            <a:rPr lang="en" b="1" dirty="0">
              <a:effectLst>
                <a:outerShdw blurRad="38100" dist="38100" dir="2700000" algn="tl">
                  <a:srgbClr val="000000">
                    <a:alpha val="43137"/>
                  </a:srgbClr>
                </a:outerShdw>
              </a:effectLst>
            </a:rPr>
            <a:t>Hand</a:t>
          </a:r>
        </a:p>
      </dgm:t>
    </dgm:pt>
    <dgm:pt modelId="{C322B044-BD09-4256-8089-47FEB4EEFCDB}" type="parTrans" cxnId="{563DEC45-91CB-4EC4-9CAE-4A7F7D60100E}">
      <dgm:prSet/>
      <dgm:spPr/>
      <dgm:t>
        <a:bodyPr/>
        <a:lstStyle/>
        <a:p>
          <a:pPr algn="ctr"/>
          <a:endParaRPr lang="es-ES" b="1"/>
        </a:p>
      </dgm:t>
    </dgm:pt>
    <dgm:pt modelId="{43691CF9-7D61-477D-BEFD-4FFA39CB7AAF}" type="sibTrans" cxnId="{563DEC45-91CB-4EC4-9CAE-4A7F7D60100E}">
      <dgm:prSet/>
      <dgm:spPr/>
      <dgm:t>
        <a:bodyPr/>
        <a:lstStyle/>
        <a:p>
          <a:pPr algn="ctr"/>
          <a:endParaRPr lang="es-ES" b="1"/>
        </a:p>
      </dgm:t>
    </dgm:pt>
    <dgm:pt modelId="{35A1F73B-DD2A-4B8B-99F0-51A049FF43D5}">
      <dgm:prSet phldrT="[Texto]" custT="1"/>
      <dgm:spPr>
        <a:solidFill>
          <a:schemeClr val="accent4">
            <a:tint val="40000"/>
            <a:hueOff val="0"/>
            <a:satOff val="0"/>
            <a:lumOff val="0"/>
          </a:schemeClr>
        </a:solidFill>
      </dgm:spPr>
      <dgm:t>
        <a:bodyPr/>
        <a:lstStyle/>
        <a:p>
          <a:pPr algn="ctr"/>
          <a:r>
            <a:rPr lang="en" sz="2000" b="1" dirty="0"/>
            <a:t>INTEREST    (profit making)</a:t>
          </a:r>
        </a:p>
      </dgm:t>
    </dgm:pt>
    <dgm:pt modelId="{71C8F99E-9EF1-4605-BBF8-B85BC830AE9E}" type="parTrans" cxnId="{CA85062D-907A-4A8E-B234-F223FC893A09}">
      <dgm:prSet/>
      <dgm:spPr/>
      <dgm:t>
        <a:bodyPr/>
        <a:lstStyle/>
        <a:p>
          <a:pPr algn="ctr"/>
          <a:endParaRPr lang="es-ES" b="1"/>
        </a:p>
      </dgm:t>
    </dgm:pt>
    <dgm:pt modelId="{50F543B0-D680-46D5-91A0-F7AF2FB211AA}" type="sibTrans" cxnId="{CA85062D-907A-4A8E-B234-F223FC893A09}">
      <dgm:prSet/>
      <dgm:spPr/>
      <dgm:t>
        <a:bodyPr/>
        <a:lstStyle/>
        <a:p>
          <a:pPr algn="ctr"/>
          <a:endParaRPr lang="es-ES" b="1"/>
        </a:p>
      </dgm:t>
    </dgm:pt>
    <dgm:pt modelId="{34759D6C-3A08-4CBC-9787-D842A0EE0900}">
      <dgm:prSet phldrT="[Texto]" custT="1"/>
      <dgm:spPr>
        <a:solidFill>
          <a:schemeClr val="accent5">
            <a:tint val="40000"/>
            <a:hueOff val="0"/>
            <a:satOff val="0"/>
            <a:lumOff val="0"/>
          </a:schemeClr>
        </a:solidFill>
      </dgm:spPr>
      <dgm:t>
        <a:bodyPr/>
        <a:lstStyle/>
        <a:p>
          <a:pPr algn="ctr"/>
          <a:r>
            <a:rPr lang="en" sz="2000" b="1" dirty="0"/>
            <a:t>We worship for fear of the consequences</a:t>
          </a:r>
        </a:p>
      </dgm:t>
    </dgm:pt>
    <dgm:pt modelId="{987B2CAF-1A0E-4E50-97F1-5A705B5C9F03}" type="parTrans" cxnId="{5227678C-D657-438E-9C22-A8A6492736F8}">
      <dgm:prSet/>
      <dgm:spPr/>
      <dgm:t>
        <a:bodyPr/>
        <a:lstStyle/>
        <a:p>
          <a:pPr algn="ctr"/>
          <a:endParaRPr lang="es-ES" b="1"/>
        </a:p>
      </dgm:t>
    </dgm:pt>
    <dgm:pt modelId="{9C7FACAA-A9F7-4BFD-8DF2-231EE65D6455}" type="sibTrans" cxnId="{5227678C-D657-438E-9C22-A8A6492736F8}">
      <dgm:prSet/>
      <dgm:spPr/>
      <dgm:t>
        <a:bodyPr/>
        <a:lstStyle/>
        <a:p>
          <a:pPr algn="ctr"/>
          <a:endParaRPr lang="es-ES" b="1"/>
        </a:p>
      </dgm:t>
    </dgm:pt>
    <dgm:pt modelId="{10F7C6FA-1700-4049-BAED-3885245705A0}" type="pres">
      <dgm:prSet presAssocID="{84421067-2984-4AF7-941D-C62F40A01C13}" presName="list" presStyleCnt="0">
        <dgm:presLayoutVars>
          <dgm:dir/>
          <dgm:animLvl val="lvl"/>
        </dgm:presLayoutVars>
      </dgm:prSet>
      <dgm:spPr/>
    </dgm:pt>
    <dgm:pt modelId="{13FB9DFB-5A4B-4AA4-9A10-AED6DE8D6168}" type="pres">
      <dgm:prSet presAssocID="{1AFB1650-AEE5-4A28-A967-62BE26ED16E2}" presName="posSpace" presStyleCnt="0"/>
      <dgm:spPr/>
    </dgm:pt>
    <dgm:pt modelId="{718F48EB-553F-47DE-818D-A76C652D03A2}" type="pres">
      <dgm:prSet presAssocID="{1AFB1650-AEE5-4A28-A967-62BE26ED16E2}" presName="vertFlow" presStyleCnt="0"/>
      <dgm:spPr/>
    </dgm:pt>
    <dgm:pt modelId="{3A595B5B-67EC-4DF2-BD3F-CE0C0F285318}" type="pres">
      <dgm:prSet presAssocID="{1AFB1650-AEE5-4A28-A967-62BE26ED16E2}" presName="topSpace" presStyleCnt="0"/>
      <dgm:spPr/>
    </dgm:pt>
    <dgm:pt modelId="{967B74B0-6045-4243-A761-974ED2C2F9E5}" type="pres">
      <dgm:prSet presAssocID="{1AFB1650-AEE5-4A28-A967-62BE26ED16E2}" presName="firstComp" presStyleCnt="0"/>
      <dgm:spPr/>
    </dgm:pt>
    <dgm:pt modelId="{28AF5FED-151D-4819-B058-3337FFE8F704}" type="pres">
      <dgm:prSet presAssocID="{1AFB1650-AEE5-4A28-A967-62BE26ED16E2}" presName="firstChild" presStyleLbl="bgAccFollowNode1" presStyleIdx="0" presStyleCnt="4" custScaleX="113334"/>
      <dgm:spPr/>
    </dgm:pt>
    <dgm:pt modelId="{EC0F9C53-2B2C-451D-9078-F7CB720E8315}" type="pres">
      <dgm:prSet presAssocID="{1AFB1650-AEE5-4A28-A967-62BE26ED16E2}" presName="firstChildTx" presStyleLbl="bgAccFollowNode1" presStyleIdx="0" presStyleCnt="4">
        <dgm:presLayoutVars>
          <dgm:bulletEnabled val="1"/>
        </dgm:presLayoutVars>
      </dgm:prSet>
      <dgm:spPr/>
    </dgm:pt>
    <dgm:pt modelId="{B5FEA32E-9C25-4321-B02D-47916000A111}" type="pres">
      <dgm:prSet presAssocID="{1F859B61-4C39-4F86-A4F5-A7387F820C36}" presName="comp" presStyleCnt="0"/>
      <dgm:spPr/>
    </dgm:pt>
    <dgm:pt modelId="{87E83424-66C0-4F74-BB47-303FC300864D}" type="pres">
      <dgm:prSet presAssocID="{1F859B61-4C39-4F86-A4F5-A7387F820C36}" presName="child" presStyleLbl="bgAccFollowNode1" presStyleIdx="1" presStyleCnt="4" custScaleX="113334"/>
      <dgm:spPr/>
    </dgm:pt>
    <dgm:pt modelId="{7A5002C0-4829-4543-AA19-51E2D574989C}" type="pres">
      <dgm:prSet presAssocID="{1F859B61-4C39-4F86-A4F5-A7387F820C36}" presName="childTx" presStyleLbl="bgAccFollowNode1" presStyleIdx="1" presStyleCnt="4">
        <dgm:presLayoutVars>
          <dgm:bulletEnabled val="1"/>
        </dgm:presLayoutVars>
      </dgm:prSet>
      <dgm:spPr/>
    </dgm:pt>
    <dgm:pt modelId="{1175324B-0D99-460E-9EB8-A5E6528EB989}" type="pres">
      <dgm:prSet presAssocID="{1AFB1650-AEE5-4A28-A967-62BE26ED16E2}" presName="negSpace" presStyleCnt="0"/>
      <dgm:spPr/>
    </dgm:pt>
    <dgm:pt modelId="{95C93B22-7722-43B9-9017-A0D43831CE70}" type="pres">
      <dgm:prSet presAssocID="{1AFB1650-AEE5-4A28-A967-62BE26ED16E2}" presName="circle" presStyleLbl="node1" presStyleIdx="0" presStyleCnt="2" custLinFactNeighborX="-26776" custLinFactNeighborY="15655"/>
      <dgm:spPr/>
    </dgm:pt>
    <dgm:pt modelId="{6131AE07-2914-4648-BF87-7A47C1047404}" type="pres">
      <dgm:prSet presAssocID="{9E55DF71-3A46-4CA3-98CC-B6B08A91FBB7}" presName="transSpace" presStyleCnt="0"/>
      <dgm:spPr/>
    </dgm:pt>
    <dgm:pt modelId="{A68E34C1-2FDF-4773-9F7F-C5A0DDC15A10}" type="pres">
      <dgm:prSet presAssocID="{D4A199C6-36F4-42FD-AD54-CEE9C558190C}" presName="posSpace" presStyleCnt="0"/>
      <dgm:spPr/>
    </dgm:pt>
    <dgm:pt modelId="{756CBCBB-8DAA-4E88-A7EC-8689FE703E2E}" type="pres">
      <dgm:prSet presAssocID="{D4A199C6-36F4-42FD-AD54-CEE9C558190C}" presName="vertFlow" presStyleCnt="0"/>
      <dgm:spPr/>
    </dgm:pt>
    <dgm:pt modelId="{981ED2DC-04A6-4E3C-9FB7-19B1A2171599}" type="pres">
      <dgm:prSet presAssocID="{D4A199C6-36F4-42FD-AD54-CEE9C558190C}" presName="topSpace" presStyleCnt="0"/>
      <dgm:spPr/>
    </dgm:pt>
    <dgm:pt modelId="{CFBDEB43-03B8-4772-B43A-97D0BD787B21}" type="pres">
      <dgm:prSet presAssocID="{D4A199C6-36F4-42FD-AD54-CEE9C558190C}" presName="firstComp" presStyleCnt="0"/>
      <dgm:spPr/>
    </dgm:pt>
    <dgm:pt modelId="{614CF04F-C840-4284-A289-B12249443588}" type="pres">
      <dgm:prSet presAssocID="{D4A199C6-36F4-42FD-AD54-CEE9C558190C}" presName="firstChild" presStyleLbl="bgAccFollowNode1" presStyleIdx="2" presStyleCnt="4" custScaleX="113334"/>
      <dgm:spPr/>
    </dgm:pt>
    <dgm:pt modelId="{13FEF8DE-02BA-4979-AE6E-F3077EC0B980}" type="pres">
      <dgm:prSet presAssocID="{D4A199C6-36F4-42FD-AD54-CEE9C558190C}" presName="firstChildTx" presStyleLbl="bgAccFollowNode1" presStyleIdx="2" presStyleCnt="4">
        <dgm:presLayoutVars>
          <dgm:bulletEnabled val="1"/>
        </dgm:presLayoutVars>
      </dgm:prSet>
      <dgm:spPr/>
    </dgm:pt>
    <dgm:pt modelId="{044BB4BF-0A3C-49D4-AFA0-09F37DC7553D}" type="pres">
      <dgm:prSet presAssocID="{34759D6C-3A08-4CBC-9787-D842A0EE0900}" presName="comp" presStyleCnt="0"/>
      <dgm:spPr/>
    </dgm:pt>
    <dgm:pt modelId="{87A03942-95A3-4E73-9FA0-5F550F675E61}" type="pres">
      <dgm:prSet presAssocID="{34759D6C-3A08-4CBC-9787-D842A0EE0900}" presName="child" presStyleLbl="bgAccFollowNode1" presStyleIdx="3" presStyleCnt="4" custScaleX="113334"/>
      <dgm:spPr/>
    </dgm:pt>
    <dgm:pt modelId="{E4A5F008-0023-4949-A73F-55B7A464EA06}" type="pres">
      <dgm:prSet presAssocID="{34759D6C-3A08-4CBC-9787-D842A0EE0900}" presName="childTx" presStyleLbl="bgAccFollowNode1" presStyleIdx="3" presStyleCnt="4">
        <dgm:presLayoutVars>
          <dgm:bulletEnabled val="1"/>
        </dgm:presLayoutVars>
      </dgm:prSet>
      <dgm:spPr/>
    </dgm:pt>
    <dgm:pt modelId="{0DC0E8A3-E9A3-4B74-AC8F-DD4AC8742AB6}" type="pres">
      <dgm:prSet presAssocID="{D4A199C6-36F4-42FD-AD54-CEE9C558190C}" presName="negSpace" presStyleCnt="0"/>
      <dgm:spPr/>
    </dgm:pt>
    <dgm:pt modelId="{85E83EAF-AB9C-44DA-8722-0742E26C0E79}" type="pres">
      <dgm:prSet presAssocID="{D4A199C6-36F4-42FD-AD54-CEE9C558190C}" presName="circle" presStyleLbl="node1" presStyleIdx="1" presStyleCnt="2" custLinFactNeighborX="-18516" custLinFactNeighborY="15723"/>
      <dgm:spPr/>
    </dgm:pt>
  </dgm:ptLst>
  <dgm:cxnLst>
    <dgm:cxn modelId="{2C83AE00-9C40-461C-AD5D-01DA911AE35E}" srcId="{1AFB1650-AEE5-4A28-A967-62BE26ED16E2}" destId="{9D94FCDE-6A1C-444A-A6E6-50799252B415}" srcOrd="0" destOrd="0" parTransId="{32A890AB-C69C-4AEA-8134-57C6E9673AF0}" sibTransId="{E86B3636-0D71-4E44-8A6D-3FAB64278582}"/>
    <dgm:cxn modelId="{96329806-A064-4AB7-8CDD-4663C32827A8}" type="presOf" srcId="{D4A199C6-36F4-42FD-AD54-CEE9C558190C}" destId="{85E83EAF-AB9C-44DA-8722-0742E26C0E79}" srcOrd="0" destOrd="0" presId="urn:microsoft.com/office/officeart/2005/8/layout/hList9"/>
    <dgm:cxn modelId="{1E0C140D-9934-41CC-8235-B803299BDCB9}" type="presOf" srcId="{84421067-2984-4AF7-941D-C62F40A01C13}" destId="{10F7C6FA-1700-4049-BAED-3885245705A0}" srcOrd="0" destOrd="0" presId="urn:microsoft.com/office/officeart/2005/8/layout/hList9"/>
    <dgm:cxn modelId="{AEEAFB17-A955-4BA2-8E87-BB9B014B80C0}" type="presOf" srcId="{34759D6C-3A08-4CBC-9787-D842A0EE0900}" destId="{87A03942-95A3-4E73-9FA0-5F550F675E61}" srcOrd="0" destOrd="0" presId="urn:microsoft.com/office/officeart/2005/8/layout/hList9"/>
    <dgm:cxn modelId="{BEDF3126-F4A4-4942-8761-47544248EED7}" srcId="{84421067-2984-4AF7-941D-C62F40A01C13}" destId="{1AFB1650-AEE5-4A28-A967-62BE26ED16E2}" srcOrd="0" destOrd="0" parTransId="{44690819-9B28-4968-887F-58FBAE2C9883}" sibTransId="{9E55DF71-3A46-4CA3-98CC-B6B08A91FBB7}"/>
    <dgm:cxn modelId="{CA85062D-907A-4A8E-B234-F223FC893A09}" srcId="{D4A199C6-36F4-42FD-AD54-CEE9C558190C}" destId="{35A1F73B-DD2A-4B8B-99F0-51A049FF43D5}" srcOrd="0" destOrd="0" parTransId="{71C8F99E-9EF1-4605-BBF8-B85BC830AE9E}" sibTransId="{50F543B0-D680-46D5-91A0-F7AF2FB211AA}"/>
    <dgm:cxn modelId="{5C8FB734-3094-40A2-BC9A-3EDE4A3EFCCC}" srcId="{1AFB1650-AEE5-4A28-A967-62BE26ED16E2}" destId="{1F859B61-4C39-4F86-A4F5-A7387F820C36}" srcOrd="1" destOrd="0" parTransId="{5B29D027-9277-4E26-ADEB-90195DE715FF}" sibTransId="{88E12FD0-EBA6-4095-A578-F1CEBC2B67AC}"/>
    <dgm:cxn modelId="{BEC11D37-BC55-48B9-95B3-651C2A5F4D3E}" type="presOf" srcId="{9D94FCDE-6A1C-444A-A6E6-50799252B415}" destId="{28AF5FED-151D-4819-B058-3337FFE8F704}" srcOrd="0" destOrd="0" presId="urn:microsoft.com/office/officeart/2005/8/layout/hList9"/>
    <dgm:cxn modelId="{563DEC45-91CB-4EC4-9CAE-4A7F7D60100E}" srcId="{84421067-2984-4AF7-941D-C62F40A01C13}" destId="{D4A199C6-36F4-42FD-AD54-CEE9C558190C}" srcOrd="1" destOrd="0" parTransId="{C322B044-BD09-4256-8089-47FEB4EEFCDB}" sibTransId="{43691CF9-7D61-477D-BEFD-4FFA39CB7AAF}"/>
    <dgm:cxn modelId="{0A1B466E-3C9F-4B59-87BB-C6B728C66239}" type="presOf" srcId="{9D94FCDE-6A1C-444A-A6E6-50799252B415}" destId="{EC0F9C53-2B2C-451D-9078-F7CB720E8315}" srcOrd="1" destOrd="0" presId="urn:microsoft.com/office/officeart/2005/8/layout/hList9"/>
    <dgm:cxn modelId="{5227678C-D657-438E-9C22-A8A6492736F8}" srcId="{D4A199C6-36F4-42FD-AD54-CEE9C558190C}" destId="{34759D6C-3A08-4CBC-9787-D842A0EE0900}" srcOrd="1" destOrd="0" parTransId="{987B2CAF-1A0E-4E50-97F1-5A705B5C9F03}" sibTransId="{9C7FACAA-A9F7-4BFD-8DF2-231EE65D6455}"/>
    <dgm:cxn modelId="{78844994-8F1D-4946-934E-322CF4F67E96}" type="presOf" srcId="{1AFB1650-AEE5-4A28-A967-62BE26ED16E2}" destId="{95C93B22-7722-43B9-9017-A0D43831CE70}" srcOrd="0" destOrd="0" presId="urn:microsoft.com/office/officeart/2005/8/layout/hList9"/>
    <dgm:cxn modelId="{C99B3F99-AF06-43CE-B1DF-908753B1A8F6}" type="presOf" srcId="{35A1F73B-DD2A-4B8B-99F0-51A049FF43D5}" destId="{614CF04F-C840-4284-A289-B12249443588}" srcOrd="0" destOrd="0" presId="urn:microsoft.com/office/officeart/2005/8/layout/hList9"/>
    <dgm:cxn modelId="{D64239C6-84D5-41EC-B4CF-FFC2C9BCFA55}" type="presOf" srcId="{1F859B61-4C39-4F86-A4F5-A7387F820C36}" destId="{7A5002C0-4829-4543-AA19-51E2D574989C}" srcOrd="1" destOrd="0" presId="urn:microsoft.com/office/officeart/2005/8/layout/hList9"/>
    <dgm:cxn modelId="{71AD54D6-6FA1-453B-ADF1-FEB9799CF824}" type="presOf" srcId="{1F859B61-4C39-4F86-A4F5-A7387F820C36}" destId="{87E83424-66C0-4F74-BB47-303FC300864D}" srcOrd="0" destOrd="0" presId="urn:microsoft.com/office/officeart/2005/8/layout/hList9"/>
    <dgm:cxn modelId="{9F2586D8-9E53-4C9F-90D1-36084D87B76D}" type="presOf" srcId="{34759D6C-3A08-4CBC-9787-D842A0EE0900}" destId="{E4A5F008-0023-4949-A73F-55B7A464EA06}" srcOrd="1" destOrd="0" presId="urn:microsoft.com/office/officeart/2005/8/layout/hList9"/>
    <dgm:cxn modelId="{A4C72AF2-7D9E-4620-BCCF-4706499FECD1}" type="presOf" srcId="{35A1F73B-DD2A-4B8B-99F0-51A049FF43D5}" destId="{13FEF8DE-02BA-4979-AE6E-F3077EC0B980}" srcOrd="1" destOrd="0" presId="urn:microsoft.com/office/officeart/2005/8/layout/hList9"/>
    <dgm:cxn modelId="{2B2AE1DE-8220-4B8A-B0BE-6EEB853B1719}" type="presParOf" srcId="{10F7C6FA-1700-4049-BAED-3885245705A0}" destId="{13FB9DFB-5A4B-4AA4-9A10-AED6DE8D6168}" srcOrd="0" destOrd="0" presId="urn:microsoft.com/office/officeart/2005/8/layout/hList9"/>
    <dgm:cxn modelId="{B600A145-A2DA-4818-8B80-62C4DC7BFB38}" type="presParOf" srcId="{10F7C6FA-1700-4049-BAED-3885245705A0}" destId="{718F48EB-553F-47DE-818D-A76C652D03A2}" srcOrd="1" destOrd="0" presId="urn:microsoft.com/office/officeart/2005/8/layout/hList9"/>
    <dgm:cxn modelId="{9DD7364B-90E7-40F2-A08D-B9B75A946250}" type="presParOf" srcId="{718F48EB-553F-47DE-818D-A76C652D03A2}" destId="{3A595B5B-67EC-4DF2-BD3F-CE0C0F285318}" srcOrd="0" destOrd="0" presId="urn:microsoft.com/office/officeart/2005/8/layout/hList9"/>
    <dgm:cxn modelId="{F42CBEFD-E3F5-42A6-99C7-77575A916FAD}" type="presParOf" srcId="{718F48EB-553F-47DE-818D-A76C652D03A2}" destId="{967B74B0-6045-4243-A761-974ED2C2F9E5}" srcOrd="1" destOrd="0" presId="urn:microsoft.com/office/officeart/2005/8/layout/hList9"/>
    <dgm:cxn modelId="{3E2EB163-9163-44AA-A977-77D0B52F98F5}" type="presParOf" srcId="{967B74B0-6045-4243-A761-974ED2C2F9E5}" destId="{28AF5FED-151D-4819-B058-3337FFE8F704}" srcOrd="0" destOrd="0" presId="urn:microsoft.com/office/officeart/2005/8/layout/hList9"/>
    <dgm:cxn modelId="{E5E596A1-C789-4682-8DDA-38318A93CB00}" type="presParOf" srcId="{967B74B0-6045-4243-A761-974ED2C2F9E5}" destId="{EC0F9C53-2B2C-451D-9078-F7CB720E8315}" srcOrd="1" destOrd="0" presId="urn:microsoft.com/office/officeart/2005/8/layout/hList9"/>
    <dgm:cxn modelId="{ABCED208-A229-4AF5-87A1-E7CAADBA7DC5}" type="presParOf" srcId="{718F48EB-553F-47DE-818D-A76C652D03A2}" destId="{B5FEA32E-9C25-4321-B02D-47916000A111}" srcOrd="2" destOrd="0" presId="urn:microsoft.com/office/officeart/2005/8/layout/hList9"/>
    <dgm:cxn modelId="{C0A53A9A-5FB6-48DB-9673-8556BA82D99E}" type="presParOf" srcId="{B5FEA32E-9C25-4321-B02D-47916000A111}" destId="{87E83424-66C0-4F74-BB47-303FC300864D}" srcOrd="0" destOrd="0" presId="urn:microsoft.com/office/officeart/2005/8/layout/hList9"/>
    <dgm:cxn modelId="{13E3AB9E-3643-4E8E-9C60-11444F42366F}" type="presParOf" srcId="{B5FEA32E-9C25-4321-B02D-47916000A111}" destId="{7A5002C0-4829-4543-AA19-51E2D574989C}" srcOrd="1" destOrd="0" presId="urn:microsoft.com/office/officeart/2005/8/layout/hList9"/>
    <dgm:cxn modelId="{0D5DA1E8-B0D0-4751-9D83-6D71AC15647F}" type="presParOf" srcId="{10F7C6FA-1700-4049-BAED-3885245705A0}" destId="{1175324B-0D99-460E-9EB8-A5E6528EB989}" srcOrd="2" destOrd="0" presId="urn:microsoft.com/office/officeart/2005/8/layout/hList9"/>
    <dgm:cxn modelId="{7A6B1F16-ED24-4A06-9353-68AD4D2771C5}" type="presParOf" srcId="{10F7C6FA-1700-4049-BAED-3885245705A0}" destId="{95C93B22-7722-43B9-9017-A0D43831CE70}" srcOrd="3" destOrd="0" presId="urn:microsoft.com/office/officeart/2005/8/layout/hList9"/>
    <dgm:cxn modelId="{C0ECD71F-E658-4774-8F24-7F2D185AE6F4}" type="presParOf" srcId="{10F7C6FA-1700-4049-BAED-3885245705A0}" destId="{6131AE07-2914-4648-BF87-7A47C1047404}" srcOrd="4" destOrd="0" presId="urn:microsoft.com/office/officeart/2005/8/layout/hList9"/>
    <dgm:cxn modelId="{6F6E4B68-2E00-49DD-AD5E-5268F2CD2F7C}" type="presParOf" srcId="{10F7C6FA-1700-4049-BAED-3885245705A0}" destId="{A68E34C1-2FDF-4773-9F7F-C5A0DDC15A10}" srcOrd="5" destOrd="0" presId="urn:microsoft.com/office/officeart/2005/8/layout/hList9"/>
    <dgm:cxn modelId="{9CC2BFF9-B81D-4363-8CFD-C6957EDEDF54}" type="presParOf" srcId="{10F7C6FA-1700-4049-BAED-3885245705A0}" destId="{756CBCBB-8DAA-4E88-A7EC-8689FE703E2E}" srcOrd="6" destOrd="0" presId="urn:microsoft.com/office/officeart/2005/8/layout/hList9"/>
    <dgm:cxn modelId="{62458F6C-0619-418A-AF65-6B25F99BE308}" type="presParOf" srcId="{756CBCBB-8DAA-4E88-A7EC-8689FE703E2E}" destId="{981ED2DC-04A6-4E3C-9FB7-19B1A2171599}" srcOrd="0" destOrd="0" presId="urn:microsoft.com/office/officeart/2005/8/layout/hList9"/>
    <dgm:cxn modelId="{27D62DB9-B8DE-438F-800A-FD42D1C115B0}" type="presParOf" srcId="{756CBCBB-8DAA-4E88-A7EC-8689FE703E2E}" destId="{CFBDEB43-03B8-4772-B43A-97D0BD787B21}" srcOrd="1" destOrd="0" presId="urn:microsoft.com/office/officeart/2005/8/layout/hList9"/>
    <dgm:cxn modelId="{05FA28F8-088F-46C2-8253-55FD12996E0F}" type="presParOf" srcId="{CFBDEB43-03B8-4772-B43A-97D0BD787B21}" destId="{614CF04F-C840-4284-A289-B12249443588}" srcOrd="0" destOrd="0" presId="urn:microsoft.com/office/officeart/2005/8/layout/hList9"/>
    <dgm:cxn modelId="{811FDF40-B713-4051-B99E-0CD19446FE58}" type="presParOf" srcId="{CFBDEB43-03B8-4772-B43A-97D0BD787B21}" destId="{13FEF8DE-02BA-4979-AE6E-F3077EC0B980}" srcOrd="1" destOrd="0" presId="urn:microsoft.com/office/officeart/2005/8/layout/hList9"/>
    <dgm:cxn modelId="{373AC411-5E0B-4B8E-B251-9F7B640F45FC}" type="presParOf" srcId="{756CBCBB-8DAA-4E88-A7EC-8689FE703E2E}" destId="{044BB4BF-0A3C-49D4-AFA0-09F37DC7553D}" srcOrd="2" destOrd="0" presId="urn:microsoft.com/office/officeart/2005/8/layout/hList9"/>
    <dgm:cxn modelId="{342187A3-91DF-4F5B-92F4-4355E317C15F}" type="presParOf" srcId="{044BB4BF-0A3C-49D4-AFA0-09F37DC7553D}" destId="{87A03942-95A3-4E73-9FA0-5F550F675E61}" srcOrd="0" destOrd="0" presId="urn:microsoft.com/office/officeart/2005/8/layout/hList9"/>
    <dgm:cxn modelId="{F3668420-533C-479E-9DB8-336F88F5FCB0}" type="presParOf" srcId="{044BB4BF-0A3C-49D4-AFA0-09F37DC7553D}" destId="{E4A5F008-0023-4949-A73F-55B7A464EA06}" srcOrd="1" destOrd="0" presId="urn:microsoft.com/office/officeart/2005/8/layout/hList9"/>
    <dgm:cxn modelId="{25A663F9-A0EC-482C-AE3C-3C77B139F1F1}" type="presParOf" srcId="{10F7C6FA-1700-4049-BAED-3885245705A0}" destId="{0DC0E8A3-E9A3-4B74-AC8F-DD4AC8742AB6}" srcOrd="7" destOrd="0" presId="urn:microsoft.com/office/officeart/2005/8/layout/hList9"/>
    <dgm:cxn modelId="{A93157B8-7C89-4752-9C35-CD597B976301}" type="presParOf" srcId="{10F7C6FA-1700-4049-BAED-3885245705A0}" destId="{85E83EAF-AB9C-44DA-8722-0742E26C0E79}"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DEA95-C634-465C-8269-0CE2672B7E58}">
      <dsp:nvSpPr>
        <dsp:cNvPr id="0" name=""/>
        <dsp:cNvSpPr/>
      </dsp:nvSpPr>
      <dsp:spPr>
        <a:xfrm rot="4396374">
          <a:off x="2108693" y="717407"/>
          <a:ext cx="3112225" cy="2170389"/>
        </a:xfrm>
        <a:prstGeom prst="swooshArrow">
          <a:avLst>
            <a:gd name="adj1" fmla="val 16310"/>
            <a:gd name="adj2" fmla="val 3137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3337DB5-AD42-407F-8A5E-294858FC49EE}">
      <dsp:nvSpPr>
        <dsp:cNvPr id="0" name=""/>
        <dsp:cNvSpPr/>
      </dsp:nvSpPr>
      <dsp:spPr>
        <a:xfrm>
          <a:off x="3472645" y="1125414"/>
          <a:ext cx="78593" cy="78593"/>
        </a:xfrm>
        <a:prstGeom prst="ellipse">
          <a:avLst/>
        </a:prstGeom>
        <a:solidFill>
          <a:schemeClr val="accent4">
            <a:tint val="4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E3F9F8FA-492C-49A3-A82F-EEE8769C4968}">
      <dsp:nvSpPr>
        <dsp:cNvPr id="0" name=""/>
        <dsp:cNvSpPr/>
      </dsp:nvSpPr>
      <dsp:spPr>
        <a:xfrm>
          <a:off x="4119807" y="1792737"/>
          <a:ext cx="78593" cy="78593"/>
        </a:xfrm>
        <a:prstGeom prst="ellipse">
          <a:avLst/>
        </a:prstGeom>
        <a:solidFill>
          <a:schemeClr val="accent4">
            <a:tint val="4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A44D18FA-82CF-46B5-9115-6244AA0FE767}">
      <dsp:nvSpPr>
        <dsp:cNvPr id="0" name=""/>
        <dsp:cNvSpPr/>
      </dsp:nvSpPr>
      <dsp:spPr>
        <a:xfrm>
          <a:off x="764064" y="127278"/>
          <a:ext cx="5680090" cy="322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b" anchorCtr="0">
          <a:noAutofit/>
        </a:bodyPr>
        <a:lstStyle/>
        <a:p>
          <a:pPr marL="0" lvl="0" indent="0" algn="ctr" defTabSz="889000">
            <a:lnSpc>
              <a:spcPct val="90000"/>
            </a:lnSpc>
            <a:spcBef>
              <a:spcPct val="0"/>
            </a:spcBef>
            <a:spcAft>
              <a:spcPct val="35000"/>
            </a:spcAft>
            <a:buNone/>
          </a:pPr>
          <a:r>
            <a:rPr lang="en" sz="2000" b="1" kern="1200">
              <a:solidFill>
                <a:schemeClr val="accent2">
                  <a:lumMod val="20000"/>
                  <a:lumOff val="80000"/>
                </a:schemeClr>
              </a:solidFill>
              <a:effectLst>
                <a:outerShdw blurRad="38100" dist="38100" dir="2700000" algn="tl">
                  <a:srgbClr val="000000">
                    <a:alpha val="43137"/>
                  </a:srgbClr>
                </a:outerShdw>
              </a:effectLst>
            </a:rPr>
            <a:t>“Buy the truth, and do not sell it” (Prov. 23:23)</a:t>
          </a:r>
          <a:endParaRPr lang="es-ES" sz="2000" b="1" kern="1200" dirty="0">
            <a:solidFill>
              <a:schemeClr val="accent2">
                <a:lumMod val="20000"/>
                <a:lumOff val="80000"/>
              </a:schemeClr>
            </a:solidFill>
            <a:effectLst>
              <a:outerShdw blurRad="38100" dist="38100" dir="2700000" algn="tl">
                <a:srgbClr val="000000">
                  <a:alpha val="43137"/>
                </a:srgbClr>
              </a:outerShdw>
            </a:effectLst>
          </a:endParaRPr>
        </a:p>
      </dsp:txBody>
      <dsp:txXfrm>
        <a:off x="764064" y="127278"/>
        <a:ext cx="5680090" cy="322276"/>
      </dsp:txXfrm>
    </dsp:sp>
    <dsp:sp modelId="{41AF4DE1-601B-40B9-A162-5D4AE119F002}">
      <dsp:nvSpPr>
        <dsp:cNvPr id="0" name=""/>
        <dsp:cNvSpPr/>
      </dsp:nvSpPr>
      <dsp:spPr>
        <a:xfrm>
          <a:off x="1159100" y="1091491"/>
          <a:ext cx="2022519" cy="576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r" defTabSz="889000">
            <a:lnSpc>
              <a:spcPct val="90000"/>
            </a:lnSpc>
            <a:spcBef>
              <a:spcPct val="0"/>
            </a:spcBef>
            <a:spcAft>
              <a:spcPct val="35000"/>
            </a:spcAft>
            <a:buNone/>
          </a:pPr>
          <a:r>
            <a:rPr lang="en" sz="2000" b="1" kern="1200">
              <a:solidFill>
                <a:schemeClr val="accent2">
                  <a:lumMod val="20000"/>
                  <a:lumOff val="80000"/>
                </a:schemeClr>
              </a:solidFill>
              <a:effectLst>
                <a:outerShdw blurRad="38100" dist="38100" dir="2700000" algn="tl">
                  <a:srgbClr val="000000">
                    <a:alpha val="43137"/>
                  </a:srgbClr>
                </a:outerShdw>
              </a:effectLst>
            </a:rPr>
            <a:t>“and you will know the truth” (John 8:32)</a:t>
          </a:r>
          <a:endParaRPr lang="es-ES" sz="2000" b="1" kern="1200" dirty="0">
            <a:solidFill>
              <a:schemeClr val="accent2">
                <a:lumMod val="20000"/>
                <a:lumOff val="80000"/>
              </a:schemeClr>
            </a:solidFill>
            <a:effectLst>
              <a:outerShdw blurRad="38100" dist="38100" dir="2700000" algn="tl">
                <a:srgbClr val="000000">
                  <a:alpha val="43137"/>
                </a:srgbClr>
              </a:outerShdw>
            </a:effectLst>
          </a:endParaRPr>
        </a:p>
      </dsp:txBody>
      <dsp:txXfrm>
        <a:off x="1159100" y="1091491"/>
        <a:ext cx="2022519" cy="576832"/>
      </dsp:txXfrm>
    </dsp:sp>
    <dsp:sp modelId="{91C9FB78-6DA8-4982-A311-F022F3BF177A}">
      <dsp:nvSpPr>
        <dsp:cNvPr id="0" name=""/>
        <dsp:cNvSpPr/>
      </dsp:nvSpPr>
      <dsp:spPr>
        <a:xfrm>
          <a:off x="892576" y="1912540"/>
          <a:ext cx="3047738" cy="576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r" defTabSz="889000">
            <a:lnSpc>
              <a:spcPct val="90000"/>
            </a:lnSpc>
            <a:spcBef>
              <a:spcPct val="0"/>
            </a:spcBef>
            <a:spcAft>
              <a:spcPct val="35000"/>
            </a:spcAft>
            <a:buNone/>
          </a:pPr>
          <a:r>
            <a:rPr lang="en" sz="2000" b="1" kern="1200" dirty="0">
              <a:solidFill>
                <a:schemeClr val="accent2">
                  <a:lumMod val="20000"/>
                  <a:lumOff val="80000"/>
                </a:schemeClr>
              </a:solidFill>
              <a:effectLst>
                <a:outerShdw blurRad="38100" dist="38100" dir="2700000" algn="tl">
                  <a:srgbClr val="000000">
                    <a:alpha val="43137"/>
                  </a:srgbClr>
                </a:outerShdw>
              </a:effectLst>
            </a:rPr>
            <a:t>“Your word is truth”</a:t>
          </a:r>
          <a:br>
            <a:rPr lang="en" sz="2000" b="1" kern="1200" dirty="0">
              <a:solidFill>
                <a:schemeClr val="accent2">
                  <a:lumMod val="20000"/>
                  <a:lumOff val="80000"/>
                </a:schemeClr>
              </a:solidFill>
              <a:effectLst>
                <a:outerShdw blurRad="38100" dist="38100" dir="2700000" algn="tl">
                  <a:srgbClr val="000000">
                    <a:alpha val="43137"/>
                  </a:srgbClr>
                </a:outerShdw>
              </a:effectLst>
            </a:rPr>
          </a:br>
          <a:r>
            <a:rPr lang="en" sz="2000" b="1" kern="1200" dirty="0">
              <a:solidFill>
                <a:schemeClr val="accent2">
                  <a:lumMod val="20000"/>
                  <a:lumOff val="80000"/>
                </a:schemeClr>
              </a:solidFill>
              <a:effectLst>
                <a:outerShdw blurRad="38100" dist="38100" dir="2700000" algn="tl">
                  <a:srgbClr val="000000">
                    <a:alpha val="43137"/>
                  </a:srgbClr>
                </a:outerShdw>
              </a:effectLst>
            </a:rPr>
            <a:t>(John 17:17)</a:t>
          </a:r>
          <a:endParaRPr lang="es-ES" sz="2000" b="1" kern="1200" dirty="0">
            <a:solidFill>
              <a:schemeClr val="accent2">
                <a:lumMod val="20000"/>
                <a:lumOff val="80000"/>
              </a:schemeClr>
            </a:solidFill>
            <a:effectLst>
              <a:outerShdw blurRad="38100" dist="38100" dir="2700000" algn="tl">
                <a:srgbClr val="000000">
                  <a:alpha val="43137"/>
                </a:srgbClr>
              </a:outerShdw>
            </a:effectLst>
          </a:endParaRPr>
        </a:p>
      </dsp:txBody>
      <dsp:txXfrm>
        <a:off x="892576" y="1912540"/>
        <a:ext cx="3047738" cy="576832"/>
      </dsp:txXfrm>
    </dsp:sp>
    <dsp:sp modelId="{68214EF8-81D8-477B-BAC7-81C8B5039D4E}">
      <dsp:nvSpPr>
        <dsp:cNvPr id="0" name=""/>
        <dsp:cNvSpPr/>
      </dsp:nvSpPr>
      <dsp:spPr>
        <a:xfrm>
          <a:off x="1167272" y="3028371"/>
          <a:ext cx="5109022" cy="576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t" anchorCtr="0">
          <a:noAutofit/>
        </a:bodyPr>
        <a:lstStyle/>
        <a:p>
          <a:pPr marL="0" lvl="0" indent="0" algn="ctr" defTabSz="889000">
            <a:lnSpc>
              <a:spcPct val="90000"/>
            </a:lnSpc>
            <a:spcBef>
              <a:spcPct val="0"/>
            </a:spcBef>
            <a:spcAft>
              <a:spcPct val="35000"/>
            </a:spcAft>
            <a:buNone/>
          </a:pPr>
          <a:r>
            <a:rPr lang="en" sz="2000" b="1" kern="1200">
              <a:solidFill>
                <a:schemeClr val="accent2">
                  <a:lumMod val="20000"/>
                  <a:lumOff val="80000"/>
                </a:schemeClr>
              </a:solidFill>
              <a:effectLst>
                <a:outerShdw blurRad="38100" dist="38100" dir="2700000" algn="tl">
                  <a:srgbClr val="000000">
                    <a:alpha val="43137"/>
                  </a:srgbClr>
                </a:outerShdw>
              </a:effectLst>
            </a:rPr>
            <a:t>“The exposition of your words illuminates; makes the simple understand” (Ps. 119:130)</a:t>
          </a:r>
          <a:endParaRPr lang="es-ES" sz="2000" b="1" kern="1200" dirty="0">
            <a:solidFill>
              <a:schemeClr val="accent2">
                <a:lumMod val="20000"/>
                <a:lumOff val="80000"/>
              </a:schemeClr>
            </a:solidFill>
            <a:effectLst>
              <a:outerShdw blurRad="38100" dist="38100" dir="2700000" algn="tl">
                <a:srgbClr val="000000">
                  <a:alpha val="43137"/>
                </a:srgbClr>
              </a:outerShdw>
            </a:effectLst>
          </a:endParaRPr>
        </a:p>
      </dsp:txBody>
      <dsp:txXfrm>
        <a:off x="1167272" y="3028371"/>
        <a:ext cx="5109022" cy="5768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AF5FED-151D-4819-B058-3337FFE8F704}">
      <dsp:nvSpPr>
        <dsp:cNvPr id="0" name=""/>
        <dsp:cNvSpPr/>
      </dsp:nvSpPr>
      <dsp:spPr>
        <a:xfrm>
          <a:off x="985954" y="509774"/>
          <a:ext cx="2451284" cy="1272913"/>
        </a:xfrm>
        <a:prstGeom prst="rect">
          <a:avLst/>
        </a:prstGeom>
        <a:solidFill>
          <a:schemeClr val="accent2">
            <a:tint val="40000"/>
            <a:hueOff val="0"/>
            <a:satOff val="0"/>
            <a:lum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t>INTELLECTUAL CONVICTION</a:t>
          </a:r>
        </a:p>
      </dsp:txBody>
      <dsp:txXfrm>
        <a:off x="1378160" y="509774"/>
        <a:ext cx="2059078" cy="1272913"/>
      </dsp:txXfrm>
    </dsp:sp>
    <dsp:sp modelId="{87E83424-66C0-4F74-BB47-303FC300864D}">
      <dsp:nvSpPr>
        <dsp:cNvPr id="0" name=""/>
        <dsp:cNvSpPr/>
      </dsp:nvSpPr>
      <dsp:spPr>
        <a:xfrm>
          <a:off x="985954" y="1782688"/>
          <a:ext cx="2451284" cy="1272913"/>
        </a:xfrm>
        <a:prstGeom prst="rect">
          <a:avLst/>
        </a:prstGeom>
        <a:solidFill>
          <a:schemeClr val="accent3">
            <a:tint val="40000"/>
            <a:hueOff val="0"/>
            <a:satOff val="0"/>
            <a:lum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t>Believe in the one we worship</a:t>
          </a:r>
        </a:p>
      </dsp:txBody>
      <dsp:txXfrm>
        <a:off x="1378160" y="1782688"/>
        <a:ext cx="2059078" cy="1272913"/>
      </dsp:txXfrm>
    </dsp:sp>
    <dsp:sp modelId="{95C93B22-7722-43B9-9017-A0D43831CE70}">
      <dsp:nvSpPr>
        <dsp:cNvPr id="0" name=""/>
        <dsp:cNvSpPr/>
      </dsp:nvSpPr>
      <dsp:spPr>
        <a:xfrm>
          <a:off x="2" y="200038"/>
          <a:ext cx="1272277" cy="1272277"/>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 sz="1600" b="1" kern="1200" dirty="0">
              <a:effectLst>
                <a:outerShdw blurRad="38100" dist="38100" dir="2700000" algn="tl">
                  <a:srgbClr val="000000">
                    <a:alpha val="43137"/>
                  </a:srgbClr>
                </a:outerShdw>
              </a:effectLst>
            </a:rPr>
            <a:t>Forehead</a:t>
          </a:r>
        </a:p>
      </dsp:txBody>
      <dsp:txXfrm>
        <a:off x="186323" y="386359"/>
        <a:ext cx="899635" cy="899635"/>
      </dsp:txXfrm>
    </dsp:sp>
    <dsp:sp modelId="{614CF04F-C840-4284-A289-B12249443588}">
      <dsp:nvSpPr>
        <dsp:cNvPr id="0" name=""/>
        <dsp:cNvSpPr/>
      </dsp:nvSpPr>
      <dsp:spPr>
        <a:xfrm>
          <a:off x="4709516" y="509774"/>
          <a:ext cx="2451284" cy="1272913"/>
        </a:xfrm>
        <a:prstGeom prst="rect">
          <a:avLst/>
        </a:prstGeom>
        <a:solidFill>
          <a:schemeClr val="accent4">
            <a:tint val="40000"/>
            <a:hueOff val="0"/>
            <a:satOff val="0"/>
            <a:lum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t>INTEREST    (profit making)</a:t>
          </a:r>
        </a:p>
      </dsp:txBody>
      <dsp:txXfrm>
        <a:off x="5101722" y="509774"/>
        <a:ext cx="2059078" cy="1272913"/>
      </dsp:txXfrm>
    </dsp:sp>
    <dsp:sp modelId="{87A03942-95A3-4E73-9FA0-5F550F675E61}">
      <dsp:nvSpPr>
        <dsp:cNvPr id="0" name=""/>
        <dsp:cNvSpPr/>
      </dsp:nvSpPr>
      <dsp:spPr>
        <a:xfrm>
          <a:off x="4709516" y="1782688"/>
          <a:ext cx="2451284" cy="1272913"/>
        </a:xfrm>
        <a:prstGeom prst="rect">
          <a:avLst/>
        </a:prstGeom>
        <a:solidFill>
          <a:schemeClr val="accent5">
            <a:tint val="40000"/>
            <a:hueOff val="0"/>
            <a:satOff val="0"/>
            <a:lum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t>We worship for fear of the consequences</a:t>
          </a:r>
        </a:p>
      </dsp:txBody>
      <dsp:txXfrm>
        <a:off x="5101722" y="1782688"/>
        <a:ext cx="2059078" cy="1272913"/>
      </dsp:txXfrm>
    </dsp:sp>
    <dsp:sp modelId="{85E83EAF-AB9C-44DA-8722-0742E26C0E79}">
      <dsp:nvSpPr>
        <dsp:cNvPr id="0" name=""/>
        <dsp:cNvSpPr/>
      </dsp:nvSpPr>
      <dsp:spPr>
        <a:xfrm>
          <a:off x="3692739" y="200903"/>
          <a:ext cx="1272277" cy="1272277"/>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 sz="1600" b="1" kern="1200" dirty="0">
              <a:effectLst>
                <a:outerShdw blurRad="38100" dist="38100" dir="2700000" algn="tl">
                  <a:srgbClr val="000000">
                    <a:alpha val="43137"/>
                  </a:srgbClr>
                </a:outerShdw>
              </a:effectLst>
            </a:rPr>
            <a:t>Hand</a:t>
          </a:r>
        </a:p>
      </dsp:txBody>
      <dsp:txXfrm>
        <a:off x="3879060" y="387224"/>
        <a:ext cx="899635" cy="899635"/>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7CE80D-2B03-3C68-ABAF-445D4FB9B02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D3233D2-BD97-DCF7-C2ED-EC5FCA3DF1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FC14FD61-88E0-C095-7B72-3BFFE651EFF4}"/>
              </a:ext>
            </a:extLst>
          </p:cNvPr>
          <p:cNvSpPr>
            <a:spLocks noGrp="1"/>
          </p:cNvSpPr>
          <p:nvPr>
            <p:ph type="dt" sz="half" idx="10"/>
          </p:nvPr>
        </p:nvSpPr>
        <p:spPr/>
        <p:txBody>
          <a:bodyPr/>
          <a:lstStyle/>
          <a:p>
            <a:fld id="{966BEB5C-F0A0-4BDC-96C6-CF87F45AE3E5}" type="datetimeFigureOut">
              <a:rPr lang="es-ES" smtClean="0"/>
              <a:t>18/06/2024</a:t>
            </a:fld>
            <a:endParaRPr lang="es-ES"/>
          </a:p>
        </p:txBody>
      </p:sp>
      <p:sp>
        <p:nvSpPr>
          <p:cNvPr id="5" name="Marcador de pie de página 4">
            <a:extLst>
              <a:ext uri="{FF2B5EF4-FFF2-40B4-BE49-F238E27FC236}">
                <a16:creationId xmlns:a16="http://schemas.microsoft.com/office/drawing/2014/main" id="{AD23935A-1999-E303-A213-364B4FB3E4B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4E423AB-E361-D4EF-F054-EAF59FE33CA1}"/>
              </a:ext>
            </a:extLst>
          </p:cNvPr>
          <p:cNvSpPr>
            <a:spLocks noGrp="1"/>
          </p:cNvSpPr>
          <p:nvPr>
            <p:ph type="sldNum" sz="quarter" idx="12"/>
          </p:nvPr>
        </p:nvSpPr>
        <p:spPr/>
        <p:txBody>
          <a:bodyPr/>
          <a:lstStyle/>
          <a:p>
            <a:fld id="{39482409-61AA-45B7-9C7E-15F80B03A46F}" type="slidenum">
              <a:rPr lang="es-ES" smtClean="0"/>
              <a:t>‹Nº›</a:t>
            </a:fld>
            <a:endParaRPr lang="es-ES"/>
          </a:p>
        </p:txBody>
      </p:sp>
    </p:spTree>
    <p:extLst>
      <p:ext uri="{BB962C8B-B14F-4D97-AF65-F5344CB8AC3E}">
        <p14:creationId xmlns:p14="http://schemas.microsoft.com/office/powerpoint/2010/main" val="2985033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4578CF-13D4-823A-891C-915E917E751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336A650-09D7-C93E-99D5-795683271CD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BCE71AE-4599-BB75-73AC-6BAAF9E1EB3B}"/>
              </a:ext>
            </a:extLst>
          </p:cNvPr>
          <p:cNvSpPr>
            <a:spLocks noGrp="1"/>
          </p:cNvSpPr>
          <p:nvPr>
            <p:ph type="dt" sz="half" idx="10"/>
          </p:nvPr>
        </p:nvSpPr>
        <p:spPr/>
        <p:txBody>
          <a:bodyPr/>
          <a:lstStyle/>
          <a:p>
            <a:fld id="{966BEB5C-F0A0-4BDC-96C6-CF87F45AE3E5}" type="datetimeFigureOut">
              <a:rPr lang="es-ES" smtClean="0"/>
              <a:t>18/06/2024</a:t>
            </a:fld>
            <a:endParaRPr lang="es-ES"/>
          </a:p>
        </p:txBody>
      </p:sp>
      <p:sp>
        <p:nvSpPr>
          <p:cNvPr id="5" name="Marcador de pie de página 4">
            <a:extLst>
              <a:ext uri="{FF2B5EF4-FFF2-40B4-BE49-F238E27FC236}">
                <a16:creationId xmlns:a16="http://schemas.microsoft.com/office/drawing/2014/main" id="{DC986F92-6278-A757-BBCD-45A36C7153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66C871-6693-C846-5017-7398EDF1781F}"/>
              </a:ext>
            </a:extLst>
          </p:cNvPr>
          <p:cNvSpPr>
            <a:spLocks noGrp="1"/>
          </p:cNvSpPr>
          <p:nvPr>
            <p:ph type="sldNum" sz="quarter" idx="12"/>
          </p:nvPr>
        </p:nvSpPr>
        <p:spPr/>
        <p:txBody>
          <a:bodyPr/>
          <a:lstStyle/>
          <a:p>
            <a:fld id="{39482409-61AA-45B7-9C7E-15F80B03A46F}" type="slidenum">
              <a:rPr lang="es-ES" smtClean="0"/>
              <a:t>‹Nº›</a:t>
            </a:fld>
            <a:endParaRPr lang="es-ES"/>
          </a:p>
        </p:txBody>
      </p:sp>
    </p:spTree>
    <p:extLst>
      <p:ext uri="{BB962C8B-B14F-4D97-AF65-F5344CB8AC3E}">
        <p14:creationId xmlns:p14="http://schemas.microsoft.com/office/powerpoint/2010/main" val="43679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BF29EE1-DF59-464C-890F-0EE168C5B52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AEDD874-268D-CCE8-6674-D2DC3E65698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60A57B3-A97D-408F-BD72-7E9C85938E0C}"/>
              </a:ext>
            </a:extLst>
          </p:cNvPr>
          <p:cNvSpPr>
            <a:spLocks noGrp="1"/>
          </p:cNvSpPr>
          <p:nvPr>
            <p:ph type="dt" sz="half" idx="10"/>
          </p:nvPr>
        </p:nvSpPr>
        <p:spPr/>
        <p:txBody>
          <a:bodyPr/>
          <a:lstStyle/>
          <a:p>
            <a:fld id="{966BEB5C-F0A0-4BDC-96C6-CF87F45AE3E5}" type="datetimeFigureOut">
              <a:rPr lang="es-ES" smtClean="0"/>
              <a:t>18/06/2024</a:t>
            </a:fld>
            <a:endParaRPr lang="es-ES"/>
          </a:p>
        </p:txBody>
      </p:sp>
      <p:sp>
        <p:nvSpPr>
          <p:cNvPr id="5" name="Marcador de pie de página 4">
            <a:extLst>
              <a:ext uri="{FF2B5EF4-FFF2-40B4-BE49-F238E27FC236}">
                <a16:creationId xmlns:a16="http://schemas.microsoft.com/office/drawing/2014/main" id="{95936A03-DD63-505B-2AE0-F2E86DF6688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FE474EB-4616-E625-B75A-17442AB8216C}"/>
              </a:ext>
            </a:extLst>
          </p:cNvPr>
          <p:cNvSpPr>
            <a:spLocks noGrp="1"/>
          </p:cNvSpPr>
          <p:nvPr>
            <p:ph type="sldNum" sz="quarter" idx="12"/>
          </p:nvPr>
        </p:nvSpPr>
        <p:spPr/>
        <p:txBody>
          <a:bodyPr/>
          <a:lstStyle/>
          <a:p>
            <a:fld id="{39482409-61AA-45B7-9C7E-15F80B03A46F}" type="slidenum">
              <a:rPr lang="es-ES" smtClean="0"/>
              <a:t>‹Nº›</a:t>
            </a:fld>
            <a:endParaRPr lang="es-ES"/>
          </a:p>
        </p:txBody>
      </p:sp>
    </p:spTree>
    <p:extLst>
      <p:ext uri="{BB962C8B-B14F-4D97-AF65-F5344CB8AC3E}">
        <p14:creationId xmlns:p14="http://schemas.microsoft.com/office/powerpoint/2010/main" val="2432555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B650-C665-D13B-A385-B35B8853B6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EB1C1A-7915-9D54-ABB2-3D466E6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E0233F-7362-C71A-9547-DF3DC4D11C3E}"/>
              </a:ext>
            </a:extLst>
          </p:cNvPr>
          <p:cNvSpPr>
            <a:spLocks noGrp="1"/>
          </p:cNvSpPr>
          <p:nvPr>
            <p:ph type="dt" sz="half" idx="10"/>
          </p:nvPr>
        </p:nvSpPr>
        <p:spPr/>
        <p:txBody>
          <a:bodyPr/>
          <a:lstStyle/>
          <a:p>
            <a:fld id="{39B62E05-ADC2-4122-9268-6A08E038518D}" type="datetimeFigureOut">
              <a:rPr lang="es-ES" smtClean="0"/>
              <a:t>18/06/2024</a:t>
            </a:fld>
            <a:endParaRPr lang="es-ES"/>
          </a:p>
        </p:txBody>
      </p:sp>
      <p:sp>
        <p:nvSpPr>
          <p:cNvPr id="5" name="Marcador de pie de página 4">
            <a:extLst>
              <a:ext uri="{FF2B5EF4-FFF2-40B4-BE49-F238E27FC236}">
                <a16:creationId xmlns:a16="http://schemas.microsoft.com/office/drawing/2014/main" id="{F373702E-592A-DF66-F5BD-658C0D838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C32D2C-2898-C240-C486-8531262ADDFB}"/>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275506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6CEB-5850-DE6E-B2AA-235CE8E805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14BC2D-74B0-4C15-5BAE-3EF465F775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61F36F-2B83-FCDA-34B4-AAD98764B091}"/>
              </a:ext>
            </a:extLst>
          </p:cNvPr>
          <p:cNvSpPr>
            <a:spLocks noGrp="1"/>
          </p:cNvSpPr>
          <p:nvPr>
            <p:ph type="dt" sz="half" idx="10"/>
          </p:nvPr>
        </p:nvSpPr>
        <p:spPr/>
        <p:txBody>
          <a:bodyPr/>
          <a:lstStyle/>
          <a:p>
            <a:fld id="{39B62E05-ADC2-4122-9268-6A08E038518D}" type="datetimeFigureOut">
              <a:rPr lang="es-ES" smtClean="0"/>
              <a:t>18/06/2024</a:t>
            </a:fld>
            <a:endParaRPr lang="es-ES"/>
          </a:p>
        </p:txBody>
      </p:sp>
      <p:sp>
        <p:nvSpPr>
          <p:cNvPr id="5" name="Marcador de pie de página 4">
            <a:extLst>
              <a:ext uri="{FF2B5EF4-FFF2-40B4-BE49-F238E27FC236}">
                <a16:creationId xmlns:a16="http://schemas.microsoft.com/office/drawing/2014/main" id="{896EFED6-60BE-4FB4-A4FC-56C46F651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91120A-FEAA-2C73-647F-D38872E04D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914239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889D-EEDD-E4BA-8870-3856F7B14B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A20167-6B12-A1D7-0CA9-E5C69474D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1316D8-4FD6-846F-8207-0407F6B231D2}"/>
              </a:ext>
            </a:extLst>
          </p:cNvPr>
          <p:cNvSpPr>
            <a:spLocks noGrp="1"/>
          </p:cNvSpPr>
          <p:nvPr>
            <p:ph type="dt" sz="half" idx="10"/>
          </p:nvPr>
        </p:nvSpPr>
        <p:spPr/>
        <p:txBody>
          <a:bodyPr/>
          <a:lstStyle/>
          <a:p>
            <a:fld id="{39B62E05-ADC2-4122-9268-6A08E038518D}" type="datetimeFigureOut">
              <a:rPr lang="es-ES" smtClean="0"/>
              <a:t>18/06/2024</a:t>
            </a:fld>
            <a:endParaRPr lang="es-ES"/>
          </a:p>
        </p:txBody>
      </p:sp>
      <p:sp>
        <p:nvSpPr>
          <p:cNvPr id="5" name="Marcador de pie de página 4">
            <a:extLst>
              <a:ext uri="{FF2B5EF4-FFF2-40B4-BE49-F238E27FC236}">
                <a16:creationId xmlns:a16="http://schemas.microsoft.com/office/drawing/2014/main" id="{A706CC65-F842-A55A-07E5-01C7D99779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6FE04E-8A0E-D5D2-4F91-477665BEDE03}"/>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501000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BFEB-5A1D-4C1A-BB76-AE20E3DF19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DB0450-48E3-9591-54BB-6BDE7EEBA9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174A85-453A-A2E5-1D7E-B55D71BCF1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0A214-313F-E43F-592E-86CD96EAE69F}"/>
              </a:ext>
            </a:extLst>
          </p:cNvPr>
          <p:cNvSpPr>
            <a:spLocks noGrp="1"/>
          </p:cNvSpPr>
          <p:nvPr>
            <p:ph type="dt" sz="half" idx="10"/>
          </p:nvPr>
        </p:nvSpPr>
        <p:spPr/>
        <p:txBody>
          <a:bodyPr/>
          <a:lstStyle/>
          <a:p>
            <a:fld id="{39B62E05-ADC2-4122-9268-6A08E038518D}" type="datetimeFigureOut">
              <a:rPr lang="es-ES" smtClean="0"/>
              <a:t>18/06/2024</a:t>
            </a:fld>
            <a:endParaRPr lang="es-ES"/>
          </a:p>
        </p:txBody>
      </p:sp>
      <p:sp>
        <p:nvSpPr>
          <p:cNvPr id="6" name="Marcador de pie de página 5">
            <a:extLst>
              <a:ext uri="{FF2B5EF4-FFF2-40B4-BE49-F238E27FC236}">
                <a16:creationId xmlns:a16="http://schemas.microsoft.com/office/drawing/2014/main" id="{A85EFD7E-BBB9-546F-C72B-B99065CB4E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F4F6B6-8A05-7A20-3D1E-92FE794193A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87573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8CBF1-7372-0612-D972-187F2C9946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B27287-505D-BFD2-D050-53405E916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583EB2-BFCA-28D6-B7E0-298244DD51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04391B3-AA6C-D313-34AB-877D1CED4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CA0A21-7B59-5A03-807E-38FB8EBE29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5F1E18-613B-E0D6-7166-2D34452BB847}"/>
              </a:ext>
            </a:extLst>
          </p:cNvPr>
          <p:cNvSpPr>
            <a:spLocks noGrp="1"/>
          </p:cNvSpPr>
          <p:nvPr>
            <p:ph type="dt" sz="half" idx="10"/>
          </p:nvPr>
        </p:nvSpPr>
        <p:spPr/>
        <p:txBody>
          <a:bodyPr/>
          <a:lstStyle/>
          <a:p>
            <a:fld id="{39B62E05-ADC2-4122-9268-6A08E038518D}" type="datetimeFigureOut">
              <a:rPr lang="es-ES" smtClean="0"/>
              <a:t>18/06/2024</a:t>
            </a:fld>
            <a:endParaRPr lang="es-ES"/>
          </a:p>
        </p:txBody>
      </p:sp>
      <p:sp>
        <p:nvSpPr>
          <p:cNvPr id="8" name="Marcador de pie de página 7">
            <a:extLst>
              <a:ext uri="{FF2B5EF4-FFF2-40B4-BE49-F238E27FC236}">
                <a16:creationId xmlns:a16="http://schemas.microsoft.com/office/drawing/2014/main" id="{B1D37D62-E552-FC49-60A9-C4B366DD22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5A87FD5-BA43-C0D2-5681-4FC40BA3DCA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57553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0B421-968E-EB97-EFD3-47816A63B3A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3B6BEA-B549-F20B-A9EC-AD0F8608801B}"/>
              </a:ext>
            </a:extLst>
          </p:cNvPr>
          <p:cNvSpPr>
            <a:spLocks noGrp="1"/>
          </p:cNvSpPr>
          <p:nvPr>
            <p:ph type="dt" sz="half" idx="10"/>
          </p:nvPr>
        </p:nvSpPr>
        <p:spPr/>
        <p:txBody>
          <a:bodyPr/>
          <a:lstStyle/>
          <a:p>
            <a:fld id="{39B62E05-ADC2-4122-9268-6A08E038518D}" type="datetimeFigureOut">
              <a:rPr lang="es-ES" smtClean="0"/>
              <a:t>18/06/2024</a:t>
            </a:fld>
            <a:endParaRPr lang="es-ES"/>
          </a:p>
        </p:txBody>
      </p:sp>
      <p:sp>
        <p:nvSpPr>
          <p:cNvPr id="4" name="Marcador de pie de página 3">
            <a:extLst>
              <a:ext uri="{FF2B5EF4-FFF2-40B4-BE49-F238E27FC236}">
                <a16:creationId xmlns:a16="http://schemas.microsoft.com/office/drawing/2014/main" id="{BDBDDC2B-293D-FC29-AA86-A55242902B7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CDE488-A3FB-62E9-9634-6EB460029CBF}"/>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633566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DC27CD-8340-154C-75A7-5A6A1A290FFF}"/>
              </a:ext>
            </a:extLst>
          </p:cNvPr>
          <p:cNvSpPr>
            <a:spLocks noGrp="1"/>
          </p:cNvSpPr>
          <p:nvPr>
            <p:ph type="dt" sz="half" idx="10"/>
          </p:nvPr>
        </p:nvSpPr>
        <p:spPr/>
        <p:txBody>
          <a:bodyPr/>
          <a:lstStyle/>
          <a:p>
            <a:fld id="{39B62E05-ADC2-4122-9268-6A08E038518D}" type="datetimeFigureOut">
              <a:rPr lang="es-ES" smtClean="0"/>
              <a:t>18/06/2024</a:t>
            </a:fld>
            <a:endParaRPr lang="es-ES"/>
          </a:p>
        </p:txBody>
      </p:sp>
      <p:sp>
        <p:nvSpPr>
          <p:cNvPr id="3" name="Marcador de pie de página 2">
            <a:extLst>
              <a:ext uri="{FF2B5EF4-FFF2-40B4-BE49-F238E27FC236}">
                <a16:creationId xmlns:a16="http://schemas.microsoft.com/office/drawing/2014/main" id="{37465C90-7210-CB6F-FC49-89FB24B097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30B6B0C-9056-4A1E-205D-185AC0F3A67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2296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96FC7-23B4-4655-56C2-E31694C569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DF9A3-1348-748E-0F05-A638F79D4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D122E4-D1CA-5753-703A-3F572449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7D584B-4F97-FED2-9C9F-850910DBB1FD}"/>
              </a:ext>
            </a:extLst>
          </p:cNvPr>
          <p:cNvSpPr>
            <a:spLocks noGrp="1"/>
          </p:cNvSpPr>
          <p:nvPr>
            <p:ph type="dt" sz="half" idx="10"/>
          </p:nvPr>
        </p:nvSpPr>
        <p:spPr/>
        <p:txBody>
          <a:bodyPr/>
          <a:lstStyle/>
          <a:p>
            <a:fld id="{39B62E05-ADC2-4122-9268-6A08E038518D}" type="datetimeFigureOut">
              <a:rPr lang="es-ES" smtClean="0"/>
              <a:t>18/06/2024</a:t>
            </a:fld>
            <a:endParaRPr lang="es-ES"/>
          </a:p>
        </p:txBody>
      </p:sp>
      <p:sp>
        <p:nvSpPr>
          <p:cNvPr id="6" name="Marcador de pie de página 5">
            <a:extLst>
              <a:ext uri="{FF2B5EF4-FFF2-40B4-BE49-F238E27FC236}">
                <a16:creationId xmlns:a16="http://schemas.microsoft.com/office/drawing/2014/main" id="{734EEA01-1C99-5D49-CA73-ABE873084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9FB336-2D6B-EB8C-BC2C-0395108751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25406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C6BE87-C609-B07F-EAB7-67A951332EA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017936E-F237-794F-47D1-5DC705FAAE4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6F8B5B-15B8-70BF-9CCA-7EE87F173C8D}"/>
              </a:ext>
            </a:extLst>
          </p:cNvPr>
          <p:cNvSpPr>
            <a:spLocks noGrp="1"/>
          </p:cNvSpPr>
          <p:nvPr>
            <p:ph type="dt" sz="half" idx="10"/>
          </p:nvPr>
        </p:nvSpPr>
        <p:spPr/>
        <p:txBody>
          <a:bodyPr/>
          <a:lstStyle/>
          <a:p>
            <a:fld id="{966BEB5C-F0A0-4BDC-96C6-CF87F45AE3E5}" type="datetimeFigureOut">
              <a:rPr lang="es-ES" smtClean="0"/>
              <a:t>18/06/2024</a:t>
            </a:fld>
            <a:endParaRPr lang="es-ES"/>
          </a:p>
        </p:txBody>
      </p:sp>
      <p:sp>
        <p:nvSpPr>
          <p:cNvPr id="5" name="Marcador de pie de página 4">
            <a:extLst>
              <a:ext uri="{FF2B5EF4-FFF2-40B4-BE49-F238E27FC236}">
                <a16:creationId xmlns:a16="http://schemas.microsoft.com/office/drawing/2014/main" id="{44468AB3-388F-9833-6D66-9CC8BB34886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26BFA0-9288-D790-AF77-ABB14B9EF240}"/>
              </a:ext>
            </a:extLst>
          </p:cNvPr>
          <p:cNvSpPr>
            <a:spLocks noGrp="1"/>
          </p:cNvSpPr>
          <p:nvPr>
            <p:ph type="sldNum" sz="quarter" idx="12"/>
          </p:nvPr>
        </p:nvSpPr>
        <p:spPr/>
        <p:txBody>
          <a:bodyPr/>
          <a:lstStyle/>
          <a:p>
            <a:fld id="{39482409-61AA-45B7-9C7E-15F80B03A46F}" type="slidenum">
              <a:rPr lang="es-ES" smtClean="0"/>
              <a:t>‹Nº›</a:t>
            </a:fld>
            <a:endParaRPr lang="es-ES"/>
          </a:p>
        </p:txBody>
      </p:sp>
    </p:spTree>
    <p:extLst>
      <p:ext uri="{BB962C8B-B14F-4D97-AF65-F5344CB8AC3E}">
        <p14:creationId xmlns:p14="http://schemas.microsoft.com/office/powerpoint/2010/main" val="317367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D22C6-1272-DDDB-82C0-961AA6BD7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333A19-CA63-4DE3-C217-5C13D4B9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53DC67-F502-6BA3-6671-EECFA44D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A5230D-CFE6-E975-3718-CB3FDEE16773}"/>
              </a:ext>
            </a:extLst>
          </p:cNvPr>
          <p:cNvSpPr>
            <a:spLocks noGrp="1"/>
          </p:cNvSpPr>
          <p:nvPr>
            <p:ph type="dt" sz="half" idx="10"/>
          </p:nvPr>
        </p:nvSpPr>
        <p:spPr/>
        <p:txBody>
          <a:bodyPr/>
          <a:lstStyle/>
          <a:p>
            <a:fld id="{39B62E05-ADC2-4122-9268-6A08E038518D}" type="datetimeFigureOut">
              <a:rPr lang="es-ES" smtClean="0"/>
              <a:t>18/06/2024</a:t>
            </a:fld>
            <a:endParaRPr lang="es-ES"/>
          </a:p>
        </p:txBody>
      </p:sp>
      <p:sp>
        <p:nvSpPr>
          <p:cNvPr id="6" name="Marcador de pie de página 5">
            <a:extLst>
              <a:ext uri="{FF2B5EF4-FFF2-40B4-BE49-F238E27FC236}">
                <a16:creationId xmlns:a16="http://schemas.microsoft.com/office/drawing/2014/main" id="{A5A240E5-D140-FEB4-AF2B-674684880E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1EFCDC-F9BD-1785-E634-F1845A0C3D0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09935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5ECC0-FF98-E549-2CAD-BB6BA1BB08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B8C720-2A7A-BAAE-C7C7-5F9135B392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DFF433-9C4D-087E-74FB-EA52B193E0F8}"/>
              </a:ext>
            </a:extLst>
          </p:cNvPr>
          <p:cNvSpPr>
            <a:spLocks noGrp="1"/>
          </p:cNvSpPr>
          <p:nvPr>
            <p:ph type="dt" sz="half" idx="10"/>
          </p:nvPr>
        </p:nvSpPr>
        <p:spPr/>
        <p:txBody>
          <a:bodyPr/>
          <a:lstStyle/>
          <a:p>
            <a:fld id="{39B62E05-ADC2-4122-9268-6A08E038518D}" type="datetimeFigureOut">
              <a:rPr lang="es-ES" smtClean="0"/>
              <a:t>18/06/2024</a:t>
            </a:fld>
            <a:endParaRPr lang="es-ES"/>
          </a:p>
        </p:txBody>
      </p:sp>
      <p:sp>
        <p:nvSpPr>
          <p:cNvPr id="5" name="Marcador de pie de página 4">
            <a:extLst>
              <a:ext uri="{FF2B5EF4-FFF2-40B4-BE49-F238E27FC236}">
                <a16:creationId xmlns:a16="http://schemas.microsoft.com/office/drawing/2014/main" id="{1AC591A7-9361-17AB-3791-120ABC17E0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6AF8D-4A3B-8061-B868-A8188CB244C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05288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5D95D5-CBB1-6C19-713D-601CDF6B12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F206D-10D2-E2AC-0F11-ABFE885F4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56956E-7AE4-C1D9-78F3-9BCF6AE1F686}"/>
              </a:ext>
            </a:extLst>
          </p:cNvPr>
          <p:cNvSpPr>
            <a:spLocks noGrp="1"/>
          </p:cNvSpPr>
          <p:nvPr>
            <p:ph type="dt" sz="half" idx="10"/>
          </p:nvPr>
        </p:nvSpPr>
        <p:spPr/>
        <p:txBody>
          <a:bodyPr/>
          <a:lstStyle/>
          <a:p>
            <a:fld id="{39B62E05-ADC2-4122-9268-6A08E038518D}" type="datetimeFigureOut">
              <a:rPr lang="es-ES" smtClean="0"/>
              <a:t>18/06/2024</a:t>
            </a:fld>
            <a:endParaRPr lang="es-ES"/>
          </a:p>
        </p:txBody>
      </p:sp>
      <p:sp>
        <p:nvSpPr>
          <p:cNvPr id="5" name="Marcador de pie de página 4">
            <a:extLst>
              <a:ext uri="{FF2B5EF4-FFF2-40B4-BE49-F238E27FC236}">
                <a16:creationId xmlns:a16="http://schemas.microsoft.com/office/drawing/2014/main" id="{D99FE203-43A0-EBCB-81E1-12F65CCB0F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7FEEA-2EC3-43FB-1A09-E76D3ED6DC1C}"/>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608405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E9A576-73BF-9CD2-4F02-A66E9633834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B77139B-6C31-C9CB-5089-CD2CEB8E227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6C3D75B-4507-081D-69E2-978313B1CDA1}"/>
              </a:ext>
            </a:extLst>
          </p:cNvPr>
          <p:cNvSpPr>
            <a:spLocks noGrp="1"/>
          </p:cNvSpPr>
          <p:nvPr>
            <p:ph type="dt" sz="half" idx="10"/>
          </p:nvPr>
        </p:nvSpPr>
        <p:spPr/>
        <p:txBody>
          <a:bodyPr/>
          <a:lstStyle/>
          <a:p>
            <a:fld id="{966BEB5C-F0A0-4BDC-96C6-CF87F45AE3E5}" type="datetimeFigureOut">
              <a:rPr lang="es-ES" smtClean="0"/>
              <a:t>18/06/2024</a:t>
            </a:fld>
            <a:endParaRPr lang="es-ES"/>
          </a:p>
        </p:txBody>
      </p:sp>
      <p:sp>
        <p:nvSpPr>
          <p:cNvPr id="5" name="Marcador de pie de página 4">
            <a:extLst>
              <a:ext uri="{FF2B5EF4-FFF2-40B4-BE49-F238E27FC236}">
                <a16:creationId xmlns:a16="http://schemas.microsoft.com/office/drawing/2014/main" id="{1356A7C3-53C5-3217-AED3-0153DD63835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878A55-67CE-0050-CEF5-5C2166CD8ABF}"/>
              </a:ext>
            </a:extLst>
          </p:cNvPr>
          <p:cNvSpPr>
            <a:spLocks noGrp="1"/>
          </p:cNvSpPr>
          <p:nvPr>
            <p:ph type="sldNum" sz="quarter" idx="12"/>
          </p:nvPr>
        </p:nvSpPr>
        <p:spPr/>
        <p:txBody>
          <a:bodyPr/>
          <a:lstStyle/>
          <a:p>
            <a:fld id="{39482409-61AA-45B7-9C7E-15F80B03A46F}" type="slidenum">
              <a:rPr lang="es-ES" smtClean="0"/>
              <a:t>‹Nº›</a:t>
            </a:fld>
            <a:endParaRPr lang="es-ES"/>
          </a:p>
        </p:txBody>
      </p:sp>
    </p:spTree>
    <p:extLst>
      <p:ext uri="{BB962C8B-B14F-4D97-AF65-F5344CB8AC3E}">
        <p14:creationId xmlns:p14="http://schemas.microsoft.com/office/powerpoint/2010/main" val="1555377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B9F45F-E02A-C6BA-FB27-B49E8DA5B61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9B285E6-F0F6-70C4-FBE9-CEFAC99F2CC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D666019-31A8-EE16-6FDB-469E8811999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592B42E-4FE5-5C8F-E891-983902999E01}"/>
              </a:ext>
            </a:extLst>
          </p:cNvPr>
          <p:cNvSpPr>
            <a:spLocks noGrp="1"/>
          </p:cNvSpPr>
          <p:nvPr>
            <p:ph type="dt" sz="half" idx="10"/>
          </p:nvPr>
        </p:nvSpPr>
        <p:spPr/>
        <p:txBody>
          <a:bodyPr/>
          <a:lstStyle/>
          <a:p>
            <a:fld id="{966BEB5C-F0A0-4BDC-96C6-CF87F45AE3E5}" type="datetimeFigureOut">
              <a:rPr lang="es-ES" smtClean="0"/>
              <a:t>18/06/2024</a:t>
            </a:fld>
            <a:endParaRPr lang="es-ES"/>
          </a:p>
        </p:txBody>
      </p:sp>
      <p:sp>
        <p:nvSpPr>
          <p:cNvPr id="6" name="Marcador de pie de página 5">
            <a:extLst>
              <a:ext uri="{FF2B5EF4-FFF2-40B4-BE49-F238E27FC236}">
                <a16:creationId xmlns:a16="http://schemas.microsoft.com/office/drawing/2014/main" id="{E941B193-3792-CC91-071D-A74F3D9DD3F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A7933AE-63C2-3E21-A427-5164B4BB9DFD}"/>
              </a:ext>
            </a:extLst>
          </p:cNvPr>
          <p:cNvSpPr>
            <a:spLocks noGrp="1"/>
          </p:cNvSpPr>
          <p:nvPr>
            <p:ph type="sldNum" sz="quarter" idx="12"/>
          </p:nvPr>
        </p:nvSpPr>
        <p:spPr/>
        <p:txBody>
          <a:bodyPr/>
          <a:lstStyle/>
          <a:p>
            <a:fld id="{39482409-61AA-45B7-9C7E-15F80B03A46F}" type="slidenum">
              <a:rPr lang="es-ES" smtClean="0"/>
              <a:t>‹Nº›</a:t>
            </a:fld>
            <a:endParaRPr lang="es-ES"/>
          </a:p>
        </p:txBody>
      </p:sp>
    </p:spTree>
    <p:extLst>
      <p:ext uri="{BB962C8B-B14F-4D97-AF65-F5344CB8AC3E}">
        <p14:creationId xmlns:p14="http://schemas.microsoft.com/office/powerpoint/2010/main" val="637778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ECC3FB-FFB3-E30A-AABA-F694D8DD3EA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8963297-D811-F957-0F9B-F272086435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0A079E8-75C2-D0BE-9AE8-2D3768E63E5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A925D51-A9CB-2E4A-DDF2-233E3D9587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A7E0404-CED9-EA77-589A-A40D1B77BB6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8C75682A-9E60-23A4-64AA-5DA7368655CC}"/>
              </a:ext>
            </a:extLst>
          </p:cNvPr>
          <p:cNvSpPr>
            <a:spLocks noGrp="1"/>
          </p:cNvSpPr>
          <p:nvPr>
            <p:ph type="dt" sz="half" idx="10"/>
          </p:nvPr>
        </p:nvSpPr>
        <p:spPr/>
        <p:txBody>
          <a:bodyPr/>
          <a:lstStyle/>
          <a:p>
            <a:fld id="{966BEB5C-F0A0-4BDC-96C6-CF87F45AE3E5}" type="datetimeFigureOut">
              <a:rPr lang="es-ES" smtClean="0"/>
              <a:t>18/06/2024</a:t>
            </a:fld>
            <a:endParaRPr lang="es-ES"/>
          </a:p>
        </p:txBody>
      </p:sp>
      <p:sp>
        <p:nvSpPr>
          <p:cNvPr id="8" name="Marcador de pie de página 7">
            <a:extLst>
              <a:ext uri="{FF2B5EF4-FFF2-40B4-BE49-F238E27FC236}">
                <a16:creationId xmlns:a16="http://schemas.microsoft.com/office/drawing/2014/main" id="{7599A136-25E6-059C-2521-93500A9DC74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894CA72-4213-D773-67D2-EC407C6A5C1C}"/>
              </a:ext>
            </a:extLst>
          </p:cNvPr>
          <p:cNvSpPr>
            <a:spLocks noGrp="1"/>
          </p:cNvSpPr>
          <p:nvPr>
            <p:ph type="sldNum" sz="quarter" idx="12"/>
          </p:nvPr>
        </p:nvSpPr>
        <p:spPr/>
        <p:txBody>
          <a:bodyPr/>
          <a:lstStyle/>
          <a:p>
            <a:fld id="{39482409-61AA-45B7-9C7E-15F80B03A46F}" type="slidenum">
              <a:rPr lang="es-ES" smtClean="0"/>
              <a:t>‹Nº›</a:t>
            </a:fld>
            <a:endParaRPr lang="es-ES"/>
          </a:p>
        </p:txBody>
      </p:sp>
    </p:spTree>
    <p:extLst>
      <p:ext uri="{BB962C8B-B14F-4D97-AF65-F5344CB8AC3E}">
        <p14:creationId xmlns:p14="http://schemas.microsoft.com/office/powerpoint/2010/main" val="173579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46076F-1F80-3C20-95B6-7AD344544D8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6958FD8C-AC36-9944-3F25-D90EC796A44B}"/>
              </a:ext>
            </a:extLst>
          </p:cNvPr>
          <p:cNvSpPr>
            <a:spLocks noGrp="1"/>
          </p:cNvSpPr>
          <p:nvPr>
            <p:ph type="dt" sz="half" idx="10"/>
          </p:nvPr>
        </p:nvSpPr>
        <p:spPr/>
        <p:txBody>
          <a:bodyPr/>
          <a:lstStyle/>
          <a:p>
            <a:fld id="{966BEB5C-F0A0-4BDC-96C6-CF87F45AE3E5}" type="datetimeFigureOut">
              <a:rPr lang="es-ES" smtClean="0"/>
              <a:t>18/06/2024</a:t>
            </a:fld>
            <a:endParaRPr lang="es-ES"/>
          </a:p>
        </p:txBody>
      </p:sp>
      <p:sp>
        <p:nvSpPr>
          <p:cNvPr id="4" name="Marcador de pie de página 3">
            <a:extLst>
              <a:ext uri="{FF2B5EF4-FFF2-40B4-BE49-F238E27FC236}">
                <a16:creationId xmlns:a16="http://schemas.microsoft.com/office/drawing/2014/main" id="{9D28CCEC-CDB1-0C4B-7C18-AF1C58D43E0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3CF360B-D8C7-CD23-0DD0-0ABD7A097C75}"/>
              </a:ext>
            </a:extLst>
          </p:cNvPr>
          <p:cNvSpPr>
            <a:spLocks noGrp="1"/>
          </p:cNvSpPr>
          <p:nvPr>
            <p:ph type="sldNum" sz="quarter" idx="12"/>
          </p:nvPr>
        </p:nvSpPr>
        <p:spPr/>
        <p:txBody>
          <a:bodyPr/>
          <a:lstStyle/>
          <a:p>
            <a:fld id="{39482409-61AA-45B7-9C7E-15F80B03A46F}" type="slidenum">
              <a:rPr lang="es-ES" smtClean="0"/>
              <a:t>‹Nº›</a:t>
            </a:fld>
            <a:endParaRPr lang="es-ES"/>
          </a:p>
        </p:txBody>
      </p:sp>
    </p:spTree>
    <p:extLst>
      <p:ext uri="{BB962C8B-B14F-4D97-AF65-F5344CB8AC3E}">
        <p14:creationId xmlns:p14="http://schemas.microsoft.com/office/powerpoint/2010/main" val="1075636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8364FFA-7026-5DB4-DE76-A1306C54847D}"/>
              </a:ext>
            </a:extLst>
          </p:cNvPr>
          <p:cNvSpPr>
            <a:spLocks noGrp="1"/>
          </p:cNvSpPr>
          <p:nvPr>
            <p:ph type="dt" sz="half" idx="10"/>
          </p:nvPr>
        </p:nvSpPr>
        <p:spPr/>
        <p:txBody>
          <a:bodyPr/>
          <a:lstStyle/>
          <a:p>
            <a:fld id="{966BEB5C-F0A0-4BDC-96C6-CF87F45AE3E5}" type="datetimeFigureOut">
              <a:rPr lang="es-ES" smtClean="0"/>
              <a:t>18/06/2024</a:t>
            </a:fld>
            <a:endParaRPr lang="es-ES"/>
          </a:p>
        </p:txBody>
      </p:sp>
      <p:sp>
        <p:nvSpPr>
          <p:cNvPr id="3" name="Marcador de pie de página 2">
            <a:extLst>
              <a:ext uri="{FF2B5EF4-FFF2-40B4-BE49-F238E27FC236}">
                <a16:creationId xmlns:a16="http://schemas.microsoft.com/office/drawing/2014/main" id="{DE38E559-1C09-D730-3EB4-1C69D06DD76F}"/>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8D8AC5C-BFFC-CF4E-C5DB-B205F0CE512B}"/>
              </a:ext>
            </a:extLst>
          </p:cNvPr>
          <p:cNvSpPr>
            <a:spLocks noGrp="1"/>
          </p:cNvSpPr>
          <p:nvPr>
            <p:ph type="sldNum" sz="quarter" idx="12"/>
          </p:nvPr>
        </p:nvSpPr>
        <p:spPr/>
        <p:txBody>
          <a:bodyPr/>
          <a:lstStyle/>
          <a:p>
            <a:fld id="{39482409-61AA-45B7-9C7E-15F80B03A46F}" type="slidenum">
              <a:rPr lang="es-ES" smtClean="0"/>
              <a:t>‹Nº›</a:t>
            </a:fld>
            <a:endParaRPr lang="es-ES"/>
          </a:p>
        </p:txBody>
      </p:sp>
    </p:spTree>
    <p:extLst>
      <p:ext uri="{BB962C8B-B14F-4D97-AF65-F5344CB8AC3E}">
        <p14:creationId xmlns:p14="http://schemas.microsoft.com/office/powerpoint/2010/main" val="1170931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B09C67-842E-D6F8-1468-7287ED855FD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5AFD0E8-642B-F9AF-8919-44236977FA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60CEABA-B078-5053-1C9C-79B9910D04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ED8C857-CEF3-F67E-5BBF-593F42CD9760}"/>
              </a:ext>
            </a:extLst>
          </p:cNvPr>
          <p:cNvSpPr>
            <a:spLocks noGrp="1"/>
          </p:cNvSpPr>
          <p:nvPr>
            <p:ph type="dt" sz="half" idx="10"/>
          </p:nvPr>
        </p:nvSpPr>
        <p:spPr/>
        <p:txBody>
          <a:bodyPr/>
          <a:lstStyle/>
          <a:p>
            <a:fld id="{966BEB5C-F0A0-4BDC-96C6-CF87F45AE3E5}" type="datetimeFigureOut">
              <a:rPr lang="es-ES" smtClean="0"/>
              <a:t>18/06/2024</a:t>
            </a:fld>
            <a:endParaRPr lang="es-ES"/>
          </a:p>
        </p:txBody>
      </p:sp>
      <p:sp>
        <p:nvSpPr>
          <p:cNvPr id="6" name="Marcador de pie de página 5">
            <a:extLst>
              <a:ext uri="{FF2B5EF4-FFF2-40B4-BE49-F238E27FC236}">
                <a16:creationId xmlns:a16="http://schemas.microsoft.com/office/drawing/2014/main" id="{B2952680-2920-1AE7-A967-585A2A93EBE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0B55AC4-89A5-F047-E172-82521F97C572}"/>
              </a:ext>
            </a:extLst>
          </p:cNvPr>
          <p:cNvSpPr>
            <a:spLocks noGrp="1"/>
          </p:cNvSpPr>
          <p:nvPr>
            <p:ph type="sldNum" sz="quarter" idx="12"/>
          </p:nvPr>
        </p:nvSpPr>
        <p:spPr/>
        <p:txBody>
          <a:bodyPr/>
          <a:lstStyle/>
          <a:p>
            <a:fld id="{39482409-61AA-45B7-9C7E-15F80B03A46F}" type="slidenum">
              <a:rPr lang="es-ES" smtClean="0"/>
              <a:t>‹Nº›</a:t>
            </a:fld>
            <a:endParaRPr lang="es-ES"/>
          </a:p>
        </p:txBody>
      </p:sp>
    </p:spTree>
    <p:extLst>
      <p:ext uri="{BB962C8B-B14F-4D97-AF65-F5344CB8AC3E}">
        <p14:creationId xmlns:p14="http://schemas.microsoft.com/office/powerpoint/2010/main" val="222436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E22C7E-81CA-B650-2EA0-2EDA68BFDD8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1FA5E92-4230-3022-F20B-6C7829627F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1DEC559-0984-33AC-827B-BFE919EF7C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138035A-B9FD-049D-8237-53B609DF075E}"/>
              </a:ext>
            </a:extLst>
          </p:cNvPr>
          <p:cNvSpPr>
            <a:spLocks noGrp="1"/>
          </p:cNvSpPr>
          <p:nvPr>
            <p:ph type="dt" sz="half" idx="10"/>
          </p:nvPr>
        </p:nvSpPr>
        <p:spPr/>
        <p:txBody>
          <a:bodyPr/>
          <a:lstStyle/>
          <a:p>
            <a:fld id="{966BEB5C-F0A0-4BDC-96C6-CF87F45AE3E5}" type="datetimeFigureOut">
              <a:rPr lang="es-ES" smtClean="0"/>
              <a:t>18/06/2024</a:t>
            </a:fld>
            <a:endParaRPr lang="es-ES"/>
          </a:p>
        </p:txBody>
      </p:sp>
      <p:sp>
        <p:nvSpPr>
          <p:cNvPr id="6" name="Marcador de pie de página 5">
            <a:extLst>
              <a:ext uri="{FF2B5EF4-FFF2-40B4-BE49-F238E27FC236}">
                <a16:creationId xmlns:a16="http://schemas.microsoft.com/office/drawing/2014/main" id="{2A8A657D-3553-6DB5-658F-FC14126CC70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477083F-4AE4-1451-89B5-A4CF094AE611}"/>
              </a:ext>
            </a:extLst>
          </p:cNvPr>
          <p:cNvSpPr>
            <a:spLocks noGrp="1"/>
          </p:cNvSpPr>
          <p:nvPr>
            <p:ph type="sldNum" sz="quarter" idx="12"/>
          </p:nvPr>
        </p:nvSpPr>
        <p:spPr/>
        <p:txBody>
          <a:bodyPr/>
          <a:lstStyle/>
          <a:p>
            <a:fld id="{39482409-61AA-45B7-9C7E-15F80B03A46F}" type="slidenum">
              <a:rPr lang="es-ES" smtClean="0"/>
              <a:t>‹Nº›</a:t>
            </a:fld>
            <a:endParaRPr lang="es-ES"/>
          </a:p>
        </p:txBody>
      </p:sp>
    </p:spTree>
    <p:extLst>
      <p:ext uri="{BB962C8B-B14F-4D97-AF65-F5344CB8AC3E}">
        <p14:creationId xmlns:p14="http://schemas.microsoft.com/office/powerpoint/2010/main" val="2538417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4109D77-9715-302E-6665-5F4EED73C7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A7F34B9-0BE9-676C-A636-38467CF88B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31385F5-6C9A-20FF-CA5A-B70AB3351A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66BEB5C-F0A0-4BDC-96C6-CF87F45AE3E5}" type="datetimeFigureOut">
              <a:rPr lang="es-ES" smtClean="0"/>
              <a:t>18/06/2024</a:t>
            </a:fld>
            <a:endParaRPr lang="es-ES"/>
          </a:p>
        </p:txBody>
      </p:sp>
      <p:sp>
        <p:nvSpPr>
          <p:cNvPr id="5" name="Marcador de pie de página 4">
            <a:extLst>
              <a:ext uri="{FF2B5EF4-FFF2-40B4-BE49-F238E27FC236}">
                <a16:creationId xmlns:a16="http://schemas.microsoft.com/office/drawing/2014/main" id="{B0D27061-296F-B1BE-A93B-D492D2F979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B6FDA10-5465-C59B-8DA3-BD44224795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9482409-61AA-45B7-9C7E-15F80B03A46F}" type="slidenum">
              <a:rPr lang="es-ES" smtClean="0"/>
              <a:t>‹Nº›</a:t>
            </a:fld>
            <a:endParaRPr lang="es-ES"/>
          </a:p>
        </p:txBody>
      </p:sp>
    </p:spTree>
    <p:extLst>
      <p:ext uri="{BB962C8B-B14F-4D97-AF65-F5344CB8AC3E}">
        <p14:creationId xmlns:p14="http://schemas.microsoft.com/office/powerpoint/2010/main" val="4158601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8C5A5D-C097-250F-C412-A066F2228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86F53-0E69-64C8-D38A-0CE4DF015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2EFC70-42B9-B440-F5BA-8206107C2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t>18/06/2024</a:t>
            </a:fld>
            <a:endParaRPr lang="es-ES"/>
          </a:p>
        </p:txBody>
      </p:sp>
      <p:sp>
        <p:nvSpPr>
          <p:cNvPr id="5" name="Marcador de pie de página 4">
            <a:extLst>
              <a:ext uri="{FF2B5EF4-FFF2-40B4-BE49-F238E27FC236}">
                <a16:creationId xmlns:a16="http://schemas.microsoft.com/office/drawing/2014/main" id="{C562F63B-6DDF-4238-57D3-96A0D44BF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CFEBC9-A1F7-84A7-30FE-3B9A35238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t>‹Nº›</a:t>
            </a:fld>
            <a:endParaRPr lang="es-ES"/>
          </a:p>
        </p:txBody>
      </p:sp>
    </p:spTree>
    <p:extLst>
      <p:ext uri="{BB962C8B-B14F-4D97-AF65-F5344CB8AC3E}">
        <p14:creationId xmlns:p14="http://schemas.microsoft.com/office/powerpoint/2010/main" val="3972487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jpg"/><Relationship Id="rId10"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microsoft.com/office/2007/relationships/hdphoto" Target="../media/hdphoto2.wdp"/><Relationship Id="rId5" Type="http://schemas.openxmlformats.org/officeDocument/2006/relationships/diagramQuickStyle" Target="../diagrams/quickStyle2.xml"/><Relationship Id="rId10" Type="http://schemas.openxmlformats.org/officeDocument/2006/relationships/image" Target="../media/image23.png"/><Relationship Id="rId4" Type="http://schemas.openxmlformats.org/officeDocument/2006/relationships/diagramLayout" Target="../diagrams/layout2.xml"/><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5.jpeg"/><Relationship Id="rId7" Type="http://schemas.microsoft.com/office/2007/relationships/hdphoto" Target="../media/hdphoto4.wdp"/><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7.png"/><Relationship Id="rId5" Type="http://schemas.microsoft.com/office/2007/relationships/hdphoto" Target="../media/hdphoto3.wdp"/><Relationship Id="rId4" Type="http://schemas.openxmlformats.org/officeDocument/2006/relationships/image" Target="../media/image26.png"/><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418C844-065D-4D0B-6AFF-34978946E5C8}"/>
              </a:ext>
            </a:extLst>
          </p:cNvPr>
          <p:cNvSpPr txBox="1"/>
          <p:nvPr/>
        </p:nvSpPr>
        <p:spPr>
          <a:xfrm>
            <a:off x="4468306" y="205144"/>
            <a:ext cx="7586082" cy="1661993"/>
          </a:xfrm>
          <a:prstGeom prst="rect">
            <a:avLst/>
          </a:prstGeom>
          <a:noFill/>
        </p:spPr>
        <p:txBody>
          <a:bodyPr wrap="square" rtlCol="0">
            <a:spAutoFit/>
            <a:scene3d>
              <a:camera prst="orthographicFront"/>
              <a:lightRig rig="harsh" dir="t"/>
            </a:scene3d>
            <a:sp3d extrusionH="57150" prstMaterial="flat">
              <a:bevelT w="38100" h="38100" prst="angle"/>
            </a:sp3d>
          </a:bodyPr>
          <a:lstStyle/>
          <a:p>
            <a:pPr algn="ctr"/>
            <a:r>
              <a:rPr lang="en" sz="5100" b="1" spc="50" dirty="0">
                <a:ln w="9525" cmpd="sng">
                  <a:solidFill>
                    <a:schemeClr val="accent1"/>
                  </a:solidFill>
                  <a:prstDash val="solid"/>
                </a:ln>
                <a:solidFill>
                  <a:schemeClr val="bg1"/>
                </a:solidFill>
                <a:effectLst>
                  <a:glow rad="38100">
                    <a:schemeClr val="accent1">
                      <a:alpha val="40000"/>
                    </a:schemeClr>
                  </a:glow>
                  <a:outerShdw blurRad="38100" dist="38100" dir="2700000" algn="tl">
                    <a:srgbClr val="000000">
                      <a:alpha val="43137"/>
                    </a:srgbClr>
                  </a:outerShdw>
                </a:effectLst>
              </a:rPr>
              <a:t>EARTH'S CLOSING EVENTS</a:t>
            </a:r>
            <a:endParaRPr lang="es-ES" sz="5100" b="1" spc="50" dirty="0">
              <a:ln w="9525" cmpd="sng">
                <a:solidFill>
                  <a:schemeClr val="accent1"/>
                </a:solidFill>
                <a:prstDash val="solid"/>
              </a:ln>
              <a:solidFill>
                <a:schemeClr val="bg1"/>
              </a:solidFill>
              <a:effectLst>
                <a:glow rad="38100">
                  <a:schemeClr val="accent1">
                    <a:alpha val="40000"/>
                  </a:schemeClr>
                </a:glow>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377DABAC-071D-E302-4E82-CBA6A50D4C8E}"/>
              </a:ext>
            </a:extLst>
          </p:cNvPr>
          <p:cNvSpPr txBox="1"/>
          <p:nvPr/>
        </p:nvSpPr>
        <p:spPr>
          <a:xfrm>
            <a:off x="9443288" y="6399143"/>
            <a:ext cx="2611099" cy="338554"/>
          </a:xfrm>
          <a:prstGeom prst="rect">
            <a:avLst/>
          </a:prstGeom>
          <a:noFill/>
        </p:spPr>
        <p:txBody>
          <a:bodyPr wrap="none" rtlCol="0">
            <a:spAutoFit/>
          </a:bodyPr>
          <a:lstStyle/>
          <a:p>
            <a:pPr algn="r"/>
            <a:r>
              <a:rPr lang="en" sz="1600" b="1" dirty="0">
                <a:solidFill>
                  <a:srgbClr val="FAE391"/>
                </a:solidFill>
              </a:rPr>
              <a:t>Lesson 12 for June 22, 2024</a:t>
            </a:r>
            <a:endParaRPr lang="es-ES" sz="1600" b="1" dirty="0">
              <a:solidFill>
                <a:srgbClr val="FAE391"/>
              </a:solidFill>
            </a:endParaRPr>
          </a:p>
        </p:txBody>
      </p:sp>
    </p:spTree>
    <p:extLst>
      <p:ext uri="{BB962C8B-B14F-4D97-AF65-F5344CB8AC3E}">
        <p14:creationId xmlns:p14="http://schemas.microsoft.com/office/powerpoint/2010/main" val="37915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descr="Un hombre con los brazos levantados&#10;&#10;Descripción generada automáticamente con confianza baja">
            <a:extLst>
              <a:ext uri="{FF2B5EF4-FFF2-40B4-BE49-F238E27FC236}">
                <a16:creationId xmlns:a16="http://schemas.microsoft.com/office/drawing/2014/main" id="{C366D406-ED18-391D-87A5-0434D4957B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8411" y="119864"/>
            <a:ext cx="3448019" cy="258601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CuadroTexto 2">
            <a:extLst>
              <a:ext uri="{FF2B5EF4-FFF2-40B4-BE49-F238E27FC236}">
                <a16:creationId xmlns:a16="http://schemas.microsoft.com/office/drawing/2014/main" id="{B17FCC3E-58AF-A35B-7092-A487BA0DBA2F}"/>
              </a:ext>
            </a:extLst>
          </p:cNvPr>
          <p:cNvSpPr txBox="1"/>
          <p:nvPr/>
        </p:nvSpPr>
        <p:spPr>
          <a:xfrm>
            <a:off x="3713584" y="0"/>
            <a:ext cx="8478416" cy="769441"/>
          </a:xfrm>
          <a:prstGeom prst="rect">
            <a:avLst/>
          </a:prstGeom>
          <a:noFill/>
        </p:spPr>
        <p:txBody>
          <a:bodyPr wrap="square">
            <a:spAutoFit/>
          </a:bodyPr>
          <a:lstStyle/>
          <a:p>
            <a:pPr algn="ctr"/>
            <a:r>
              <a:rPr lang="en" sz="4400" b="1" spc="600" dirty="0">
                <a:ln w="10160">
                  <a:solidFill>
                    <a:schemeClr val="accent5"/>
                  </a:solidFill>
                  <a:prstDash val="solid"/>
                </a:ln>
                <a:solidFill>
                  <a:srgbClr val="FFFFFF"/>
                </a:solidFill>
                <a:effectLst>
                  <a:outerShdw blurRad="38100" dist="22860" dir="5400000" algn="tl" rotWithShape="0">
                    <a:srgbClr val="000000">
                      <a:alpha val="30000"/>
                    </a:srgbClr>
                  </a:outerShdw>
                </a:effectLst>
              </a:rPr>
              <a:t>THE LATER RAIN</a:t>
            </a:r>
          </a:p>
        </p:txBody>
      </p:sp>
      <p:sp>
        <p:nvSpPr>
          <p:cNvPr id="4" name="CuadroTexto 3">
            <a:extLst>
              <a:ext uri="{FF2B5EF4-FFF2-40B4-BE49-F238E27FC236}">
                <a16:creationId xmlns:a16="http://schemas.microsoft.com/office/drawing/2014/main" id="{AA3874CA-07A4-D503-C037-04D93090AB0E}"/>
              </a:ext>
            </a:extLst>
          </p:cNvPr>
          <p:cNvSpPr txBox="1"/>
          <p:nvPr/>
        </p:nvSpPr>
        <p:spPr>
          <a:xfrm>
            <a:off x="3713584" y="657135"/>
            <a:ext cx="8478416" cy="923330"/>
          </a:xfrm>
          <a:prstGeom prst="rect">
            <a:avLst/>
          </a:prstGeom>
          <a:noFill/>
        </p:spPr>
        <p:txBody>
          <a:bodyPr wrap="square">
            <a:spAutoFit/>
          </a:bodyPr>
          <a:lstStyle/>
          <a:p>
            <a:pPr algn="ctr"/>
            <a:r>
              <a:rPr lang="en" b="1" dirty="0">
                <a:solidFill>
                  <a:srgbClr val="FFD54F"/>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FFD54F"/>
                </a:solidFill>
                <a:effectLst>
                  <a:outerShdw blurRad="38100" dist="38100" dir="2700000" algn="tl">
                    <a:srgbClr val="000000">
                      <a:alpha val="43137"/>
                    </a:srgbClr>
                  </a:outerShdw>
                </a:effectLst>
                <a:latin typeface="Comic Sans MS" panose="030F0702030302020204" pitchFamily="66" charset="0"/>
              </a:rPr>
              <a:t>Be glad, people of Zion, rejoice in the Lord your God, for he has given you the autumn rains because he is faithful. He sends you abundant showers, both autumn and spring rains, as before</a:t>
            </a:r>
            <a:r>
              <a:rPr lang="en" b="1" dirty="0">
                <a:solidFill>
                  <a:srgbClr val="FFD54F"/>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FD54F"/>
                </a:solidFill>
                <a:effectLst>
                  <a:outerShdw blurRad="38100" dist="38100" dir="2700000" algn="tl">
                    <a:srgbClr val="000000">
                      <a:alpha val="43137"/>
                    </a:srgbClr>
                  </a:outerShdw>
                </a:effectLst>
                <a:latin typeface="Comic Sans MS" panose="030F0702030302020204" pitchFamily="66" charset="0"/>
              </a:rPr>
              <a:t>(Joel 2:23).</a:t>
            </a:r>
            <a:endParaRPr lang="es-ES" b="1" dirty="0">
              <a:solidFill>
                <a:srgbClr val="FFD54F"/>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E680B00E-A326-BFBD-346D-88B32E3260A8}"/>
              </a:ext>
            </a:extLst>
          </p:cNvPr>
          <p:cNvSpPr txBox="1"/>
          <p:nvPr/>
        </p:nvSpPr>
        <p:spPr>
          <a:xfrm>
            <a:off x="3713584" y="1664444"/>
            <a:ext cx="8478416" cy="1015663"/>
          </a:xfrm>
          <a:prstGeom prst="rect">
            <a:avLst/>
          </a:prstGeom>
          <a:noFill/>
        </p:spPr>
        <p:txBody>
          <a:bodyPr wrap="square" rtlCol="0">
            <a:spAutoFit/>
          </a:bodyPr>
          <a:lstStyle/>
          <a:p>
            <a:pPr>
              <a:spcBef>
                <a:spcPts val="600"/>
              </a:spcBef>
            </a:pPr>
            <a:r>
              <a:rPr lang="en" sz="2000" b="1" dirty="0"/>
              <a:t>The prophet Joel uses rain as a metaphor for the outpouring of the Holy Spirit (Joel 2:23, 28). This is how Peter applied it in his speech on the day of Pentecost (Acts 2:14-17).</a:t>
            </a:r>
          </a:p>
        </p:txBody>
      </p:sp>
      <p:pic>
        <p:nvPicPr>
          <p:cNvPr id="10" name="Imagen 9" descr="Un grupo de personas en un escenario&#10;&#10;Descripción generada automáticamente con confianza media">
            <a:extLst>
              <a:ext uri="{FF2B5EF4-FFF2-40B4-BE49-F238E27FC236}">
                <a16:creationId xmlns:a16="http://schemas.microsoft.com/office/drawing/2014/main" id="{6F65C492-D385-8D20-0B19-800A6B21BF1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57768" y="3429000"/>
            <a:ext cx="2736175" cy="3001117"/>
          </a:xfrm>
          <a:prstGeom prst="roundRect">
            <a:avLst>
              <a:gd name="adj" fmla="val 10529"/>
            </a:avLst>
          </a:prstGeom>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4" name="Imagen 13" descr="Un grupo de personas disfrazadas&#10;&#10;Descripción generada automáticamente con confianza media">
            <a:extLst>
              <a:ext uri="{FF2B5EF4-FFF2-40B4-BE49-F238E27FC236}">
                <a16:creationId xmlns:a16="http://schemas.microsoft.com/office/drawing/2014/main" id="{725E0346-0123-E18F-2B0F-A259D63D22C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0558" y="3428999"/>
            <a:ext cx="2513511" cy="3001118"/>
          </a:xfrm>
          <a:prstGeom prst="roundRect">
            <a:avLst>
              <a:gd name="adj" fmla="val 11099"/>
            </a:avLst>
          </a:prstGeom>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6" name="CuadroTexto 15">
            <a:extLst>
              <a:ext uri="{FF2B5EF4-FFF2-40B4-BE49-F238E27FC236}">
                <a16:creationId xmlns:a16="http://schemas.microsoft.com/office/drawing/2014/main" id="{5B2EA624-03C0-C561-F187-99B3D68A286C}"/>
              </a:ext>
            </a:extLst>
          </p:cNvPr>
          <p:cNvSpPr txBox="1"/>
          <p:nvPr/>
        </p:nvSpPr>
        <p:spPr>
          <a:xfrm>
            <a:off x="2934232" y="3328225"/>
            <a:ext cx="6060478" cy="1631216"/>
          </a:xfrm>
          <a:prstGeom prst="rect">
            <a:avLst/>
          </a:prstGeom>
          <a:noFill/>
        </p:spPr>
        <p:txBody>
          <a:bodyPr wrap="square">
            <a:spAutoFit/>
          </a:bodyPr>
          <a:lstStyle/>
          <a:p>
            <a:pPr>
              <a:spcBef>
                <a:spcPts val="600"/>
              </a:spcBef>
            </a:pPr>
            <a:r>
              <a:rPr lang="en" sz="2000" b="1" dirty="0"/>
              <a:t>In the Mediterranean climate where Israel lived, the early rain (around October) prepared the land to be planted. A second rain, known as “late” (around April), gave the earth strength to </a:t>
            </a:r>
            <a:r>
              <a:rPr lang="es-ES" sz="2000" b="1" dirty="0" err="1"/>
              <a:t>ripening</a:t>
            </a:r>
            <a:r>
              <a:rPr lang="es-ES" sz="2000" b="1"/>
              <a:t> </a:t>
            </a:r>
            <a:r>
              <a:rPr lang="en" sz="2000" b="1"/>
              <a:t> </a:t>
            </a:r>
            <a:r>
              <a:rPr lang="en" sz="2000" b="1" dirty="0"/>
              <a:t>cereals.</a:t>
            </a:r>
          </a:p>
        </p:txBody>
      </p:sp>
      <p:sp>
        <p:nvSpPr>
          <p:cNvPr id="7" name="CuadroTexto 6">
            <a:extLst>
              <a:ext uri="{FF2B5EF4-FFF2-40B4-BE49-F238E27FC236}">
                <a16:creationId xmlns:a16="http://schemas.microsoft.com/office/drawing/2014/main" id="{2D1A8237-A9C1-843D-D8FA-D8BAABFAADD7}"/>
              </a:ext>
            </a:extLst>
          </p:cNvPr>
          <p:cNvSpPr txBox="1"/>
          <p:nvPr/>
        </p:nvSpPr>
        <p:spPr>
          <a:xfrm>
            <a:off x="3713583" y="2650223"/>
            <a:ext cx="8478415" cy="707886"/>
          </a:xfrm>
          <a:prstGeom prst="rect">
            <a:avLst/>
          </a:prstGeom>
          <a:noFill/>
        </p:spPr>
        <p:txBody>
          <a:bodyPr wrap="square">
            <a:spAutoFit/>
          </a:bodyPr>
          <a:lstStyle/>
          <a:p>
            <a:pPr>
              <a:spcBef>
                <a:spcPts val="600"/>
              </a:spcBef>
            </a:pPr>
            <a:r>
              <a:rPr lang="en" sz="2000" b="1" dirty="0"/>
              <a:t>This “rain” brings with it the knowledge of God (Hos. 6:3). In his time, he converted thousands in a single day (Acts 2:41).</a:t>
            </a:r>
          </a:p>
        </p:txBody>
      </p:sp>
      <p:sp>
        <p:nvSpPr>
          <p:cNvPr id="9" name="CuadroTexto 8">
            <a:extLst>
              <a:ext uri="{FF2B5EF4-FFF2-40B4-BE49-F238E27FC236}">
                <a16:creationId xmlns:a16="http://schemas.microsoft.com/office/drawing/2014/main" id="{56747483-9E5D-70C8-F1E2-FB75CE8AABA5}"/>
              </a:ext>
            </a:extLst>
          </p:cNvPr>
          <p:cNvSpPr txBox="1"/>
          <p:nvPr/>
        </p:nvSpPr>
        <p:spPr>
          <a:xfrm>
            <a:off x="2934232" y="4929558"/>
            <a:ext cx="6200502" cy="1938992"/>
          </a:xfrm>
          <a:prstGeom prst="rect">
            <a:avLst/>
          </a:prstGeom>
          <a:noFill/>
        </p:spPr>
        <p:txBody>
          <a:bodyPr wrap="square">
            <a:spAutoFit/>
          </a:bodyPr>
          <a:lstStyle/>
          <a:p>
            <a:pPr>
              <a:spcBef>
                <a:spcPts val="600"/>
              </a:spcBef>
            </a:pPr>
            <a:r>
              <a:rPr lang="en" sz="2000" b="1" dirty="0"/>
              <a:t>Just as the Church began with a rain of the Holy Spirit, the final proclamation of the gospel, the last harvest, will occur after the outpouring of the latter rain: the Holy Spirit poured out in power on the believers of the last generation (Rev. 18 :1).</a:t>
            </a:r>
          </a:p>
        </p:txBody>
      </p:sp>
    </p:spTree>
    <p:extLst>
      <p:ext uri="{BB962C8B-B14F-4D97-AF65-F5344CB8AC3E}">
        <p14:creationId xmlns:p14="http://schemas.microsoft.com/office/powerpoint/2010/main" val="707731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900" decel="100000" fill="hold"/>
                                        <p:tgtEl>
                                          <p:spTgt spid="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900" decel="100000" fill="hold"/>
                                        <p:tgtEl>
                                          <p:spTgt spid="1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1000"/>
                                        <p:tgtEl>
                                          <p:spTgt spid="10"/>
                                        </p:tgtEl>
                                      </p:cBhvr>
                                    </p:animEffect>
                                    <p:anim calcmode="lin" valueType="num">
                                      <p:cBhvr>
                                        <p:cTn id="54" dur="1000" fill="hold"/>
                                        <p:tgtEl>
                                          <p:spTgt spid="10"/>
                                        </p:tgtEl>
                                        <p:attrNameLst>
                                          <p:attrName>ppt_x</p:attrName>
                                        </p:attrNameLst>
                                      </p:cBhvr>
                                      <p:tavLst>
                                        <p:tav tm="0">
                                          <p:val>
                                            <p:strVal val="#ppt_x"/>
                                          </p:val>
                                        </p:tav>
                                        <p:tav tm="100000">
                                          <p:val>
                                            <p:strVal val="#ppt_x"/>
                                          </p:val>
                                        </p:tav>
                                      </p:tavLst>
                                    </p:anim>
                                    <p:anim calcmode="lin" valueType="num">
                                      <p:cBhvr>
                                        <p:cTn id="55" dur="900" decel="100000" fill="hold"/>
                                        <p:tgtEl>
                                          <p:spTgt spid="1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left)">
                                      <p:cBhvr>
                                        <p:cTn id="6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6" grpId="0"/>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4246457-C001-2152-9317-5BA1AC223CE8}"/>
              </a:ext>
            </a:extLst>
          </p:cNvPr>
          <p:cNvSpPr txBox="1"/>
          <p:nvPr/>
        </p:nvSpPr>
        <p:spPr>
          <a:xfrm>
            <a:off x="2565918" y="0"/>
            <a:ext cx="9626081" cy="769441"/>
          </a:xfrm>
          <a:prstGeom prst="rect">
            <a:avLst/>
          </a:prstGeom>
          <a:noFill/>
        </p:spPr>
        <p:txBody>
          <a:bodyPr wrap="square">
            <a:spAutoFit/>
          </a:bodyPr>
          <a:lstStyle/>
          <a:p>
            <a:pPr algn="ctr"/>
            <a:r>
              <a:rPr lang="en"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THE PREACHING OF THE GOSPEL</a:t>
            </a:r>
          </a:p>
        </p:txBody>
      </p:sp>
      <p:sp>
        <p:nvSpPr>
          <p:cNvPr id="4" name="CuadroTexto 3">
            <a:extLst>
              <a:ext uri="{FF2B5EF4-FFF2-40B4-BE49-F238E27FC236}">
                <a16:creationId xmlns:a16="http://schemas.microsoft.com/office/drawing/2014/main" id="{03E10AEB-AF6F-6FAB-2781-0EB8F62EF1C3}"/>
              </a:ext>
            </a:extLst>
          </p:cNvPr>
          <p:cNvSpPr txBox="1"/>
          <p:nvPr/>
        </p:nvSpPr>
        <p:spPr>
          <a:xfrm>
            <a:off x="2839915" y="644027"/>
            <a:ext cx="9108831"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1"/>
                </a:solidFill>
                <a:latin typeface="Comic Sans MS" panose="030F0702030302020204" pitchFamily="66" charset="0"/>
              </a:rPr>
              <a:t>“</a:t>
            </a:r>
            <a:r>
              <a:rPr lang="en-US" b="1" dirty="0">
                <a:solidFill>
                  <a:schemeClr val="accent1"/>
                </a:solidFill>
                <a:latin typeface="Comic Sans MS" panose="030F0702030302020204" pitchFamily="66" charset="0"/>
              </a:rPr>
              <a:t>After this I saw another angel coming down from heaven. He had great authority, and the earth was illuminated by his splendor</a:t>
            </a:r>
            <a:r>
              <a:rPr lang="en" b="1" dirty="0">
                <a:solidFill>
                  <a:schemeClr val="accent1"/>
                </a:solidFill>
                <a:latin typeface="Comic Sans MS" panose="030F0702030302020204" pitchFamily="66" charset="0"/>
              </a:rPr>
              <a:t>” (Revelation 18:1)</a:t>
            </a:r>
          </a:p>
        </p:txBody>
      </p:sp>
      <p:sp>
        <p:nvSpPr>
          <p:cNvPr id="5" name="CuadroTexto 4">
            <a:extLst>
              <a:ext uri="{FF2B5EF4-FFF2-40B4-BE49-F238E27FC236}">
                <a16:creationId xmlns:a16="http://schemas.microsoft.com/office/drawing/2014/main" id="{8FC03CC7-9ABF-A134-3338-A275C63ECE2A}"/>
              </a:ext>
            </a:extLst>
          </p:cNvPr>
          <p:cNvSpPr txBox="1"/>
          <p:nvPr/>
        </p:nvSpPr>
        <p:spPr>
          <a:xfrm>
            <a:off x="37680" y="1306500"/>
            <a:ext cx="7124953" cy="1015663"/>
          </a:xfrm>
          <a:prstGeom prst="rect">
            <a:avLst/>
          </a:prstGeom>
          <a:noFill/>
        </p:spPr>
        <p:txBody>
          <a:bodyPr wrap="square" rtlCol="0">
            <a:spAutoFit/>
          </a:bodyPr>
          <a:lstStyle/>
          <a:p>
            <a:pPr>
              <a:spcBef>
                <a:spcPts val="600"/>
              </a:spcBef>
            </a:pPr>
            <a:r>
              <a:rPr lang="en" sz="2000" b="1" dirty="0"/>
              <a:t>John saw “another angel” descending with power. The glory of this angel fills the entire earth (Rev. 18:1). What is the message this angel proclaims?</a:t>
            </a:r>
          </a:p>
        </p:txBody>
      </p:sp>
      <p:pic>
        <p:nvPicPr>
          <p:cNvPr id="6" name="Imagen 5" descr="Imagen que contiene agua, estrella, cascada, ola&#10;&#10;Descripción generada automáticamente">
            <a:extLst>
              <a:ext uri="{FF2B5EF4-FFF2-40B4-BE49-F238E27FC236}">
                <a16:creationId xmlns:a16="http://schemas.microsoft.com/office/drawing/2014/main" id="{31A0577A-7DA1-C0D7-DEEE-FEDC3193A0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05674" y="1587873"/>
            <a:ext cx="4782073" cy="505390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7" name="CuadroTexto 6">
            <a:extLst>
              <a:ext uri="{FF2B5EF4-FFF2-40B4-BE49-F238E27FC236}">
                <a16:creationId xmlns:a16="http://schemas.microsoft.com/office/drawing/2014/main" id="{4485B2DC-2F70-2CAE-14F1-4B07BA1707C8}"/>
              </a:ext>
            </a:extLst>
          </p:cNvPr>
          <p:cNvSpPr txBox="1"/>
          <p:nvPr/>
        </p:nvSpPr>
        <p:spPr>
          <a:xfrm>
            <a:off x="37680" y="6174794"/>
            <a:ext cx="7059788" cy="707886"/>
          </a:xfrm>
          <a:prstGeom prst="rect">
            <a:avLst/>
          </a:prstGeom>
          <a:noFill/>
        </p:spPr>
        <p:txBody>
          <a:bodyPr wrap="square">
            <a:spAutoFit/>
          </a:bodyPr>
          <a:lstStyle/>
          <a:p>
            <a:pPr>
              <a:spcBef>
                <a:spcPts val="600"/>
              </a:spcBef>
            </a:pPr>
            <a:r>
              <a:rPr lang="en" sz="2000" b="1" dirty="0"/>
              <a:t>Many voices will proclaim the last message.                                Many will decide to be faithful to the end.</a:t>
            </a:r>
          </a:p>
        </p:txBody>
      </p:sp>
      <p:sp>
        <p:nvSpPr>
          <p:cNvPr id="10" name="CuadroTexto 9">
            <a:extLst>
              <a:ext uri="{FF2B5EF4-FFF2-40B4-BE49-F238E27FC236}">
                <a16:creationId xmlns:a16="http://schemas.microsoft.com/office/drawing/2014/main" id="{A2795893-6CDD-F3C1-1585-FA8289D1078B}"/>
              </a:ext>
            </a:extLst>
          </p:cNvPr>
          <p:cNvSpPr txBox="1"/>
          <p:nvPr/>
        </p:nvSpPr>
        <p:spPr>
          <a:xfrm>
            <a:off x="37680" y="4880776"/>
            <a:ext cx="7033618" cy="1323439"/>
          </a:xfrm>
          <a:prstGeom prst="rect">
            <a:avLst/>
          </a:prstGeom>
          <a:noFill/>
        </p:spPr>
        <p:txBody>
          <a:bodyPr wrap="square">
            <a:spAutoFit/>
          </a:bodyPr>
          <a:lstStyle/>
          <a:p>
            <a:pPr>
              <a:spcBef>
                <a:spcPts val="600"/>
              </a:spcBef>
            </a:pPr>
            <a:r>
              <a:rPr lang="en" sz="2000" b="1" dirty="0"/>
              <a:t>Faced with these messages, and thanks to the power of the latter rain, humanity will be faced with choosing between two possibilities: accepting the seal of God or the mark of the beast (Rev. 14:9-11).</a:t>
            </a:r>
          </a:p>
        </p:txBody>
      </p:sp>
      <p:sp>
        <p:nvSpPr>
          <p:cNvPr id="12" name="CuadroTexto 11">
            <a:extLst>
              <a:ext uri="{FF2B5EF4-FFF2-40B4-BE49-F238E27FC236}">
                <a16:creationId xmlns:a16="http://schemas.microsoft.com/office/drawing/2014/main" id="{371BFF5B-7D44-1C88-074E-BE594FDF5D5C}"/>
              </a:ext>
            </a:extLst>
          </p:cNvPr>
          <p:cNvSpPr txBox="1"/>
          <p:nvPr/>
        </p:nvSpPr>
        <p:spPr>
          <a:xfrm>
            <a:off x="37680" y="3278982"/>
            <a:ext cx="7059786" cy="1631216"/>
          </a:xfrm>
          <a:prstGeom prst="rect">
            <a:avLst/>
          </a:prstGeom>
          <a:noFill/>
        </p:spPr>
        <p:txBody>
          <a:bodyPr wrap="square">
            <a:spAutoFit/>
          </a:bodyPr>
          <a:lstStyle/>
          <a:p>
            <a:pPr>
              <a:spcBef>
                <a:spcPts val="600"/>
              </a:spcBef>
            </a:pPr>
            <a:r>
              <a:rPr lang="en" sz="2000" b="1" dirty="0"/>
              <a:t>The Holy Spirit will descend with power on the faithful “who keep the commandments of God and the faith of Jesus” (Rev. 14:12), and who are already proclaiming the gospel, along with the warning of the beginning of judgment, and the invitation to worship the Creator (Rev. 14:6-7).</a:t>
            </a:r>
          </a:p>
        </p:txBody>
      </p:sp>
      <p:sp>
        <p:nvSpPr>
          <p:cNvPr id="14" name="CuadroTexto 13">
            <a:extLst>
              <a:ext uri="{FF2B5EF4-FFF2-40B4-BE49-F238E27FC236}">
                <a16:creationId xmlns:a16="http://schemas.microsoft.com/office/drawing/2014/main" id="{153A738C-4D97-1F6B-0A02-779197EA8B8F}"/>
              </a:ext>
            </a:extLst>
          </p:cNvPr>
          <p:cNvSpPr txBox="1"/>
          <p:nvPr/>
        </p:nvSpPr>
        <p:spPr>
          <a:xfrm>
            <a:off x="37680" y="2292741"/>
            <a:ext cx="7124955" cy="1015663"/>
          </a:xfrm>
          <a:prstGeom prst="rect">
            <a:avLst/>
          </a:prstGeom>
          <a:noFill/>
        </p:spPr>
        <p:txBody>
          <a:bodyPr wrap="square">
            <a:spAutoFit/>
          </a:bodyPr>
          <a:lstStyle/>
          <a:p>
            <a:pPr>
              <a:spcBef>
                <a:spcPts val="600"/>
              </a:spcBef>
            </a:pPr>
            <a:r>
              <a:rPr lang="en" sz="2000" b="1" dirty="0"/>
              <a:t>His message is the same as the second angel's message: Babylon has fallen and has defiled all nations (Rev. 18:2-3; 14:8).</a:t>
            </a:r>
          </a:p>
        </p:txBody>
      </p:sp>
      <p:pic>
        <p:nvPicPr>
          <p:cNvPr id="8" name="Imagen 7" descr="Imagen que contiene sostener, foto, tabla, hombre&#10;&#10;Descripción generada automáticamente">
            <a:extLst>
              <a:ext uri="{FF2B5EF4-FFF2-40B4-BE49-F238E27FC236}">
                <a16:creationId xmlns:a16="http://schemas.microsoft.com/office/drawing/2014/main" id="{1E9D1FC6-258C-80BF-8E76-6FA92EE37A01}"/>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329512" y="49385"/>
            <a:ext cx="2236406" cy="1194318"/>
          </a:xfrm>
          <a:prstGeom prst="rect">
            <a:avLst/>
          </a:prstGeom>
          <a:ln w="38100" cap="sq">
            <a:solidFill>
              <a:schemeClr val="accent3"/>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2728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8)">
                                      <p:cBhvr>
                                        <p:cTn id="16" dur="1000"/>
                                        <p:tgtEl>
                                          <p:spTgt spid="6"/>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2500"/>
                            </p:stCondLst>
                            <p:childTnLst>
                              <p:par>
                                <p:cTn id="22" presetID="27" presetClass="emph" presetSubtype="0" fill="remove" grpId="1" nodeType="afterEffect">
                                  <p:stCondLst>
                                    <p:cond delay="0"/>
                                  </p:stCondLst>
                                  <p:childTnLst>
                                    <p:animClr clrSpc="rgb" dir="cw">
                                      <p:cBhvr override="childStyle">
                                        <p:cTn id="23" dur="250" autoRev="1" fill="remove"/>
                                        <p:tgtEl>
                                          <p:spTgt spid="4"/>
                                        </p:tgtEl>
                                        <p:attrNameLst>
                                          <p:attrName>style.color</p:attrName>
                                        </p:attrNameLst>
                                      </p:cBhvr>
                                      <p:to>
                                        <a:schemeClr val="bg1"/>
                                      </p:to>
                                    </p:animClr>
                                    <p:animClr clrSpc="rgb" dir="cw">
                                      <p:cBhvr>
                                        <p:cTn id="24" dur="250" autoRev="1" fill="remove"/>
                                        <p:tgtEl>
                                          <p:spTgt spid="4"/>
                                        </p:tgtEl>
                                        <p:attrNameLst>
                                          <p:attrName>fillcolor</p:attrName>
                                        </p:attrNameLst>
                                      </p:cBhvr>
                                      <p:to>
                                        <a:schemeClr val="bg1"/>
                                      </p:to>
                                    </p:animClr>
                                    <p:set>
                                      <p:cBhvr>
                                        <p:cTn id="25" dur="250" autoRev="1" fill="remove"/>
                                        <p:tgtEl>
                                          <p:spTgt spid="4"/>
                                        </p:tgtEl>
                                        <p:attrNameLst>
                                          <p:attrName>fill.type</p:attrName>
                                        </p:attrNameLst>
                                      </p:cBhvr>
                                      <p:to>
                                        <p:strVal val="solid"/>
                                      </p:to>
                                    </p:set>
                                    <p:set>
                                      <p:cBhvr>
                                        <p:cTn id="26" dur="250" autoRev="1" fill="remove"/>
                                        <p:tgtEl>
                                          <p:spTgt spid="4"/>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6"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1+#ppt_w/2"/>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left)">
                                      <p:cBhvr>
                                        <p:cTn id="51" dur="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5" grpId="0"/>
      <p:bldP spid="7" grpId="0"/>
      <p:bldP spid="10" grpId="0"/>
      <p:bldP spid="12"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ECFEA57B-1F64-1F3E-5AA9-495211770187}"/>
              </a:ext>
            </a:extLst>
          </p:cNvPr>
          <p:cNvSpPr>
            <a:spLocks noGrp="1" noRot="1" noMove="1" noResize="1" noEditPoints="1" noAdjustHandles="1" noChangeArrowheads="1" noChangeShapeType="1"/>
          </p:cNvSpPr>
          <p:nvPr/>
        </p:nvSpPr>
        <p:spPr>
          <a:xfrm>
            <a:off x="0" y="2124402"/>
            <a:ext cx="12192000" cy="4733598"/>
          </a:xfrm>
          <a:prstGeom prst="rect">
            <a:avLst/>
          </a:prstGeom>
          <a:blipFill dpi="0" rotWithShape="1">
            <a:blip r:embed="rId2" cstate="hqprint">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AAEC72E3-E5C2-24B0-A9D1-11397B816D60}"/>
              </a:ext>
            </a:extLst>
          </p:cNvPr>
          <p:cNvSpPr>
            <a:spLocks noGrp="1" noRot="1" noMove="1" noResize="1" noEditPoints="1" noAdjustHandles="1" noChangeArrowheads="1" noChangeShapeType="1"/>
          </p:cNvSpPr>
          <p:nvPr/>
        </p:nvSpPr>
        <p:spPr>
          <a:xfrm>
            <a:off x="0" y="0"/>
            <a:ext cx="12192000" cy="2125665"/>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AA6BAD1F-805D-31CF-F762-FC4F73755825}"/>
              </a:ext>
            </a:extLst>
          </p:cNvPr>
          <p:cNvSpPr txBox="1"/>
          <p:nvPr/>
        </p:nvSpPr>
        <p:spPr>
          <a:xfrm>
            <a:off x="394994" y="2171845"/>
            <a:ext cx="11496984" cy="4401205"/>
          </a:xfrm>
          <a:prstGeom prst="rect">
            <a:avLst/>
          </a:prstGeom>
        </p:spPr>
        <p:txBody>
          <a:bodyPr wrap="square">
            <a:spAutoFit/>
          </a:bodyPr>
          <a:lstStyle>
            <a:defPPr>
              <a:defRPr lang="es-ES"/>
            </a:defPPr>
            <a:lvl1pPr>
              <a:defRPr sz="2800" b="1">
                <a:latin typeface="Constantia" panose="02030602050306030303" pitchFamily="18" charset="0"/>
              </a:defRPr>
            </a:lvl1pPr>
          </a:lstStyle>
          <a:p>
            <a:r>
              <a:rPr lang="en" dirty="0"/>
              <a:t>“</a:t>
            </a:r>
            <a:r>
              <a:rPr lang="en-US" dirty="0"/>
              <a:t>But not one is made to suffer the wrath of God until the truth has been brought home to his mind and conscience, and has been rejected. There are many who have never had an opportunity to hear the special truths for this time. The obligation of the fourth commandment has never been set before them in its true light. He who reads every heart, and tries every motive, will leave none who desire a knowledge of the truth, to be deceived as to the issues of the controversy. The decree is not to be urged upon the people blindly. Everyone is to have sufficient light to make his decision intelligently</a:t>
            </a:r>
            <a:r>
              <a:rPr lang="en" dirty="0"/>
              <a:t>.”</a:t>
            </a:r>
          </a:p>
        </p:txBody>
      </p:sp>
      <p:sp>
        <p:nvSpPr>
          <p:cNvPr id="4" name="CuadroTexto 3">
            <a:extLst>
              <a:ext uri="{FF2B5EF4-FFF2-40B4-BE49-F238E27FC236}">
                <a16:creationId xmlns:a16="http://schemas.microsoft.com/office/drawing/2014/main" id="{0D510DF7-1453-1B85-C103-4719F3014FC3}"/>
              </a:ext>
            </a:extLst>
          </p:cNvPr>
          <p:cNvSpPr txBox="1"/>
          <p:nvPr/>
        </p:nvSpPr>
        <p:spPr>
          <a:xfrm>
            <a:off x="8817547" y="6457173"/>
            <a:ext cx="3074431" cy="307777"/>
          </a:xfrm>
          <a:prstGeom prst="rect">
            <a:avLst/>
          </a:prstGeom>
          <a:noFill/>
        </p:spPr>
        <p:txBody>
          <a:bodyPr wrap="none" rtlCol="0">
            <a:spAutoFit/>
          </a:bodyPr>
          <a:lstStyle/>
          <a:p>
            <a:pPr algn="r"/>
            <a:r>
              <a:rPr lang="en" sz="1400" b="1" dirty="0"/>
              <a:t>EGW (The Great Controversy, pg. 605)</a:t>
            </a:r>
          </a:p>
        </p:txBody>
      </p:sp>
      <p:sp>
        <p:nvSpPr>
          <p:cNvPr id="2" name="CuadroTexto 1">
            <a:extLst>
              <a:ext uri="{FF2B5EF4-FFF2-40B4-BE49-F238E27FC236}">
                <a16:creationId xmlns:a16="http://schemas.microsoft.com/office/drawing/2014/main" id="{B1141F45-DF35-B1F5-9DA7-7600EF01C7F1}"/>
              </a:ext>
            </a:extLst>
          </p:cNvPr>
          <p:cNvSpPr txBox="1"/>
          <p:nvPr/>
        </p:nvSpPr>
        <p:spPr>
          <a:xfrm>
            <a:off x="394995" y="117689"/>
            <a:ext cx="11496984" cy="1815882"/>
          </a:xfrm>
          <a:prstGeom prst="rect">
            <a:avLst/>
          </a:prstGeom>
        </p:spPr>
        <p:txBody>
          <a:bodyPr wrap="square">
            <a:spAutoFit/>
          </a:bodyPr>
          <a:lstStyle>
            <a:defPPr>
              <a:defRPr lang="es-ES"/>
            </a:defPPr>
            <a:lvl1pPr>
              <a:defRPr sz="2800" b="1">
                <a:latin typeface="Constantia" panose="02030602050306030303" pitchFamily="18" charset="0"/>
              </a:defRPr>
            </a:lvl1pPr>
          </a:lstStyle>
          <a:p>
            <a:pPr>
              <a:spcBef>
                <a:spcPts val="600"/>
              </a:spcBef>
            </a:pPr>
            <a:r>
              <a:rPr lang="en" dirty="0"/>
              <a:t>“</a:t>
            </a:r>
            <a:r>
              <a:rPr lang="en-US" dirty="0"/>
              <a:t>The descent of the Holy Spirit upon the church is looked forward to as in the future, but it is the privilege of the church to have it now. Seek for it, pray for it, believe for it. We must have it, and Heaven is waiting to bestow it.</a:t>
            </a:r>
            <a:r>
              <a:rPr lang="en" dirty="0"/>
              <a:t>"</a:t>
            </a:r>
          </a:p>
        </p:txBody>
      </p:sp>
      <p:sp>
        <p:nvSpPr>
          <p:cNvPr id="5" name="CuadroTexto 4">
            <a:extLst>
              <a:ext uri="{FF2B5EF4-FFF2-40B4-BE49-F238E27FC236}">
                <a16:creationId xmlns:a16="http://schemas.microsoft.com/office/drawing/2014/main" id="{B85EBE7D-CA0B-33EC-2B9E-C20BBBC1CD1C}"/>
              </a:ext>
            </a:extLst>
          </p:cNvPr>
          <p:cNvSpPr txBox="1"/>
          <p:nvPr/>
        </p:nvSpPr>
        <p:spPr>
          <a:xfrm>
            <a:off x="9221696" y="1708878"/>
            <a:ext cx="2670282" cy="307777"/>
          </a:xfrm>
          <a:prstGeom prst="rect">
            <a:avLst/>
          </a:prstGeom>
          <a:noFill/>
        </p:spPr>
        <p:txBody>
          <a:bodyPr wrap="none" rtlCol="0">
            <a:spAutoFit/>
          </a:bodyPr>
          <a:lstStyle/>
          <a:p>
            <a:pPr algn="r"/>
            <a:r>
              <a:rPr lang="en" sz="1400" b="1" dirty="0"/>
              <a:t>EGW (</a:t>
            </a:r>
            <a:r>
              <a:rPr lang="en-US" sz="1400" b="1" dirty="0"/>
              <a:t>Last Days Events</a:t>
            </a:r>
            <a:r>
              <a:rPr lang="en" sz="1400" b="1" dirty="0"/>
              <a:t>, pg. 189)</a:t>
            </a:r>
          </a:p>
        </p:txBody>
      </p:sp>
    </p:spTree>
    <p:extLst>
      <p:ext uri="{BB962C8B-B14F-4D97-AF65-F5344CB8AC3E}">
        <p14:creationId xmlns:p14="http://schemas.microsoft.com/office/powerpoint/2010/main" val="1585582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A9313D8-84B9-B36F-418B-A2AAA41617C5}"/>
              </a:ext>
            </a:extLst>
          </p:cNvPr>
          <p:cNvSpPr txBox="1"/>
          <p:nvPr/>
        </p:nvSpPr>
        <p:spPr>
          <a:xfrm rot="18970172">
            <a:off x="1608304" y="1678342"/>
            <a:ext cx="6096000" cy="1200329"/>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n" sz="2400" b="1" i="0" u="none" strike="noStrike" kern="1200" cap="none" spc="0" normalizeH="0" baseline="0" noProof="0" dirty="0">
                <a:ln>
                  <a:noFill/>
                </a:ln>
                <a:solidFill>
                  <a:srgbClr val="1604C6"/>
                </a:solidFill>
                <a:effectLst/>
                <a:uLnTx/>
                <a:uFillTx/>
                <a:latin typeface="Comic Sans MS" panose="030F0702030302020204" pitchFamily="66" charset="0"/>
                <a:ea typeface="+mn-ea"/>
                <a:cs typeface="+mn-cs"/>
              </a:rPr>
              <a:t>“ </a:t>
            </a:r>
            <a:r>
              <a:rPr lang="en" sz="2400" b="1" dirty="0">
                <a:solidFill>
                  <a:srgbClr val="1604C6"/>
                </a:solidFill>
                <a:latin typeface="Comic Sans MS" panose="030F0702030302020204" pitchFamily="66" charset="0"/>
              </a:rPr>
              <a:t>Buy the truth, and do not sell it, also wisdom and instruction and understanding </a:t>
            </a:r>
            <a:r>
              <a:rPr kumimoji="0" lang="en" sz="2400" b="1" i="0" u="none" strike="noStrike" kern="1200" cap="none" spc="0" normalizeH="0" baseline="0" noProof="0" dirty="0">
                <a:ln>
                  <a:noFill/>
                </a:ln>
                <a:solidFill>
                  <a:srgbClr val="1604C6"/>
                </a:solidFill>
                <a:effectLst/>
                <a:uLnTx/>
                <a:uFillTx/>
                <a:latin typeface="Comic Sans MS" panose="030F0702030302020204" pitchFamily="66" charset="0"/>
                <a:ea typeface="+mn-ea"/>
                <a:cs typeface="+mn-cs"/>
              </a:rPr>
              <a:t>” </a:t>
            </a:r>
            <a:r>
              <a:rPr kumimoji="0" lang="en" sz="1800" b="1" i="0" u="none" strike="noStrike" kern="1200" cap="none" spc="0" normalizeH="0" baseline="0" noProof="0" dirty="0">
                <a:ln>
                  <a:noFill/>
                </a:ln>
                <a:solidFill>
                  <a:srgbClr val="1604C6"/>
                </a:solidFill>
                <a:effectLst/>
                <a:uLnTx/>
                <a:uFillTx/>
                <a:latin typeface="Comic Sans MS" panose="030F0702030302020204" pitchFamily="66" charset="0"/>
                <a:ea typeface="+mn-ea"/>
                <a:cs typeface="+mn-cs"/>
              </a:rPr>
              <a:t>(Proverbs 23:23)</a:t>
            </a:r>
            <a:endParaRPr kumimoji="0" lang="es-ES" sz="2400" b="1" i="0" u="none" strike="noStrike" kern="1200" cap="none" spc="0" normalizeH="0" baseline="0" noProof="0" dirty="0">
              <a:ln>
                <a:noFill/>
              </a:ln>
              <a:solidFill>
                <a:srgbClr val="1604C6"/>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062355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30D1674-1CBC-04D2-CBEB-D94F618E6B7C}"/>
              </a:ext>
            </a:extLst>
          </p:cNvPr>
          <p:cNvSpPr txBox="1"/>
          <p:nvPr/>
        </p:nvSpPr>
        <p:spPr>
          <a:xfrm>
            <a:off x="6897986" y="3416563"/>
            <a:ext cx="5294013" cy="3323987"/>
          </a:xfrm>
          <a:prstGeom prst="rect">
            <a:avLst/>
          </a:prstGeom>
          <a:noFill/>
        </p:spPr>
        <p:txBody>
          <a:bodyPr wrap="square" rtlCol="0">
            <a:spAutoFit/>
          </a:bodyPr>
          <a:lstStyle/>
          <a:p>
            <a:pPr>
              <a:spcBef>
                <a:spcPts val="1200"/>
              </a:spcBef>
            </a:pPr>
            <a:r>
              <a:rPr lang="en" sz="2000" b="1" dirty="0"/>
              <a:t>Preparation for the final crisis:</a:t>
            </a:r>
            <a:endParaRPr lang="es-ES" sz="2000" b="1" dirty="0"/>
          </a:p>
          <a:p>
            <a:pPr lvl="1">
              <a:spcBef>
                <a:spcPts val="1200"/>
              </a:spcBef>
            </a:pPr>
            <a:r>
              <a:rPr lang="en" sz="2000" b="1" dirty="0" err="1"/>
              <a:t>Directed</a:t>
            </a:r>
            <a:r>
              <a:rPr lang="en" sz="2000" b="1" dirty="0"/>
              <a:t> </a:t>
            </a:r>
            <a:r>
              <a:rPr lang="en" sz="2000" b="1" dirty="0" err="1"/>
              <a:t>by</a:t>
            </a:r>
            <a:r>
              <a:rPr lang="en" sz="2000" b="1" dirty="0"/>
              <a:t> </a:t>
            </a:r>
            <a:r>
              <a:rPr lang="en" sz="2000" b="1" dirty="0" err="1"/>
              <a:t>the </a:t>
            </a:r>
            <a:r>
              <a:rPr lang="en" sz="2000" b="1" dirty="0"/>
              <a:t>Word.</a:t>
            </a:r>
            <a:endParaRPr lang="es-ES" sz="2000" b="1" dirty="0"/>
          </a:p>
          <a:p>
            <a:pPr lvl="1">
              <a:spcBef>
                <a:spcPts val="1200"/>
              </a:spcBef>
            </a:pPr>
            <a:r>
              <a:rPr lang="en" sz="2000" b="1" dirty="0"/>
              <a:t>Sealed on the foreheads.</a:t>
            </a:r>
            <a:endParaRPr lang="es-ES" sz="2000" b="1" dirty="0"/>
          </a:p>
          <a:p>
            <a:pPr lvl="1">
              <a:spcBef>
                <a:spcPts val="1200"/>
              </a:spcBef>
            </a:pPr>
            <a:r>
              <a:rPr lang="en" sz="2000" b="1" dirty="0"/>
              <a:t>Loyal in worship.</a:t>
            </a:r>
            <a:endParaRPr lang="es-ES" sz="2000" b="1" dirty="0"/>
          </a:p>
          <a:p>
            <a:pPr>
              <a:spcBef>
                <a:spcPts val="2400"/>
              </a:spcBef>
            </a:pPr>
            <a:r>
              <a:rPr lang="en" sz="2000" b="1" dirty="0"/>
              <a:t>Power from above:</a:t>
            </a:r>
            <a:endParaRPr lang="es-ES" sz="2000" b="1" dirty="0"/>
          </a:p>
          <a:p>
            <a:pPr lvl="1">
              <a:spcBef>
                <a:spcPts val="1200"/>
              </a:spcBef>
            </a:pPr>
            <a:r>
              <a:rPr lang="en" sz="2000" b="1" dirty="0"/>
              <a:t>The latter rain.</a:t>
            </a:r>
            <a:endParaRPr lang="es-ES" sz="2000" b="1" dirty="0"/>
          </a:p>
          <a:p>
            <a:pPr lvl="1">
              <a:spcBef>
                <a:spcPts val="1200"/>
              </a:spcBef>
            </a:pPr>
            <a:r>
              <a:rPr lang="en" sz="2000" b="1" dirty="0"/>
              <a:t>The preaching of the Gospel.</a:t>
            </a:r>
            <a:endParaRPr lang="es-ES" sz="2000" b="1" dirty="0"/>
          </a:p>
        </p:txBody>
      </p:sp>
      <p:sp>
        <p:nvSpPr>
          <p:cNvPr id="3" name="CuadroTexto 2">
            <a:extLst>
              <a:ext uri="{FF2B5EF4-FFF2-40B4-BE49-F238E27FC236}">
                <a16:creationId xmlns:a16="http://schemas.microsoft.com/office/drawing/2014/main" id="{A8F5E5B4-C88F-BC2F-6624-1453B1499C74}"/>
              </a:ext>
            </a:extLst>
          </p:cNvPr>
          <p:cNvSpPr txBox="1"/>
          <p:nvPr/>
        </p:nvSpPr>
        <p:spPr>
          <a:xfrm>
            <a:off x="347132" y="105013"/>
            <a:ext cx="8028771" cy="707886"/>
          </a:xfrm>
          <a:prstGeom prst="rect">
            <a:avLst/>
          </a:prstGeom>
          <a:noFill/>
        </p:spPr>
        <p:txBody>
          <a:bodyPr wrap="square" rtlCol="0">
            <a:spAutoFit/>
          </a:bodyPr>
          <a:lstStyle/>
          <a:p>
            <a:pPr>
              <a:spcBef>
                <a:spcPts val="600"/>
              </a:spcBef>
            </a:pPr>
            <a:r>
              <a:rPr lang="en" sz="2000" b="1" dirty="0"/>
              <a:t>The climax that will mark the end of history is the preaching of the Gospel throughout the world (Matthew 24:14).</a:t>
            </a:r>
            <a:endParaRPr lang="es-ES" sz="2000" b="1" dirty="0"/>
          </a:p>
        </p:txBody>
      </p:sp>
      <p:pic>
        <p:nvPicPr>
          <p:cNvPr id="5" name="Imagen 4" descr="Imagen que contiene cama, tabla, puesto&#10;&#10;Descripción generada automáticamente">
            <a:extLst>
              <a:ext uri="{FF2B5EF4-FFF2-40B4-BE49-F238E27FC236}">
                <a16:creationId xmlns:a16="http://schemas.microsoft.com/office/drawing/2014/main" id="{95CD61B4-8E33-1436-D4E9-74B3B1D5B616}"/>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347132" y="3244187"/>
            <a:ext cx="4581484" cy="3389610"/>
          </a:xfrm>
          <a:prstGeom prst="roundRect">
            <a:avLst>
              <a:gd name="adj" fmla="val 11111"/>
            </a:avLst>
          </a:prstGeom>
          <a:ln w="190500" cap="rnd">
            <a:solidFill>
              <a:srgbClr val="9185D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9" name="Imagen 8" descr="Imagen que contiene hombre, sostener, parado, grupo&#10;&#10;Descripción generada automáticamente">
            <a:extLst>
              <a:ext uri="{FF2B5EF4-FFF2-40B4-BE49-F238E27FC236}">
                <a16:creationId xmlns:a16="http://schemas.microsoft.com/office/drawing/2014/main" id="{C0F82975-89BB-412E-CF11-9C3F22E1D8C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560480" y="173486"/>
            <a:ext cx="3284388" cy="3105572"/>
          </a:xfrm>
          <a:prstGeom prst="roundRect">
            <a:avLst>
              <a:gd name="adj" fmla="val 4167"/>
            </a:avLst>
          </a:prstGeom>
          <a:solidFill>
            <a:srgbClr val="FFFFFF"/>
          </a:solidFill>
          <a:ln w="76200" cap="sq">
            <a:solidFill>
              <a:schemeClr val="accent2">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4" name="Imagen 13" descr="Dibujo de un microondas&#10;&#10;Descripción generada automáticamente con confianza baja">
            <a:extLst>
              <a:ext uri="{FF2B5EF4-FFF2-40B4-BE49-F238E27FC236}">
                <a16:creationId xmlns:a16="http://schemas.microsoft.com/office/drawing/2014/main" id="{CEE0E429-C7D0-5BC3-5CC0-5B464D72C6D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11088" y="3890330"/>
            <a:ext cx="397985" cy="344239"/>
          </a:xfrm>
          <a:prstGeom prst="rect">
            <a:avLst/>
          </a:prstGeom>
        </p:spPr>
      </p:pic>
      <p:pic>
        <p:nvPicPr>
          <p:cNvPr id="17" name="Imagen 16" descr="Icono&#10;&#10;Descripción generada automáticamente">
            <a:extLst>
              <a:ext uri="{FF2B5EF4-FFF2-40B4-BE49-F238E27FC236}">
                <a16:creationId xmlns:a16="http://schemas.microsoft.com/office/drawing/2014/main" id="{075E73FD-C128-E9C4-6441-80146A7F282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811088" y="4364083"/>
            <a:ext cx="398152" cy="344239"/>
          </a:xfrm>
          <a:prstGeom prst="rect">
            <a:avLst/>
          </a:prstGeom>
        </p:spPr>
      </p:pic>
      <p:pic>
        <p:nvPicPr>
          <p:cNvPr id="21" name="Imagen 20" descr="Pantalla de computadora con fondo azul&#10;&#10;Descripción generada automáticamente con confianza media">
            <a:extLst>
              <a:ext uri="{FF2B5EF4-FFF2-40B4-BE49-F238E27FC236}">
                <a16:creationId xmlns:a16="http://schemas.microsoft.com/office/drawing/2014/main" id="{1B6D71EB-A07B-008E-102A-F3325D5B167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11088" y="4784172"/>
            <a:ext cx="398152" cy="344239"/>
          </a:xfrm>
          <a:prstGeom prst="rect">
            <a:avLst/>
          </a:prstGeom>
        </p:spPr>
      </p:pic>
      <p:pic>
        <p:nvPicPr>
          <p:cNvPr id="23" name="Imagen 22" descr="Un microondas color verde&#10;&#10;Descripción generada automáticamente con confianza baja">
            <a:extLst>
              <a:ext uri="{FF2B5EF4-FFF2-40B4-BE49-F238E27FC236}">
                <a16:creationId xmlns:a16="http://schemas.microsoft.com/office/drawing/2014/main" id="{EE3ACAA1-39D1-E26A-8BBD-8AE09A1D979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811088" y="5870093"/>
            <a:ext cx="398346" cy="344239"/>
          </a:xfrm>
          <a:prstGeom prst="rect">
            <a:avLst/>
          </a:prstGeom>
        </p:spPr>
      </p:pic>
      <p:pic>
        <p:nvPicPr>
          <p:cNvPr id="25" name="Imagen 24" descr="Horno de microondas&#10;&#10;Descripción generada automáticamente con confianza media">
            <a:extLst>
              <a:ext uri="{FF2B5EF4-FFF2-40B4-BE49-F238E27FC236}">
                <a16:creationId xmlns:a16="http://schemas.microsoft.com/office/drawing/2014/main" id="{327360FB-DA3A-CD51-EE68-ECF42473DA0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811088" y="6335695"/>
            <a:ext cx="398346" cy="344239"/>
          </a:xfrm>
          <a:prstGeom prst="rect">
            <a:avLst/>
          </a:prstGeom>
        </p:spPr>
      </p:pic>
      <p:pic>
        <p:nvPicPr>
          <p:cNvPr id="27" name="Imagen 26" descr="Forma, Logotipo&#10;&#10;Descripción generada automáticamente">
            <a:extLst>
              <a:ext uri="{FF2B5EF4-FFF2-40B4-BE49-F238E27FC236}">
                <a16:creationId xmlns:a16="http://schemas.microsoft.com/office/drawing/2014/main" id="{519A18F6-022D-7BDC-3B91-ED53698924F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3637695">
            <a:off x="6001466" y="5140607"/>
            <a:ext cx="694943" cy="601317"/>
          </a:xfrm>
          <a:prstGeom prst="rect">
            <a:avLst/>
          </a:prstGeom>
          <a:effectLst>
            <a:outerShdw blurRad="50800" dist="38100" dir="8100000" algn="tr" rotWithShape="0">
              <a:prstClr val="black">
                <a:alpha val="40000"/>
              </a:prstClr>
            </a:outerShdw>
          </a:effectLst>
        </p:spPr>
      </p:pic>
      <p:pic>
        <p:nvPicPr>
          <p:cNvPr id="28" name="Imagen 27" descr="Logotipo&#10;&#10;Descripción generada automáticamente">
            <a:extLst>
              <a:ext uri="{FF2B5EF4-FFF2-40B4-BE49-F238E27FC236}">
                <a16:creationId xmlns:a16="http://schemas.microsoft.com/office/drawing/2014/main" id="{033977AC-4EF9-E3EB-89B4-1A1716ACC8D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3637695">
            <a:off x="6010269" y="3182307"/>
            <a:ext cx="694943" cy="601317"/>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6390F275-AF9D-F2C9-548D-D78CCF068C29}"/>
              </a:ext>
            </a:extLst>
          </p:cNvPr>
          <p:cNvSpPr txBox="1"/>
          <p:nvPr/>
        </p:nvSpPr>
        <p:spPr>
          <a:xfrm>
            <a:off x="347131" y="1810942"/>
            <a:ext cx="8028771" cy="1015663"/>
          </a:xfrm>
          <a:prstGeom prst="rect">
            <a:avLst/>
          </a:prstGeom>
          <a:noFill/>
        </p:spPr>
        <p:txBody>
          <a:bodyPr wrap="square">
            <a:spAutoFit/>
          </a:bodyPr>
          <a:lstStyle/>
          <a:p>
            <a:pPr>
              <a:spcBef>
                <a:spcPts val="600"/>
              </a:spcBef>
            </a:pPr>
            <a:r>
              <a:rPr lang="en" sz="2000" b="1" dirty="0"/>
              <a:t>Who will receive the latter rain? Those who have decided to be faithful to God, obeying His commandments, and praising Him accordingly. These will be marked with the “seal of the living God” (Rev. 7:2).</a:t>
            </a:r>
            <a:endParaRPr lang="es-ES" sz="2000" b="1" dirty="0"/>
          </a:p>
        </p:txBody>
      </p:sp>
      <p:sp>
        <p:nvSpPr>
          <p:cNvPr id="8" name="CuadroTexto 7">
            <a:extLst>
              <a:ext uri="{FF2B5EF4-FFF2-40B4-BE49-F238E27FC236}">
                <a16:creationId xmlns:a16="http://schemas.microsoft.com/office/drawing/2014/main" id="{A846C1E5-0913-E2A8-AA4A-159DAF6109EF}"/>
              </a:ext>
            </a:extLst>
          </p:cNvPr>
          <p:cNvSpPr txBox="1"/>
          <p:nvPr/>
        </p:nvSpPr>
        <p:spPr>
          <a:xfrm>
            <a:off x="347130" y="804089"/>
            <a:ext cx="8028771" cy="1015663"/>
          </a:xfrm>
          <a:prstGeom prst="rect">
            <a:avLst/>
          </a:prstGeom>
          <a:noFill/>
        </p:spPr>
        <p:txBody>
          <a:bodyPr wrap="square">
            <a:spAutoFit/>
          </a:bodyPr>
          <a:lstStyle/>
          <a:p>
            <a:pPr>
              <a:spcBef>
                <a:spcPts val="600"/>
              </a:spcBef>
            </a:pPr>
            <a:r>
              <a:rPr lang="en" sz="2000" b="1" dirty="0"/>
              <a:t>This preaching will be preceded by the outpouring of the Holy Spirit, with the same power that descended at Pentecost. This event is known as the “latter rain”.</a:t>
            </a:r>
            <a:endParaRPr lang="es-ES" sz="2000" b="1" dirty="0"/>
          </a:p>
        </p:txBody>
      </p:sp>
    </p:spTree>
    <p:extLst>
      <p:ext uri="{BB962C8B-B14F-4D97-AF65-F5344CB8AC3E}">
        <p14:creationId xmlns:p14="http://schemas.microsoft.com/office/powerpoint/2010/main" val="278077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32"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ox(out)">
                                      <p:cBhvr>
                                        <p:cTn id="24" dur="1000"/>
                                        <p:tgtEl>
                                          <p:spTgt spid="5"/>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500"/>
                                        <p:tgtEl>
                                          <p:spTgt spid="28"/>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Effect transition="in" filter="wipe(left)">
                                      <p:cBhvr>
                                        <p:cTn id="37" dur="500"/>
                                        <p:tgtEl>
                                          <p:spTgt spid="2">
                                            <p:txEl>
                                              <p:pRg st="0" end="0"/>
                                            </p:txEl>
                                          </p:spTgt>
                                        </p:tgtEl>
                                      </p:cBhvr>
                                    </p:animEffect>
                                  </p:childTnLst>
                                </p:cTn>
                              </p:par>
                            </p:childTnLst>
                          </p:cTn>
                        </p:par>
                        <p:par>
                          <p:cTn id="38" fill="hold">
                            <p:stCondLst>
                              <p:cond delay="1000"/>
                            </p:stCondLst>
                            <p:childTnLst>
                              <p:par>
                                <p:cTn id="39" presetID="23" presetClass="entr" presetSubtype="32"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strVal val="4*#ppt_w"/>
                                          </p:val>
                                        </p:tav>
                                        <p:tav tm="100000">
                                          <p:val>
                                            <p:strVal val="#ppt_w"/>
                                          </p:val>
                                        </p:tav>
                                      </p:tavLst>
                                    </p:anim>
                                    <p:anim calcmode="lin" valueType="num">
                                      <p:cBhvr>
                                        <p:cTn id="42" dur="500" fill="hold"/>
                                        <p:tgtEl>
                                          <p:spTgt spid="14"/>
                                        </p:tgtEl>
                                        <p:attrNameLst>
                                          <p:attrName>ppt_h</p:attrName>
                                        </p:attrNameLst>
                                      </p:cBhvr>
                                      <p:tavLst>
                                        <p:tav tm="0">
                                          <p:val>
                                            <p:strVal val="4*#ppt_h"/>
                                          </p:val>
                                        </p:tav>
                                        <p:tav tm="100000">
                                          <p:val>
                                            <p:strVal val="#ppt_h"/>
                                          </p:val>
                                        </p:tav>
                                      </p:tavLst>
                                    </p:anim>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2">
                                            <p:txEl>
                                              <p:pRg st="1" end="1"/>
                                            </p:txEl>
                                          </p:spTgt>
                                        </p:tgtEl>
                                        <p:attrNameLst>
                                          <p:attrName>style.visibility</p:attrName>
                                        </p:attrNameLst>
                                      </p:cBhvr>
                                      <p:to>
                                        <p:strVal val="visible"/>
                                      </p:to>
                                    </p:set>
                                    <p:animEffect transition="in" filter="wipe(left)">
                                      <p:cBhvr>
                                        <p:cTn id="46" dur="500"/>
                                        <p:tgtEl>
                                          <p:spTgt spid="2">
                                            <p:txEl>
                                              <p:pRg st="1" end="1"/>
                                            </p:txEl>
                                          </p:spTgt>
                                        </p:tgtEl>
                                      </p:cBhvr>
                                    </p:animEffect>
                                  </p:childTnLst>
                                </p:cTn>
                              </p:par>
                            </p:childTnLst>
                          </p:cTn>
                        </p:par>
                        <p:par>
                          <p:cTn id="47" fill="hold">
                            <p:stCondLst>
                              <p:cond delay="2000"/>
                            </p:stCondLst>
                            <p:childTnLst>
                              <p:par>
                                <p:cTn id="48" presetID="23" presetClass="entr" presetSubtype="32" fill="hold"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4*#ppt_w"/>
                                          </p:val>
                                        </p:tav>
                                        <p:tav tm="100000">
                                          <p:val>
                                            <p:strVal val="#ppt_w"/>
                                          </p:val>
                                        </p:tav>
                                      </p:tavLst>
                                    </p:anim>
                                    <p:anim calcmode="lin" valueType="num">
                                      <p:cBhvr>
                                        <p:cTn id="51" dur="500" fill="hold"/>
                                        <p:tgtEl>
                                          <p:spTgt spid="17"/>
                                        </p:tgtEl>
                                        <p:attrNameLst>
                                          <p:attrName>ppt_h</p:attrName>
                                        </p:attrNameLst>
                                      </p:cBhvr>
                                      <p:tavLst>
                                        <p:tav tm="0">
                                          <p:val>
                                            <p:strVal val="4*#ppt_h"/>
                                          </p:val>
                                        </p:tav>
                                        <p:tav tm="100000">
                                          <p:val>
                                            <p:strVal val="#ppt_h"/>
                                          </p:val>
                                        </p:tav>
                                      </p:tavLst>
                                    </p:anim>
                                  </p:childTnLst>
                                </p:cTn>
                              </p:par>
                            </p:childTnLst>
                          </p:cTn>
                        </p:par>
                        <p:par>
                          <p:cTn id="52" fill="hold">
                            <p:stCondLst>
                              <p:cond delay="2500"/>
                            </p:stCondLst>
                            <p:childTnLst>
                              <p:par>
                                <p:cTn id="53" presetID="22" presetClass="entr" presetSubtype="8" fill="hold" grpId="0" nodeType="afterEffect">
                                  <p:stCondLst>
                                    <p:cond delay="0"/>
                                  </p:stCondLst>
                                  <p:childTnLst>
                                    <p:set>
                                      <p:cBhvr>
                                        <p:cTn id="54" dur="1" fill="hold">
                                          <p:stCondLst>
                                            <p:cond delay="0"/>
                                          </p:stCondLst>
                                        </p:cTn>
                                        <p:tgtEl>
                                          <p:spTgt spid="2">
                                            <p:txEl>
                                              <p:pRg st="2" end="2"/>
                                            </p:txEl>
                                          </p:spTgt>
                                        </p:tgtEl>
                                        <p:attrNameLst>
                                          <p:attrName>style.visibility</p:attrName>
                                        </p:attrNameLst>
                                      </p:cBhvr>
                                      <p:to>
                                        <p:strVal val="visible"/>
                                      </p:to>
                                    </p:set>
                                    <p:animEffect transition="in" filter="wipe(left)">
                                      <p:cBhvr>
                                        <p:cTn id="55" dur="500"/>
                                        <p:tgtEl>
                                          <p:spTgt spid="2">
                                            <p:txEl>
                                              <p:pRg st="2" end="2"/>
                                            </p:txEl>
                                          </p:spTgt>
                                        </p:tgtEl>
                                      </p:cBhvr>
                                    </p:animEffect>
                                  </p:childTnLst>
                                </p:cTn>
                              </p:par>
                            </p:childTnLst>
                          </p:cTn>
                        </p:par>
                        <p:par>
                          <p:cTn id="56" fill="hold">
                            <p:stCondLst>
                              <p:cond delay="3000"/>
                            </p:stCondLst>
                            <p:childTnLst>
                              <p:par>
                                <p:cTn id="57" presetID="23" presetClass="entr" presetSubtype="32"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strVal val="4*#ppt_w"/>
                                          </p:val>
                                        </p:tav>
                                        <p:tav tm="100000">
                                          <p:val>
                                            <p:strVal val="#ppt_w"/>
                                          </p:val>
                                        </p:tav>
                                      </p:tavLst>
                                    </p:anim>
                                    <p:anim calcmode="lin" valueType="num">
                                      <p:cBhvr>
                                        <p:cTn id="60" dur="500" fill="hold"/>
                                        <p:tgtEl>
                                          <p:spTgt spid="21"/>
                                        </p:tgtEl>
                                        <p:attrNameLst>
                                          <p:attrName>ppt_h</p:attrName>
                                        </p:attrNameLst>
                                      </p:cBhvr>
                                      <p:tavLst>
                                        <p:tav tm="0">
                                          <p:val>
                                            <p:strVal val="4*#ppt_h"/>
                                          </p:val>
                                        </p:tav>
                                        <p:tav tm="100000">
                                          <p:val>
                                            <p:strVal val="#ppt_h"/>
                                          </p:val>
                                        </p:tav>
                                      </p:tavLst>
                                    </p:anim>
                                  </p:childTnLst>
                                </p:cTn>
                              </p:par>
                            </p:childTnLst>
                          </p:cTn>
                        </p:par>
                        <p:par>
                          <p:cTn id="61" fill="hold">
                            <p:stCondLst>
                              <p:cond delay="3500"/>
                            </p:stCondLst>
                            <p:childTnLst>
                              <p:par>
                                <p:cTn id="62" presetID="22" presetClass="entr" presetSubtype="8" fill="hold" grpId="0" nodeType="afterEffect">
                                  <p:stCondLst>
                                    <p:cond delay="0"/>
                                  </p:stCondLst>
                                  <p:childTnLst>
                                    <p:set>
                                      <p:cBhvr>
                                        <p:cTn id="63" dur="1" fill="hold">
                                          <p:stCondLst>
                                            <p:cond delay="0"/>
                                          </p:stCondLst>
                                        </p:cTn>
                                        <p:tgtEl>
                                          <p:spTgt spid="2">
                                            <p:txEl>
                                              <p:pRg st="3" end="3"/>
                                            </p:txEl>
                                          </p:spTgt>
                                        </p:tgtEl>
                                        <p:attrNameLst>
                                          <p:attrName>style.visibility</p:attrName>
                                        </p:attrNameLst>
                                      </p:cBhvr>
                                      <p:to>
                                        <p:strVal val="visible"/>
                                      </p:to>
                                    </p:set>
                                    <p:animEffect transition="in" filter="wipe(left)">
                                      <p:cBhvr>
                                        <p:cTn id="64" dur="500"/>
                                        <p:tgtEl>
                                          <p:spTgt spid="2">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wipe(left)">
                                      <p:cBhvr>
                                        <p:cTn id="69" dur="500"/>
                                        <p:tgtEl>
                                          <p:spTgt spid="27"/>
                                        </p:tgtEl>
                                      </p:cBhvr>
                                    </p:animEffec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2">
                                            <p:txEl>
                                              <p:pRg st="4" end="4"/>
                                            </p:txEl>
                                          </p:spTgt>
                                        </p:tgtEl>
                                        <p:attrNameLst>
                                          <p:attrName>style.visibility</p:attrName>
                                        </p:attrNameLst>
                                      </p:cBhvr>
                                      <p:to>
                                        <p:strVal val="visible"/>
                                      </p:to>
                                    </p:set>
                                    <p:animEffect transition="in" filter="wipe(left)">
                                      <p:cBhvr>
                                        <p:cTn id="73" dur="500"/>
                                        <p:tgtEl>
                                          <p:spTgt spid="2">
                                            <p:txEl>
                                              <p:pRg st="4" end="4"/>
                                            </p:txEl>
                                          </p:spTgt>
                                        </p:tgtEl>
                                      </p:cBhvr>
                                    </p:animEffect>
                                  </p:childTnLst>
                                </p:cTn>
                              </p:par>
                            </p:childTnLst>
                          </p:cTn>
                        </p:par>
                        <p:par>
                          <p:cTn id="74" fill="hold">
                            <p:stCondLst>
                              <p:cond delay="1000"/>
                            </p:stCondLst>
                            <p:childTnLst>
                              <p:par>
                                <p:cTn id="75" presetID="23" presetClass="entr" presetSubtype="32" fill="hold" nodeType="after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p:cTn id="77" dur="500" fill="hold"/>
                                        <p:tgtEl>
                                          <p:spTgt spid="23"/>
                                        </p:tgtEl>
                                        <p:attrNameLst>
                                          <p:attrName>ppt_w</p:attrName>
                                        </p:attrNameLst>
                                      </p:cBhvr>
                                      <p:tavLst>
                                        <p:tav tm="0">
                                          <p:val>
                                            <p:strVal val="4*#ppt_w"/>
                                          </p:val>
                                        </p:tav>
                                        <p:tav tm="100000">
                                          <p:val>
                                            <p:strVal val="#ppt_w"/>
                                          </p:val>
                                        </p:tav>
                                      </p:tavLst>
                                    </p:anim>
                                    <p:anim calcmode="lin" valueType="num">
                                      <p:cBhvr>
                                        <p:cTn id="78" dur="500" fill="hold"/>
                                        <p:tgtEl>
                                          <p:spTgt spid="23"/>
                                        </p:tgtEl>
                                        <p:attrNameLst>
                                          <p:attrName>ppt_h</p:attrName>
                                        </p:attrNameLst>
                                      </p:cBhvr>
                                      <p:tavLst>
                                        <p:tav tm="0">
                                          <p:val>
                                            <p:strVal val="4*#ppt_h"/>
                                          </p:val>
                                        </p:tav>
                                        <p:tav tm="100000">
                                          <p:val>
                                            <p:strVal val="#ppt_h"/>
                                          </p:val>
                                        </p:tav>
                                      </p:tavLst>
                                    </p:anim>
                                  </p:childTnLst>
                                </p:cTn>
                              </p:par>
                            </p:childTnLst>
                          </p:cTn>
                        </p:par>
                        <p:par>
                          <p:cTn id="79" fill="hold">
                            <p:stCondLst>
                              <p:cond delay="1500"/>
                            </p:stCondLst>
                            <p:childTnLst>
                              <p:par>
                                <p:cTn id="80" presetID="22" presetClass="entr" presetSubtype="8" fill="hold" grpId="0" nodeType="afterEffect">
                                  <p:stCondLst>
                                    <p:cond delay="0"/>
                                  </p:stCondLst>
                                  <p:childTnLst>
                                    <p:set>
                                      <p:cBhvr>
                                        <p:cTn id="81" dur="1" fill="hold">
                                          <p:stCondLst>
                                            <p:cond delay="0"/>
                                          </p:stCondLst>
                                        </p:cTn>
                                        <p:tgtEl>
                                          <p:spTgt spid="2">
                                            <p:txEl>
                                              <p:pRg st="5" end="5"/>
                                            </p:txEl>
                                          </p:spTgt>
                                        </p:tgtEl>
                                        <p:attrNameLst>
                                          <p:attrName>style.visibility</p:attrName>
                                        </p:attrNameLst>
                                      </p:cBhvr>
                                      <p:to>
                                        <p:strVal val="visible"/>
                                      </p:to>
                                    </p:set>
                                    <p:animEffect transition="in" filter="wipe(left)">
                                      <p:cBhvr>
                                        <p:cTn id="82" dur="500"/>
                                        <p:tgtEl>
                                          <p:spTgt spid="2">
                                            <p:txEl>
                                              <p:pRg st="5" end="5"/>
                                            </p:txEl>
                                          </p:spTgt>
                                        </p:tgtEl>
                                      </p:cBhvr>
                                    </p:animEffect>
                                  </p:childTnLst>
                                </p:cTn>
                              </p:par>
                            </p:childTnLst>
                          </p:cTn>
                        </p:par>
                        <p:par>
                          <p:cTn id="83" fill="hold">
                            <p:stCondLst>
                              <p:cond delay="2000"/>
                            </p:stCondLst>
                            <p:childTnLst>
                              <p:par>
                                <p:cTn id="84" presetID="23" presetClass="entr" presetSubtype="32" fill="hold" nodeType="afterEffect">
                                  <p:stCondLst>
                                    <p:cond delay="0"/>
                                  </p:stCondLst>
                                  <p:childTnLst>
                                    <p:set>
                                      <p:cBhvr>
                                        <p:cTn id="85" dur="1" fill="hold">
                                          <p:stCondLst>
                                            <p:cond delay="0"/>
                                          </p:stCondLst>
                                        </p:cTn>
                                        <p:tgtEl>
                                          <p:spTgt spid="25"/>
                                        </p:tgtEl>
                                        <p:attrNameLst>
                                          <p:attrName>style.visibility</p:attrName>
                                        </p:attrNameLst>
                                      </p:cBhvr>
                                      <p:to>
                                        <p:strVal val="visible"/>
                                      </p:to>
                                    </p:set>
                                    <p:anim calcmode="lin" valueType="num">
                                      <p:cBhvr>
                                        <p:cTn id="86" dur="500" fill="hold"/>
                                        <p:tgtEl>
                                          <p:spTgt spid="25"/>
                                        </p:tgtEl>
                                        <p:attrNameLst>
                                          <p:attrName>ppt_w</p:attrName>
                                        </p:attrNameLst>
                                      </p:cBhvr>
                                      <p:tavLst>
                                        <p:tav tm="0">
                                          <p:val>
                                            <p:strVal val="4*#ppt_w"/>
                                          </p:val>
                                        </p:tav>
                                        <p:tav tm="100000">
                                          <p:val>
                                            <p:strVal val="#ppt_w"/>
                                          </p:val>
                                        </p:tav>
                                      </p:tavLst>
                                    </p:anim>
                                    <p:anim calcmode="lin" valueType="num">
                                      <p:cBhvr>
                                        <p:cTn id="87" dur="500" fill="hold"/>
                                        <p:tgtEl>
                                          <p:spTgt spid="25"/>
                                        </p:tgtEl>
                                        <p:attrNameLst>
                                          <p:attrName>ppt_h</p:attrName>
                                        </p:attrNameLst>
                                      </p:cBhvr>
                                      <p:tavLst>
                                        <p:tav tm="0">
                                          <p:val>
                                            <p:strVal val="4*#ppt_h"/>
                                          </p:val>
                                        </p:tav>
                                        <p:tav tm="100000">
                                          <p:val>
                                            <p:strVal val="#ppt_h"/>
                                          </p:val>
                                        </p:tav>
                                      </p:tavLst>
                                    </p:anim>
                                  </p:childTnLst>
                                </p:cTn>
                              </p:par>
                            </p:childTnLst>
                          </p:cTn>
                        </p:par>
                        <p:par>
                          <p:cTn id="88" fill="hold">
                            <p:stCondLst>
                              <p:cond delay="2500"/>
                            </p:stCondLst>
                            <p:childTnLst>
                              <p:par>
                                <p:cTn id="89" presetID="22" presetClass="entr" presetSubtype="8" fill="hold" grpId="0" nodeType="afterEffect">
                                  <p:stCondLst>
                                    <p:cond delay="0"/>
                                  </p:stCondLst>
                                  <p:childTnLst>
                                    <p:set>
                                      <p:cBhvr>
                                        <p:cTn id="90" dur="1" fill="hold">
                                          <p:stCondLst>
                                            <p:cond delay="0"/>
                                          </p:stCondLst>
                                        </p:cTn>
                                        <p:tgtEl>
                                          <p:spTgt spid="2">
                                            <p:txEl>
                                              <p:pRg st="6" end="6"/>
                                            </p:txEl>
                                          </p:spTgt>
                                        </p:tgtEl>
                                        <p:attrNameLst>
                                          <p:attrName>style.visibility</p:attrName>
                                        </p:attrNameLst>
                                      </p:cBhvr>
                                      <p:to>
                                        <p:strVal val="visible"/>
                                      </p:to>
                                    </p:set>
                                    <p:animEffect transition="in" filter="wipe(left)">
                                      <p:cBhvr>
                                        <p:cTn id="9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Un hombre con los brazos extendidos&#10;&#10;Descripción generada automáticamente con confianza baja">
            <a:extLst>
              <a:ext uri="{FF2B5EF4-FFF2-40B4-BE49-F238E27FC236}">
                <a16:creationId xmlns:a16="http://schemas.microsoft.com/office/drawing/2014/main" id="{82ECB7C1-4F11-F3E3-B001-9C85B5E3548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96000" y="243205"/>
            <a:ext cx="5929460" cy="5305763"/>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sp>
        <p:nvSpPr>
          <p:cNvPr id="15" name="Freeform: Shape 10">
            <a:extLst>
              <a:ext uri="{FF2B5EF4-FFF2-40B4-BE49-F238E27FC236}">
                <a16:creationId xmlns:a16="http://schemas.microsoft.com/office/drawing/2014/main" id="{686A5CBB-E03B-4019-8BCD-78975D39E48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096000" y="3959067"/>
            <a:ext cx="5929460" cy="1589901"/>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94993204-9792-4E61-A83C-73D4379E2B1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096000" y="3959067"/>
            <a:ext cx="5929460" cy="1589901"/>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CuadroTexto 4">
            <a:extLst>
              <a:ext uri="{FF2B5EF4-FFF2-40B4-BE49-F238E27FC236}">
                <a16:creationId xmlns:a16="http://schemas.microsoft.com/office/drawing/2014/main" id="{81D48D8E-4678-D9DA-DED5-41591AC50004}"/>
              </a:ext>
            </a:extLst>
          </p:cNvPr>
          <p:cNvSpPr txBox="1"/>
          <p:nvPr/>
        </p:nvSpPr>
        <p:spPr>
          <a:xfrm>
            <a:off x="1" y="5848302"/>
            <a:ext cx="12191999" cy="923330"/>
          </a:xfrm>
          <a:prstGeom prst="rect">
            <a:avLst/>
          </a:prstGeom>
          <a:noFill/>
        </p:spPr>
        <p:txBody>
          <a:bodyPr wrap="square">
            <a:spAutoFit/>
          </a:bodyPr>
          <a:lstStyle/>
          <a:p>
            <a:pPr algn="ctr"/>
            <a:r>
              <a:rPr lang="en" sz="5400" b="1" spc="50" dirty="0">
                <a:ln w="0"/>
                <a:solidFill>
                  <a:srgbClr val="FEFD9F"/>
                </a:solidFill>
                <a:effectLst>
                  <a:innerShdw blurRad="63500" dist="50800" dir="13500000">
                    <a:srgbClr val="000000">
                      <a:alpha val="50000"/>
                    </a:srgbClr>
                  </a:innerShdw>
                </a:effectLst>
              </a:rPr>
              <a:t>PREPARATION FOR THE FINAL CRISIS</a:t>
            </a:r>
            <a:endParaRPr lang="es-ES" sz="5400" b="1" spc="50" dirty="0">
              <a:ln w="0"/>
              <a:solidFill>
                <a:srgbClr val="FEFD9F"/>
              </a:solidFill>
              <a:effectLst>
                <a:innerShdw blurRad="63500" dist="50800" dir="13500000">
                  <a:srgbClr val="000000">
                    <a:alpha val="50000"/>
                  </a:srgbClr>
                </a:innerShdw>
              </a:effectLst>
            </a:endParaRPr>
          </a:p>
        </p:txBody>
      </p:sp>
      <p:pic>
        <p:nvPicPr>
          <p:cNvPr id="6" name="Imagen 5" descr="Un hombre con los brazos extendidos&#10;&#10;Descripción generada automáticamente con confianza baja">
            <a:extLst>
              <a:ext uri="{FF2B5EF4-FFF2-40B4-BE49-F238E27FC236}">
                <a16:creationId xmlns:a16="http://schemas.microsoft.com/office/drawing/2014/main" id="{8AC547EF-F3DF-50B3-C03E-87828F6DB2E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a:off x="309514" y="241696"/>
            <a:ext cx="5929460" cy="5305763"/>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sp>
        <p:nvSpPr>
          <p:cNvPr id="7" name="Freeform: Shape 10">
            <a:extLst>
              <a:ext uri="{FF2B5EF4-FFF2-40B4-BE49-F238E27FC236}">
                <a16:creationId xmlns:a16="http://schemas.microsoft.com/office/drawing/2014/main" id="{5FF1C5AB-DDED-330A-3159-1085269503E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flipH="1">
            <a:off x="309514" y="3957558"/>
            <a:ext cx="5929460" cy="1589901"/>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Shape 12">
            <a:extLst>
              <a:ext uri="{FF2B5EF4-FFF2-40B4-BE49-F238E27FC236}">
                <a16:creationId xmlns:a16="http://schemas.microsoft.com/office/drawing/2014/main" id="{9E36F040-6861-8D18-EF9D-5943436F5FA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flipH="1">
            <a:off x="309514" y="3957558"/>
            <a:ext cx="5929460" cy="1589901"/>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8562708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8FAEDC1-2A11-B19C-B8DC-E1ABDCFAE4D6}"/>
              </a:ext>
            </a:extLst>
          </p:cNvPr>
          <p:cNvSpPr txBox="1"/>
          <p:nvPr/>
        </p:nvSpPr>
        <p:spPr>
          <a:xfrm>
            <a:off x="0" y="0"/>
            <a:ext cx="10235682"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400" b="1" dirty="0">
                <a:ln/>
                <a:solidFill>
                  <a:schemeClr val="accent1">
                    <a:lumMod val="20000"/>
                    <a:lumOff val="80000"/>
                  </a:schemeClr>
                </a:solidFill>
              </a:rPr>
              <a:t>DIRECTED BY THE WORD</a:t>
            </a:r>
            <a:endParaRPr lang="es-ES" sz="4400" b="1" dirty="0">
              <a:ln/>
              <a:solidFill>
                <a:schemeClr val="accent1">
                  <a:lumMod val="20000"/>
                  <a:lumOff val="80000"/>
                </a:schemeClr>
              </a:solidFill>
            </a:endParaRPr>
          </a:p>
        </p:txBody>
      </p:sp>
      <p:sp>
        <p:nvSpPr>
          <p:cNvPr id="4" name="CuadroTexto 3">
            <a:extLst>
              <a:ext uri="{FF2B5EF4-FFF2-40B4-BE49-F238E27FC236}">
                <a16:creationId xmlns:a16="http://schemas.microsoft.com/office/drawing/2014/main" id="{2826A460-A5C3-7BC1-65A7-6FEEF2B7A932}"/>
              </a:ext>
            </a:extLst>
          </p:cNvPr>
          <p:cNvSpPr txBox="1"/>
          <p:nvPr/>
        </p:nvSpPr>
        <p:spPr>
          <a:xfrm>
            <a:off x="719408" y="642107"/>
            <a:ext cx="8796867" cy="369332"/>
          </a:xfrm>
          <a:prstGeom prst="rect">
            <a:avLst/>
          </a:prstGeom>
          <a:noFill/>
        </p:spPr>
        <p:txBody>
          <a:bodyPr wrap="square">
            <a:spAutoFit/>
          </a:bodyPr>
          <a:lstStyle/>
          <a:p>
            <a:pPr algn="ctr"/>
            <a:r>
              <a:rPr lang="en"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Thy word is a lamp unto my feet, and a light unto my path</a:t>
            </a:r>
            <a:r>
              <a:rPr lang="en"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(Psalms 119:105)</a:t>
            </a:r>
            <a:endParaRPr lang="es-ES"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506F6040-E8B4-5869-418D-D94824A4D8F5}"/>
              </a:ext>
            </a:extLst>
          </p:cNvPr>
          <p:cNvSpPr txBox="1"/>
          <p:nvPr/>
        </p:nvSpPr>
        <p:spPr>
          <a:xfrm>
            <a:off x="211667" y="1061765"/>
            <a:ext cx="10024015" cy="400110"/>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Do you know where to find the truth about the end of the world? This is the way:</a:t>
            </a:r>
            <a:endParaRPr lang="es-ES" sz="2000" b="1" dirty="0">
              <a:solidFill>
                <a:schemeClr val="bg1"/>
              </a:solidFill>
              <a:effectLst>
                <a:outerShdw blurRad="38100" dist="38100" dir="2700000" algn="tl">
                  <a:srgbClr val="000000">
                    <a:alpha val="43137"/>
                  </a:srgbClr>
                </a:outerShdw>
              </a:effectLst>
            </a:endParaRPr>
          </a:p>
        </p:txBody>
      </p:sp>
      <p:graphicFrame>
        <p:nvGraphicFramePr>
          <p:cNvPr id="6" name="Diagrama 5">
            <a:extLst>
              <a:ext uri="{FF2B5EF4-FFF2-40B4-BE49-F238E27FC236}">
                <a16:creationId xmlns:a16="http://schemas.microsoft.com/office/drawing/2014/main" id="{F8B9EFCA-F1D8-3DAF-B658-9C562FCCF85D}"/>
              </a:ext>
            </a:extLst>
          </p:cNvPr>
          <p:cNvGraphicFramePr/>
          <p:nvPr>
            <p:extLst>
              <p:ext uri="{D42A27DB-BD31-4B8C-83A1-F6EECF244321}">
                <p14:modId xmlns:p14="http://schemas.microsoft.com/office/powerpoint/2010/main" val="4086478814"/>
              </p:ext>
            </p:extLst>
          </p:nvPr>
        </p:nvGraphicFramePr>
        <p:xfrm>
          <a:off x="1758304" y="1470719"/>
          <a:ext cx="6513286" cy="36052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26FD3963-EAC7-2D82-9E21-D0588133FD7F}"/>
              </a:ext>
            </a:extLst>
          </p:cNvPr>
          <p:cNvSpPr txBox="1"/>
          <p:nvPr/>
        </p:nvSpPr>
        <p:spPr>
          <a:xfrm>
            <a:off x="162767" y="5113245"/>
            <a:ext cx="8010849" cy="1015663"/>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In the final moments Satan will be allowed to perform real wonders and pose deceptions so subtle that they will be irrefutable </a:t>
            </a:r>
            <a:br>
              <a:rPr lang="es-ES" sz="2000" b="1" dirty="0">
                <a:solidFill>
                  <a:schemeClr val="bg1"/>
                </a:solidFill>
                <a:effectLst>
                  <a:outerShdw blurRad="38100" dist="38100" dir="2700000" algn="tl">
                    <a:srgbClr val="000000">
                      <a:alpha val="43137"/>
                    </a:srgbClr>
                  </a:outerShdw>
                </a:effectLst>
              </a:rPr>
            </a:br>
            <a:r>
              <a:rPr lang="en" sz="2000" b="1" dirty="0">
                <a:solidFill>
                  <a:schemeClr val="bg1"/>
                </a:solidFill>
                <a:effectLst>
                  <a:outerShdw blurRad="38100" dist="38100" dir="2700000" algn="tl">
                    <a:srgbClr val="000000">
                      <a:alpha val="43137"/>
                    </a:srgbClr>
                  </a:outerShdw>
                </a:effectLst>
              </a:rPr>
              <a:t>(Rev. 13:13-14; Mt. 24:24).</a:t>
            </a:r>
          </a:p>
        </p:txBody>
      </p:sp>
      <p:pic>
        <p:nvPicPr>
          <p:cNvPr id="2" name="Imagen 1" descr="Imagen que contiene persona, mujer, niña, joven&#10;&#10;Descripción generada automáticamente">
            <a:extLst>
              <a:ext uri="{FF2B5EF4-FFF2-40B4-BE49-F238E27FC236}">
                <a16:creationId xmlns:a16="http://schemas.microsoft.com/office/drawing/2014/main" id="{51C3F255-7583-F2E4-E640-16611C7A7B6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11667" y="1910940"/>
            <a:ext cx="2313786" cy="2866333"/>
          </a:xfrm>
          <a:prstGeom prst="rect">
            <a:avLst/>
          </a:prstGeom>
          <a:solidFill>
            <a:srgbClr val="FFFFFF">
              <a:shade val="85000"/>
            </a:srgbClr>
          </a:solidFill>
          <a:ln w="190500" cap="rnd">
            <a:solidFill>
              <a:schemeClr val="accent1">
                <a:lumMod val="20000"/>
                <a:lumOff val="8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9" name="CuadroTexto 8">
            <a:extLst>
              <a:ext uri="{FF2B5EF4-FFF2-40B4-BE49-F238E27FC236}">
                <a16:creationId xmlns:a16="http://schemas.microsoft.com/office/drawing/2014/main" id="{7567A8C9-161E-C92F-141F-6F4C97FD83E7}"/>
              </a:ext>
            </a:extLst>
          </p:cNvPr>
          <p:cNvSpPr txBox="1"/>
          <p:nvPr/>
        </p:nvSpPr>
        <p:spPr>
          <a:xfrm>
            <a:off x="162767" y="6137512"/>
            <a:ext cx="8502262" cy="707886"/>
          </a:xfrm>
          <a:prstGeom prst="rect">
            <a:avLst/>
          </a:prstGeom>
          <a:noFill/>
        </p:spPr>
        <p:txBody>
          <a:bodyPr wrap="square">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Only a thorough knowledge of the Bible, with the help of the Holy Spirit, will allow us to remain firm in the truth (2 Pet. 1:19-21).</a:t>
            </a:r>
          </a:p>
        </p:txBody>
      </p:sp>
    </p:spTree>
    <p:extLst>
      <p:ext uri="{BB962C8B-B14F-4D97-AF65-F5344CB8AC3E}">
        <p14:creationId xmlns:p14="http://schemas.microsoft.com/office/powerpoint/2010/main" val="3541893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6">
                                            <p:graphicEl>
                                              <a:dgm id="{921DEA95-C634-465C-8269-0CE2672B7E58}"/>
                                            </p:graphicEl>
                                          </p:spTgt>
                                        </p:tgtEl>
                                        <p:attrNameLst>
                                          <p:attrName>style.visibility</p:attrName>
                                        </p:attrNameLst>
                                      </p:cBhvr>
                                      <p:to>
                                        <p:strVal val="visible"/>
                                      </p:to>
                                    </p:set>
                                    <p:animEffect transition="in" filter="wipe(up)">
                                      <p:cBhvr>
                                        <p:cTn id="35" dur="500"/>
                                        <p:tgtEl>
                                          <p:spTgt spid="6">
                                            <p:graphicEl>
                                              <a:dgm id="{921DEA95-C634-465C-8269-0CE2672B7E58}"/>
                                            </p:graphicEl>
                                          </p:spTgt>
                                        </p:tgtEl>
                                      </p:cBhvr>
                                    </p:animEffect>
                                  </p:childTnLst>
                                </p:cTn>
                              </p:par>
                            </p:childTnLst>
                          </p:cTn>
                        </p:par>
                        <p:par>
                          <p:cTn id="36" fill="hold">
                            <p:stCondLst>
                              <p:cond delay="500"/>
                            </p:stCondLst>
                            <p:childTnLst>
                              <p:par>
                                <p:cTn id="37" presetID="14" presetClass="entr" presetSubtype="10" fill="hold" grpId="0" nodeType="afterEffect">
                                  <p:stCondLst>
                                    <p:cond delay="0"/>
                                  </p:stCondLst>
                                  <p:childTnLst>
                                    <p:set>
                                      <p:cBhvr>
                                        <p:cTn id="38" dur="1" fill="hold">
                                          <p:stCondLst>
                                            <p:cond delay="0"/>
                                          </p:stCondLst>
                                        </p:cTn>
                                        <p:tgtEl>
                                          <p:spTgt spid="6">
                                            <p:graphicEl>
                                              <a:dgm id="{A44D18FA-82CF-46B5-9115-6244AA0FE767}"/>
                                            </p:graphicEl>
                                          </p:spTgt>
                                        </p:tgtEl>
                                        <p:attrNameLst>
                                          <p:attrName>style.visibility</p:attrName>
                                        </p:attrNameLst>
                                      </p:cBhvr>
                                      <p:to>
                                        <p:strVal val="visible"/>
                                      </p:to>
                                    </p:set>
                                    <p:animEffect transition="in" filter="randombar(horizontal)">
                                      <p:cBhvr>
                                        <p:cTn id="39" dur="500"/>
                                        <p:tgtEl>
                                          <p:spTgt spid="6">
                                            <p:graphicEl>
                                              <a:dgm id="{A44D18FA-82CF-46B5-9115-6244AA0FE767}"/>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6">
                                            <p:graphicEl>
                                              <a:dgm id="{41AF4DE1-601B-40B9-A162-5D4AE119F002}"/>
                                            </p:graphicEl>
                                          </p:spTgt>
                                        </p:tgtEl>
                                        <p:attrNameLst>
                                          <p:attrName>style.visibility</p:attrName>
                                        </p:attrNameLst>
                                      </p:cBhvr>
                                      <p:to>
                                        <p:strVal val="visible"/>
                                      </p:to>
                                    </p:set>
                                    <p:animEffect transition="in" filter="randombar(horizontal)">
                                      <p:cBhvr>
                                        <p:cTn id="44" dur="500"/>
                                        <p:tgtEl>
                                          <p:spTgt spid="6">
                                            <p:graphicEl>
                                              <a:dgm id="{41AF4DE1-601B-40B9-A162-5D4AE119F002}"/>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6">
                                            <p:graphicEl>
                                              <a:dgm id="{93337DB5-AD42-407F-8A5E-294858FC49EE}"/>
                                            </p:graphicEl>
                                          </p:spTgt>
                                        </p:tgtEl>
                                        <p:attrNameLst>
                                          <p:attrName>style.visibility</p:attrName>
                                        </p:attrNameLst>
                                      </p:cBhvr>
                                      <p:to>
                                        <p:strVal val="visible"/>
                                      </p:to>
                                    </p:set>
                                    <p:animEffect transition="in" filter="randombar(horizontal)">
                                      <p:cBhvr>
                                        <p:cTn id="49" dur="500"/>
                                        <p:tgtEl>
                                          <p:spTgt spid="6">
                                            <p:graphicEl>
                                              <a:dgm id="{93337DB5-AD42-407F-8A5E-294858FC49EE}"/>
                                            </p:graphicEl>
                                          </p:spTgt>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6">
                                            <p:graphicEl>
                                              <a:dgm id="{91C9FB78-6DA8-4982-A311-F022F3BF177A}"/>
                                            </p:graphicEl>
                                          </p:spTgt>
                                        </p:tgtEl>
                                        <p:attrNameLst>
                                          <p:attrName>style.visibility</p:attrName>
                                        </p:attrNameLst>
                                      </p:cBhvr>
                                      <p:to>
                                        <p:strVal val="visible"/>
                                      </p:to>
                                    </p:set>
                                    <p:animEffect transition="in" filter="randombar(horizontal)">
                                      <p:cBhvr>
                                        <p:cTn id="52" dur="500"/>
                                        <p:tgtEl>
                                          <p:spTgt spid="6">
                                            <p:graphicEl>
                                              <a:dgm id="{91C9FB78-6DA8-4982-A311-F022F3BF177A}"/>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6">
                                            <p:graphicEl>
                                              <a:dgm id="{E3F9F8FA-492C-49A3-A82F-EEE8769C4968}"/>
                                            </p:graphicEl>
                                          </p:spTgt>
                                        </p:tgtEl>
                                        <p:attrNameLst>
                                          <p:attrName>style.visibility</p:attrName>
                                        </p:attrNameLst>
                                      </p:cBhvr>
                                      <p:to>
                                        <p:strVal val="visible"/>
                                      </p:to>
                                    </p:set>
                                    <p:animEffect transition="in" filter="randombar(horizontal)">
                                      <p:cBhvr>
                                        <p:cTn id="57" dur="500"/>
                                        <p:tgtEl>
                                          <p:spTgt spid="6">
                                            <p:graphicEl>
                                              <a:dgm id="{E3F9F8FA-492C-49A3-A82F-EEE8769C4968}"/>
                                            </p:graphicEl>
                                          </p:spTgt>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6">
                                            <p:graphicEl>
                                              <a:dgm id="{68214EF8-81D8-477B-BAC7-81C8B5039D4E}"/>
                                            </p:graphicEl>
                                          </p:spTgt>
                                        </p:tgtEl>
                                        <p:attrNameLst>
                                          <p:attrName>style.visibility</p:attrName>
                                        </p:attrNameLst>
                                      </p:cBhvr>
                                      <p:to>
                                        <p:strVal val="visible"/>
                                      </p:to>
                                    </p:set>
                                    <p:animEffect transition="in" filter="randombar(horizontal)">
                                      <p:cBhvr>
                                        <p:cTn id="60" dur="500"/>
                                        <p:tgtEl>
                                          <p:spTgt spid="6">
                                            <p:graphicEl>
                                              <a:dgm id="{68214EF8-81D8-477B-BAC7-81C8B5039D4E}"/>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25" presetClass="entr" presetSubtype="0" fill="hold" nodeType="clickEffect">
                                  <p:stCondLst>
                                    <p:cond delay="0"/>
                                  </p:stCondLst>
                                  <p:childTnLst>
                                    <p:set>
                                      <p:cBhvr>
                                        <p:cTn id="69" dur="1" fill="hold">
                                          <p:stCondLst>
                                            <p:cond delay="0"/>
                                          </p:stCondLst>
                                        </p:cTn>
                                        <p:tgtEl>
                                          <p:spTgt spid="2"/>
                                        </p:tgtEl>
                                        <p:attrNameLst>
                                          <p:attrName>style.visibility</p:attrName>
                                        </p:attrNameLst>
                                      </p:cBhvr>
                                      <p:to>
                                        <p:strVal val="visible"/>
                                      </p:to>
                                    </p:set>
                                    <p:anim calcmode="lin" valueType="num">
                                      <p:cBhvr>
                                        <p:cTn id="70"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71"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72"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73" dur="1000" fill="hold"/>
                                        <p:tgtEl>
                                          <p:spTgt spid="2"/>
                                        </p:tgtEl>
                                        <p:attrNameLst>
                                          <p:attrName>ppt_h</p:attrName>
                                        </p:attrNameLst>
                                      </p:cBhvr>
                                      <p:tavLst>
                                        <p:tav tm="0">
                                          <p:val>
                                            <p:strVal val="#ppt_h"/>
                                          </p:val>
                                        </p:tav>
                                        <p:tav tm="100000">
                                          <p:val>
                                            <p:strVal val="#ppt_h"/>
                                          </p:val>
                                        </p:tav>
                                      </p:tavLst>
                                    </p:anim>
                                    <p:anim calcmode="lin" valueType="num">
                                      <p:cBhvr>
                                        <p:cTn id="74"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75"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76"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77" dur="1000" decel="50000">
                                          <p:stCondLst>
                                            <p:cond delay="0"/>
                                          </p:stCondLst>
                                        </p:cTn>
                                        <p:tgtEl>
                                          <p:spTgt spid="2"/>
                                        </p:tgtEl>
                                      </p:cBhvr>
                                    </p:animEffect>
                                  </p:childTnLst>
                                </p:cTn>
                              </p:par>
                            </p:childTnLst>
                          </p:cTn>
                        </p:par>
                        <p:par>
                          <p:cTn id="78" fill="hold">
                            <p:stCondLst>
                              <p:cond delay="10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6" grpId="0" uiExpand="1">
        <p:bldSub>
          <a:bldDgm bld="one"/>
        </p:bldSub>
      </p:bldGraphic>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AE9B5AA-FCEE-74A0-4D70-2CFBAC34B8D7}"/>
              </a:ext>
            </a:extLst>
          </p:cNvPr>
          <p:cNvSpPr txBox="1"/>
          <p:nvPr/>
        </p:nvSpPr>
        <p:spPr>
          <a:xfrm>
            <a:off x="0" y="0"/>
            <a:ext cx="12192000" cy="769441"/>
          </a:xfrm>
          <a:prstGeom prst="rect">
            <a:avLst/>
          </a:prstGeom>
          <a:noFill/>
        </p:spPr>
        <p:txBody>
          <a:bodyPr wrap="square">
            <a:spAutoFit/>
            <a:scene3d>
              <a:camera prst="orthographicFront"/>
              <a:lightRig rig="chilly" dir="t"/>
            </a:scene3d>
            <a:sp3d extrusionH="57150" contourW="19050">
              <a:bevelT w="57150" h="38100" prst="hardEdge"/>
              <a:contourClr>
                <a:schemeClr val="accent6">
                  <a:lumMod val="75000"/>
                </a:schemeClr>
              </a:contourClr>
            </a:sp3d>
          </a:bodyPr>
          <a:lstStyle/>
          <a:p>
            <a:pPr algn="ctr"/>
            <a:r>
              <a:rPr lang="en" sz="4400" b="1" dirty="0">
                <a:ln w="13462">
                  <a:solidFill>
                    <a:schemeClr val="accent6">
                      <a:lumMod val="75000"/>
                    </a:schemeClr>
                  </a:solidFill>
                  <a:prstDash val="solid"/>
                </a:ln>
                <a:solidFill>
                  <a:srgbClr val="FFE05D"/>
                </a:solidFill>
                <a:effectLst>
                  <a:outerShdw dist="38100" dir="2700000" algn="bl" rotWithShape="0">
                    <a:schemeClr val="accent6">
                      <a:lumMod val="75000"/>
                    </a:schemeClr>
                  </a:outerShdw>
                </a:effectLst>
              </a:rPr>
              <a:t>SEALED ON THE FOREHEADS</a:t>
            </a:r>
          </a:p>
        </p:txBody>
      </p:sp>
      <p:sp>
        <p:nvSpPr>
          <p:cNvPr id="4" name="CuadroTexto 3">
            <a:extLst>
              <a:ext uri="{FF2B5EF4-FFF2-40B4-BE49-F238E27FC236}">
                <a16:creationId xmlns:a16="http://schemas.microsoft.com/office/drawing/2014/main" id="{F8072A4A-81F7-1C30-8358-C734A2753845}"/>
              </a:ext>
            </a:extLst>
          </p:cNvPr>
          <p:cNvSpPr txBox="1"/>
          <p:nvPr/>
        </p:nvSpPr>
        <p:spPr>
          <a:xfrm>
            <a:off x="321733" y="676304"/>
            <a:ext cx="11548533"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45378F"/>
                </a:solidFill>
                <a:latin typeface="Comic Sans MS" panose="030F0702030302020204" pitchFamily="66" charset="0"/>
              </a:rPr>
              <a:t>“</a:t>
            </a:r>
            <a:r>
              <a:rPr lang="en-US" b="1" dirty="0">
                <a:solidFill>
                  <a:srgbClr val="45378F"/>
                </a:solidFill>
                <a:latin typeface="Comic Sans MS" panose="030F0702030302020204" pitchFamily="66" charset="0"/>
              </a:rPr>
              <a:t>And I looked, and, lo, a Lamb stood on the mount Sion, and with him an hundred forty and four thousand, having his Father's name written in their foreheads</a:t>
            </a:r>
            <a:r>
              <a:rPr lang="en" b="1" dirty="0">
                <a:solidFill>
                  <a:srgbClr val="45378F"/>
                </a:solidFill>
                <a:latin typeface="Comic Sans MS" panose="030F0702030302020204" pitchFamily="66" charset="0"/>
              </a:rPr>
              <a:t>” </a:t>
            </a:r>
            <a:r>
              <a:rPr lang="en" sz="1400" b="1" dirty="0">
                <a:solidFill>
                  <a:srgbClr val="45378F"/>
                </a:solidFill>
                <a:latin typeface="Comic Sans MS" panose="030F0702030302020204" pitchFamily="66" charset="0"/>
              </a:rPr>
              <a:t>(Revelation 14:1)</a:t>
            </a:r>
          </a:p>
        </p:txBody>
      </p:sp>
      <p:sp>
        <p:nvSpPr>
          <p:cNvPr id="5" name="CuadroTexto 4">
            <a:extLst>
              <a:ext uri="{FF2B5EF4-FFF2-40B4-BE49-F238E27FC236}">
                <a16:creationId xmlns:a16="http://schemas.microsoft.com/office/drawing/2014/main" id="{0E319C43-EB09-DD3A-049A-8B0787C60969}"/>
              </a:ext>
            </a:extLst>
          </p:cNvPr>
          <p:cNvSpPr txBox="1"/>
          <p:nvPr/>
        </p:nvSpPr>
        <p:spPr>
          <a:xfrm>
            <a:off x="107130" y="1445745"/>
            <a:ext cx="6741540" cy="400110"/>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The seal of God is identified in three different ways:</a:t>
            </a:r>
          </a:p>
        </p:txBody>
      </p:sp>
      <p:sp>
        <p:nvSpPr>
          <p:cNvPr id="6" name="CuadroTexto 5">
            <a:extLst>
              <a:ext uri="{FF2B5EF4-FFF2-40B4-BE49-F238E27FC236}">
                <a16:creationId xmlns:a16="http://schemas.microsoft.com/office/drawing/2014/main" id="{7FA36ACE-CA2B-D10D-D4F6-06C4BE4586C5}"/>
              </a:ext>
            </a:extLst>
          </p:cNvPr>
          <p:cNvSpPr txBox="1"/>
          <p:nvPr/>
        </p:nvSpPr>
        <p:spPr>
          <a:xfrm>
            <a:off x="183330" y="1905061"/>
            <a:ext cx="6375400" cy="1631216"/>
          </a:xfrm>
          <a:prstGeom prst="rect">
            <a:avLst/>
          </a:prstGeom>
          <a:noFill/>
        </p:spPr>
        <p:txBody>
          <a:bodyPr wrap="square" rtlCol="0">
            <a:spAutoFit/>
          </a:bodyPr>
          <a:lstStyle/>
          <a:p>
            <a:pPr marL="342900" indent="-342900">
              <a:buClr>
                <a:schemeClr val="accent4">
                  <a:lumMod val="20000"/>
                  <a:lumOff val="80000"/>
                </a:schemeClr>
              </a:buClr>
              <a:buFont typeface="+mj-lt"/>
              <a:buAutoNum type="arabicPeriod"/>
            </a:pPr>
            <a:r>
              <a:rPr lang="en" sz="2000" b="1" dirty="0">
                <a:solidFill>
                  <a:schemeClr val="accent4">
                    <a:lumMod val="20000"/>
                    <a:lumOff val="80000"/>
                  </a:schemeClr>
                </a:solidFill>
                <a:effectLst>
                  <a:outerShdw blurRad="38100" dist="38100" dir="2700000" algn="tl">
                    <a:srgbClr val="000000">
                      <a:alpha val="43137"/>
                    </a:srgbClr>
                  </a:outerShdw>
                </a:effectLst>
              </a:rPr>
              <a:t>The Holy Spirit. Believers of all ages are sealed with him (Eph. 4:30).</a:t>
            </a:r>
          </a:p>
          <a:p>
            <a:pPr marL="342900" indent="-342900">
              <a:buClr>
                <a:schemeClr val="accent4">
                  <a:lumMod val="40000"/>
                  <a:lumOff val="60000"/>
                </a:schemeClr>
              </a:buClr>
              <a:buFont typeface="+mj-lt"/>
              <a:buAutoNum type="arabicPeriod"/>
            </a:pPr>
            <a:r>
              <a:rPr lang="en" sz="2000" b="1" dirty="0">
                <a:solidFill>
                  <a:schemeClr val="accent4">
                    <a:lumMod val="40000"/>
                    <a:lumOff val="60000"/>
                  </a:schemeClr>
                </a:solidFill>
                <a:effectLst>
                  <a:outerShdw blurRad="38100" dist="38100" dir="2700000" algn="tl">
                    <a:srgbClr val="000000">
                      <a:alpha val="43137"/>
                    </a:srgbClr>
                  </a:outerShdw>
                </a:effectLst>
              </a:rPr>
              <a:t>The name, or character of God. All who achieve victory will possess it (Rev. 14:1; 22:4).</a:t>
            </a:r>
          </a:p>
          <a:p>
            <a:pPr marL="342900" indent="-342900">
              <a:buClr>
                <a:schemeClr val="accent4">
                  <a:lumMod val="60000"/>
                  <a:lumOff val="40000"/>
                </a:schemeClr>
              </a:buClr>
              <a:buFont typeface="+mj-lt"/>
              <a:buAutoNum type="arabicPeriod"/>
            </a:pPr>
            <a:r>
              <a:rPr lang="en" sz="2000" b="1" dirty="0">
                <a:solidFill>
                  <a:schemeClr val="accent4">
                    <a:lumMod val="60000"/>
                    <a:lumOff val="40000"/>
                  </a:schemeClr>
                </a:solidFill>
                <a:effectLst>
                  <a:outerShdw blurRad="38100" dist="38100" dir="2700000" algn="tl">
                    <a:srgbClr val="000000">
                      <a:alpha val="43137"/>
                    </a:srgbClr>
                  </a:outerShdw>
                </a:effectLst>
              </a:rPr>
              <a:t>A recognizable sign (Rev. 9:4; Ez. 9:4).</a:t>
            </a:r>
          </a:p>
        </p:txBody>
      </p:sp>
      <p:sp>
        <p:nvSpPr>
          <p:cNvPr id="7" name="CuadroTexto 6">
            <a:extLst>
              <a:ext uri="{FF2B5EF4-FFF2-40B4-BE49-F238E27FC236}">
                <a16:creationId xmlns:a16="http://schemas.microsoft.com/office/drawing/2014/main" id="{DD9EE0BA-7E71-8167-821F-CE057CE749BF}"/>
              </a:ext>
            </a:extLst>
          </p:cNvPr>
          <p:cNvSpPr txBox="1"/>
          <p:nvPr/>
        </p:nvSpPr>
        <p:spPr>
          <a:xfrm>
            <a:off x="107130" y="3595483"/>
            <a:ext cx="6741540" cy="707886"/>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God left his seal on one of the 10 commandments, as a distinctive sign of those who worship him (Ez. 20:20).</a:t>
            </a:r>
          </a:p>
        </p:txBody>
      </p:sp>
      <p:graphicFrame>
        <p:nvGraphicFramePr>
          <p:cNvPr id="8" name="Tabla 7">
            <a:extLst>
              <a:ext uri="{FF2B5EF4-FFF2-40B4-BE49-F238E27FC236}">
                <a16:creationId xmlns:a16="http://schemas.microsoft.com/office/drawing/2014/main" id="{A594CBD0-74A9-38CE-2055-2CD2BB13D2F8}"/>
              </a:ext>
            </a:extLst>
          </p:cNvPr>
          <p:cNvGraphicFramePr>
            <a:graphicFrameLocks noGrp="1"/>
          </p:cNvGraphicFramePr>
          <p:nvPr>
            <p:extLst>
              <p:ext uri="{D42A27DB-BD31-4B8C-83A1-F6EECF244321}">
                <p14:modId xmlns:p14="http://schemas.microsoft.com/office/powerpoint/2010/main" val="3316419078"/>
              </p:ext>
            </p:extLst>
          </p:nvPr>
        </p:nvGraphicFramePr>
        <p:xfrm>
          <a:off x="2111271" y="4485018"/>
          <a:ext cx="7318782" cy="2133410"/>
        </p:xfrm>
        <a:graphic>
          <a:graphicData uri="http://schemas.openxmlformats.org/drawingml/2006/table">
            <a:tbl>
              <a:tblPr firstRow="1" bandRow="1">
                <a:tableStyleId>{10A1B5D5-9B99-4C35-A422-299274C87663}</a:tableStyleId>
              </a:tblPr>
              <a:tblGrid>
                <a:gridCol w="2439594">
                  <a:extLst>
                    <a:ext uri="{9D8B030D-6E8A-4147-A177-3AD203B41FA5}">
                      <a16:colId xmlns:a16="http://schemas.microsoft.com/office/drawing/2014/main" val="2479922549"/>
                    </a:ext>
                  </a:extLst>
                </a:gridCol>
                <a:gridCol w="2439594">
                  <a:extLst>
                    <a:ext uri="{9D8B030D-6E8A-4147-A177-3AD203B41FA5}">
                      <a16:colId xmlns:a16="http://schemas.microsoft.com/office/drawing/2014/main" val="2530797189"/>
                    </a:ext>
                  </a:extLst>
                </a:gridCol>
                <a:gridCol w="2439594">
                  <a:extLst>
                    <a:ext uri="{9D8B030D-6E8A-4147-A177-3AD203B41FA5}">
                      <a16:colId xmlns:a16="http://schemas.microsoft.com/office/drawing/2014/main" val="2859307023"/>
                    </a:ext>
                  </a:extLst>
                </a:gridCol>
              </a:tblGrid>
              <a:tr h="791426">
                <a:tc>
                  <a:txBody>
                    <a:bodyPr/>
                    <a:lstStyle/>
                    <a:p>
                      <a:pPr algn="ctr"/>
                      <a:r>
                        <a:rPr lang="en" sz="2000" b="1" dirty="0">
                          <a:effectLst>
                            <a:outerShdw blurRad="38100" dist="38100" dir="2700000" algn="tl">
                              <a:srgbClr val="000000">
                                <a:alpha val="43137"/>
                              </a:srgbClr>
                            </a:outerShdw>
                          </a:effectLst>
                        </a:rPr>
                        <a:t>Components of a seal</a:t>
                      </a:r>
                    </a:p>
                  </a:txBody>
                  <a:tcPr>
                    <a:cell3D prstMaterial="dkEdge">
                      <a:bevel prst="coolSlant"/>
                      <a:lightRig rig="flood" dir="t"/>
                    </a:cell3D>
                  </a:tcPr>
                </a:tc>
                <a:tc>
                  <a:txBody>
                    <a:bodyPr/>
                    <a:lstStyle/>
                    <a:p>
                      <a:pPr algn="ctr"/>
                      <a:r>
                        <a:rPr lang="en" sz="2000" b="1" dirty="0">
                          <a:effectLst>
                            <a:outerShdw blurRad="38100" dist="38100" dir="2700000" algn="tl">
                              <a:srgbClr val="000000">
                                <a:alpha val="43137"/>
                              </a:srgbClr>
                            </a:outerShdw>
                          </a:effectLst>
                        </a:rPr>
                        <a:t>Example: euro coin (Spain)</a:t>
                      </a:r>
                    </a:p>
                  </a:txBody>
                  <a:tcPr>
                    <a:cell3D prstMaterial="dkEdge">
                      <a:bevel prst="coolSlant"/>
                      <a:lightRig rig="flood" dir="t"/>
                    </a:cell3D>
                  </a:tcPr>
                </a:tc>
                <a:tc>
                  <a:txBody>
                    <a:bodyPr/>
                    <a:lstStyle/>
                    <a:p>
                      <a:pPr algn="ctr"/>
                      <a:r>
                        <a:rPr lang="en" sz="2000" b="1" dirty="0">
                          <a:effectLst>
                            <a:outerShdw blurRad="38100" dist="38100" dir="2700000" algn="tl">
                              <a:srgbClr val="000000">
                                <a:alpha val="43137"/>
                              </a:srgbClr>
                            </a:outerShdw>
                          </a:effectLst>
                        </a:rPr>
                        <a:t>The Sabbath </a:t>
                      </a:r>
                      <a:br>
                        <a:rPr lang="es-ES" sz="2000" b="1" dirty="0">
                          <a:effectLst>
                            <a:outerShdw blurRad="38100" dist="38100" dir="2700000" algn="tl">
                              <a:srgbClr val="000000">
                                <a:alpha val="43137"/>
                              </a:srgbClr>
                            </a:outerShdw>
                          </a:effectLst>
                        </a:rPr>
                      </a:br>
                      <a:r>
                        <a:rPr lang="en" sz="2000" b="1" dirty="0">
                          <a:effectLst>
                            <a:outerShdw blurRad="38100" dist="38100" dir="2700000" algn="tl">
                              <a:srgbClr val="000000">
                                <a:alpha val="43137"/>
                              </a:srgbClr>
                            </a:outerShdw>
                          </a:effectLst>
                        </a:rPr>
                        <a:t>(Exodus 20:8-11)</a:t>
                      </a:r>
                    </a:p>
                  </a:txBody>
                  <a:tcPr>
                    <a:cell3D prstMaterial="dkEdge">
                      <a:bevel prst="coolSlant"/>
                      <a:lightRig rig="flood" dir="t"/>
                    </a:cell3D>
                  </a:tcPr>
                </a:tc>
                <a:extLst>
                  <a:ext uri="{0D108BD9-81ED-4DB2-BD59-A6C34878D82A}">
                    <a16:rowId xmlns:a16="http://schemas.microsoft.com/office/drawing/2014/main" val="3786691102"/>
                  </a:ext>
                </a:extLst>
              </a:tr>
              <a:tr h="447328">
                <a:tc>
                  <a:txBody>
                    <a:bodyPr/>
                    <a:lstStyle/>
                    <a:p>
                      <a:pPr algn="ctr"/>
                      <a:r>
                        <a:rPr lang="en" sz="2000" b="1" dirty="0"/>
                        <a:t>Name</a:t>
                      </a:r>
                    </a:p>
                  </a:txBody>
                  <a:tcPr>
                    <a:cell3D prstMaterial="dkEdge">
                      <a:bevel prst="coolSlant"/>
                      <a:lightRig rig="flood" dir="t"/>
                    </a:cell3D>
                  </a:tcPr>
                </a:tc>
                <a:tc>
                  <a:txBody>
                    <a:bodyPr/>
                    <a:lstStyle/>
                    <a:p>
                      <a:pPr algn="ctr"/>
                      <a:r>
                        <a:rPr lang="en" sz="2000" b="1" dirty="0"/>
                        <a:t>Philip VI</a:t>
                      </a:r>
                    </a:p>
                  </a:txBody>
                  <a:tcPr>
                    <a:cell3D prstMaterial="dkEdge">
                      <a:bevel prst="coolSlant"/>
                      <a:lightRig rig="flood" dir="t"/>
                    </a:cell3D>
                  </a:tcPr>
                </a:tc>
                <a:tc>
                  <a:txBody>
                    <a:bodyPr/>
                    <a:lstStyle/>
                    <a:p>
                      <a:pPr algn="ctr"/>
                      <a:r>
                        <a:rPr lang="en" sz="2000" b="1" dirty="0"/>
                        <a:t>Jehovah</a:t>
                      </a:r>
                    </a:p>
                  </a:txBody>
                  <a:tcPr>
                    <a:cell3D prstMaterial="dkEdge">
                      <a:bevel prst="coolSlant"/>
                      <a:lightRig rig="flood" dir="t"/>
                    </a:cell3D>
                  </a:tcPr>
                </a:tc>
                <a:extLst>
                  <a:ext uri="{0D108BD9-81ED-4DB2-BD59-A6C34878D82A}">
                    <a16:rowId xmlns:a16="http://schemas.microsoft.com/office/drawing/2014/main" val="1526022307"/>
                  </a:ext>
                </a:extLst>
              </a:tr>
              <a:tr h="447328">
                <a:tc>
                  <a:txBody>
                    <a:bodyPr/>
                    <a:lstStyle/>
                    <a:p>
                      <a:pPr algn="ctr"/>
                      <a:r>
                        <a:rPr lang="en" sz="2000" b="1" dirty="0"/>
                        <a:t>Qualification</a:t>
                      </a:r>
                    </a:p>
                  </a:txBody>
                  <a:tcPr>
                    <a:cell3D prstMaterial="dkEdge">
                      <a:bevel prst="coolSlant"/>
                      <a:lightRig rig="flood" dir="t"/>
                    </a:cell3D>
                  </a:tcPr>
                </a:tc>
                <a:tc>
                  <a:txBody>
                    <a:bodyPr/>
                    <a:lstStyle/>
                    <a:p>
                      <a:pPr algn="ctr"/>
                      <a:r>
                        <a:rPr lang="en" sz="2000" b="1" dirty="0"/>
                        <a:t>King</a:t>
                      </a:r>
                    </a:p>
                  </a:txBody>
                  <a:tcPr>
                    <a:cell3D prstMaterial="dkEdge">
                      <a:bevel prst="coolSlant"/>
                      <a:lightRig rig="flood" dir="t"/>
                    </a:cell3D>
                  </a:tcPr>
                </a:tc>
                <a:tc>
                  <a:txBody>
                    <a:bodyPr/>
                    <a:lstStyle/>
                    <a:p>
                      <a:pPr algn="ctr"/>
                      <a:r>
                        <a:rPr lang="en" sz="2000" b="1" dirty="0"/>
                        <a:t>Creator</a:t>
                      </a:r>
                    </a:p>
                  </a:txBody>
                  <a:tcPr>
                    <a:cell3D prstMaterial="dkEdge">
                      <a:bevel prst="coolSlant"/>
                      <a:lightRig rig="flood" dir="t"/>
                    </a:cell3D>
                  </a:tcPr>
                </a:tc>
                <a:extLst>
                  <a:ext uri="{0D108BD9-81ED-4DB2-BD59-A6C34878D82A}">
                    <a16:rowId xmlns:a16="http://schemas.microsoft.com/office/drawing/2014/main" val="258532163"/>
                  </a:ext>
                </a:extLst>
              </a:tr>
              <a:tr h="447328">
                <a:tc>
                  <a:txBody>
                    <a:bodyPr/>
                    <a:lstStyle/>
                    <a:p>
                      <a:pPr algn="ctr"/>
                      <a:r>
                        <a:rPr lang="en" sz="2000" b="1" dirty="0"/>
                        <a:t>Territory</a:t>
                      </a:r>
                    </a:p>
                  </a:txBody>
                  <a:tcPr>
                    <a:cell3D prstMaterial="dkEdge">
                      <a:bevel prst="coolSlant"/>
                      <a:lightRig rig="flood" dir="t"/>
                    </a:cell3D>
                  </a:tcPr>
                </a:tc>
                <a:tc>
                  <a:txBody>
                    <a:bodyPr/>
                    <a:lstStyle/>
                    <a:p>
                      <a:pPr algn="ctr"/>
                      <a:r>
                        <a:rPr lang="en" sz="2000" b="1" dirty="0"/>
                        <a:t>Spain</a:t>
                      </a:r>
                    </a:p>
                  </a:txBody>
                  <a:tcPr>
                    <a:cell3D prstMaterial="dkEdge">
                      <a:bevel prst="coolSlant"/>
                      <a:lightRig rig="flood" dir="t"/>
                    </a:cell3D>
                  </a:tcPr>
                </a:tc>
                <a:tc>
                  <a:txBody>
                    <a:bodyPr/>
                    <a:lstStyle/>
                    <a:p>
                      <a:pPr algn="ctr"/>
                      <a:r>
                        <a:rPr lang="en" sz="2000" b="1" dirty="0"/>
                        <a:t>Skies, land and sea</a:t>
                      </a:r>
                    </a:p>
                  </a:txBody>
                  <a:tcPr>
                    <a:cell3D prstMaterial="dkEdge">
                      <a:bevel prst="coolSlant"/>
                      <a:lightRig rig="flood" dir="t"/>
                    </a:cell3D>
                  </a:tcPr>
                </a:tc>
                <a:extLst>
                  <a:ext uri="{0D108BD9-81ED-4DB2-BD59-A6C34878D82A}">
                    <a16:rowId xmlns:a16="http://schemas.microsoft.com/office/drawing/2014/main" val="2536660390"/>
                  </a:ext>
                </a:extLst>
              </a:tr>
            </a:tbl>
          </a:graphicData>
        </a:graphic>
      </p:graphicFrame>
      <p:pic>
        <p:nvPicPr>
          <p:cNvPr id="9" name="Imagen 8">
            <a:extLst>
              <a:ext uri="{FF2B5EF4-FFF2-40B4-BE49-F238E27FC236}">
                <a16:creationId xmlns:a16="http://schemas.microsoft.com/office/drawing/2014/main" id="{5FA71658-969F-9187-653A-82962D1659D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525305" y="4312260"/>
            <a:ext cx="2475552" cy="2477884"/>
          </a:xfrm>
          <a:prstGeom prst="rect">
            <a:avLst/>
          </a:prstGeom>
          <a:effectLst>
            <a:outerShdw blurRad="50800" dist="38100" dir="2700000" algn="tl" rotWithShape="0">
              <a:prstClr val="black">
                <a:alpha val="40000"/>
              </a:prstClr>
            </a:outerShdw>
          </a:effectLst>
        </p:spPr>
      </p:pic>
      <p:pic>
        <p:nvPicPr>
          <p:cNvPr id="10" name="Imagen 9" descr="Imagen que contiene hombre, persona, parado, pastel&#10;&#10;Descripción generada automáticamente">
            <a:extLst>
              <a:ext uri="{FF2B5EF4-FFF2-40B4-BE49-F238E27FC236}">
                <a16:creationId xmlns:a16="http://schemas.microsoft.com/office/drawing/2014/main" id="{E128A83F-E60A-0B6A-4E37-643E9625AC0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63273" y="1436225"/>
            <a:ext cx="4960776" cy="2790437"/>
          </a:xfrm>
          <a:prstGeom prst="round2DiagRect">
            <a:avLst>
              <a:gd name="adj1" fmla="val 0"/>
              <a:gd name="adj2" fmla="val 17388"/>
            </a:avLst>
          </a:prstGeom>
          <a:ln w="57150" cap="sq">
            <a:solidFill>
              <a:schemeClr val="accent4">
                <a:lumMod val="40000"/>
                <a:lumOff val="60000"/>
              </a:schemeClr>
            </a:solidFill>
            <a:miter lim="800000"/>
          </a:ln>
          <a:effectLst>
            <a:outerShdw blurRad="254000" algn="tl" rotWithShape="0">
              <a:srgbClr val="000000">
                <a:alpha val="43000"/>
              </a:srgbClr>
            </a:outerShdw>
          </a:effectLst>
        </p:spPr>
      </p:pic>
      <p:pic>
        <p:nvPicPr>
          <p:cNvPr id="12" name="Imagen 11" descr="Texto&#10;&#10;Descripción generada automáticamente">
            <a:extLst>
              <a:ext uri="{FF2B5EF4-FFF2-40B4-BE49-F238E27FC236}">
                <a16:creationId xmlns:a16="http://schemas.microsoft.com/office/drawing/2014/main" id="{B1C510F6-A23F-CF22-1EAF-CEBBB6E7446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1733" y="4382764"/>
            <a:ext cx="1599338" cy="2235664"/>
          </a:xfrm>
          <a:prstGeom prst="round2DiagRect">
            <a:avLst>
              <a:gd name="adj1" fmla="val 16667"/>
              <a:gd name="adj2" fmla="val 0"/>
            </a:avLst>
          </a:prstGeom>
          <a:ln w="57150" cap="sq">
            <a:solidFill>
              <a:srgbClr val="B7AAFA"/>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679628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9"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trips(upLeft)">
                                      <p:cBhvr>
                                        <p:cTn id="21" dur="500"/>
                                        <p:tgtEl>
                                          <p:spTgt spid="10"/>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wipe(left)">
                                      <p:cBhvr>
                                        <p:cTn id="30" dur="500"/>
                                        <p:tgtEl>
                                          <p:spTgt spid="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wipe(left)">
                                      <p:cBhvr>
                                        <p:cTn id="35" dur="500"/>
                                        <p:tgtEl>
                                          <p:spTgt spid="6">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6">
                                            <p:txEl>
                                              <p:pRg st="2" end="2"/>
                                            </p:txEl>
                                          </p:spTgt>
                                        </p:tgtEl>
                                        <p:attrNameLst>
                                          <p:attrName>style.visibility</p:attrName>
                                        </p:attrNameLst>
                                      </p:cBhvr>
                                      <p:to>
                                        <p:strVal val="visible"/>
                                      </p:to>
                                    </p:set>
                                    <p:animEffect transition="in" filter="wipe(left)">
                                      <p:cBhvr>
                                        <p:cTn id="40" dur="500"/>
                                        <p:tgtEl>
                                          <p:spTgt spid="6">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900" decel="100000" fill="hold"/>
                                        <p:tgtEl>
                                          <p:spTgt spid="12"/>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49" presetID="37" presetClass="entr"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1000"/>
                                        <p:tgtEl>
                                          <p:spTgt spid="7"/>
                                        </p:tgtEl>
                                      </p:cBhvr>
                                    </p:animEffect>
                                    <p:anim calcmode="lin" valueType="num">
                                      <p:cBhvr>
                                        <p:cTn id="52" dur="1000" fill="hold"/>
                                        <p:tgtEl>
                                          <p:spTgt spid="7"/>
                                        </p:tgtEl>
                                        <p:attrNameLst>
                                          <p:attrName>ppt_x</p:attrName>
                                        </p:attrNameLst>
                                      </p:cBhvr>
                                      <p:tavLst>
                                        <p:tav tm="0">
                                          <p:val>
                                            <p:strVal val="#ppt_x"/>
                                          </p:val>
                                        </p:tav>
                                        <p:tav tm="100000">
                                          <p:val>
                                            <p:strVal val="#ppt_x"/>
                                          </p:val>
                                        </p:tav>
                                      </p:tavLst>
                                    </p:anim>
                                    <p:anim calcmode="lin" valueType="num">
                                      <p:cBhvr>
                                        <p:cTn id="53" dur="900" decel="100000" fill="hold"/>
                                        <p:tgtEl>
                                          <p:spTgt spid="7"/>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0" presetClass="entr" presetSubtype="0" fill="hold"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800" decel="100000"/>
                                        <p:tgtEl>
                                          <p:spTgt spid="8"/>
                                        </p:tgtEl>
                                      </p:cBhvr>
                                    </p:animEffect>
                                    <p:anim calcmode="lin" valueType="num">
                                      <p:cBhvr>
                                        <p:cTn id="60" dur="800" decel="100000" fill="hold"/>
                                        <p:tgtEl>
                                          <p:spTgt spid="8"/>
                                        </p:tgtEl>
                                        <p:attrNameLst>
                                          <p:attrName>style.rotation</p:attrName>
                                        </p:attrNameLst>
                                      </p:cBhvr>
                                      <p:tavLst>
                                        <p:tav tm="0">
                                          <p:val>
                                            <p:fltVal val="-90"/>
                                          </p:val>
                                        </p:tav>
                                        <p:tav tm="100000">
                                          <p:val>
                                            <p:fltVal val="0"/>
                                          </p:val>
                                        </p:tav>
                                      </p:tavLst>
                                    </p:anim>
                                    <p:anim calcmode="lin" valueType="num">
                                      <p:cBhvr>
                                        <p:cTn id="61" dur="800" decel="100000" fill="hold"/>
                                        <p:tgtEl>
                                          <p:spTgt spid="8"/>
                                        </p:tgtEl>
                                        <p:attrNameLst>
                                          <p:attrName>ppt_x</p:attrName>
                                        </p:attrNameLst>
                                      </p:cBhvr>
                                      <p:tavLst>
                                        <p:tav tm="0">
                                          <p:val>
                                            <p:strVal val="#ppt_x+0.4"/>
                                          </p:val>
                                        </p:tav>
                                        <p:tav tm="100000">
                                          <p:val>
                                            <p:strVal val="#ppt_x-0.05"/>
                                          </p:val>
                                        </p:tav>
                                      </p:tavLst>
                                    </p:anim>
                                    <p:anim calcmode="lin" valueType="num">
                                      <p:cBhvr>
                                        <p:cTn id="62" dur="800" decel="100000" fill="hold"/>
                                        <p:tgtEl>
                                          <p:spTgt spid="8"/>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65" presetID="30" presetClass="entr" presetSubtype="0" fill="hold" nodeType="with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800" decel="100000"/>
                                        <p:tgtEl>
                                          <p:spTgt spid="9"/>
                                        </p:tgtEl>
                                      </p:cBhvr>
                                    </p:animEffect>
                                    <p:anim calcmode="lin" valueType="num">
                                      <p:cBhvr>
                                        <p:cTn id="68" dur="800" decel="100000" fill="hold"/>
                                        <p:tgtEl>
                                          <p:spTgt spid="9"/>
                                        </p:tgtEl>
                                        <p:attrNameLst>
                                          <p:attrName>style.rotation</p:attrName>
                                        </p:attrNameLst>
                                      </p:cBhvr>
                                      <p:tavLst>
                                        <p:tav tm="0">
                                          <p:val>
                                            <p:fltVal val="-90"/>
                                          </p:val>
                                        </p:tav>
                                        <p:tav tm="100000">
                                          <p:val>
                                            <p:fltVal val="0"/>
                                          </p:val>
                                        </p:tav>
                                      </p:tavLst>
                                    </p:anim>
                                    <p:anim calcmode="lin" valueType="num">
                                      <p:cBhvr>
                                        <p:cTn id="69" dur="800" decel="100000" fill="hold"/>
                                        <p:tgtEl>
                                          <p:spTgt spid="9"/>
                                        </p:tgtEl>
                                        <p:attrNameLst>
                                          <p:attrName>ppt_x</p:attrName>
                                        </p:attrNameLst>
                                      </p:cBhvr>
                                      <p:tavLst>
                                        <p:tav tm="0">
                                          <p:val>
                                            <p:strVal val="#ppt_x+0.4"/>
                                          </p:val>
                                        </p:tav>
                                        <p:tav tm="100000">
                                          <p:val>
                                            <p:strVal val="#ppt_x-0.05"/>
                                          </p:val>
                                        </p:tav>
                                      </p:tavLst>
                                    </p:anim>
                                    <p:anim calcmode="lin" valueType="num">
                                      <p:cBhvr>
                                        <p:cTn id="70" dur="800" decel="100000" fill="hold"/>
                                        <p:tgtEl>
                                          <p:spTgt spid="9"/>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build="p"/>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0E319C43-EB09-DD3A-049A-8B0787C60969}"/>
              </a:ext>
            </a:extLst>
          </p:cNvPr>
          <p:cNvSpPr txBox="1"/>
          <p:nvPr/>
        </p:nvSpPr>
        <p:spPr>
          <a:xfrm>
            <a:off x="4737875" y="1445745"/>
            <a:ext cx="7360339" cy="1631216"/>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The seal, mark or sign can be received in two different ways: on the forehead or on the hand. While the faithful will receive it on their foreheads, the unbelievers will receive it on their foreheads or in their hands (Rev. 13:16). What is the difference?</a:t>
            </a:r>
          </a:p>
        </p:txBody>
      </p:sp>
      <p:graphicFrame>
        <p:nvGraphicFramePr>
          <p:cNvPr id="2" name="Diagrama 1">
            <a:extLst>
              <a:ext uri="{FF2B5EF4-FFF2-40B4-BE49-F238E27FC236}">
                <a16:creationId xmlns:a16="http://schemas.microsoft.com/office/drawing/2014/main" id="{C7783165-27A8-51B1-27D7-1D3772C4FDD9}"/>
              </a:ext>
            </a:extLst>
          </p:cNvPr>
          <p:cNvGraphicFramePr/>
          <p:nvPr>
            <p:extLst>
              <p:ext uri="{D42A27DB-BD31-4B8C-83A1-F6EECF244321}">
                <p14:modId xmlns:p14="http://schemas.microsoft.com/office/powerpoint/2010/main" val="552200658"/>
              </p:ext>
            </p:extLst>
          </p:nvPr>
        </p:nvGraphicFramePr>
        <p:xfrm>
          <a:off x="4737875" y="2892294"/>
          <a:ext cx="7128933" cy="30564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uadroTexto 10">
            <a:extLst>
              <a:ext uri="{FF2B5EF4-FFF2-40B4-BE49-F238E27FC236}">
                <a16:creationId xmlns:a16="http://schemas.microsoft.com/office/drawing/2014/main" id="{EA58FDD0-0496-A38D-BC8D-A147A2D989FE}"/>
              </a:ext>
            </a:extLst>
          </p:cNvPr>
          <p:cNvSpPr txBox="1"/>
          <p:nvPr/>
        </p:nvSpPr>
        <p:spPr>
          <a:xfrm>
            <a:off x="4427199" y="6071870"/>
            <a:ext cx="7764801" cy="707886"/>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While Satan does not care about the reasons for worship, God only accepts sincere and complete worship (Rom. 12:1).</a:t>
            </a:r>
          </a:p>
        </p:txBody>
      </p:sp>
      <p:sp>
        <p:nvSpPr>
          <p:cNvPr id="6" name="CuadroTexto 5">
            <a:extLst>
              <a:ext uri="{FF2B5EF4-FFF2-40B4-BE49-F238E27FC236}">
                <a16:creationId xmlns:a16="http://schemas.microsoft.com/office/drawing/2014/main" id="{809A6899-32A3-AF46-D2B7-008341A939D8}"/>
              </a:ext>
            </a:extLst>
          </p:cNvPr>
          <p:cNvSpPr txBox="1"/>
          <p:nvPr/>
        </p:nvSpPr>
        <p:spPr>
          <a:xfrm>
            <a:off x="0" y="0"/>
            <a:ext cx="12192000" cy="769441"/>
          </a:xfrm>
          <a:prstGeom prst="rect">
            <a:avLst/>
          </a:prstGeom>
          <a:noFill/>
        </p:spPr>
        <p:txBody>
          <a:bodyPr wrap="square">
            <a:spAutoFit/>
            <a:scene3d>
              <a:camera prst="orthographicFront"/>
              <a:lightRig rig="chilly" dir="t"/>
            </a:scene3d>
            <a:sp3d extrusionH="57150" contourW="19050">
              <a:bevelT w="57150" h="38100" prst="hardEdge"/>
              <a:contourClr>
                <a:schemeClr val="accent6">
                  <a:lumMod val="75000"/>
                </a:schemeClr>
              </a:contourClr>
            </a:sp3d>
          </a:bodyPr>
          <a:lstStyle/>
          <a:p>
            <a:pPr algn="ctr"/>
            <a:r>
              <a:rPr lang="en" sz="4400" b="1" dirty="0">
                <a:ln w="13462">
                  <a:solidFill>
                    <a:schemeClr val="accent6">
                      <a:lumMod val="75000"/>
                    </a:schemeClr>
                  </a:solidFill>
                  <a:prstDash val="solid"/>
                </a:ln>
                <a:solidFill>
                  <a:srgbClr val="FFE05D"/>
                </a:solidFill>
                <a:effectLst>
                  <a:outerShdw dist="38100" dir="2700000" algn="bl" rotWithShape="0">
                    <a:schemeClr val="accent6">
                      <a:lumMod val="75000"/>
                    </a:schemeClr>
                  </a:outerShdw>
                </a:effectLst>
              </a:rPr>
              <a:t>SEALED ON THE FOREHEADS</a:t>
            </a:r>
          </a:p>
        </p:txBody>
      </p:sp>
      <p:sp>
        <p:nvSpPr>
          <p:cNvPr id="7" name="CuadroTexto 6">
            <a:extLst>
              <a:ext uri="{FF2B5EF4-FFF2-40B4-BE49-F238E27FC236}">
                <a16:creationId xmlns:a16="http://schemas.microsoft.com/office/drawing/2014/main" id="{5A30B4D4-5BD0-04CF-3DC8-F18C23BD6050}"/>
              </a:ext>
            </a:extLst>
          </p:cNvPr>
          <p:cNvSpPr txBox="1"/>
          <p:nvPr/>
        </p:nvSpPr>
        <p:spPr>
          <a:xfrm>
            <a:off x="321733" y="676304"/>
            <a:ext cx="11548533"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45378F"/>
                </a:solidFill>
                <a:latin typeface="Comic Sans MS" panose="030F0702030302020204" pitchFamily="66" charset="0"/>
              </a:rPr>
              <a:t>“</a:t>
            </a:r>
            <a:r>
              <a:rPr lang="en-US" b="1" dirty="0">
                <a:solidFill>
                  <a:srgbClr val="45378F"/>
                </a:solidFill>
                <a:latin typeface="Comic Sans MS" panose="030F0702030302020204" pitchFamily="66" charset="0"/>
              </a:rPr>
              <a:t>And I looked, and, lo, a Lamb stood on the mount Sion, and with him an hundred forty and four thousand, having his Father's name written in their foreheads</a:t>
            </a:r>
            <a:r>
              <a:rPr lang="en" b="1" dirty="0">
                <a:solidFill>
                  <a:srgbClr val="45378F"/>
                </a:solidFill>
                <a:latin typeface="Comic Sans MS" panose="030F0702030302020204" pitchFamily="66" charset="0"/>
              </a:rPr>
              <a:t>” </a:t>
            </a:r>
            <a:r>
              <a:rPr lang="en" sz="1400" b="1" dirty="0">
                <a:solidFill>
                  <a:srgbClr val="45378F"/>
                </a:solidFill>
                <a:latin typeface="Comic Sans MS" panose="030F0702030302020204" pitchFamily="66" charset="0"/>
              </a:rPr>
              <a:t>(Revelation 14:1)</a:t>
            </a:r>
          </a:p>
        </p:txBody>
      </p:sp>
      <p:pic>
        <p:nvPicPr>
          <p:cNvPr id="9" name="Imagen 8" descr="Dibujo de un monstruo con ojos verdes&#10;&#10;Descripción generada automáticamente con confianza baja">
            <a:extLst>
              <a:ext uri="{FF2B5EF4-FFF2-40B4-BE49-F238E27FC236}">
                <a16:creationId xmlns:a16="http://schemas.microsoft.com/office/drawing/2014/main" id="{70DBBC21-76CE-0613-00F6-9B0DABF669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9462" y="1541178"/>
            <a:ext cx="2098167" cy="2797555"/>
          </a:xfrm>
          <a:prstGeom prst="snip2DiagRect">
            <a:avLst/>
          </a:prstGeom>
          <a:solidFill>
            <a:srgbClr val="FFFFFF">
              <a:shade val="85000"/>
            </a:srgbClr>
          </a:solidFill>
          <a:ln w="57150" cap="sq">
            <a:solidFill>
              <a:srgbClr val="85C8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Un dibujo de una persona con la boca abierta&#10;&#10;Descripción generada automáticamente con confianza media">
            <a:extLst>
              <a:ext uri="{FF2B5EF4-FFF2-40B4-BE49-F238E27FC236}">
                <a16:creationId xmlns:a16="http://schemas.microsoft.com/office/drawing/2014/main" id="{6488874A-A2F2-CB34-F5C9-FCC105ED559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370169" y="1541178"/>
            <a:ext cx="2098167" cy="2797556"/>
          </a:xfrm>
          <a:prstGeom prst="snip2DiagRect">
            <a:avLst>
              <a:gd name="adj1" fmla="val 16009"/>
              <a:gd name="adj2" fmla="val 0"/>
            </a:avLst>
          </a:prstGeom>
          <a:solidFill>
            <a:srgbClr val="FFFFFF">
              <a:shade val="85000"/>
            </a:srgbClr>
          </a:solidFill>
          <a:ln w="57150" cap="sq">
            <a:solidFill>
              <a:srgbClr val="85C8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tabla, parado&#10;&#10;Descripción generada automáticamente">
            <a:extLst>
              <a:ext uri="{FF2B5EF4-FFF2-40B4-BE49-F238E27FC236}">
                <a16:creationId xmlns:a16="http://schemas.microsoft.com/office/drawing/2014/main" id="{E8CE6530-0611-A1B8-4A88-3A48BCB6E639}"/>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40000"/>
                    </a14:imgEffect>
                  </a14:imgLayer>
                </a14:imgProps>
              </a:ext>
              <a:ext uri="{28A0092B-C50C-407E-A947-70E740481C1C}">
                <a14:useLocalDpi xmlns:a14="http://schemas.microsoft.com/office/drawing/2010/main"/>
              </a:ext>
            </a:extLst>
          </a:blip>
          <a:stretch>
            <a:fillRect/>
          </a:stretch>
        </p:blipFill>
        <p:spPr>
          <a:xfrm>
            <a:off x="793490" y="4420527"/>
            <a:ext cx="3339974" cy="241363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29694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Right)">
                                      <p:cBhvr>
                                        <p:cTn id="12" dur="500"/>
                                        <p:tgtEl>
                                          <p:spTgt spid="9"/>
                                        </p:tgtEl>
                                      </p:cBhvr>
                                    </p:animEffect>
                                  </p:childTnLst>
                                </p:cTn>
                              </p:par>
                            </p:childTnLst>
                          </p:cTn>
                        </p:par>
                        <p:par>
                          <p:cTn id="13" fill="hold">
                            <p:stCondLst>
                              <p:cond delay="500"/>
                            </p:stCondLst>
                            <p:childTnLst>
                              <p:par>
                                <p:cTn id="14" presetID="18" presetClass="entr" presetSubtype="3"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strips(upRight)">
                                      <p:cBhvr>
                                        <p:cTn id="16" dur="500"/>
                                        <p:tgtEl>
                                          <p:spTgt spid="12"/>
                                        </p:tgtEl>
                                      </p:cBhvr>
                                    </p:animEffect>
                                  </p:childTnLst>
                                </p:cTn>
                              </p:par>
                            </p:childTnLst>
                          </p:cTn>
                        </p:par>
                        <p:par>
                          <p:cTn id="17" fill="hold">
                            <p:stCondLst>
                              <p:cond delay="1000"/>
                            </p:stCondLst>
                            <p:childTnLst>
                              <p:par>
                                <p:cTn id="18" presetID="50" presetClass="entr" presetSubtype="0" decel="100000" fill="hold" grpId="0" nodeType="afterEffect">
                                  <p:stCondLst>
                                    <p:cond delay="0"/>
                                  </p:stCondLst>
                                  <p:childTnLst>
                                    <p:set>
                                      <p:cBhvr>
                                        <p:cTn id="19" dur="1" fill="hold">
                                          <p:stCondLst>
                                            <p:cond delay="0"/>
                                          </p:stCondLst>
                                        </p:cTn>
                                        <p:tgtEl>
                                          <p:spTgt spid="2">
                                            <p:graphicEl>
                                              <a:dgm id="{95C93B22-7722-43B9-9017-A0D43831CE70}"/>
                                            </p:graphicEl>
                                          </p:spTgt>
                                        </p:tgtEl>
                                        <p:attrNameLst>
                                          <p:attrName>style.visibility</p:attrName>
                                        </p:attrNameLst>
                                      </p:cBhvr>
                                      <p:to>
                                        <p:strVal val="visible"/>
                                      </p:to>
                                    </p:set>
                                    <p:anim calcmode="lin" valueType="num">
                                      <p:cBhvr>
                                        <p:cTn id="20" dur="1000" fill="hold"/>
                                        <p:tgtEl>
                                          <p:spTgt spid="2">
                                            <p:graphicEl>
                                              <a:dgm id="{95C93B22-7722-43B9-9017-A0D43831CE70}"/>
                                            </p:graphicEl>
                                          </p:spTgt>
                                        </p:tgtEl>
                                        <p:attrNameLst>
                                          <p:attrName>ppt_w</p:attrName>
                                        </p:attrNameLst>
                                      </p:cBhvr>
                                      <p:tavLst>
                                        <p:tav tm="0">
                                          <p:val>
                                            <p:strVal val="#ppt_w+.3"/>
                                          </p:val>
                                        </p:tav>
                                        <p:tav tm="100000">
                                          <p:val>
                                            <p:strVal val="#ppt_w"/>
                                          </p:val>
                                        </p:tav>
                                      </p:tavLst>
                                    </p:anim>
                                    <p:anim calcmode="lin" valueType="num">
                                      <p:cBhvr>
                                        <p:cTn id="21" dur="1000" fill="hold"/>
                                        <p:tgtEl>
                                          <p:spTgt spid="2">
                                            <p:graphicEl>
                                              <a:dgm id="{95C93B22-7722-43B9-9017-A0D43831CE70}"/>
                                            </p:graphicEl>
                                          </p:spTgt>
                                        </p:tgtEl>
                                        <p:attrNameLst>
                                          <p:attrName>ppt_h</p:attrName>
                                        </p:attrNameLst>
                                      </p:cBhvr>
                                      <p:tavLst>
                                        <p:tav tm="0">
                                          <p:val>
                                            <p:strVal val="#ppt_h"/>
                                          </p:val>
                                        </p:tav>
                                        <p:tav tm="100000">
                                          <p:val>
                                            <p:strVal val="#ppt_h"/>
                                          </p:val>
                                        </p:tav>
                                      </p:tavLst>
                                    </p:anim>
                                    <p:animEffect transition="in" filter="fade">
                                      <p:cBhvr>
                                        <p:cTn id="22" dur="1000"/>
                                        <p:tgtEl>
                                          <p:spTgt spid="2">
                                            <p:graphicEl>
                                              <a:dgm id="{95C93B22-7722-43B9-9017-A0D43831CE7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
                                            <p:graphicEl>
                                              <a:dgm id="{28AF5FED-151D-4819-B058-3337FFE8F704}"/>
                                            </p:graphicEl>
                                          </p:spTgt>
                                        </p:tgtEl>
                                        <p:attrNameLst>
                                          <p:attrName>style.visibility</p:attrName>
                                        </p:attrNameLst>
                                      </p:cBhvr>
                                      <p:to>
                                        <p:strVal val="visible"/>
                                      </p:to>
                                    </p:set>
                                    <p:animEffect transition="in" filter="randombar(horizontal)">
                                      <p:cBhvr>
                                        <p:cTn id="27" dur="500"/>
                                        <p:tgtEl>
                                          <p:spTgt spid="2">
                                            <p:graphicEl>
                                              <a:dgm id="{28AF5FED-151D-4819-B058-3337FFE8F704}"/>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
                                            <p:graphicEl>
                                              <a:dgm id="{87E83424-66C0-4F74-BB47-303FC300864D}"/>
                                            </p:graphicEl>
                                          </p:spTgt>
                                        </p:tgtEl>
                                        <p:attrNameLst>
                                          <p:attrName>style.visibility</p:attrName>
                                        </p:attrNameLst>
                                      </p:cBhvr>
                                      <p:to>
                                        <p:strVal val="visible"/>
                                      </p:to>
                                    </p:set>
                                    <p:animEffect transition="in" filter="randombar(horizontal)">
                                      <p:cBhvr>
                                        <p:cTn id="32" dur="500"/>
                                        <p:tgtEl>
                                          <p:spTgt spid="2">
                                            <p:graphicEl>
                                              <a:dgm id="{87E83424-66C0-4F74-BB47-303FC300864D}"/>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randombar(horizontal)">
                                      <p:cBhvr>
                                        <p:cTn id="37" dur="500"/>
                                        <p:tgtEl>
                                          <p:spTgt spid="14"/>
                                        </p:tgtEl>
                                      </p:cBhvr>
                                    </p:animEffect>
                                  </p:childTnLst>
                                </p:cTn>
                              </p:par>
                            </p:childTnLst>
                          </p:cTn>
                        </p:par>
                        <p:par>
                          <p:cTn id="38" fill="hold">
                            <p:stCondLst>
                              <p:cond delay="500"/>
                            </p:stCondLst>
                            <p:childTnLst>
                              <p:par>
                                <p:cTn id="39" presetID="50" presetClass="entr" presetSubtype="0" decel="100000" fill="hold" grpId="0" nodeType="afterEffect">
                                  <p:stCondLst>
                                    <p:cond delay="0"/>
                                  </p:stCondLst>
                                  <p:childTnLst>
                                    <p:set>
                                      <p:cBhvr>
                                        <p:cTn id="40" dur="1" fill="hold">
                                          <p:stCondLst>
                                            <p:cond delay="0"/>
                                          </p:stCondLst>
                                        </p:cTn>
                                        <p:tgtEl>
                                          <p:spTgt spid="2">
                                            <p:graphicEl>
                                              <a:dgm id="{85E83EAF-AB9C-44DA-8722-0742E26C0E79}"/>
                                            </p:graphicEl>
                                          </p:spTgt>
                                        </p:tgtEl>
                                        <p:attrNameLst>
                                          <p:attrName>style.visibility</p:attrName>
                                        </p:attrNameLst>
                                      </p:cBhvr>
                                      <p:to>
                                        <p:strVal val="visible"/>
                                      </p:to>
                                    </p:set>
                                    <p:anim calcmode="lin" valueType="num">
                                      <p:cBhvr>
                                        <p:cTn id="41" dur="1000" fill="hold"/>
                                        <p:tgtEl>
                                          <p:spTgt spid="2">
                                            <p:graphicEl>
                                              <a:dgm id="{85E83EAF-AB9C-44DA-8722-0742E26C0E79}"/>
                                            </p:graphicEl>
                                          </p:spTgt>
                                        </p:tgtEl>
                                        <p:attrNameLst>
                                          <p:attrName>ppt_w</p:attrName>
                                        </p:attrNameLst>
                                      </p:cBhvr>
                                      <p:tavLst>
                                        <p:tav tm="0">
                                          <p:val>
                                            <p:strVal val="#ppt_w+.3"/>
                                          </p:val>
                                        </p:tav>
                                        <p:tav tm="100000">
                                          <p:val>
                                            <p:strVal val="#ppt_w"/>
                                          </p:val>
                                        </p:tav>
                                      </p:tavLst>
                                    </p:anim>
                                    <p:anim calcmode="lin" valueType="num">
                                      <p:cBhvr>
                                        <p:cTn id="42" dur="1000" fill="hold"/>
                                        <p:tgtEl>
                                          <p:spTgt spid="2">
                                            <p:graphicEl>
                                              <a:dgm id="{85E83EAF-AB9C-44DA-8722-0742E26C0E79}"/>
                                            </p:graphicEl>
                                          </p:spTgt>
                                        </p:tgtEl>
                                        <p:attrNameLst>
                                          <p:attrName>ppt_h</p:attrName>
                                        </p:attrNameLst>
                                      </p:cBhvr>
                                      <p:tavLst>
                                        <p:tav tm="0">
                                          <p:val>
                                            <p:strVal val="#ppt_h"/>
                                          </p:val>
                                        </p:tav>
                                        <p:tav tm="100000">
                                          <p:val>
                                            <p:strVal val="#ppt_h"/>
                                          </p:val>
                                        </p:tav>
                                      </p:tavLst>
                                    </p:anim>
                                    <p:animEffect transition="in" filter="fade">
                                      <p:cBhvr>
                                        <p:cTn id="43" dur="1000"/>
                                        <p:tgtEl>
                                          <p:spTgt spid="2">
                                            <p:graphicEl>
                                              <a:dgm id="{85E83EAF-AB9C-44DA-8722-0742E26C0E79}"/>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
                                            <p:graphicEl>
                                              <a:dgm id="{614CF04F-C840-4284-A289-B12249443588}"/>
                                            </p:graphicEl>
                                          </p:spTgt>
                                        </p:tgtEl>
                                        <p:attrNameLst>
                                          <p:attrName>style.visibility</p:attrName>
                                        </p:attrNameLst>
                                      </p:cBhvr>
                                      <p:to>
                                        <p:strVal val="visible"/>
                                      </p:to>
                                    </p:set>
                                    <p:animEffect transition="in" filter="randombar(horizontal)">
                                      <p:cBhvr>
                                        <p:cTn id="48" dur="500"/>
                                        <p:tgtEl>
                                          <p:spTgt spid="2">
                                            <p:graphicEl>
                                              <a:dgm id="{614CF04F-C840-4284-A289-B12249443588}"/>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2">
                                            <p:graphicEl>
                                              <a:dgm id="{87A03942-95A3-4E73-9FA0-5F550F675E61}"/>
                                            </p:graphicEl>
                                          </p:spTgt>
                                        </p:tgtEl>
                                        <p:attrNameLst>
                                          <p:attrName>style.visibility</p:attrName>
                                        </p:attrNameLst>
                                      </p:cBhvr>
                                      <p:to>
                                        <p:strVal val="visible"/>
                                      </p:to>
                                    </p:set>
                                    <p:animEffect transition="in" filter="randombar(horizontal)">
                                      <p:cBhvr>
                                        <p:cTn id="53" dur="500"/>
                                        <p:tgtEl>
                                          <p:spTgt spid="2">
                                            <p:graphicEl>
                                              <a:dgm id="{87A03942-95A3-4E73-9FA0-5F550F675E61}"/>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left)">
                                      <p:cBhvr>
                                        <p:cTn id="5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2" grpId="0" uiExpand="1">
        <p:bldSub>
          <a:bldDgm bld="one"/>
        </p:bldSub>
      </p:bldGraphic>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CuadroTexto 18">
            <a:extLst>
              <a:ext uri="{FF2B5EF4-FFF2-40B4-BE49-F238E27FC236}">
                <a16:creationId xmlns:a16="http://schemas.microsoft.com/office/drawing/2014/main" id="{3070B766-509D-1A52-6CDB-C51A0AF42A00}"/>
              </a:ext>
            </a:extLst>
          </p:cNvPr>
          <p:cNvSpPr txBox="1"/>
          <p:nvPr/>
        </p:nvSpPr>
        <p:spPr>
          <a:xfrm>
            <a:off x="3640667" y="3504929"/>
            <a:ext cx="5309299" cy="1015663"/>
          </a:xfrm>
          <a:prstGeom prst="rect">
            <a:avLst/>
          </a:prstGeom>
          <a:noFill/>
        </p:spPr>
        <p:txBody>
          <a:bodyPr wrap="square">
            <a:spAutoFit/>
          </a:bodyPr>
          <a:lstStyle/>
          <a:p>
            <a:pPr>
              <a:spcBef>
                <a:spcPts val="600"/>
              </a:spcBef>
            </a:pPr>
            <a:r>
              <a:rPr lang="en" sz="2000" b="1" dirty="0"/>
              <a:t>If the Sabbath is the visible sign (mark) of the faithful, will not the mark of the beast have the same nature?</a:t>
            </a:r>
          </a:p>
        </p:txBody>
      </p:sp>
      <p:sp>
        <p:nvSpPr>
          <p:cNvPr id="3" name="CuadroTexto 2">
            <a:extLst>
              <a:ext uri="{FF2B5EF4-FFF2-40B4-BE49-F238E27FC236}">
                <a16:creationId xmlns:a16="http://schemas.microsoft.com/office/drawing/2014/main" id="{F534751D-B00F-E0ED-1C16-D71E0B671905}"/>
              </a:ext>
            </a:extLst>
          </p:cNvPr>
          <p:cNvSpPr txBox="1"/>
          <p:nvPr/>
        </p:nvSpPr>
        <p:spPr>
          <a:xfrm>
            <a:off x="0" y="0"/>
            <a:ext cx="12192000" cy="769441"/>
          </a:xfrm>
          <a:prstGeom prst="rect">
            <a:avLst/>
          </a:prstGeom>
          <a:noFill/>
        </p:spPr>
        <p:txBody>
          <a:bodyPr wrap="square">
            <a:spAutoFit/>
          </a:bodyPr>
          <a:lstStyle/>
          <a:p>
            <a:pPr algn="ctr"/>
            <a:r>
              <a:rPr lang="en" sz="4400" b="1" dirty="0">
                <a:ln w="22225">
                  <a:solidFill>
                    <a:schemeClr val="accent2"/>
                  </a:solidFill>
                  <a:prstDash val="solid"/>
                </a:ln>
                <a:solidFill>
                  <a:schemeClr val="accent2">
                    <a:lumMod val="40000"/>
                    <a:lumOff val="60000"/>
                  </a:schemeClr>
                </a:solidFill>
              </a:rPr>
              <a:t>LOYAL IN WORSHIP</a:t>
            </a:r>
          </a:p>
        </p:txBody>
      </p:sp>
      <p:sp>
        <p:nvSpPr>
          <p:cNvPr id="4" name="CuadroTexto 3">
            <a:extLst>
              <a:ext uri="{FF2B5EF4-FFF2-40B4-BE49-F238E27FC236}">
                <a16:creationId xmlns:a16="http://schemas.microsoft.com/office/drawing/2014/main" id="{6436E524-DF73-9D92-C669-2216B628F1F9}"/>
              </a:ext>
            </a:extLst>
          </p:cNvPr>
          <p:cNvSpPr txBox="1"/>
          <p:nvPr/>
        </p:nvSpPr>
        <p:spPr>
          <a:xfrm>
            <a:off x="0" y="625508"/>
            <a:ext cx="7879005" cy="861774"/>
          </a:xfrm>
          <a:prstGeom prst="rect">
            <a:avLst/>
          </a:prstGeom>
          <a:noFill/>
        </p:spPr>
        <p:txBody>
          <a:bodyPr wrap="square">
            <a:spAutoFit/>
          </a:bodyPr>
          <a:lstStyle/>
          <a:p>
            <a:pPr algn="ctr"/>
            <a:r>
              <a:rPr lang="en" b="1" dirty="0">
                <a:solidFill>
                  <a:srgbClr val="FCC0C0"/>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FCC0C0"/>
                </a:solidFill>
                <a:effectLst>
                  <a:outerShdw blurRad="38100" dist="38100" dir="2700000" algn="tl">
                    <a:srgbClr val="000000">
                      <a:alpha val="43137"/>
                    </a:srgbClr>
                  </a:outerShdw>
                </a:effectLst>
                <a:latin typeface="Comic Sans MS" panose="030F0702030302020204" pitchFamily="66" charset="0"/>
              </a:rPr>
              <a:t>so that they could not buy or sell unless they had the mark, which is the name of the beast or the number of its name</a:t>
            </a:r>
            <a:r>
              <a:rPr lang="en" b="1" dirty="0">
                <a:solidFill>
                  <a:srgbClr val="FCC0C0"/>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CC0C0"/>
                </a:solidFill>
                <a:effectLst>
                  <a:outerShdw blurRad="38100" dist="38100" dir="2700000" algn="tl">
                    <a:srgbClr val="000000">
                      <a:alpha val="43137"/>
                    </a:srgbClr>
                  </a:outerShdw>
                </a:effectLst>
                <a:latin typeface="Comic Sans MS" panose="030F0702030302020204" pitchFamily="66" charset="0"/>
              </a:rPr>
              <a:t>(Revelation 13:17 </a:t>
            </a:r>
            <a:r>
              <a:rPr lang="en" sz="1100" b="1" dirty="0">
                <a:solidFill>
                  <a:srgbClr val="FCC0C0"/>
                </a:solidFill>
                <a:effectLst>
                  <a:outerShdw blurRad="38100" dist="38100" dir="2700000" algn="tl">
                    <a:srgbClr val="000000">
                      <a:alpha val="43137"/>
                    </a:srgbClr>
                  </a:outerShdw>
                </a:effectLst>
                <a:latin typeface="Comic Sans MS" panose="030F0702030302020204" pitchFamily="66" charset="0"/>
              </a:rPr>
              <a:t>NIV </a:t>
            </a:r>
            <a:r>
              <a:rPr lang="en" sz="1400" b="1" dirty="0">
                <a:solidFill>
                  <a:srgbClr val="FCC0C0"/>
                </a:solidFill>
                <a:effectLst>
                  <a:outerShdw blurRad="38100" dist="38100" dir="2700000" algn="tl">
                    <a:srgbClr val="000000">
                      <a:alpha val="43137"/>
                    </a:srgbClr>
                  </a:outerShdw>
                </a:effectLst>
                <a:latin typeface="Comic Sans MS" panose="030F0702030302020204" pitchFamily="66" charset="0"/>
              </a:rPr>
              <a:t>)</a:t>
            </a:r>
          </a:p>
        </p:txBody>
      </p:sp>
      <p:sp>
        <p:nvSpPr>
          <p:cNvPr id="5" name="CuadroTexto 4">
            <a:extLst>
              <a:ext uri="{FF2B5EF4-FFF2-40B4-BE49-F238E27FC236}">
                <a16:creationId xmlns:a16="http://schemas.microsoft.com/office/drawing/2014/main" id="{C2BD4ABD-6D7D-1EFC-F9E1-875ED681F739}"/>
              </a:ext>
            </a:extLst>
          </p:cNvPr>
          <p:cNvSpPr txBox="1"/>
          <p:nvPr/>
        </p:nvSpPr>
        <p:spPr>
          <a:xfrm>
            <a:off x="296333" y="1496553"/>
            <a:ext cx="7518400" cy="1631216"/>
          </a:xfrm>
          <a:prstGeom prst="rect">
            <a:avLst/>
          </a:prstGeom>
          <a:noFill/>
        </p:spPr>
        <p:txBody>
          <a:bodyPr wrap="square" rtlCol="0">
            <a:spAutoFit/>
          </a:bodyPr>
          <a:lstStyle/>
          <a:p>
            <a:pPr>
              <a:spcBef>
                <a:spcPts val="600"/>
              </a:spcBef>
            </a:pPr>
            <a:r>
              <a:rPr lang="en" sz="2000" b="1" dirty="0"/>
              <a:t>Those who refuse to receive the mark of the beast cannot buy or sell, and are threatened with death (Rev. 13:15-17). On the other hand, if they receive it they will suffer the last plagues and the “second death”, losing eternal life (Rev. </a:t>
            </a:r>
            <a:r>
              <a:rPr lang="en" sz="2000" b="1"/>
              <a:t>16:2 </a:t>
            </a:r>
            <a:r>
              <a:rPr lang="en" sz="2000" b="1" dirty="0"/>
              <a:t>; 14:9-11; 20:4, 13-15).</a:t>
            </a:r>
          </a:p>
        </p:txBody>
      </p:sp>
      <p:pic>
        <p:nvPicPr>
          <p:cNvPr id="8" name="Imagen 7" descr="Imagen que contiene Texto&#10;&#10;Descripción generada automáticamente">
            <a:extLst>
              <a:ext uri="{FF2B5EF4-FFF2-40B4-BE49-F238E27FC236}">
                <a16:creationId xmlns:a16="http://schemas.microsoft.com/office/drawing/2014/main" id="{32876EEC-F299-8CC9-8F17-D5E0ED646D7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987053" y="3570580"/>
            <a:ext cx="2844800" cy="1700080"/>
          </a:xfrm>
          <a:prstGeom prst="roundRect">
            <a:avLst>
              <a:gd name="adj" fmla="val 1008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Un reloj en la muñeca de una persona&#10;&#10;Descripción generada automáticamente con confianza media">
            <a:extLst>
              <a:ext uri="{FF2B5EF4-FFF2-40B4-BE49-F238E27FC236}">
                <a16:creationId xmlns:a16="http://schemas.microsoft.com/office/drawing/2014/main" id="{14A7FEF5-2421-8DE8-09CC-863E42324539}"/>
              </a:ext>
            </a:extLst>
          </p:cNvPr>
          <p:cNvPicPr>
            <a:picLocks/>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8820020" y="4687100"/>
            <a:ext cx="1440000" cy="1440000"/>
          </a:xfrm>
          <a:prstGeom prst="rect">
            <a:avLst/>
          </a:prstGeom>
          <a:effectLst>
            <a:outerShdw blurRad="50800" dist="38100" dir="2700000" algn="tl" rotWithShape="0">
              <a:prstClr val="black">
                <a:alpha val="40000"/>
              </a:prstClr>
            </a:outerShdw>
          </a:effectLst>
        </p:spPr>
      </p:pic>
      <p:pic>
        <p:nvPicPr>
          <p:cNvPr id="12" name="Imagen 11" descr="Un dibujo de un perro&#10;&#10;Descripción generada automáticamente con confianza baja">
            <a:extLst>
              <a:ext uri="{FF2B5EF4-FFF2-40B4-BE49-F238E27FC236}">
                <a16:creationId xmlns:a16="http://schemas.microsoft.com/office/drawing/2014/main" id="{529CEEB5-F36F-A935-D8E8-F9C8715D137E}"/>
              </a:ext>
            </a:extLst>
          </p:cNvPr>
          <p:cNvPicPr>
            <a:picLocks/>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10558886" y="4687100"/>
            <a:ext cx="1440000" cy="1440000"/>
          </a:xfrm>
          <a:prstGeom prst="rect">
            <a:avLst/>
          </a:prstGeom>
          <a:effectLst>
            <a:outerShdw blurRad="50800" dist="38100" dir="2700000" algn="tl" rotWithShape="0">
              <a:prstClr val="black">
                <a:alpha val="40000"/>
              </a:prstClr>
            </a:outerShdw>
          </a:effectLst>
        </p:spPr>
      </p:pic>
      <p:pic>
        <p:nvPicPr>
          <p:cNvPr id="14" name="Imagen 13" descr="Imagen que contiene tabla, pastel, hombre, lentes&#10;&#10;Descripción generada automáticamente">
            <a:extLst>
              <a:ext uri="{FF2B5EF4-FFF2-40B4-BE49-F238E27FC236}">
                <a16:creationId xmlns:a16="http://schemas.microsoft.com/office/drawing/2014/main" id="{4A28B17A-BD4A-70FC-B6F4-4BC83A2B02C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879005" y="718642"/>
            <a:ext cx="4180174" cy="2301702"/>
          </a:xfrm>
          <a:prstGeom prst="rect">
            <a:avLst/>
          </a:prstGeom>
          <a:ln w="38100" cap="sq">
            <a:gradFill>
              <a:gsLst>
                <a:gs pos="0">
                  <a:srgbClr val="FA9492"/>
                </a:gs>
                <a:gs pos="33000">
                  <a:srgbClr val="FA9492"/>
                </a:gs>
                <a:gs pos="35000">
                  <a:srgbClr val="170505"/>
                </a:gs>
                <a:gs pos="100000">
                  <a:srgbClr val="170505"/>
                </a:gs>
              </a:gsLst>
              <a:lin ang="5400000" scaled="1"/>
            </a:gradFill>
            <a:prstDash val="solid"/>
            <a:miter lim="800000"/>
          </a:ln>
          <a:effectLst>
            <a:outerShdw blurRad="50800" dist="38100" dir="2700000" algn="tl" rotWithShape="0">
              <a:srgbClr val="000000">
                <a:alpha val="43000"/>
              </a:srgbClr>
            </a:outerShdw>
          </a:effectLst>
        </p:spPr>
      </p:pic>
      <p:pic>
        <p:nvPicPr>
          <p:cNvPr id="15" name="Imagen 14">
            <a:extLst>
              <a:ext uri="{FF2B5EF4-FFF2-40B4-BE49-F238E27FC236}">
                <a16:creationId xmlns:a16="http://schemas.microsoft.com/office/drawing/2014/main" id="{554D57F7-71A1-DDE4-3E27-D6FC127C112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25954" y="3705487"/>
            <a:ext cx="3287713" cy="2247900"/>
          </a:xfrm>
          <a:prstGeom prst="roundRect">
            <a:avLst>
              <a:gd name="adj" fmla="val 747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CuadroTexto 16">
            <a:extLst>
              <a:ext uri="{FF2B5EF4-FFF2-40B4-BE49-F238E27FC236}">
                <a16:creationId xmlns:a16="http://schemas.microsoft.com/office/drawing/2014/main" id="{79A1F823-6143-5359-C60E-1E60D2E71158}"/>
              </a:ext>
            </a:extLst>
          </p:cNvPr>
          <p:cNvSpPr txBox="1"/>
          <p:nvPr/>
        </p:nvSpPr>
        <p:spPr>
          <a:xfrm>
            <a:off x="225955" y="3116294"/>
            <a:ext cx="11966045" cy="400110"/>
          </a:xfrm>
          <a:prstGeom prst="rect">
            <a:avLst/>
          </a:prstGeom>
          <a:noFill/>
        </p:spPr>
        <p:txBody>
          <a:bodyPr wrap="square">
            <a:spAutoFit/>
          </a:bodyPr>
          <a:lstStyle/>
          <a:p>
            <a:pPr>
              <a:spcBef>
                <a:spcPts val="600"/>
              </a:spcBef>
            </a:pPr>
            <a:r>
              <a:rPr lang="en" sz="2000" b="1" dirty="0"/>
              <a:t>But what is the mark of the beast? A chip, a barcode, some type of physical control?</a:t>
            </a:r>
          </a:p>
        </p:txBody>
      </p:sp>
      <p:sp>
        <p:nvSpPr>
          <p:cNvPr id="21" name="CuadroTexto 20">
            <a:extLst>
              <a:ext uri="{FF2B5EF4-FFF2-40B4-BE49-F238E27FC236}">
                <a16:creationId xmlns:a16="http://schemas.microsoft.com/office/drawing/2014/main" id="{8066BA12-0FA7-C798-BFAF-1B0B942B9D32}"/>
              </a:ext>
            </a:extLst>
          </p:cNvPr>
          <p:cNvSpPr txBox="1"/>
          <p:nvPr/>
        </p:nvSpPr>
        <p:spPr>
          <a:xfrm>
            <a:off x="132821" y="6128858"/>
            <a:ext cx="12059178" cy="707886"/>
          </a:xfrm>
          <a:prstGeom prst="rect">
            <a:avLst/>
          </a:prstGeom>
          <a:noFill/>
        </p:spPr>
        <p:txBody>
          <a:bodyPr wrap="square">
            <a:spAutoFit/>
          </a:bodyPr>
          <a:lstStyle/>
          <a:p>
            <a:pPr algn="ctr">
              <a:spcBef>
                <a:spcPts val="600"/>
              </a:spcBef>
            </a:pPr>
            <a:r>
              <a:rPr lang="en" sz="2000" b="1" dirty="0">
                <a:solidFill>
                  <a:srgbClr val="F5E381"/>
                </a:solidFill>
              </a:rPr>
              <a:t>What authority then shall we accept? The authority of a human institution or the authority of God, clearly manifested in His Word?</a:t>
            </a:r>
          </a:p>
        </p:txBody>
      </p:sp>
      <p:sp>
        <p:nvSpPr>
          <p:cNvPr id="23" name="CuadroTexto 22">
            <a:extLst>
              <a:ext uri="{FF2B5EF4-FFF2-40B4-BE49-F238E27FC236}">
                <a16:creationId xmlns:a16="http://schemas.microsoft.com/office/drawing/2014/main" id="{7D20659D-BE99-FA0C-7510-6C092E250494}"/>
              </a:ext>
            </a:extLst>
          </p:cNvPr>
          <p:cNvSpPr txBox="1"/>
          <p:nvPr/>
        </p:nvSpPr>
        <p:spPr>
          <a:xfrm>
            <a:off x="3640667" y="4509117"/>
            <a:ext cx="5133639" cy="1631216"/>
          </a:xfrm>
          <a:prstGeom prst="rect">
            <a:avLst/>
          </a:prstGeom>
          <a:noFill/>
        </p:spPr>
        <p:txBody>
          <a:bodyPr wrap="square">
            <a:spAutoFit/>
          </a:bodyPr>
          <a:lstStyle/>
          <a:p>
            <a:pPr>
              <a:spcBef>
                <a:spcPts val="600"/>
              </a:spcBef>
            </a:pPr>
            <a:r>
              <a:rPr lang="en" sz="2000" b="1" dirty="0"/>
              <a:t>Since the Bible does not speak of any change in the day of worship, accepting Sunday as a day of worship is accepting the authority of the Church that made the change (identified as 666).</a:t>
            </a:r>
          </a:p>
        </p:txBody>
      </p:sp>
    </p:spTree>
    <p:extLst>
      <p:ext uri="{BB962C8B-B14F-4D97-AF65-F5344CB8AC3E}">
        <p14:creationId xmlns:p14="http://schemas.microsoft.com/office/powerpoint/2010/main" val="1077604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1+#ppt_w/2"/>
                                          </p:val>
                                        </p:tav>
                                        <p:tav tm="100000">
                                          <p:val>
                                            <p:strVal val="#ppt_x"/>
                                          </p:val>
                                        </p:tav>
                                      </p:tavLst>
                                    </p:anim>
                                    <p:anim calcmode="lin" valueType="num">
                                      <p:cBhvr additive="base">
                                        <p:cTn id="21"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34" dur="1000" fill="hold"/>
                                        <p:tgtEl>
                                          <p:spTgt spid="15"/>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5"/>
                                        </p:tgtEl>
                                      </p:cBhvr>
                                    </p:animEffect>
                                  </p:childTnLst>
                                </p:cTn>
                              </p:par>
                              <p:par>
                                <p:cTn id="39" presetID="2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44" dur="1000" fill="hold"/>
                                        <p:tgtEl>
                                          <p:spTgt spid="17"/>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1000"/>
                                        <p:tgtEl>
                                          <p:spTgt spid="8"/>
                                        </p:tgtEl>
                                      </p:cBhvr>
                                    </p:animEffect>
                                    <p:anim calcmode="lin" valueType="num">
                                      <p:cBhvr>
                                        <p:cTn id="54" dur="1000" fill="hold"/>
                                        <p:tgtEl>
                                          <p:spTgt spid="8"/>
                                        </p:tgtEl>
                                        <p:attrNameLst>
                                          <p:attrName>ppt_x</p:attrName>
                                        </p:attrNameLst>
                                      </p:cBhvr>
                                      <p:tavLst>
                                        <p:tav tm="0">
                                          <p:val>
                                            <p:strVal val="#ppt_x"/>
                                          </p:val>
                                        </p:tav>
                                        <p:tav tm="100000">
                                          <p:val>
                                            <p:strVal val="#ppt_x"/>
                                          </p:val>
                                        </p:tav>
                                      </p:tavLst>
                                    </p:anim>
                                    <p:anim calcmode="lin" valueType="num">
                                      <p:cBhvr>
                                        <p:cTn id="55" dur="1000" fill="hold"/>
                                        <p:tgtEl>
                                          <p:spTgt spid="8"/>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7" presetClass="entr" presetSubtype="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1000"/>
                                        <p:tgtEl>
                                          <p:spTgt spid="23"/>
                                        </p:tgtEl>
                                      </p:cBhvr>
                                    </p:animEffect>
                                    <p:anim calcmode="lin" valueType="num">
                                      <p:cBhvr>
                                        <p:cTn id="66" dur="1000" fill="hold"/>
                                        <p:tgtEl>
                                          <p:spTgt spid="23"/>
                                        </p:tgtEl>
                                        <p:attrNameLst>
                                          <p:attrName>ppt_x</p:attrName>
                                        </p:attrNameLst>
                                      </p:cBhvr>
                                      <p:tavLst>
                                        <p:tav tm="0">
                                          <p:val>
                                            <p:strVal val="#ppt_x"/>
                                          </p:val>
                                        </p:tav>
                                        <p:tav tm="100000">
                                          <p:val>
                                            <p:strVal val="#ppt_x"/>
                                          </p:val>
                                        </p:tav>
                                      </p:tavLst>
                                    </p:anim>
                                    <p:anim calcmode="lin" valueType="num">
                                      <p:cBhvr>
                                        <p:cTn id="67" dur="1000" fill="hold"/>
                                        <p:tgtEl>
                                          <p:spTgt spid="23"/>
                                        </p:tgtEl>
                                        <p:attrNameLst>
                                          <p:attrName>ppt_y</p:attrName>
                                        </p:attrNameLst>
                                      </p:cBhvr>
                                      <p:tavLst>
                                        <p:tav tm="0">
                                          <p:val>
                                            <p:strVal val="#ppt_y-.1"/>
                                          </p:val>
                                        </p:tav>
                                        <p:tav tm="100000">
                                          <p:val>
                                            <p:strVal val="#ppt_y"/>
                                          </p:val>
                                        </p:tav>
                                      </p:tavLst>
                                    </p:anim>
                                  </p:childTnLst>
                                </p:cTn>
                              </p:par>
                              <p:par>
                                <p:cTn id="68" presetID="47" presetClass="entr" presetSubtype="0" fill="hold" nodeType="with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1000"/>
                                        <p:tgtEl>
                                          <p:spTgt spid="10"/>
                                        </p:tgtEl>
                                      </p:cBhvr>
                                    </p:animEffect>
                                    <p:anim calcmode="lin" valueType="num">
                                      <p:cBhvr>
                                        <p:cTn id="71" dur="1000" fill="hold"/>
                                        <p:tgtEl>
                                          <p:spTgt spid="10"/>
                                        </p:tgtEl>
                                        <p:attrNameLst>
                                          <p:attrName>ppt_x</p:attrName>
                                        </p:attrNameLst>
                                      </p:cBhvr>
                                      <p:tavLst>
                                        <p:tav tm="0">
                                          <p:val>
                                            <p:strVal val="#ppt_x"/>
                                          </p:val>
                                        </p:tav>
                                        <p:tav tm="100000">
                                          <p:val>
                                            <p:strVal val="#ppt_x"/>
                                          </p:val>
                                        </p:tav>
                                      </p:tavLst>
                                    </p:anim>
                                    <p:anim calcmode="lin" valueType="num">
                                      <p:cBhvr>
                                        <p:cTn id="72" dur="1000" fill="hold"/>
                                        <p:tgtEl>
                                          <p:spTgt spid="10"/>
                                        </p:tgtEl>
                                        <p:attrNameLst>
                                          <p:attrName>ppt_y</p:attrName>
                                        </p:attrNameLst>
                                      </p:cBhvr>
                                      <p:tavLst>
                                        <p:tav tm="0">
                                          <p:val>
                                            <p:strVal val="#ppt_y-.1"/>
                                          </p:val>
                                        </p:tav>
                                        <p:tav tm="100000">
                                          <p:val>
                                            <p:strVal val="#ppt_y"/>
                                          </p:val>
                                        </p:tav>
                                      </p:tavLst>
                                    </p:anim>
                                  </p:childTnLst>
                                </p:cTn>
                              </p:par>
                              <p:par>
                                <p:cTn id="73" presetID="47" presetClass="entr" presetSubtype="0" fill="hold"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1000"/>
                                        <p:tgtEl>
                                          <p:spTgt spid="12"/>
                                        </p:tgtEl>
                                      </p:cBhvr>
                                    </p:animEffect>
                                    <p:anim calcmode="lin" valueType="num">
                                      <p:cBhvr>
                                        <p:cTn id="76" dur="1000" fill="hold"/>
                                        <p:tgtEl>
                                          <p:spTgt spid="12"/>
                                        </p:tgtEl>
                                        <p:attrNameLst>
                                          <p:attrName>ppt_x</p:attrName>
                                        </p:attrNameLst>
                                      </p:cBhvr>
                                      <p:tavLst>
                                        <p:tav tm="0">
                                          <p:val>
                                            <p:strVal val="#ppt_x"/>
                                          </p:val>
                                        </p:tav>
                                        <p:tav tm="100000">
                                          <p:val>
                                            <p:strVal val="#ppt_x"/>
                                          </p:val>
                                        </p:tav>
                                      </p:tavLst>
                                    </p:anim>
                                    <p:anim calcmode="lin" valueType="num">
                                      <p:cBhvr>
                                        <p:cTn id="7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16" presetClass="entr" presetSubtype="37"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barn(outVertical)">
                                      <p:cBhvr>
                                        <p:cTn id="8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p:bldP spid="4" grpId="0"/>
      <p:bldP spid="5" grpId="0"/>
      <p:bldP spid="17" grpId="0"/>
      <p:bldP spid="21"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82ECB7C1-4F11-F3E3-B001-9C85B5E3548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96000" y="243205"/>
            <a:ext cx="5929460" cy="5305763"/>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sp>
        <p:nvSpPr>
          <p:cNvPr id="15" name="Freeform: Shape 10">
            <a:extLst>
              <a:ext uri="{FF2B5EF4-FFF2-40B4-BE49-F238E27FC236}">
                <a16:creationId xmlns:a16="http://schemas.microsoft.com/office/drawing/2014/main" id="{686A5CBB-E03B-4019-8BCD-78975D39E48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096000" y="3959067"/>
            <a:ext cx="5929460" cy="1589901"/>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94993204-9792-4E61-A83C-73D4379E2B1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096000" y="3959067"/>
            <a:ext cx="5929460" cy="1589901"/>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CuadroTexto 4">
            <a:extLst>
              <a:ext uri="{FF2B5EF4-FFF2-40B4-BE49-F238E27FC236}">
                <a16:creationId xmlns:a16="http://schemas.microsoft.com/office/drawing/2014/main" id="{81D48D8E-4678-D9DA-DED5-41591AC50004}"/>
              </a:ext>
            </a:extLst>
          </p:cNvPr>
          <p:cNvSpPr txBox="1"/>
          <p:nvPr/>
        </p:nvSpPr>
        <p:spPr>
          <a:xfrm>
            <a:off x="1" y="5848302"/>
            <a:ext cx="12191999" cy="923330"/>
          </a:xfrm>
          <a:prstGeom prst="rect">
            <a:avLst/>
          </a:prstGeom>
          <a:noFill/>
        </p:spPr>
        <p:txBody>
          <a:bodyPr wrap="square">
            <a:spAutoFit/>
          </a:bodyPr>
          <a:lstStyle/>
          <a:p>
            <a:pPr algn="ctr"/>
            <a:r>
              <a:rPr lang="en" sz="5400" b="1" spc="50" dirty="0">
                <a:ln w="0"/>
                <a:solidFill>
                  <a:srgbClr val="F2B0B0"/>
                </a:solidFill>
                <a:effectLst>
                  <a:innerShdw blurRad="63500" dist="50800" dir="13500000">
                    <a:srgbClr val="000000">
                      <a:alpha val="50000"/>
                    </a:srgbClr>
                  </a:innerShdw>
                </a:effectLst>
              </a:rPr>
              <a:t>POWER FROM ABOVE</a:t>
            </a:r>
          </a:p>
        </p:txBody>
      </p:sp>
      <p:pic>
        <p:nvPicPr>
          <p:cNvPr id="9" name="Imagen 8">
            <a:extLst>
              <a:ext uri="{FF2B5EF4-FFF2-40B4-BE49-F238E27FC236}">
                <a16:creationId xmlns:a16="http://schemas.microsoft.com/office/drawing/2014/main" id="{1BF93E80-110E-1541-5F1C-43D3CF17253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a:off x="229340" y="243205"/>
            <a:ext cx="5929460" cy="5305763"/>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sp>
        <p:nvSpPr>
          <p:cNvPr id="10" name="Freeform: Shape 10">
            <a:extLst>
              <a:ext uri="{FF2B5EF4-FFF2-40B4-BE49-F238E27FC236}">
                <a16:creationId xmlns:a16="http://schemas.microsoft.com/office/drawing/2014/main" id="{932FD035-F073-8592-CED9-6045EAFC3F0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flipH="1">
            <a:off x="229340" y="3959067"/>
            <a:ext cx="5929460" cy="1589901"/>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2">
            <a:extLst>
              <a:ext uri="{FF2B5EF4-FFF2-40B4-BE49-F238E27FC236}">
                <a16:creationId xmlns:a16="http://schemas.microsoft.com/office/drawing/2014/main" id="{DE23BBB7-F056-1BBE-DF8E-E77A4ADA4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flipH="1">
            <a:off x="229340" y="3959067"/>
            <a:ext cx="5929460" cy="1589901"/>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2406413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0E2841"/>
      </a:dk2>
      <a:lt2>
        <a:srgbClr val="E8E8E8"/>
      </a:lt2>
      <a:accent1>
        <a:srgbClr val="0070C0"/>
      </a:accent1>
      <a:accent2>
        <a:srgbClr val="669900"/>
      </a:accent2>
      <a:accent3>
        <a:srgbClr val="FF3300"/>
      </a:accent3>
      <a:accent4>
        <a:srgbClr val="FFCC00"/>
      </a:accent4>
      <a:accent5>
        <a:srgbClr val="A02B93"/>
      </a:accent5>
      <a:accent6>
        <a:srgbClr val="33CCCC"/>
      </a:accent6>
      <a:hlink>
        <a:srgbClr val="CC99FF"/>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1211</TotalTime>
  <Words>1478</Words>
  <Application>Microsoft Office PowerPoint</Application>
  <PresentationFormat>Panorámica</PresentationFormat>
  <Paragraphs>77</Paragraphs>
  <Slides>12</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12</vt:i4>
      </vt:variant>
    </vt:vector>
  </HeadingPairs>
  <TitlesOfParts>
    <vt:vector size="18" baseType="lpstr">
      <vt:lpstr>Aptos Display</vt:lpstr>
      <vt:lpstr>Arial</vt:lpstr>
      <vt:lpstr>Aptos</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Sergio</cp:lastModifiedBy>
  <cp:revision>124</cp:revision>
  <dcterms:created xsi:type="dcterms:W3CDTF">2024-05-29T17:20:58Z</dcterms:created>
  <dcterms:modified xsi:type="dcterms:W3CDTF">2024-06-18T05:25:50Z</dcterms:modified>
</cp:coreProperties>
</file>