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6" r:id="rId3"/>
    <p:sldId id="286" r:id="rId4"/>
    <p:sldId id="257" r:id="rId5"/>
    <p:sldId id="283" r:id="rId6"/>
    <p:sldId id="259" r:id="rId7"/>
    <p:sldId id="260" r:id="rId8"/>
    <p:sldId id="261" r:id="rId9"/>
    <p:sldId id="262" r:id="rId10"/>
    <p:sldId id="285" r:id="rId11"/>
    <p:sldId id="265"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DB8"/>
    <a:srgbClr val="EFB401"/>
    <a:srgbClr val="FED03C"/>
    <a:srgbClr val="B2CCE7"/>
    <a:srgbClr val="916F89"/>
    <a:srgbClr val="BCA7B7"/>
    <a:srgbClr val="4A463C"/>
    <a:srgbClr val="534F43"/>
    <a:srgbClr val="726D5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1" d="100"/>
          <a:sy n="101"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8F41F-EE39-4320-B1BF-2D2C3F94B1F1}" type="doc">
      <dgm:prSet loTypeId="urn:microsoft.com/office/officeart/2008/layout/TitlePictureLineup" loCatId="picture" qsTypeId="urn:microsoft.com/office/officeart/2005/8/quickstyle/simple5" qsCatId="simple" csTypeId="urn:microsoft.com/office/officeart/2005/8/colors/colorful2" csCatId="colorful" phldr="1"/>
      <dgm:spPr/>
      <dgm:t>
        <a:bodyPr/>
        <a:lstStyle/>
        <a:p>
          <a:endParaRPr lang="es-ES"/>
        </a:p>
      </dgm:t>
    </dgm:pt>
    <dgm:pt modelId="{B05D34C6-9C9A-41BB-8025-26F0F261A902}">
      <dgm:prSet phldrT="[Texto]" custT="1"/>
      <dgm:spPr/>
      <dgm:t>
        <a:bodyPr/>
        <a:lstStyle/>
        <a:p>
          <a:r>
            <a:rPr lang="en" sz="2000" b="1" dirty="0">
              <a:effectLst>
                <a:outerShdw blurRad="38100" dist="38100" dir="2700000" algn="tl">
                  <a:srgbClr val="000000">
                    <a:alpha val="43137"/>
                  </a:srgbClr>
                </a:outerShdw>
              </a:effectLst>
            </a:rPr>
            <a:t>Rev. 22:11</a:t>
          </a:r>
        </a:p>
      </dgm:t>
    </dgm:pt>
    <dgm:pt modelId="{E0937E8F-ACC2-4808-87B0-F34F5ED78016}" type="parTrans" cxnId="{56540CDA-75CE-4FB5-969C-40AE840C9B73}">
      <dgm:prSet/>
      <dgm:spPr/>
      <dgm:t>
        <a:bodyPr/>
        <a:lstStyle/>
        <a:p>
          <a:endParaRPr lang="es-ES"/>
        </a:p>
      </dgm:t>
    </dgm:pt>
    <dgm:pt modelId="{FDE3B2A5-8B8D-43CA-A00C-C156525900AD}" type="sibTrans" cxnId="{56540CDA-75CE-4FB5-969C-40AE840C9B73}">
      <dgm:prSet/>
      <dgm:spPr/>
      <dgm:t>
        <a:bodyPr/>
        <a:lstStyle/>
        <a:p>
          <a:endParaRPr lang="es-ES"/>
        </a:p>
      </dgm:t>
    </dgm:pt>
    <dgm:pt modelId="{F68F6927-C976-49C6-A71B-29A1BD30774A}">
      <dgm:prSet phldrT="[Texto]" custT="1"/>
      <dgm:spPr/>
      <dgm:t>
        <a:bodyPr/>
        <a:lstStyle/>
        <a:p>
          <a:r>
            <a:rPr lang="en" sz="2000" b="1" dirty="0"/>
            <a:t>The trial ends and every case is decided. The door of grace closes.</a:t>
          </a:r>
        </a:p>
      </dgm:t>
    </dgm:pt>
    <dgm:pt modelId="{F2F29796-B59A-4219-9555-7B04235A9FFD}" type="parTrans" cxnId="{E1817033-A852-4B2A-B835-F32DE025791C}">
      <dgm:prSet/>
      <dgm:spPr/>
      <dgm:t>
        <a:bodyPr/>
        <a:lstStyle/>
        <a:p>
          <a:endParaRPr lang="es-ES"/>
        </a:p>
      </dgm:t>
    </dgm:pt>
    <dgm:pt modelId="{C6B72DB8-678D-48ED-BB1A-287B8AAEBDE2}" type="sibTrans" cxnId="{E1817033-A852-4B2A-B835-F32DE025791C}">
      <dgm:prSet/>
      <dgm:spPr/>
      <dgm:t>
        <a:bodyPr/>
        <a:lstStyle/>
        <a:p>
          <a:endParaRPr lang="es-ES"/>
        </a:p>
      </dgm:t>
    </dgm:pt>
    <dgm:pt modelId="{4E5D5CE4-14D3-4263-AA86-ECCF5DB42ADB}">
      <dgm:prSet phldrT="[Texto]" custT="1"/>
      <dgm:spPr/>
      <dgm:t>
        <a:bodyPr/>
        <a:lstStyle/>
        <a:p>
          <a:r>
            <a:rPr lang="en" sz="2000" b="1" dirty="0">
              <a:effectLst>
                <a:outerShdw blurRad="38100" dist="38100" dir="2700000" algn="tl">
                  <a:srgbClr val="000000">
                    <a:alpha val="43137"/>
                  </a:srgbClr>
                </a:outerShdw>
              </a:effectLst>
            </a:rPr>
            <a:t>Is. 8:21-22; Jer. 30:7</a:t>
          </a:r>
        </a:p>
      </dgm:t>
    </dgm:pt>
    <dgm:pt modelId="{1DAF9A82-D583-47EB-8705-BF26719D7AD0}" type="parTrans" cxnId="{483F48DD-0986-4B55-831C-0D8E97345812}">
      <dgm:prSet/>
      <dgm:spPr/>
      <dgm:t>
        <a:bodyPr/>
        <a:lstStyle/>
        <a:p>
          <a:endParaRPr lang="es-ES"/>
        </a:p>
      </dgm:t>
    </dgm:pt>
    <dgm:pt modelId="{708EC40D-4F5F-4177-AF5E-13A6AC90624B}" type="sibTrans" cxnId="{483F48DD-0986-4B55-831C-0D8E97345812}">
      <dgm:prSet/>
      <dgm:spPr/>
      <dgm:t>
        <a:bodyPr/>
        <a:lstStyle/>
        <a:p>
          <a:endParaRPr lang="es-ES"/>
        </a:p>
      </dgm:t>
    </dgm:pt>
    <dgm:pt modelId="{14F35E0B-551F-4143-93E0-B7BBFAC9B4B6}">
      <dgm:prSet phldrT="[Texto]" custT="1"/>
      <dgm:spPr/>
      <dgm:t>
        <a:bodyPr/>
        <a:lstStyle/>
        <a:p>
          <a:r>
            <a:rPr lang="en" sz="2000" b="1" dirty="0"/>
            <a:t>Time of anguish. The wicked act without moral restraint, and the righteous do not know if they have been forgiven.</a:t>
          </a:r>
        </a:p>
      </dgm:t>
    </dgm:pt>
    <dgm:pt modelId="{C40E14FC-FBB5-4C4A-A45F-A6D444EA5AF2}" type="parTrans" cxnId="{5B29BD1F-CCFD-47D9-87A5-E5046699E58E}">
      <dgm:prSet/>
      <dgm:spPr/>
      <dgm:t>
        <a:bodyPr/>
        <a:lstStyle/>
        <a:p>
          <a:endParaRPr lang="es-ES"/>
        </a:p>
      </dgm:t>
    </dgm:pt>
    <dgm:pt modelId="{229D2901-94D7-4396-899D-78E67A91E6E9}" type="sibTrans" cxnId="{5B29BD1F-CCFD-47D9-87A5-E5046699E58E}">
      <dgm:prSet/>
      <dgm:spPr/>
      <dgm:t>
        <a:bodyPr/>
        <a:lstStyle/>
        <a:p>
          <a:endParaRPr lang="es-ES"/>
        </a:p>
      </dgm:t>
    </dgm:pt>
    <dgm:pt modelId="{3BC97A8E-601B-43D5-9C1F-3693FE2A6A7B}">
      <dgm:prSet phldrT="[Texto]" custT="1"/>
      <dgm:spPr/>
      <dgm:t>
        <a:bodyPr/>
        <a:lstStyle/>
        <a:p>
          <a:r>
            <a:rPr lang="en" sz="2000" b="1" dirty="0">
              <a:effectLst>
                <a:outerShdw blurRad="38100" dist="38100" dir="2700000" algn="tl">
                  <a:srgbClr val="000000">
                    <a:alpha val="43137"/>
                  </a:srgbClr>
                </a:outerShdw>
              </a:effectLst>
            </a:rPr>
            <a:t>Rev. 15:7-8; Ps. 27:5</a:t>
          </a:r>
        </a:p>
      </dgm:t>
    </dgm:pt>
    <dgm:pt modelId="{FA6D17F8-6753-4150-975D-914E6A3FD02C}" type="parTrans" cxnId="{92D3B3B5-917E-4F4E-9223-175BEC12CD94}">
      <dgm:prSet/>
      <dgm:spPr/>
      <dgm:t>
        <a:bodyPr/>
        <a:lstStyle/>
        <a:p>
          <a:endParaRPr lang="es-ES"/>
        </a:p>
      </dgm:t>
    </dgm:pt>
    <dgm:pt modelId="{F5D11E64-AF8C-4AC8-8C91-263E2A40B9AB}" type="sibTrans" cxnId="{92D3B3B5-917E-4F4E-9223-175BEC12CD94}">
      <dgm:prSet/>
      <dgm:spPr/>
      <dgm:t>
        <a:bodyPr/>
        <a:lstStyle/>
        <a:p>
          <a:endParaRPr lang="es-ES"/>
        </a:p>
      </dgm:t>
    </dgm:pt>
    <dgm:pt modelId="{0A967E23-808E-4BEB-B93D-0EA85A19E4E3}">
      <dgm:prSet phldrT="[Texto]" custT="1"/>
      <dgm:spPr/>
      <dgm:t>
        <a:bodyPr/>
        <a:lstStyle/>
        <a:p>
          <a:r>
            <a:rPr lang="en" sz="2000" b="1" dirty="0"/>
            <a:t>The last 7 plagues fall on the unrepentant. God's people are guarded and protected.</a:t>
          </a:r>
        </a:p>
      </dgm:t>
    </dgm:pt>
    <dgm:pt modelId="{C0BC9A63-8AE2-4260-BC24-24D11869A55F}" type="parTrans" cxnId="{EE2655D6-AE9D-4AEC-8125-773C97ECBE91}">
      <dgm:prSet/>
      <dgm:spPr/>
      <dgm:t>
        <a:bodyPr/>
        <a:lstStyle/>
        <a:p>
          <a:endParaRPr lang="es-ES"/>
        </a:p>
      </dgm:t>
    </dgm:pt>
    <dgm:pt modelId="{CC9DCEC9-999E-4EE0-ABC6-22B75C0C9C68}" type="sibTrans" cxnId="{EE2655D6-AE9D-4AEC-8125-773C97ECBE91}">
      <dgm:prSet/>
      <dgm:spPr/>
      <dgm:t>
        <a:bodyPr/>
        <a:lstStyle/>
        <a:p>
          <a:endParaRPr lang="es-ES"/>
        </a:p>
      </dgm:t>
    </dgm:pt>
    <dgm:pt modelId="{3529345C-C616-4FF5-A9DB-6BB809E52E54}">
      <dgm:prSet phldrT="[Texto]" custT="1"/>
      <dgm:spPr/>
      <dgm:t>
        <a:bodyPr/>
        <a:lstStyle/>
        <a:p>
          <a:r>
            <a:rPr lang="en" sz="2000" b="1" dirty="0">
              <a:effectLst>
                <a:outerShdw blurRad="38100" dist="38100" dir="2700000" algn="tl">
                  <a:srgbClr val="000000">
                    <a:alpha val="43137"/>
                  </a:srgbClr>
                </a:outerShdw>
              </a:effectLst>
            </a:rPr>
            <a:t>Rev. 16:14; 1Jn. 3:2-3</a:t>
          </a:r>
        </a:p>
      </dgm:t>
    </dgm:pt>
    <dgm:pt modelId="{FB54DBE4-E7B8-42A9-94E9-8FC133F6DBF7}" type="parTrans" cxnId="{6692CFB6-BF14-4CA5-8DDC-97F193065C54}">
      <dgm:prSet/>
      <dgm:spPr/>
      <dgm:t>
        <a:bodyPr/>
        <a:lstStyle/>
        <a:p>
          <a:endParaRPr lang="es-ES"/>
        </a:p>
      </dgm:t>
    </dgm:pt>
    <dgm:pt modelId="{53AA3A2D-9F04-4486-9F44-7752DD8A3C7D}" type="sibTrans" cxnId="{6692CFB6-BF14-4CA5-8DDC-97F193065C54}">
      <dgm:prSet/>
      <dgm:spPr/>
      <dgm:t>
        <a:bodyPr/>
        <a:lstStyle/>
        <a:p>
          <a:endParaRPr lang="es-ES"/>
        </a:p>
      </dgm:t>
    </dgm:pt>
    <dgm:pt modelId="{7A306E68-1CF6-48BB-A046-5DAB0A92B574}">
      <dgm:prSet phldrT="[Texto]" custT="1"/>
      <dgm:spPr/>
      <dgm:t>
        <a:bodyPr/>
        <a:lstStyle/>
        <a:p>
          <a:r>
            <a:rPr lang="en" sz="2000" b="1" dirty="0"/>
            <a:t>Each group prepares to meet Jesus. Some to fight against Him; the others to receive him with joy.</a:t>
          </a:r>
        </a:p>
      </dgm:t>
    </dgm:pt>
    <dgm:pt modelId="{3F7294E1-E373-4EB8-BDB2-78FFF08B3000}" type="parTrans" cxnId="{8D592C49-4CD5-41BD-A390-095C6C949A59}">
      <dgm:prSet/>
      <dgm:spPr/>
      <dgm:t>
        <a:bodyPr/>
        <a:lstStyle/>
        <a:p>
          <a:endParaRPr lang="es-ES"/>
        </a:p>
      </dgm:t>
    </dgm:pt>
    <dgm:pt modelId="{CB1B887B-F7DA-485A-81E7-00C305A7970A}" type="sibTrans" cxnId="{8D592C49-4CD5-41BD-A390-095C6C949A59}">
      <dgm:prSet/>
      <dgm:spPr/>
      <dgm:t>
        <a:bodyPr/>
        <a:lstStyle/>
        <a:p>
          <a:endParaRPr lang="es-ES"/>
        </a:p>
      </dgm:t>
    </dgm:pt>
    <dgm:pt modelId="{73508327-0341-477A-8220-4B637E865ADF}" type="pres">
      <dgm:prSet presAssocID="{3888F41F-EE39-4320-B1BF-2D2C3F94B1F1}" presName="Name0" presStyleCnt="0">
        <dgm:presLayoutVars>
          <dgm:dir/>
        </dgm:presLayoutVars>
      </dgm:prSet>
      <dgm:spPr/>
    </dgm:pt>
    <dgm:pt modelId="{741920FC-45B4-49B8-90F3-68CC17E0DA04}" type="pres">
      <dgm:prSet presAssocID="{B05D34C6-9C9A-41BB-8025-26F0F261A902}" presName="composite" presStyleCnt="0"/>
      <dgm:spPr/>
    </dgm:pt>
    <dgm:pt modelId="{E9FFA6AF-32F4-4C95-9661-BA27B7130DAD}" type="pres">
      <dgm:prSet presAssocID="{B05D34C6-9C9A-41BB-8025-26F0F261A902}" presName="Accent" presStyleLbl="alignAcc1" presStyleIdx="0" presStyleCnt="4" custLinFactX="-470857" custLinFactNeighborX="-500000"/>
      <dgm:spPr>
        <a:ln w="38100">
          <a:solidFill>
            <a:srgbClr val="0099CC"/>
          </a:solidFill>
        </a:ln>
        <a:effectLst>
          <a:outerShdw blurRad="63500" sx="102000" sy="102000" algn="ctr" rotWithShape="0">
            <a:prstClr val="black">
              <a:alpha val="40000"/>
            </a:prstClr>
          </a:outerShdw>
        </a:effectLst>
      </dgm:spPr>
    </dgm:pt>
    <dgm:pt modelId="{4C8061B6-E094-45A9-8C55-983CCFFC8BF4}" type="pres">
      <dgm:prSet presAssocID="{B05D34C6-9C9A-41BB-8025-26F0F261A902}" presName="Image" presStyleLbl="node1" presStyleIdx="0" presStyleCnt="4" custScaleX="130076"/>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4FE35DAB-B1C7-4AE0-80BE-0E019002AA0C}" type="pres">
      <dgm:prSet presAssocID="{B05D34C6-9C9A-41BB-8025-26F0F261A902}" presName="Child" presStyleLbl="revTx" presStyleIdx="0" presStyleCnt="4" custScaleX="139617">
        <dgm:presLayoutVars>
          <dgm:bulletEnabled val="1"/>
        </dgm:presLayoutVars>
      </dgm:prSet>
      <dgm:spPr/>
    </dgm:pt>
    <dgm:pt modelId="{CA3B5C32-33E7-4D50-BB63-577E263B91EC}" type="pres">
      <dgm:prSet presAssocID="{B05D34C6-9C9A-41BB-8025-26F0F261A902}" presName="Parent" presStyleLbl="alignNode1" presStyleIdx="0" presStyleCnt="4" custScaleX="142099">
        <dgm:presLayoutVars>
          <dgm:bulletEnabled val="1"/>
        </dgm:presLayoutVars>
      </dgm:prSet>
      <dgm:spPr/>
    </dgm:pt>
    <dgm:pt modelId="{ACD668AA-924E-490D-9844-C037EC8AAB9D}" type="pres">
      <dgm:prSet presAssocID="{FDE3B2A5-8B8D-43CA-A00C-C156525900AD}" presName="sibTrans" presStyleCnt="0"/>
      <dgm:spPr/>
    </dgm:pt>
    <dgm:pt modelId="{0754F900-032C-4F78-A7D6-B9F6A16C1A7A}" type="pres">
      <dgm:prSet presAssocID="{4E5D5CE4-14D3-4263-AA86-ECCF5DB42ADB}" presName="composite" presStyleCnt="0"/>
      <dgm:spPr/>
    </dgm:pt>
    <dgm:pt modelId="{7177D202-B7BA-4714-A3E2-5369D71F8EE7}" type="pres">
      <dgm:prSet presAssocID="{4E5D5CE4-14D3-4263-AA86-ECCF5DB42ADB}" presName="Accent" presStyleLbl="alignAcc1" presStyleIdx="1" presStyleCnt="4" custLinFactX="-487782" custLinFactNeighborX="-500000"/>
      <dgm:spPr>
        <a:ln w="38100">
          <a:solidFill>
            <a:srgbClr val="00CC22"/>
          </a:solidFill>
        </a:ln>
        <a:effectLst>
          <a:outerShdw blurRad="63500" sx="102000" sy="102000" algn="ctr" rotWithShape="0">
            <a:prstClr val="black">
              <a:alpha val="40000"/>
            </a:prstClr>
          </a:outerShdw>
        </a:effectLst>
      </dgm:spPr>
    </dgm:pt>
    <dgm:pt modelId="{0D188F9A-3CFB-45D5-A280-2E181E98CBC9}" type="pres">
      <dgm:prSet presAssocID="{4E5D5CE4-14D3-4263-AA86-ECCF5DB42ADB}" presName="Image" presStyleLbl="node1" presStyleIdx="1" presStyleCnt="4" custScaleX="130076"/>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FD8989C9-331C-4099-BBD0-D24EDBFDF3A5}" type="pres">
      <dgm:prSet presAssocID="{4E5D5CE4-14D3-4263-AA86-ECCF5DB42ADB}" presName="Child" presStyleLbl="revTx" presStyleIdx="1" presStyleCnt="4" custScaleX="147189">
        <dgm:presLayoutVars>
          <dgm:bulletEnabled val="1"/>
        </dgm:presLayoutVars>
      </dgm:prSet>
      <dgm:spPr/>
    </dgm:pt>
    <dgm:pt modelId="{3F907409-B60E-4DDC-B928-8A7EF4F7E369}" type="pres">
      <dgm:prSet presAssocID="{4E5D5CE4-14D3-4263-AA86-ECCF5DB42ADB}" presName="Parent" presStyleLbl="alignNode1" presStyleIdx="1" presStyleCnt="4" custScaleX="142099">
        <dgm:presLayoutVars>
          <dgm:bulletEnabled val="1"/>
        </dgm:presLayoutVars>
      </dgm:prSet>
      <dgm:spPr/>
    </dgm:pt>
    <dgm:pt modelId="{785CA8AB-4D77-4563-893C-3E650A31096D}" type="pres">
      <dgm:prSet presAssocID="{708EC40D-4F5F-4177-AF5E-13A6AC90624B}" presName="sibTrans" presStyleCnt="0"/>
      <dgm:spPr/>
    </dgm:pt>
    <dgm:pt modelId="{D155E30E-AA42-4627-BBDF-5B0B2BEC89DE}" type="pres">
      <dgm:prSet presAssocID="{3BC97A8E-601B-43D5-9C1F-3693FE2A6A7B}" presName="composite" presStyleCnt="0"/>
      <dgm:spPr/>
    </dgm:pt>
    <dgm:pt modelId="{0A09D366-7ADC-422F-B2AF-72707A29EB4E}" type="pres">
      <dgm:prSet presAssocID="{3BC97A8E-601B-43D5-9C1F-3693FE2A6A7B}" presName="Accent" presStyleLbl="alignAcc1" presStyleIdx="2" presStyleCnt="4" custLinFactX="-487787" custLinFactNeighborX="-500000"/>
      <dgm:spPr>
        <a:ln w="38100">
          <a:solidFill>
            <a:srgbClr val="BBCC00"/>
          </a:solidFill>
        </a:ln>
        <a:effectLst>
          <a:outerShdw blurRad="63500" sx="102000" sy="102000" algn="ctr" rotWithShape="0">
            <a:prstClr val="black">
              <a:alpha val="40000"/>
            </a:prstClr>
          </a:outerShdw>
        </a:effectLst>
      </dgm:spPr>
    </dgm:pt>
    <dgm:pt modelId="{FFA7AE8F-4F6A-42F9-B9ED-E1005EEA577E}" type="pres">
      <dgm:prSet presAssocID="{3BC97A8E-601B-43D5-9C1F-3693FE2A6A7B}" presName="Image" presStyleLbl="node1" presStyleIdx="2" presStyleCnt="4" custScaleX="13007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AF5E0966-25EB-4AF3-ABC6-8A5066C6E4A0}" type="pres">
      <dgm:prSet presAssocID="{3BC97A8E-601B-43D5-9C1F-3693FE2A6A7B}" presName="Child" presStyleLbl="revTx" presStyleIdx="2" presStyleCnt="4" custScaleX="139617">
        <dgm:presLayoutVars>
          <dgm:bulletEnabled val="1"/>
        </dgm:presLayoutVars>
      </dgm:prSet>
      <dgm:spPr/>
    </dgm:pt>
    <dgm:pt modelId="{293DC751-9F7D-4C4E-AF08-E2AC322ABD64}" type="pres">
      <dgm:prSet presAssocID="{3BC97A8E-601B-43D5-9C1F-3693FE2A6A7B}" presName="Parent" presStyleLbl="alignNode1" presStyleIdx="2" presStyleCnt="4" custScaleX="142099">
        <dgm:presLayoutVars>
          <dgm:bulletEnabled val="1"/>
        </dgm:presLayoutVars>
      </dgm:prSet>
      <dgm:spPr/>
    </dgm:pt>
    <dgm:pt modelId="{1CDBBF8A-D34A-4409-9713-252EEB8DED91}" type="pres">
      <dgm:prSet presAssocID="{F5D11E64-AF8C-4AC8-8C91-263E2A40B9AB}" presName="sibTrans" presStyleCnt="0"/>
      <dgm:spPr/>
    </dgm:pt>
    <dgm:pt modelId="{62B95A3C-20C6-42CC-B82A-B51C6399A1EA}" type="pres">
      <dgm:prSet presAssocID="{3529345C-C616-4FF5-A9DB-6BB809E52E54}" presName="composite" presStyleCnt="0"/>
      <dgm:spPr/>
    </dgm:pt>
    <dgm:pt modelId="{ECFB6928-3C3B-44E6-8616-0B038BD402BB}" type="pres">
      <dgm:prSet presAssocID="{3529345C-C616-4FF5-A9DB-6BB809E52E54}" presName="Accent" presStyleLbl="alignAcc1" presStyleIdx="3" presStyleCnt="4" custLinFactX="-600000" custLinFactNeighborX="-690310"/>
      <dgm:spPr>
        <a:ln w="38100">
          <a:solidFill>
            <a:srgbClr val="CC0000"/>
          </a:solidFill>
        </a:ln>
        <a:effectLst>
          <a:outerShdw blurRad="63500" sx="102000" sy="102000" algn="ctr" rotWithShape="0">
            <a:prstClr val="black">
              <a:alpha val="40000"/>
            </a:prstClr>
          </a:outerShdw>
        </a:effectLst>
      </dgm:spPr>
    </dgm:pt>
    <dgm:pt modelId="{28C6E9BA-5A4B-47AF-BA84-783A47687351}" type="pres">
      <dgm:prSet presAssocID="{3529345C-C616-4FF5-A9DB-6BB809E52E54}" presName="Image" presStyleLbl="node1" presStyleIdx="3" presStyleCnt="4" custScaleX="130076"/>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0268B2C4-F9E0-4B82-BC34-55DDE41834BB}" type="pres">
      <dgm:prSet presAssocID="{3529345C-C616-4FF5-A9DB-6BB809E52E54}" presName="Child" presStyleLbl="revTx" presStyleIdx="3" presStyleCnt="4" custScaleX="165101">
        <dgm:presLayoutVars>
          <dgm:bulletEnabled val="1"/>
        </dgm:presLayoutVars>
      </dgm:prSet>
      <dgm:spPr/>
    </dgm:pt>
    <dgm:pt modelId="{13D6C782-7A38-4DF2-8DE7-F0AF2B471BCA}" type="pres">
      <dgm:prSet presAssocID="{3529345C-C616-4FF5-A9DB-6BB809E52E54}" presName="Parent" presStyleLbl="alignNode1" presStyleIdx="3" presStyleCnt="4" custScaleX="156008" custLinFactNeighborX="1434">
        <dgm:presLayoutVars>
          <dgm:bulletEnabled val="1"/>
        </dgm:presLayoutVars>
      </dgm:prSet>
      <dgm:spPr/>
    </dgm:pt>
  </dgm:ptLst>
  <dgm:cxnLst>
    <dgm:cxn modelId="{5B29BD1F-CCFD-47D9-87A5-E5046699E58E}" srcId="{4E5D5CE4-14D3-4263-AA86-ECCF5DB42ADB}" destId="{14F35E0B-551F-4143-93E0-B7BBFAC9B4B6}" srcOrd="0" destOrd="0" parTransId="{C40E14FC-FBB5-4C4A-A45F-A6D444EA5AF2}" sibTransId="{229D2901-94D7-4396-899D-78E67A91E6E9}"/>
    <dgm:cxn modelId="{E1817033-A852-4B2A-B835-F32DE025791C}" srcId="{B05D34C6-9C9A-41BB-8025-26F0F261A902}" destId="{F68F6927-C976-49C6-A71B-29A1BD30774A}" srcOrd="0" destOrd="0" parTransId="{F2F29796-B59A-4219-9555-7B04235A9FFD}" sibTransId="{C6B72DB8-678D-48ED-BB1A-287B8AAEBDE2}"/>
    <dgm:cxn modelId="{85E48B5E-6544-4CAA-83F5-BD9701D2A577}" type="presOf" srcId="{3BC97A8E-601B-43D5-9C1F-3693FE2A6A7B}" destId="{293DC751-9F7D-4C4E-AF08-E2AC322ABD64}" srcOrd="0" destOrd="0" presId="urn:microsoft.com/office/officeart/2008/layout/TitlePictureLineup"/>
    <dgm:cxn modelId="{38EC7243-1F9F-454B-916B-243176E74CB6}" type="presOf" srcId="{4E5D5CE4-14D3-4263-AA86-ECCF5DB42ADB}" destId="{3F907409-B60E-4DDC-B928-8A7EF4F7E369}" srcOrd="0" destOrd="0" presId="urn:microsoft.com/office/officeart/2008/layout/TitlePictureLineup"/>
    <dgm:cxn modelId="{8D592C49-4CD5-41BD-A390-095C6C949A59}" srcId="{3529345C-C616-4FF5-A9DB-6BB809E52E54}" destId="{7A306E68-1CF6-48BB-A046-5DAB0A92B574}" srcOrd="0" destOrd="0" parTransId="{3F7294E1-E373-4EB8-BDB2-78FFF08B3000}" sibTransId="{CB1B887B-F7DA-485A-81E7-00C305A7970A}"/>
    <dgm:cxn modelId="{37924C8B-B806-49AB-BF84-21DCC7640E87}" type="presOf" srcId="{7A306E68-1CF6-48BB-A046-5DAB0A92B574}" destId="{0268B2C4-F9E0-4B82-BC34-55DDE41834BB}" srcOrd="0" destOrd="0" presId="urn:microsoft.com/office/officeart/2008/layout/TitlePictureLineup"/>
    <dgm:cxn modelId="{B5417591-453E-42D3-A6F6-3C41D34A7672}" type="presOf" srcId="{B05D34C6-9C9A-41BB-8025-26F0F261A902}" destId="{CA3B5C32-33E7-4D50-BB63-577E263B91EC}" srcOrd="0" destOrd="0" presId="urn:microsoft.com/office/officeart/2008/layout/TitlePictureLineup"/>
    <dgm:cxn modelId="{92D3B3B5-917E-4F4E-9223-175BEC12CD94}" srcId="{3888F41F-EE39-4320-B1BF-2D2C3F94B1F1}" destId="{3BC97A8E-601B-43D5-9C1F-3693FE2A6A7B}" srcOrd="2" destOrd="0" parTransId="{FA6D17F8-6753-4150-975D-914E6A3FD02C}" sibTransId="{F5D11E64-AF8C-4AC8-8C91-263E2A40B9AB}"/>
    <dgm:cxn modelId="{6692CFB6-BF14-4CA5-8DDC-97F193065C54}" srcId="{3888F41F-EE39-4320-B1BF-2D2C3F94B1F1}" destId="{3529345C-C616-4FF5-A9DB-6BB809E52E54}" srcOrd="3" destOrd="0" parTransId="{FB54DBE4-E7B8-42A9-94E9-8FC133F6DBF7}" sibTransId="{53AA3A2D-9F04-4486-9F44-7752DD8A3C7D}"/>
    <dgm:cxn modelId="{E01325C4-42AF-41D0-9A47-F777D74A6E5F}" type="presOf" srcId="{0A967E23-808E-4BEB-B93D-0EA85A19E4E3}" destId="{AF5E0966-25EB-4AF3-ABC6-8A5066C6E4A0}" srcOrd="0" destOrd="0" presId="urn:microsoft.com/office/officeart/2008/layout/TitlePictureLineup"/>
    <dgm:cxn modelId="{1378D8D4-8A62-42FF-A662-8CF36ABA047A}" type="presOf" srcId="{3888F41F-EE39-4320-B1BF-2D2C3F94B1F1}" destId="{73508327-0341-477A-8220-4B637E865ADF}" srcOrd="0" destOrd="0" presId="urn:microsoft.com/office/officeart/2008/layout/TitlePictureLineup"/>
    <dgm:cxn modelId="{EE2655D6-AE9D-4AEC-8125-773C97ECBE91}" srcId="{3BC97A8E-601B-43D5-9C1F-3693FE2A6A7B}" destId="{0A967E23-808E-4BEB-B93D-0EA85A19E4E3}" srcOrd="0" destOrd="0" parTransId="{C0BC9A63-8AE2-4260-BC24-24D11869A55F}" sibTransId="{CC9DCEC9-999E-4EE0-ABC6-22B75C0C9C68}"/>
    <dgm:cxn modelId="{56540CDA-75CE-4FB5-969C-40AE840C9B73}" srcId="{3888F41F-EE39-4320-B1BF-2D2C3F94B1F1}" destId="{B05D34C6-9C9A-41BB-8025-26F0F261A902}" srcOrd="0" destOrd="0" parTransId="{E0937E8F-ACC2-4808-87B0-F34F5ED78016}" sibTransId="{FDE3B2A5-8B8D-43CA-A00C-C156525900AD}"/>
    <dgm:cxn modelId="{483F48DD-0986-4B55-831C-0D8E97345812}" srcId="{3888F41F-EE39-4320-B1BF-2D2C3F94B1F1}" destId="{4E5D5CE4-14D3-4263-AA86-ECCF5DB42ADB}" srcOrd="1" destOrd="0" parTransId="{1DAF9A82-D583-47EB-8705-BF26719D7AD0}" sibTransId="{708EC40D-4F5F-4177-AF5E-13A6AC90624B}"/>
    <dgm:cxn modelId="{2A5497E6-F3A2-4127-94DC-2EAD904C9733}" type="presOf" srcId="{3529345C-C616-4FF5-A9DB-6BB809E52E54}" destId="{13D6C782-7A38-4DF2-8DE7-F0AF2B471BCA}" srcOrd="0" destOrd="0" presId="urn:microsoft.com/office/officeart/2008/layout/TitlePictureLineup"/>
    <dgm:cxn modelId="{51B3A0F0-A825-4CA0-99BB-32756BDB4916}" type="presOf" srcId="{14F35E0B-551F-4143-93E0-B7BBFAC9B4B6}" destId="{FD8989C9-331C-4099-BBD0-D24EDBFDF3A5}" srcOrd="0" destOrd="0" presId="urn:microsoft.com/office/officeart/2008/layout/TitlePictureLineup"/>
    <dgm:cxn modelId="{BB087EFD-C228-48EE-85F1-1CA8DCF9069B}" type="presOf" srcId="{F68F6927-C976-49C6-A71B-29A1BD30774A}" destId="{4FE35DAB-B1C7-4AE0-80BE-0E019002AA0C}" srcOrd="0" destOrd="0" presId="urn:microsoft.com/office/officeart/2008/layout/TitlePictureLineup"/>
    <dgm:cxn modelId="{8739E49C-4584-4830-BE37-9E0CD444D569}" type="presParOf" srcId="{73508327-0341-477A-8220-4B637E865ADF}" destId="{741920FC-45B4-49B8-90F3-68CC17E0DA04}" srcOrd="0" destOrd="0" presId="urn:microsoft.com/office/officeart/2008/layout/TitlePictureLineup"/>
    <dgm:cxn modelId="{39F52311-91D1-4B6A-B5FB-6EB089C65C92}" type="presParOf" srcId="{741920FC-45B4-49B8-90F3-68CC17E0DA04}" destId="{E9FFA6AF-32F4-4C95-9661-BA27B7130DAD}" srcOrd="0" destOrd="0" presId="urn:microsoft.com/office/officeart/2008/layout/TitlePictureLineup"/>
    <dgm:cxn modelId="{C4700263-097F-4F46-A847-70518C299E3C}" type="presParOf" srcId="{741920FC-45B4-49B8-90F3-68CC17E0DA04}" destId="{4C8061B6-E094-45A9-8C55-983CCFFC8BF4}" srcOrd="1" destOrd="0" presId="urn:microsoft.com/office/officeart/2008/layout/TitlePictureLineup"/>
    <dgm:cxn modelId="{D6CF2184-C28E-446A-BD80-641C6602E441}" type="presParOf" srcId="{741920FC-45B4-49B8-90F3-68CC17E0DA04}" destId="{4FE35DAB-B1C7-4AE0-80BE-0E019002AA0C}" srcOrd="2" destOrd="0" presId="urn:microsoft.com/office/officeart/2008/layout/TitlePictureLineup"/>
    <dgm:cxn modelId="{99FE5F2B-40CF-4FB2-AC0D-1A7486E3BA17}" type="presParOf" srcId="{741920FC-45B4-49B8-90F3-68CC17E0DA04}" destId="{CA3B5C32-33E7-4D50-BB63-577E263B91EC}" srcOrd="3" destOrd="0" presId="urn:microsoft.com/office/officeart/2008/layout/TitlePictureLineup"/>
    <dgm:cxn modelId="{95AACF8A-C6EF-44D3-997E-4313D2C29422}" type="presParOf" srcId="{73508327-0341-477A-8220-4B637E865ADF}" destId="{ACD668AA-924E-490D-9844-C037EC8AAB9D}" srcOrd="1" destOrd="0" presId="urn:microsoft.com/office/officeart/2008/layout/TitlePictureLineup"/>
    <dgm:cxn modelId="{6C2E9B15-CD2E-402E-A487-B6D39FCA9B6C}" type="presParOf" srcId="{73508327-0341-477A-8220-4B637E865ADF}" destId="{0754F900-032C-4F78-A7D6-B9F6A16C1A7A}" srcOrd="2" destOrd="0" presId="urn:microsoft.com/office/officeart/2008/layout/TitlePictureLineup"/>
    <dgm:cxn modelId="{18252F0C-3848-4CF4-B8AD-949FFE0B39BC}" type="presParOf" srcId="{0754F900-032C-4F78-A7D6-B9F6A16C1A7A}" destId="{7177D202-B7BA-4714-A3E2-5369D71F8EE7}" srcOrd="0" destOrd="0" presId="urn:microsoft.com/office/officeart/2008/layout/TitlePictureLineup"/>
    <dgm:cxn modelId="{B21F31CB-F05F-4F69-9E24-63E4EAEABB26}" type="presParOf" srcId="{0754F900-032C-4F78-A7D6-B9F6A16C1A7A}" destId="{0D188F9A-3CFB-45D5-A280-2E181E98CBC9}" srcOrd="1" destOrd="0" presId="urn:microsoft.com/office/officeart/2008/layout/TitlePictureLineup"/>
    <dgm:cxn modelId="{F2A4B77B-24D3-49DB-8792-9A8A466CD6A0}" type="presParOf" srcId="{0754F900-032C-4F78-A7D6-B9F6A16C1A7A}" destId="{FD8989C9-331C-4099-BBD0-D24EDBFDF3A5}" srcOrd="2" destOrd="0" presId="urn:microsoft.com/office/officeart/2008/layout/TitlePictureLineup"/>
    <dgm:cxn modelId="{A373E0FC-6348-4D80-8E6A-D9686A8FD95B}" type="presParOf" srcId="{0754F900-032C-4F78-A7D6-B9F6A16C1A7A}" destId="{3F907409-B60E-4DDC-B928-8A7EF4F7E369}" srcOrd="3" destOrd="0" presId="urn:microsoft.com/office/officeart/2008/layout/TitlePictureLineup"/>
    <dgm:cxn modelId="{FD53B68D-EAF0-4F4B-BEE4-C704240EA199}" type="presParOf" srcId="{73508327-0341-477A-8220-4B637E865ADF}" destId="{785CA8AB-4D77-4563-893C-3E650A31096D}" srcOrd="3" destOrd="0" presId="urn:microsoft.com/office/officeart/2008/layout/TitlePictureLineup"/>
    <dgm:cxn modelId="{E722988B-A8CE-42D4-942A-B640FD6E6921}" type="presParOf" srcId="{73508327-0341-477A-8220-4B637E865ADF}" destId="{D155E30E-AA42-4627-BBDF-5B0B2BEC89DE}" srcOrd="4" destOrd="0" presId="urn:microsoft.com/office/officeart/2008/layout/TitlePictureLineup"/>
    <dgm:cxn modelId="{F6B1CECC-5440-4E9B-8C8E-D75A19E9C00A}" type="presParOf" srcId="{D155E30E-AA42-4627-BBDF-5B0B2BEC89DE}" destId="{0A09D366-7ADC-422F-B2AF-72707A29EB4E}" srcOrd="0" destOrd="0" presId="urn:microsoft.com/office/officeart/2008/layout/TitlePictureLineup"/>
    <dgm:cxn modelId="{A0B825A4-C1BB-404D-8FF3-771861A2F676}" type="presParOf" srcId="{D155E30E-AA42-4627-BBDF-5B0B2BEC89DE}" destId="{FFA7AE8F-4F6A-42F9-B9ED-E1005EEA577E}" srcOrd="1" destOrd="0" presId="urn:microsoft.com/office/officeart/2008/layout/TitlePictureLineup"/>
    <dgm:cxn modelId="{86D987DE-4ACB-4E70-95DE-CA7F9FD3D914}" type="presParOf" srcId="{D155E30E-AA42-4627-BBDF-5B0B2BEC89DE}" destId="{AF5E0966-25EB-4AF3-ABC6-8A5066C6E4A0}" srcOrd="2" destOrd="0" presId="urn:microsoft.com/office/officeart/2008/layout/TitlePictureLineup"/>
    <dgm:cxn modelId="{171C78C0-2163-4C5A-A359-D21A7FACF626}" type="presParOf" srcId="{D155E30E-AA42-4627-BBDF-5B0B2BEC89DE}" destId="{293DC751-9F7D-4C4E-AF08-E2AC322ABD64}" srcOrd="3" destOrd="0" presId="urn:microsoft.com/office/officeart/2008/layout/TitlePictureLineup"/>
    <dgm:cxn modelId="{156567C7-2A2E-43F9-94E8-75F34CD91292}" type="presParOf" srcId="{73508327-0341-477A-8220-4B637E865ADF}" destId="{1CDBBF8A-D34A-4409-9713-252EEB8DED91}" srcOrd="5" destOrd="0" presId="urn:microsoft.com/office/officeart/2008/layout/TitlePictureLineup"/>
    <dgm:cxn modelId="{B695C290-142B-420E-8A18-DC6FCCD017C3}" type="presParOf" srcId="{73508327-0341-477A-8220-4B637E865ADF}" destId="{62B95A3C-20C6-42CC-B82A-B51C6399A1EA}" srcOrd="6" destOrd="0" presId="urn:microsoft.com/office/officeart/2008/layout/TitlePictureLineup"/>
    <dgm:cxn modelId="{88A2CA1A-FEDC-43D5-9A42-54C01BCE4A7C}" type="presParOf" srcId="{62B95A3C-20C6-42CC-B82A-B51C6399A1EA}" destId="{ECFB6928-3C3B-44E6-8616-0B038BD402BB}" srcOrd="0" destOrd="0" presId="urn:microsoft.com/office/officeart/2008/layout/TitlePictureLineup"/>
    <dgm:cxn modelId="{3D560C28-DDEA-40A6-AEC6-56483E12D1BF}" type="presParOf" srcId="{62B95A3C-20C6-42CC-B82A-B51C6399A1EA}" destId="{28C6E9BA-5A4B-47AF-BA84-783A47687351}" srcOrd="1" destOrd="0" presId="urn:microsoft.com/office/officeart/2008/layout/TitlePictureLineup"/>
    <dgm:cxn modelId="{829586D5-A7B2-4B6F-888E-701E3BD5FF15}" type="presParOf" srcId="{62B95A3C-20C6-42CC-B82A-B51C6399A1EA}" destId="{0268B2C4-F9E0-4B82-BC34-55DDE41834BB}" srcOrd="2" destOrd="0" presId="urn:microsoft.com/office/officeart/2008/layout/TitlePictureLineup"/>
    <dgm:cxn modelId="{A7B41F26-79B4-4AEE-B43C-5CE6FBFE4015}" type="presParOf" srcId="{62B95A3C-20C6-42CC-B82A-B51C6399A1EA}" destId="{13D6C782-7A38-4DF2-8DE7-F0AF2B471BCA}" srcOrd="3" destOrd="0" presId="urn:microsoft.com/office/officeart/2008/layout/TitlePictureLineup"/>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D0C20-F2A4-42C5-9587-4A07DF9DDAF5}"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s-ES"/>
        </a:p>
      </dgm:t>
    </dgm:pt>
    <dgm:pt modelId="{AA5177A1-7BE2-4CF7-9F3F-A36357B101B1}">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Satan is angry with the remnant (Rev. 12:17)</a:t>
          </a:r>
        </a:p>
      </dgm:t>
    </dgm:pt>
    <dgm:pt modelId="{8BBB2875-23C0-4CF0-9637-30ED57ADD647}" type="parTrans" cxnId="{3D6305D6-1D5E-4ABC-9630-C58D81663188}">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931DA4DF-9E58-4DDE-A6F4-FE94A3C00CAC}" type="sibTrans" cxnId="{3D6305D6-1D5E-4ABC-9630-C58D81663188}">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70D5675-5522-4C15-B3B8-5221104971B6}">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He makes everyone worship him and obey his laws (Rev. 13:15-17)</a:t>
          </a:r>
        </a:p>
      </dgm:t>
    </dgm:pt>
    <dgm:pt modelId="{B6BB9D3E-92FD-40E5-9488-25C98F4E8452}" type="parTrans" cxnId="{5286EF4F-482D-4329-9030-57C7E05B800F}">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4271ED3A-0F44-4574-B3EE-FBD461ECC655}" type="sibTrans" cxnId="{5286EF4F-482D-4329-9030-57C7E05B800F}">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1A44835C-55A8-4109-9520-0E53E91D357F}">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Prepare the world to fight against the Lamb (Rev. 17:12-14)</a:t>
          </a:r>
        </a:p>
      </dgm:t>
    </dgm:pt>
    <dgm:pt modelId="{83054BB2-7BAB-4C76-81BF-7FC2ADADCC1E}" type="parTrans" cxnId="{F5D1F29B-9B8E-4D9A-97EB-3E422ABB73A4}">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10FE8596-D236-4CF6-8B15-2E54E00EC13E}" type="sibTrans" cxnId="{F5D1F29B-9B8E-4D9A-97EB-3E422ABB73A4}">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32C16897-FA2B-4845-9F6D-E149487A925C}">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Jesus destroys all his opponents at his Coming (Rev. 19:11-15)</a:t>
          </a:r>
        </a:p>
      </dgm:t>
    </dgm:pt>
    <dgm:pt modelId="{85BFF1C1-CD28-499E-B05C-07E5E94F62D1}" type="parTrans" cxnId="{83DEEBAD-DA04-4A75-8183-FC7E02882110}">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3F37DBB-BC3F-44B8-A758-5B4C4C90B697}" type="sibTrans" cxnId="{83DEEBAD-DA04-4A75-8183-FC7E02882110}">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8B953956-E8FA-4DAA-AEC4-D0682E73ADA4}">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The remnant remains faithful to the Law of God (Rev. 14:12)</a:t>
          </a:r>
        </a:p>
      </dgm:t>
    </dgm:pt>
    <dgm:pt modelId="{2C6C79C4-96A7-4B52-9ACB-007512F32124}" type="parTrans" cxnId="{BEBC7E60-A2F9-49D7-BD85-974FAB963F78}">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265BE64-D597-481D-826B-72918E8C83F5}" type="sibTrans" cxnId="{BEBC7E60-A2F9-49D7-BD85-974FAB963F78}">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E7586A86-06E8-4E51-9F37-8562DE055C25}">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He prepares to meet his God (Amos 4:12)</a:t>
          </a:r>
        </a:p>
      </dgm:t>
    </dgm:pt>
    <dgm:pt modelId="{717F746F-E774-4F39-9C8B-16B4B64C298F}" type="parTrans" cxnId="{F5CBF870-2A2A-4D79-9D54-2C8E85275E02}">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2768F333-99DD-42F8-9679-897E63519E94}" type="sibTrans" cxnId="{F5CBF870-2A2A-4D79-9D54-2C8E85275E02}">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82E5DCE3-CA15-4F44-8125-643EAE14448F}">
      <dgm:prSet phldrT="[Texto]" custT="1"/>
      <dgm:spPr/>
      <dgm:t>
        <a:bodyPr/>
        <a:lstStyle/>
        <a:p>
          <a:pPr>
            <a:lnSpc>
              <a:spcPts val="1800"/>
            </a:lnSpc>
            <a:spcBef>
              <a:spcPts val="0"/>
            </a:spcBef>
            <a:spcAft>
              <a:spcPts val="0"/>
            </a:spcAft>
          </a:pPr>
          <a:r>
            <a:rPr lang="en" sz="2000" b="1" dirty="0">
              <a:effectLst>
                <a:outerShdw blurRad="38100" dist="38100" dir="2700000" algn="tl">
                  <a:srgbClr val="000000">
                    <a:alpha val="43137"/>
                  </a:srgbClr>
                </a:outerShdw>
              </a:effectLst>
            </a:rPr>
            <a:t>Jesus takes with him those who believed in Him (Rev. 19:6-8)</a:t>
          </a:r>
        </a:p>
      </dgm:t>
    </dgm:pt>
    <dgm:pt modelId="{A7C8DD5C-C51F-46ED-859A-803DD5186614}" type="parTrans" cxnId="{1C61B7DF-883B-4B62-BABE-A07E65380F51}">
      <dgm:prSet custT="1"/>
      <dgm:spPr>
        <a:ln w="28575">
          <a:solidFill>
            <a:schemeClr val="bg1"/>
          </a:solidFill>
        </a:ln>
        <a:effectLst>
          <a:glow rad="63500">
            <a:schemeClr val="accent4">
              <a:satMod val="175000"/>
              <a:alpha val="40000"/>
            </a:schemeClr>
          </a:glow>
        </a:effectLs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CB4505F1-2875-42E1-9A5B-2B0E74E0035B}" type="sibTrans" cxnId="{1C61B7DF-883B-4B62-BABE-A07E65380F51}">
      <dgm:prSet/>
      <dgm:spPr/>
      <dgm:t>
        <a:bodyPr/>
        <a:lstStyle/>
        <a:p>
          <a:pPr>
            <a:lnSpc>
              <a:spcPts val="1800"/>
            </a:lnSpc>
            <a:spcBef>
              <a:spcPts val="0"/>
            </a:spcBef>
            <a:spcAft>
              <a:spcPts val="0"/>
            </a:spcAft>
          </a:pPr>
          <a:endParaRPr lang="es-ES" sz="2000" b="1">
            <a:effectLst>
              <a:outerShdw blurRad="38100" dist="38100" dir="2700000" algn="tl">
                <a:srgbClr val="000000">
                  <a:alpha val="43137"/>
                </a:srgbClr>
              </a:outerShdw>
            </a:effectLst>
          </a:endParaRPr>
        </a:p>
      </dgm:t>
    </dgm:pt>
    <dgm:pt modelId="{5419754E-F780-4132-98E1-B83CBF5E88F5}" type="pres">
      <dgm:prSet presAssocID="{D0FD0C20-F2A4-42C5-9587-4A07DF9DDAF5}" presName="diagram" presStyleCnt="0">
        <dgm:presLayoutVars>
          <dgm:chPref val="1"/>
          <dgm:dir/>
          <dgm:animOne val="branch"/>
          <dgm:animLvl val="lvl"/>
          <dgm:resizeHandles val="exact"/>
        </dgm:presLayoutVars>
      </dgm:prSet>
      <dgm:spPr/>
    </dgm:pt>
    <dgm:pt modelId="{88307EC4-B743-4F89-9FD6-C58890190812}" type="pres">
      <dgm:prSet presAssocID="{AA5177A1-7BE2-4CF7-9F3F-A36357B101B1}" presName="root1" presStyleCnt="0"/>
      <dgm:spPr/>
    </dgm:pt>
    <dgm:pt modelId="{9D4477CB-B43B-4355-8CB1-09BE94A9B895}" type="pres">
      <dgm:prSet presAssocID="{AA5177A1-7BE2-4CF7-9F3F-A36357B101B1}" presName="LevelOneTextNode" presStyleLbl="node0" presStyleIdx="0" presStyleCnt="1" custScaleX="126243" custScaleY="268325" custLinFactX="-100000" custLinFactNeighborX="-102112">
        <dgm:presLayoutVars>
          <dgm:chPref val="3"/>
        </dgm:presLayoutVars>
      </dgm:prSet>
      <dgm:spPr/>
    </dgm:pt>
    <dgm:pt modelId="{90D48066-223D-42A5-934A-FDEB425D1347}" type="pres">
      <dgm:prSet presAssocID="{AA5177A1-7BE2-4CF7-9F3F-A36357B101B1}" presName="level2hierChild" presStyleCnt="0"/>
      <dgm:spPr/>
    </dgm:pt>
    <dgm:pt modelId="{66E0ECD9-6F29-49BF-B9FF-02F244DA5938}" type="pres">
      <dgm:prSet presAssocID="{B6BB9D3E-92FD-40E5-9488-25C98F4E8452}" presName="conn2-1" presStyleLbl="parChTrans1D2" presStyleIdx="0" presStyleCnt="2"/>
      <dgm:spPr/>
    </dgm:pt>
    <dgm:pt modelId="{0E721D58-09C4-43D2-8F27-9C29D8F0E5A6}" type="pres">
      <dgm:prSet presAssocID="{B6BB9D3E-92FD-40E5-9488-25C98F4E8452}" presName="connTx" presStyleLbl="parChTrans1D2" presStyleIdx="0" presStyleCnt="2"/>
      <dgm:spPr/>
    </dgm:pt>
    <dgm:pt modelId="{1C1BDA1E-9D58-48AE-86C7-582B17DE6B7A}" type="pres">
      <dgm:prSet presAssocID="{570D5675-5522-4C15-B3B8-5221104971B6}" presName="root2" presStyleCnt="0"/>
      <dgm:spPr/>
    </dgm:pt>
    <dgm:pt modelId="{EC99DFD8-728E-486C-9F54-EF525A30FF74}" type="pres">
      <dgm:prSet presAssocID="{570D5675-5522-4C15-B3B8-5221104971B6}" presName="LevelTwoTextNode" presStyleLbl="node2" presStyleIdx="0" presStyleCnt="2" custScaleX="262192" custScaleY="126156" custLinFactNeighborX="-7741">
        <dgm:presLayoutVars>
          <dgm:chPref val="3"/>
        </dgm:presLayoutVars>
      </dgm:prSet>
      <dgm:spPr/>
    </dgm:pt>
    <dgm:pt modelId="{9AE13BFE-12AF-4C7E-89FE-08C095DACCFB}" type="pres">
      <dgm:prSet presAssocID="{570D5675-5522-4C15-B3B8-5221104971B6}" presName="level3hierChild" presStyleCnt="0"/>
      <dgm:spPr/>
    </dgm:pt>
    <dgm:pt modelId="{09AFC238-783E-49E0-9FDB-C4FE6026DC67}" type="pres">
      <dgm:prSet presAssocID="{83054BB2-7BAB-4C76-81BF-7FC2ADADCC1E}" presName="conn2-1" presStyleLbl="parChTrans1D3" presStyleIdx="0" presStyleCnt="2"/>
      <dgm:spPr/>
    </dgm:pt>
    <dgm:pt modelId="{EADCC8D0-B725-42C3-A395-75C3D8913722}" type="pres">
      <dgm:prSet presAssocID="{83054BB2-7BAB-4C76-81BF-7FC2ADADCC1E}" presName="connTx" presStyleLbl="parChTrans1D3" presStyleIdx="0" presStyleCnt="2"/>
      <dgm:spPr/>
    </dgm:pt>
    <dgm:pt modelId="{6C773452-214C-482D-A0EA-0AE94A1242D2}" type="pres">
      <dgm:prSet presAssocID="{1A44835C-55A8-4109-9520-0E53E91D357F}" presName="root2" presStyleCnt="0"/>
      <dgm:spPr/>
    </dgm:pt>
    <dgm:pt modelId="{F22F7058-BC45-4A6E-A94C-7D19E8E969A0}" type="pres">
      <dgm:prSet presAssocID="{1A44835C-55A8-4109-9520-0E53E91D357F}" presName="LevelTwoTextNode" presStyleLbl="node3" presStyleIdx="0" presStyleCnt="2" custScaleX="239752" custScaleY="126156">
        <dgm:presLayoutVars>
          <dgm:chPref val="3"/>
        </dgm:presLayoutVars>
      </dgm:prSet>
      <dgm:spPr/>
    </dgm:pt>
    <dgm:pt modelId="{24B93279-8F41-45D4-8599-932B0D2FE68D}" type="pres">
      <dgm:prSet presAssocID="{1A44835C-55A8-4109-9520-0E53E91D357F}" presName="level3hierChild" presStyleCnt="0"/>
      <dgm:spPr/>
    </dgm:pt>
    <dgm:pt modelId="{8FD92292-A9D1-4347-B22F-76417233244D}" type="pres">
      <dgm:prSet presAssocID="{85BFF1C1-CD28-499E-B05C-07E5E94F62D1}" presName="conn2-1" presStyleLbl="parChTrans1D4" presStyleIdx="0" presStyleCnt="2"/>
      <dgm:spPr/>
    </dgm:pt>
    <dgm:pt modelId="{A5621A8D-4EAA-4ED4-88B6-40DCC82B946C}" type="pres">
      <dgm:prSet presAssocID="{85BFF1C1-CD28-499E-B05C-07E5E94F62D1}" presName="connTx" presStyleLbl="parChTrans1D4" presStyleIdx="0" presStyleCnt="2"/>
      <dgm:spPr/>
    </dgm:pt>
    <dgm:pt modelId="{A9E93144-3B30-4E13-BEC5-43EC7DD32B09}" type="pres">
      <dgm:prSet presAssocID="{32C16897-FA2B-4845-9F6D-E149487A925C}" presName="root2" presStyleCnt="0"/>
      <dgm:spPr/>
    </dgm:pt>
    <dgm:pt modelId="{D13A0AA4-5284-4DAA-94EF-599C4BF972A9}" type="pres">
      <dgm:prSet presAssocID="{32C16897-FA2B-4845-9F6D-E149487A925C}" presName="LevelTwoTextNode" presStyleLbl="node4" presStyleIdx="0" presStyleCnt="2" custScaleX="262689" custScaleY="126156">
        <dgm:presLayoutVars>
          <dgm:chPref val="3"/>
        </dgm:presLayoutVars>
      </dgm:prSet>
      <dgm:spPr/>
    </dgm:pt>
    <dgm:pt modelId="{272ED898-D84F-4E83-BEEB-535BCA97238E}" type="pres">
      <dgm:prSet presAssocID="{32C16897-FA2B-4845-9F6D-E149487A925C}" presName="level3hierChild" presStyleCnt="0"/>
      <dgm:spPr/>
    </dgm:pt>
    <dgm:pt modelId="{3994B64D-D5A5-4484-9655-B934CB7583CC}" type="pres">
      <dgm:prSet presAssocID="{2C6C79C4-96A7-4B52-9ACB-007512F32124}" presName="conn2-1" presStyleLbl="parChTrans1D2" presStyleIdx="1" presStyleCnt="2"/>
      <dgm:spPr/>
    </dgm:pt>
    <dgm:pt modelId="{4E9DCE6C-FBAA-436B-BABE-53034ECBB771}" type="pres">
      <dgm:prSet presAssocID="{2C6C79C4-96A7-4B52-9ACB-007512F32124}" presName="connTx" presStyleLbl="parChTrans1D2" presStyleIdx="1" presStyleCnt="2"/>
      <dgm:spPr/>
    </dgm:pt>
    <dgm:pt modelId="{E9AFD7AA-BAE9-4A71-9889-E1F16B676B68}" type="pres">
      <dgm:prSet presAssocID="{8B953956-E8FA-4DAA-AEC4-D0682E73ADA4}" presName="root2" presStyleCnt="0"/>
      <dgm:spPr/>
    </dgm:pt>
    <dgm:pt modelId="{1C613BB6-8E1B-4EDB-99A5-A74FCDC4E43C}" type="pres">
      <dgm:prSet presAssocID="{8B953956-E8FA-4DAA-AEC4-D0682E73ADA4}" presName="LevelTwoTextNode" presStyleLbl="node2" presStyleIdx="1" presStyleCnt="2" custScaleX="262192" custScaleY="126156" custLinFactNeighborX="-7741">
        <dgm:presLayoutVars>
          <dgm:chPref val="3"/>
        </dgm:presLayoutVars>
      </dgm:prSet>
      <dgm:spPr/>
    </dgm:pt>
    <dgm:pt modelId="{0D511D68-5784-4927-9B7C-1A86FDF63722}" type="pres">
      <dgm:prSet presAssocID="{8B953956-E8FA-4DAA-AEC4-D0682E73ADA4}" presName="level3hierChild" presStyleCnt="0"/>
      <dgm:spPr/>
    </dgm:pt>
    <dgm:pt modelId="{55CF6CC1-5C27-4F8A-B39E-9ED05BB9C617}" type="pres">
      <dgm:prSet presAssocID="{717F746F-E774-4F39-9C8B-16B4B64C298F}" presName="conn2-1" presStyleLbl="parChTrans1D3" presStyleIdx="1" presStyleCnt="2"/>
      <dgm:spPr/>
    </dgm:pt>
    <dgm:pt modelId="{5B1414F8-0A2E-4FBC-ACF1-64179B1D67CF}" type="pres">
      <dgm:prSet presAssocID="{717F746F-E774-4F39-9C8B-16B4B64C298F}" presName="connTx" presStyleLbl="parChTrans1D3" presStyleIdx="1" presStyleCnt="2"/>
      <dgm:spPr/>
    </dgm:pt>
    <dgm:pt modelId="{27803C97-9AF7-4519-A33D-F770399B800E}" type="pres">
      <dgm:prSet presAssocID="{E7586A86-06E8-4E51-9F37-8562DE055C25}" presName="root2" presStyleCnt="0"/>
      <dgm:spPr/>
    </dgm:pt>
    <dgm:pt modelId="{E2E6862A-1C04-44F9-B61F-CD6F71535931}" type="pres">
      <dgm:prSet presAssocID="{E7586A86-06E8-4E51-9F37-8562DE055C25}" presName="LevelTwoTextNode" presStyleLbl="node3" presStyleIdx="1" presStyleCnt="2" custScaleX="239752" custScaleY="126156">
        <dgm:presLayoutVars>
          <dgm:chPref val="3"/>
        </dgm:presLayoutVars>
      </dgm:prSet>
      <dgm:spPr/>
    </dgm:pt>
    <dgm:pt modelId="{94B1B40F-381D-44B4-B617-F8D1F0DC4993}" type="pres">
      <dgm:prSet presAssocID="{E7586A86-06E8-4E51-9F37-8562DE055C25}" presName="level3hierChild" presStyleCnt="0"/>
      <dgm:spPr/>
    </dgm:pt>
    <dgm:pt modelId="{7DE0A56A-F1B9-47BF-89DF-D37A7467BF03}" type="pres">
      <dgm:prSet presAssocID="{A7C8DD5C-C51F-46ED-859A-803DD5186614}" presName="conn2-1" presStyleLbl="parChTrans1D4" presStyleIdx="1" presStyleCnt="2"/>
      <dgm:spPr/>
    </dgm:pt>
    <dgm:pt modelId="{671987D0-9640-4CA3-832C-F29493B5D282}" type="pres">
      <dgm:prSet presAssocID="{A7C8DD5C-C51F-46ED-859A-803DD5186614}" presName="connTx" presStyleLbl="parChTrans1D4" presStyleIdx="1" presStyleCnt="2"/>
      <dgm:spPr/>
    </dgm:pt>
    <dgm:pt modelId="{3EE6D6B2-12B9-4230-B269-46DA92A3EF4A}" type="pres">
      <dgm:prSet presAssocID="{82E5DCE3-CA15-4F44-8125-643EAE14448F}" presName="root2" presStyleCnt="0"/>
      <dgm:spPr/>
    </dgm:pt>
    <dgm:pt modelId="{220E1C58-CB83-4B93-96FD-B49909EDE604}" type="pres">
      <dgm:prSet presAssocID="{82E5DCE3-CA15-4F44-8125-643EAE14448F}" presName="LevelTwoTextNode" presStyleLbl="node4" presStyleIdx="1" presStyleCnt="2" custScaleX="262689" custScaleY="126156">
        <dgm:presLayoutVars>
          <dgm:chPref val="3"/>
        </dgm:presLayoutVars>
      </dgm:prSet>
      <dgm:spPr/>
    </dgm:pt>
    <dgm:pt modelId="{15532716-C61A-45BA-B04C-B674C81F32A8}" type="pres">
      <dgm:prSet presAssocID="{82E5DCE3-CA15-4F44-8125-643EAE14448F}" presName="level3hierChild" presStyleCnt="0"/>
      <dgm:spPr/>
    </dgm:pt>
  </dgm:ptLst>
  <dgm:cxnLst>
    <dgm:cxn modelId="{CCFFFA02-F724-4BB8-8236-14148B96F765}" type="presOf" srcId="{2C6C79C4-96A7-4B52-9ACB-007512F32124}" destId="{4E9DCE6C-FBAA-436B-BABE-53034ECBB771}" srcOrd="1" destOrd="0" presId="urn:microsoft.com/office/officeart/2005/8/layout/hierarchy2"/>
    <dgm:cxn modelId="{6C308F0C-DCD3-440A-8EC0-58BBAB163174}" type="presOf" srcId="{A7C8DD5C-C51F-46ED-859A-803DD5186614}" destId="{671987D0-9640-4CA3-832C-F29493B5D282}" srcOrd="1" destOrd="0" presId="urn:microsoft.com/office/officeart/2005/8/layout/hierarchy2"/>
    <dgm:cxn modelId="{354C8312-51D0-417F-A4F3-5D13F57E016D}" type="presOf" srcId="{8B953956-E8FA-4DAA-AEC4-D0682E73ADA4}" destId="{1C613BB6-8E1B-4EDB-99A5-A74FCDC4E43C}" srcOrd="0" destOrd="0" presId="urn:microsoft.com/office/officeart/2005/8/layout/hierarchy2"/>
    <dgm:cxn modelId="{ACDDB117-E19C-450F-B9BA-27F0EAB14CF5}" type="presOf" srcId="{82E5DCE3-CA15-4F44-8125-643EAE14448F}" destId="{220E1C58-CB83-4B93-96FD-B49909EDE604}" srcOrd="0" destOrd="0" presId="urn:microsoft.com/office/officeart/2005/8/layout/hierarchy2"/>
    <dgm:cxn modelId="{E152FD29-0AB3-4A4A-9F10-03A93187FF7D}" type="presOf" srcId="{85BFF1C1-CD28-499E-B05C-07E5E94F62D1}" destId="{A5621A8D-4EAA-4ED4-88B6-40DCC82B946C}" srcOrd="1" destOrd="0" presId="urn:microsoft.com/office/officeart/2005/8/layout/hierarchy2"/>
    <dgm:cxn modelId="{4F86C632-AFD3-4544-97D9-B7DD339C090A}" type="presOf" srcId="{1A44835C-55A8-4109-9520-0E53E91D357F}" destId="{F22F7058-BC45-4A6E-A94C-7D19E8E969A0}" srcOrd="0" destOrd="0" presId="urn:microsoft.com/office/officeart/2005/8/layout/hierarchy2"/>
    <dgm:cxn modelId="{223FB23F-1D78-4208-A8D6-334F7890AF99}" type="presOf" srcId="{A7C8DD5C-C51F-46ED-859A-803DD5186614}" destId="{7DE0A56A-F1B9-47BF-89DF-D37A7467BF03}" srcOrd="0" destOrd="0" presId="urn:microsoft.com/office/officeart/2005/8/layout/hierarchy2"/>
    <dgm:cxn modelId="{BEBC7E60-A2F9-49D7-BD85-974FAB963F78}" srcId="{AA5177A1-7BE2-4CF7-9F3F-A36357B101B1}" destId="{8B953956-E8FA-4DAA-AEC4-D0682E73ADA4}" srcOrd="1" destOrd="0" parTransId="{2C6C79C4-96A7-4B52-9ACB-007512F32124}" sibTransId="{5265BE64-D597-481D-826B-72918E8C83F5}"/>
    <dgm:cxn modelId="{7A950961-51AE-49A8-844E-31C3712C42F4}" type="presOf" srcId="{85BFF1C1-CD28-499E-B05C-07E5E94F62D1}" destId="{8FD92292-A9D1-4347-B22F-76417233244D}" srcOrd="0" destOrd="0" presId="urn:microsoft.com/office/officeart/2005/8/layout/hierarchy2"/>
    <dgm:cxn modelId="{5286EF4F-482D-4329-9030-57C7E05B800F}" srcId="{AA5177A1-7BE2-4CF7-9F3F-A36357B101B1}" destId="{570D5675-5522-4C15-B3B8-5221104971B6}" srcOrd="0" destOrd="0" parTransId="{B6BB9D3E-92FD-40E5-9488-25C98F4E8452}" sibTransId="{4271ED3A-0F44-4574-B3EE-FBD461ECC655}"/>
    <dgm:cxn modelId="{F5CBF870-2A2A-4D79-9D54-2C8E85275E02}" srcId="{8B953956-E8FA-4DAA-AEC4-D0682E73ADA4}" destId="{E7586A86-06E8-4E51-9F37-8562DE055C25}" srcOrd="0" destOrd="0" parTransId="{717F746F-E774-4F39-9C8B-16B4B64C298F}" sibTransId="{2768F333-99DD-42F8-9679-897E63519E94}"/>
    <dgm:cxn modelId="{D6E36058-FD98-4BD4-A174-1B322B747F08}" type="presOf" srcId="{83054BB2-7BAB-4C76-81BF-7FC2ADADCC1E}" destId="{09AFC238-783E-49E0-9FDB-C4FE6026DC67}" srcOrd="0" destOrd="0" presId="urn:microsoft.com/office/officeart/2005/8/layout/hierarchy2"/>
    <dgm:cxn modelId="{C59E8A59-1134-46C6-9686-616348B0577F}" type="presOf" srcId="{570D5675-5522-4C15-B3B8-5221104971B6}" destId="{EC99DFD8-728E-486C-9F54-EF525A30FF74}" srcOrd="0" destOrd="0" presId="urn:microsoft.com/office/officeart/2005/8/layout/hierarchy2"/>
    <dgm:cxn modelId="{FEADD983-E3EB-402D-BD49-897370F3441D}" type="presOf" srcId="{B6BB9D3E-92FD-40E5-9488-25C98F4E8452}" destId="{0E721D58-09C4-43D2-8F27-9C29D8F0E5A6}" srcOrd="1" destOrd="0" presId="urn:microsoft.com/office/officeart/2005/8/layout/hierarchy2"/>
    <dgm:cxn modelId="{F5D1F29B-9B8E-4D9A-97EB-3E422ABB73A4}" srcId="{570D5675-5522-4C15-B3B8-5221104971B6}" destId="{1A44835C-55A8-4109-9520-0E53E91D357F}" srcOrd="0" destOrd="0" parTransId="{83054BB2-7BAB-4C76-81BF-7FC2ADADCC1E}" sibTransId="{10FE8596-D236-4CF6-8B15-2E54E00EC13E}"/>
    <dgm:cxn modelId="{D2C1B9A0-3904-4777-BF69-692ECB178E22}" type="presOf" srcId="{717F746F-E774-4F39-9C8B-16B4B64C298F}" destId="{55CF6CC1-5C27-4F8A-B39E-9ED05BB9C617}" srcOrd="0" destOrd="0" presId="urn:microsoft.com/office/officeart/2005/8/layout/hierarchy2"/>
    <dgm:cxn modelId="{E5F074A5-592A-486A-A361-E7D955839F75}" type="presOf" srcId="{717F746F-E774-4F39-9C8B-16B4B64C298F}" destId="{5B1414F8-0A2E-4FBC-ACF1-64179B1D67CF}" srcOrd="1" destOrd="0" presId="urn:microsoft.com/office/officeart/2005/8/layout/hierarchy2"/>
    <dgm:cxn modelId="{C17EDEA8-C305-415F-830D-A5AC69870AFB}" type="presOf" srcId="{83054BB2-7BAB-4C76-81BF-7FC2ADADCC1E}" destId="{EADCC8D0-B725-42C3-A395-75C3D8913722}" srcOrd="1" destOrd="0" presId="urn:microsoft.com/office/officeart/2005/8/layout/hierarchy2"/>
    <dgm:cxn modelId="{83DEEBAD-DA04-4A75-8183-FC7E02882110}" srcId="{1A44835C-55A8-4109-9520-0E53E91D357F}" destId="{32C16897-FA2B-4845-9F6D-E149487A925C}" srcOrd="0" destOrd="0" parTransId="{85BFF1C1-CD28-499E-B05C-07E5E94F62D1}" sibTransId="{53F37DBB-BC3F-44B8-A758-5B4C4C90B697}"/>
    <dgm:cxn modelId="{2D72D1BA-B063-434B-BED0-CF2DB0D49759}" type="presOf" srcId="{32C16897-FA2B-4845-9F6D-E149487A925C}" destId="{D13A0AA4-5284-4DAA-94EF-599C4BF972A9}" srcOrd="0" destOrd="0" presId="urn:microsoft.com/office/officeart/2005/8/layout/hierarchy2"/>
    <dgm:cxn modelId="{370B40CB-A61F-4F2F-84DA-CD939ADBD92C}" type="presOf" srcId="{B6BB9D3E-92FD-40E5-9488-25C98F4E8452}" destId="{66E0ECD9-6F29-49BF-B9FF-02F244DA5938}" srcOrd="0" destOrd="0" presId="urn:microsoft.com/office/officeart/2005/8/layout/hierarchy2"/>
    <dgm:cxn modelId="{66201ECE-75DE-4CA8-853D-BE96AAE21BB8}" type="presOf" srcId="{E7586A86-06E8-4E51-9F37-8562DE055C25}" destId="{E2E6862A-1C04-44F9-B61F-CD6F71535931}" srcOrd="0" destOrd="0" presId="urn:microsoft.com/office/officeart/2005/8/layout/hierarchy2"/>
    <dgm:cxn modelId="{3D6305D6-1D5E-4ABC-9630-C58D81663188}" srcId="{D0FD0C20-F2A4-42C5-9587-4A07DF9DDAF5}" destId="{AA5177A1-7BE2-4CF7-9F3F-A36357B101B1}" srcOrd="0" destOrd="0" parTransId="{8BBB2875-23C0-4CF0-9637-30ED57ADD647}" sibTransId="{931DA4DF-9E58-4DDE-A6F4-FE94A3C00CAC}"/>
    <dgm:cxn modelId="{098796D9-5A76-43DC-AB74-5A5C45C31EA2}" type="presOf" srcId="{2C6C79C4-96A7-4B52-9ACB-007512F32124}" destId="{3994B64D-D5A5-4484-9655-B934CB7583CC}" srcOrd="0" destOrd="0" presId="urn:microsoft.com/office/officeart/2005/8/layout/hierarchy2"/>
    <dgm:cxn modelId="{1C61B7DF-883B-4B62-BABE-A07E65380F51}" srcId="{E7586A86-06E8-4E51-9F37-8562DE055C25}" destId="{82E5DCE3-CA15-4F44-8125-643EAE14448F}" srcOrd="0" destOrd="0" parTransId="{A7C8DD5C-C51F-46ED-859A-803DD5186614}" sibTransId="{CB4505F1-2875-42E1-9A5B-2B0E74E0035B}"/>
    <dgm:cxn modelId="{321707EB-12B8-4343-8A18-073A665AF253}" type="presOf" srcId="{AA5177A1-7BE2-4CF7-9F3F-A36357B101B1}" destId="{9D4477CB-B43B-4355-8CB1-09BE94A9B895}" srcOrd="0" destOrd="0" presId="urn:microsoft.com/office/officeart/2005/8/layout/hierarchy2"/>
    <dgm:cxn modelId="{D70928F6-7223-48D0-9F94-17A0670B8832}" type="presOf" srcId="{D0FD0C20-F2A4-42C5-9587-4A07DF9DDAF5}" destId="{5419754E-F780-4132-98E1-B83CBF5E88F5}" srcOrd="0" destOrd="0" presId="urn:microsoft.com/office/officeart/2005/8/layout/hierarchy2"/>
    <dgm:cxn modelId="{CE89A69B-290C-493D-82C0-71EA953A47D9}" type="presParOf" srcId="{5419754E-F780-4132-98E1-B83CBF5E88F5}" destId="{88307EC4-B743-4F89-9FD6-C58890190812}" srcOrd="0" destOrd="0" presId="urn:microsoft.com/office/officeart/2005/8/layout/hierarchy2"/>
    <dgm:cxn modelId="{85162C68-8FEA-47F9-8230-59CB2582178C}" type="presParOf" srcId="{88307EC4-B743-4F89-9FD6-C58890190812}" destId="{9D4477CB-B43B-4355-8CB1-09BE94A9B895}" srcOrd="0" destOrd="0" presId="urn:microsoft.com/office/officeart/2005/8/layout/hierarchy2"/>
    <dgm:cxn modelId="{BA7F6D65-E112-4040-9B01-FCE9E5F8DDCA}" type="presParOf" srcId="{88307EC4-B743-4F89-9FD6-C58890190812}" destId="{90D48066-223D-42A5-934A-FDEB425D1347}" srcOrd="1" destOrd="0" presId="urn:microsoft.com/office/officeart/2005/8/layout/hierarchy2"/>
    <dgm:cxn modelId="{486D7B51-7DF4-4543-8300-54440BCB8CBE}" type="presParOf" srcId="{90D48066-223D-42A5-934A-FDEB425D1347}" destId="{66E0ECD9-6F29-49BF-B9FF-02F244DA5938}" srcOrd="0" destOrd="0" presId="urn:microsoft.com/office/officeart/2005/8/layout/hierarchy2"/>
    <dgm:cxn modelId="{C0A6733F-1B92-4C4D-8B87-3BBA55FF6780}" type="presParOf" srcId="{66E0ECD9-6F29-49BF-B9FF-02F244DA5938}" destId="{0E721D58-09C4-43D2-8F27-9C29D8F0E5A6}" srcOrd="0" destOrd="0" presId="urn:microsoft.com/office/officeart/2005/8/layout/hierarchy2"/>
    <dgm:cxn modelId="{A2B82A25-DE1B-401A-9221-C1621B445E64}" type="presParOf" srcId="{90D48066-223D-42A5-934A-FDEB425D1347}" destId="{1C1BDA1E-9D58-48AE-86C7-582B17DE6B7A}" srcOrd="1" destOrd="0" presId="urn:microsoft.com/office/officeart/2005/8/layout/hierarchy2"/>
    <dgm:cxn modelId="{6BDAC670-BB07-4DED-BDD1-9B27B4DB3C36}" type="presParOf" srcId="{1C1BDA1E-9D58-48AE-86C7-582B17DE6B7A}" destId="{EC99DFD8-728E-486C-9F54-EF525A30FF74}" srcOrd="0" destOrd="0" presId="urn:microsoft.com/office/officeart/2005/8/layout/hierarchy2"/>
    <dgm:cxn modelId="{D895A31C-1FF8-4BDB-9F32-1B1B3B5C6630}" type="presParOf" srcId="{1C1BDA1E-9D58-48AE-86C7-582B17DE6B7A}" destId="{9AE13BFE-12AF-4C7E-89FE-08C095DACCFB}" srcOrd="1" destOrd="0" presId="urn:microsoft.com/office/officeart/2005/8/layout/hierarchy2"/>
    <dgm:cxn modelId="{B3EE6657-5620-4462-ABAA-011A134D4AD8}" type="presParOf" srcId="{9AE13BFE-12AF-4C7E-89FE-08C095DACCFB}" destId="{09AFC238-783E-49E0-9FDB-C4FE6026DC67}" srcOrd="0" destOrd="0" presId="urn:microsoft.com/office/officeart/2005/8/layout/hierarchy2"/>
    <dgm:cxn modelId="{5E4A6DA9-49E0-4768-9305-BBAA1880F598}" type="presParOf" srcId="{09AFC238-783E-49E0-9FDB-C4FE6026DC67}" destId="{EADCC8D0-B725-42C3-A395-75C3D8913722}" srcOrd="0" destOrd="0" presId="urn:microsoft.com/office/officeart/2005/8/layout/hierarchy2"/>
    <dgm:cxn modelId="{C3EF97A0-4D9C-4C38-82CB-8BE1F84B1E68}" type="presParOf" srcId="{9AE13BFE-12AF-4C7E-89FE-08C095DACCFB}" destId="{6C773452-214C-482D-A0EA-0AE94A1242D2}" srcOrd="1" destOrd="0" presId="urn:microsoft.com/office/officeart/2005/8/layout/hierarchy2"/>
    <dgm:cxn modelId="{00CB22CE-FE7A-4875-A0F0-EB319340702A}" type="presParOf" srcId="{6C773452-214C-482D-A0EA-0AE94A1242D2}" destId="{F22F7058-BC45-4A6E-A94C-7D19E8E969A0}" srcOrd="0" destOrd="0" presId="urn:microsoft.com/office/officeart/2005/8/layout/hierarchy2"/>
    <dgm:cxn modelId="{A6AFC97C-EC86-42AE-B5CA-752B94C123AE}" type="presParOf" srcId="{6C773452-214C-482D-A0EA-0AE94A1242D2}" destId="{24B93279-8F41-45D4-8599-932B0D2FE68D}" srcOrd="1" destOrd="0" presId="urn:microsoft.com/office/officeart/2005/8/layout/hierarchy2"/>
    <dgm:cxn modelId="{03A7367C-237A-4CD7-83CC-360307342B94}" type="presParOf" srcId="{24B93279-8F41-45D4-8599-932B0D2FE68D}" destId="{8FD92292-A9D1-4347-B22F-76417233244D}" srcOrd="0" destOrd="0" presId="urn:microsoft.com/office/officeart/2005/8/layout/hierarchy2"/>
    <dgm:cxn modelId="{B2B1DB83-4264-46B0-9AAD-1DAEE6BFAAD0}" type="presParOf" srcId="{8FD92292-A9D1-4347-B22F-76417233244D}" destId="{A5621A8D-4EAA-4ED4-88B6-40DCC82B946C}" srcOrd="0" destOrd="0" presId="urn:microsoft.com/office/officeart/2005/8/layout/hierarchy2"/>
    <dgm:cxn modelId="{1AF3ED56-70AA-445B-867A-9D13E709AC47}" type="presParOf" srcId="{24B93279-8F41-45D4-8599-932B0D2FE68D}" destId="{A9E93144-3B30-4E13-BEC5-43EC7DD32B09}" srcOrd="1" destOrd="0" presId="urn:microsoft.com/office/officeart/2005/8/layout/hierarchy2"/>
    <dgm:cxn modelId="{F369215E-54D9-4DD3-AA63-8ED1F37BE23C}" type="presParOf" srcId="{A9E93144-3B30-4E13-BEC5-43EC7DD32B09}" destId="{D13A0AA4-5284-4DAA-94EF-599C4BF972A9}" srcOrd="0" destOrd="0" presId="urn:microsoft.com/office/officeart/2005/8/layout/hierarchy2"/>
    <dgm:cxn modelId="{3E51BB8B-FE0B-4CDE-AFDB-F0550B72133E}" type="presParOf" srcId="{A9E93144-3B30-4E13-BEC5-43EC7DD32B09}" destId="{272ED898-D84F-4E83-BEEB-535BCA97238E}" srcOrd="1" destOrd="0" presId="urn:microsoft.com/office/officeart/2005/8/layout/hierarchy2"/>
    <dgm:cxn modelId="{4DC3EE42-4C35-4C27-80C1-44D6F63C8E38}" type="presParOf" srcId="{90D48066-223D-42A5-934A-FDEB425D1347}" destId="{3994B64D-D5A5-4484-9655-B934CB7583CC}" srcOrd="2" destOrd="0" presId="urn:microsoft.com/office/officeart/2005/8/layout/hierarchy2"/>
    <dgm:cxn modelId="{7B3CDDF5-A469-4734-A8F2-CABA4ECBD476}" type="presParOf" srcId="{3994B64D-D5A5-4484-9655-B934CB7583CC}" destId="{4E9DCE6C-FBAA-436B-BABE-53034ECBB771}" srcOrd="0" destOrd="0" presId="urn:microsoft.com/office/officeart/2005/8/layout/hierarchy2"/>
    <dgm:cxn modelId="{EBD0A8F9-7E1D-47CF-8321-C4C98832DB3B}" type="presParOf" srcId="{90D48066-223D-42A5-934A-FDEB425D1347}" destId="{E9AFD7AA-BAE9-4A71-9889-E1F16B676B68}" srcOrd="3" destOrd="0" presId="urn:microsoft.com/office/officeart/2005/8/layout/hierarchy2"/>
    <dgm:cxn modelId="{4F31F12F-3C5F-4C59-8C36-224013D933B8}" type="presParOf" srcId="{E9AFD7AA-BAE9-4A71-9889-E1F16B676B68}" destId="{1C613BB6-8E1B-4EDB-99A5-A74FCDC4E43C}" srcOrd="0" destOrd="0" presId="urn:microsoft.com/office/officeart/2005/8/layout/hierarchy2"/>
    <dgm:cxn modelId="{C0FADDB9-B8B3-40C0-8140-33D0221AB95A}" type="presParOf" srcId="{E9AFD7AA-BAE9-4A71-9889-E1F16B676B68}" destId="{0D511D68-5784-4927-9B7C-1A86FDF63722}" srcOrd="1" destOrd="0" presId="urn:microsoft.com/office/officeart/2005/8/layout/hierarchy2"/>
    <dgm:cxn modelId="{5DC036E4-9F1E-44DA-A9DA-F3355E1C9662}" type="presParOf" srcId="{0D511D68-5784-4927-9B7C-1A86FDF63722}" destId="{55CF6CC1-5C27-4F8A-B39E-9ED05BB9C617}" srcOrd="0" destOrd="0" presId="urn:microsoft.com/office/officeart/2005/8/layout/hierarchy2"/>
    <dgm:cxn modelId="{89D336BE-976A-412D-80DA-A3EDAD417A6F}" type="presParOf" srcId="{55CF6CC1-5C27-4F8A-B39E-9ED05BB9C617}" destId="{5B1414F8-0A2E-4FBC-ACF1-64179B1D67CF}" srcOrd="0" destOrd="0" presId="urn:microsoft.com/office/officeart/2005/8/layout/hierarchy2"/>
    <dgm:cxn modelId="{B9917B7D-83AD-45F4-A0DF-1FD781976644}" type="presParOf" srcId="{0D511D68-5784-4927-9B7C-1A86FDF63722}" destId="{27803C97-9AF7-4519-A33D-F770399B800E}" srcOrd="1" destOrd="0" presId="urn:microsoft.com/office/officeart/2005/8/layout/hierarchy2"/>
    <dgm:cxn modelId="{6B86E68C-3DCB-4776-B07C-D495AAD5946B}" type="presParOf" srcId="{27803C97-9AF7-4519-A33D-F770399B800E}" destId="{E2E6862A-1C04-44F9-B61F-CD6F71535931}" srcOrd="0" destOrd="0" presId="urn:microsoft.com/office/officeart/2005/8/layout/hierarchy2"/>
    <dgm:cxn modelId="{6E6203E9-A9A9-4A67-A8F1-72F4D63E601C}" type="presParOf" srcId="{27803C97-9AF7-4519-A33D-F770399B800E}" destId="{94B1B40F-381D-44B4-B617-F8D1F0DC4993}" srcOrd="1" destOrd="0" presId="urn:microsoft.com/office/officeart/2005/8/layout/hierarchy2"/>
    <dgm:cxn modelId="{B5BAC465-D71E-4B68-945F-7A312689D844}" type="presParOf" srcId="{94B1B40F-381D-44B4-B617-F8D1F0DC4993}" destId="{7DE0A56A-F1B9-47BF-89DF-D37A7467BF03}" srcOrd="0" destOrd="0" presId="urn:microsoft.com/office/officeart/2005/8/layout/hierarchy2"/>
    <dgm:cxn modelId="{E219235A-FDBC-4D62-AFF4-D0D237428B38}" type="presParOf" srcId="{7DE0A56A-F1B9-47BF-89DF-D37A7467BF03}" destId="{671987D0-9640-4CA3-832C-F29493B5D282}" srcOrd="0" destOrd="0" presId="urn:microsoft.com/office/officeart/2005/8/layout/hierarchy2"/>
    <dgm:cxn modelId="{C576184C-FF6D-4135-A57A-ADCF98D1AA1C}" type="presParOf" srcId="{94B1B40F-381D-44B4-B617-F8D1F0DC4993}" destId="{3EE6D6B2-12B9-4230-B269-46DA92A3EF4A}" srcOrd="1" destOrd="0" presId="urn:microsoft.com/office/officeart/2005/8/layout/hierarchy2"/>
    <dgm:cxn modelId="{51DD49D6-0748-41DF-A0C0-C7C6D98EA014}" type="presParOf" srcId="{3EE6D6B2-12B9-4230-B269-46DA92A3EF4A}" destId="{220E1C58-CB83-4B93-96FD-B49909EDE604}" srcOrd="0" destOrd="0" presId="urn:microsoft.com/office/officeart/2005/8/layout/hierarchy2"/>
    <dgm:cxn modelId="{0AAE42FF-A73D-4A9F-ABF1-17921818B2C1}" type="presParOf" srcId="{3EE6D6B2-12B9-4230-B269-46DA92A3EF4A}" destId="{15532716-C61A-45BA-B04C-B674C81F32A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A6AF-32F4-4C95-9661-BA27B7130DAD}">
      <dsp:nvSpPr>
        <dsp:cNvPr id="0" name=""/>
        <dsp:cNvSpPr/>
      </dsp:nvSpPr>
      <dsp:spPr>
        <a:xfrm>
          <a:off x="28875" y="595496"/>
          <a:ext cx="0" cy="3185275"/>
        </a:xfrm>
        <a:prstGeom prst="line">
          <a:avLst/>
        </a:prstGeom>
        <a:solidFill>
          <a:schemeClr val="lt1">
            <a:alpha val="90000"/>
            <a:hueOff val="0"/>
            <a:satOff val="0"/>
            <a:lumOff val="0"/>
            <a:alphaOff val="0"/>
          </a:schemeClr>
        </a:solidFill>
        <a:ln w="38100" cap="flat" cmpd="sng" algn="ctr">
          <a:solidFill>
            <a:srgbClr val="0099CC"/>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4C8061B6-E094-45A9-8C55-983CCFFC8BF4}">
      <dsp:nvSpPr>
        <dsp:cNvPr id="0" name=""/>
        <dsp:cNvSpPr/>
      </dsp:nvSpPr>
      <dsp:spPr>
        <a:xfrm>
          <a:off x="214935" y="701671"/>
          <a:ext cx="2179134" cy="143337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4FE35DAB-B1C7-4AE0-80BE-0E019002AA0C}">
      <dsp:nvSpPr>
        <dsp:cNvPr id="0" name=""/>
        <dsp:cNvSpPr/>
      </dsp:nvSpPr>
      <dsp:spPr>
        <a:xfrm>
          <a:off x="135016" y="2135045"/>
          <a:ext cx="2338972" cy="16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The trial ends and every case is decided. The door of grace closes.</a:t>
          </a:r>
        </a:p>
      </dsp:txBody>
      <dsp:txXfrm>
        <a:off x="135016" y="2135045"/>
        <a:ext cx="2338972" cy="1645725"/>
      </dsp:txXfrm>
    </dsp:sp>
    <dsp:sp modelId="{CA3B5C32-33E7-4D50-BB63-577E263B91EC}">
      <dsp:nvSpPr>
        <dsp:cNvPr id="0" name=""/>
        <dsp:cNvSpPr/>
      </dsp:nvSpPr>
      <dsp:spPr>
        <a:xfrm>
          <a:off x="5892" y="241576"/>
          <a:ext cx="2514580" cy="3539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Rev. 22:11</a:t>
          </a:r>
        </a:p>
      </dsp:txBody>
      <dsp:txXfrm>
        <a:off x="5892" y="241576"/>
        <a:ext cx="2514580" cy="353919"/>
      </dsp:txXfrm>
    </dsp:sp>
    <dsp:sp modelId="{7177D202-B7BA-4714-A3E2-5369D71F8EE7}">
      <dsp:nvSpPr>
        <dsp:cNvPr id="0" name=""/>
        <dsp:cNvSpPr/>
      </dsp:nvSpPr>
      <dsp:spPr>
        <a:xfrm>
          <a:off x="3063309" y="595496"/>
          <a:ext cx="0" cy="3185275"/>
        </a:xfrm>
        <a:prstGeom prst="line">
          <a:avLst/>
        </a:prstGeom>
        <a:solidFill>
          <a:schemeClr val="lt1">
            <a:alpha val="90000"/>
            <a:hueOff val="0"/>
            <a:satOff val="0"/>
            <a:lumOff val="0"/>
            <a:alphaOff val="0"/>
          </a:schemeClr>
        </a:solidFill>
        <a:ln w="38100" cap="flat" cmpd="sng" algn="ctr">
          <a:solidFill>
            <a:srgbClr val="00CC22"/>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0D188F9A-3CFB-45D5-A280-2E181E98CBC9}">
      <dsp:nvSpPr>
        <dsp:cNvPr id="0" name=""/>
        <dsp:cNvSpPr/>
      </dsp:nvSpPr>
      <dsp:spPr>
        <a:xfrm>
          <a:off x="3255462" y="701671"/>
          <a:ext cx="2179134" cy="143337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FD8989C9-331C-4099-BBD0-D24EDBFDF3A5}">
      <dsp:nvSpPr>
        <dsp:cNvPr id="0" name=""/>
        <dsp:cNvSpPr/>
      </dsp:nvSpPr>
      <dsp:spPr>
        <a:xfrm>
          <a:off x="3112117" y="2135045"/>
          <a:ext cx="2465824" cy="16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Time of anguish. The wicked act without moral restraint, and the righteous do not know if they have been forgiven.</a:t>
          </a:r>
        </a:p>
      </dsp:txBody>
      <dsp:txXfrm>
        <a:off x="3112117" y="2135045"/>
        <a:ext cx="2465824" cy="1645725"/>
      </dsp:txXfrm>
    </dsp:sp>
    <dsp:sp modelId="{3F907409-B60E-4DDC-B928-8A7EF4F7E369}">
      <dsp:nvSpPr>
        <dsp:cNvPr id="0" name=""/>
        <dsp:cNvSpPr/>
      </dsp:nvSpPr>
      <dsp:spPr>
        <a:xfrm>
          <a:off x="3046419" y="241576"/>
          <a:ext cx="2514580" cy="353919"/>
        </a:xfrm>
        <a:prstGeom prst="rect">
          <a:avLst/>
        </a:prstGeom>
        <a:gradFill rotWithShape="0">
          <a:gsLst>
            <a:gs pos="0">
              <a:schemeClr val="accent2">
                <a:hueOff val="-3899998"/>
                <a:satOff val="0"/>
                <a:lumOff val="0"/>
                <a:alphaOff val="0"/>
                <a:satMod val="103000"/>
                <a:lumMod val="102000"/>
                <a:tint val="94000"/>
              </a:schemeClr>
            </a:gs>
            <a:gs pos="50000">
              <a:schemeClr val="accent2">
                <a:hueOff val="-3899998"/>
                <a:satOff val="0"/>
                <a:lumOff val="0"/>
                <a:alphaOff val="0"/>
                <a:satMod val="110000"/>
                <a:lumMod val="100000"/>
                <a:shade val="100000"/>
              </a:schemeClr>
            </a:gs>
            <a:gs pos="100000">
              <a:schemeClr val="accent2">
                <a:hueOff val="-3899998"/>
                <a:satOff val="0"/>
                <a:lumOff val="0"/>
                <a:alphaOff val="0"/>
                <a:lumMod val="99000"/>
                <a:satMod val="120000"/>
                <a:shade val="78000"/>
              </a:schemeClr>
            </a:gs>
          </a:gsLst>
          <a:lin ang="5400000" scaled="0"/>
        </a:gradFill>
        <a:ln w="12700" cap="flat" cmpd="sng" algn="ctr">
          <a:solidFill>
            <a:schemeClr val="accent2">
              <a:hueOff val="-3899998"/>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 8:21-22; Jer. 30:7</a:t>
          </a:r>
        </a:p>
      </dsp:txBody>
      <dsp:txXfrm>
        <a:off x="3046419" y="241576"/>
        <a:ext cx="2514580" cy="353919"/>
      </dsp:txXfrm>
    </dsp:sp>
    <dsp:sp modelId="{0A09D366-7ADC-422F-B2AF-72707A29EB4E}">
      <dsp:nvSpPr>
        <dsp:cNvPr id="0" name=""/>
        <dsp:cNvSpPr/>
      </dsp:nvSpPr>
      <dsp:spPr>
        <a:xfrm>
          <a:off x="6120777" y="595496"/>
          <a:ext cx="0" cy="3185275"/>
        </a:xfrm>
        <a:prstGeom prst="line">
          <a:avLst/>
        </a:prstGeom>
        <a:solidFill>
          <a:schemeClr val="lt1">
            <a:alpha val="90000"/>
            <a:hueOff val="0"/>
            <a:satOff val="0"/>
            <a:lumOff val="0"/>
            <a:alphaOff val="0"/>
          </a:schemeClr>
        </a:solidFill>
        <a:ln w="38100" cap="flat" cmpd="sng" algn="ctr">
          <a:solidFill>
            <a:srgbClr val="BBCC00"/>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FFA7AE8F-4F6A-42F9-B9ED-E1005EEA577E}">
      <dsp:nvSpPr>
        <dsp:cNvPr id="0" name=""/>
        <dsp:cNvSpPr/>
      </dsp:nvSpPr>
      <dsp:spPr>
        <a:xfrm>
          <a:off x="6312932" y="701671"/>
          <a:ext cx="2179134" cy="143337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AF5E0966-25EB-4AF3-ABC6-8A5066C6E4A0}">
      <dsp:nvSpPr>
        <dsp:cNvPr id="0" name=""/>
        <dsp:cNvSpPr/>
      </dsp:nvSpPr>
      <dsp:spPr>
        <a:xfrm>
          <a:off x="6233013" y="2135045"/>
          <a:ext cx="2338972" cy="16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The last 7 plagues fall on the unrepentant. God's people are guarded and protected.</a:t>
          </a:r>
        </a:p>
      </dsp:txBody>
      <dsp:txXfrm>
        <a:off x="6233013" y="2135045"/>
        <a:ext cx="2338972" cy="1645725"/>
      </dsp:txXfrm>
    </dsp:sp>
    <dsp:sp modelId="{293DC751-9F7D-4C4E-AF08-E2AC322ABD64}">
      <dsp:nvSpPr>
        <dsp:cNvPr id="0" name=""/>
        <dsp:cNvSpPr/>
      </dsp:nvSpPr>
      <dsp:spPr>
        <a:xfrm>
          <a:off x="6103889" y="241576"/>
          <a:ext cx="2514580" cy="353919"/>
        </a:xfrm>
        <a:prstGeom prst="rect">
          <a:avLst/>
        </a:prstGeom>
        <a:gradFill rotWithShape="0">
          <a:gsLst>
            <a:gs pos="0">
              <a:schemeClr val="accent2">
                <a:hueOff val="-7799995"/>
                <a:satOff val="0"/>
                <a:lumOff val="0"/>
                <a:alphaOff val="0"/>
                <a:satMod val="103000"/>
                <a:lumMod val="102000"/>
                <a:tint val="94000"/>
              </a:schemeClr>
            </a:gs>
            <a:gs pos="50000">
              <a:schemeClr val="accent2">
                <a:hueOff val="-7799995"/>
                <a:satOff val="0"/>
                <a:lumOff val="0"/>
                <a:alphaOff val="0"/>
                <a:satMod val="110000"/>
                <a:lumMod val="100000"/>
                <a:shade val="100000"/>
              </a:schemeClr>
            </a:gs>
            <a:gs pos="100000">
              <a:schemeClr val="accent2">
                <a:hueOff val="-7799995"/>
                <a:satOff val="0"/>
                <a:lumOff val="0"/>
                <a:alphaOff val="0"/>
                <a:lumMod val="99000"/>
                <a:satMod val="120000"/>
                <a:shade val="78000"/>
              </a:schemeClr>
            </a:gs>
          </a:gsLst>
          <a:lin ang="5400000" scaled="0"/>
        </a:gradFill>
        <a:ln w="12700" cap="flat" cmpd="sng" algn="ctr">
          <a:solidFill>
            <a:schemeClr val="accent2">
              <a:hueOff val="-7799995"/>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Rev. 15:7-8; Ps. 27:5</a:t>
          </a:r>
        </a:p>
      </dsp:txBody>
      <dsp:txXfrm>
        <a:off x="6103889" y="241576"/>
        <a:ext cx="2514580" cy="353919"/>
      </dsp:txXfrm>
    </dsp:sp>
    <dsp:sp modelId="{ECFB6928-3C3B-44E6-8616-0B038BD402BB}">
      <dsp:nvSpPr>
        <dsp:cNvPr id="0" name=""/>
        <dsp:cNvSpPr/>
      </dsp:nvSpPr>
      <dsp:spPr>
        <a:xfrm>
          <a:off x="9175463" y="595496"/>
          <a:ext cx="0" cy="3185275"/>
        </a:xfrm>
        <a:prstGeom prst="line">
          <a:avLst/>
        </a:prstGeom>
        <a:solidFill>
          <a:schemeClr val="lt1">
            <a:alpha val="90000"/>
            <a:hueOff val="0"/>
            <a:satOff val="0"/>
            <a:lumOff val="0"/>
            <a:alphaOff val="0"/>
          </a:schemeClr>
        </a:solidFill>
        <a:ln w="38100" cap="flat" cmpd="sng" algn="ctr">
          <a:solidFill>
            <a:srgbClr val="CC0000"/>
          </a:solidFill>
          <a:prstDash val="solid"/>
          <a:miter lim="800000"/>
        </a:ln>
        <a:effectLst>
          <a:outerShdw blurRad="63500" sx="102000" sy="102000" algn="ctr" rotWithShape="0">
            <a:prstClr val="black">
              <a:alpha val="40000"/>
            </a:prstClr>
          </a:outerShdw>
        </a:effectLst>
      </dsp:spPr>
      <dsp:style>
        <a:lnRef idx="1">
          <a:scrgbClr r="0" g="0" b="0"/>
        </a:lnRef>
        <a:fillRef idx="1">
          <a:scrgbClr r="0" g="0" b="0"/>
        </a:fillRef>
        <a:effectRef idx="2">
          <a:scrgbClr r="0" g="0" b="0"/>
        </a:effectRef>
        <a:fontRef idx="minor"/>
      </dsp:style>
    </dsp:sp>
    <dsp:sp modelId="{28C6E9BA-5A4B-47AF-BA84-783A47687351}">
      <dsp:nvSpPr>
        <dsp:cNvPr id="0" name=""/>
        <dsp:cNvSpPr/>
      </dsp:nvSpPr>
      <dsp:spPr>
        <a:xfrm>
          <a:off x="9476526" y="701671"/>
          <a:ext cx="2179134" cy="1433373"/>
        </a:xfrm>
        <a:prstGeom prst="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0268B2C4-F9E0-4B82-BC34-55DDE41834BB}">
      <dsp:nvSpPr>
        <dsp:cNvPr id="0" name=""/>
        <dsp:cNvSpPr/>
      </dsp:nvSpPr>
      <dsp:spPr>
        <a:xfrm>
          <a:off x="9183143" y="2135045"/>
          <a:ext cx="2765900" cy="16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Each group prepares to meet Jesus. Some to fight against Him; the others to receive him with joy.</a:t>
          </a:r>
        </a:p>
      </dsp:txBody>
      <dsp:txXfrm>
        <a:off x="9183143" y="2135045"/>
        <a:ext cx="2765900" cy="1645725"/>
      </dsp:txXfrm>
    </dsp:sp>
    <dsp:sp modelId="{13D6C782-7A38-4DF2-8DE7-F0AF2B471BCA}">
      <dsp:nvSpPr>
        <dsp:cNvPr id="0" name=""/>
        <dsp:cNvSpPr/>
      </dsp:nvSpPr>
      <dsp:spPr>
        <a:xfrm>
          <a:off x="9169792" y="241576"/>
          <a:ext cx="2760713" cy="353919"/>
        </a:xfrm>
        <a:prstGeom prst="rect">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w="12700" cap="flat" cmpd="sng" algn="ctr">
          <a:solidFill>
            <a:schemeClr val="accent2">
              <a:hueOff val="-11699993"/>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Rev. 16:14; 1Jn. 3:2-3</a:t>
          </a:r>
        </a:p>
      </dsp:txBody>
      <dsp:txXfrm>
        <a:off x="9169792" y="241576"/>
        <a:ext cx="2760713" cy="35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477CB-B43B-4355-8CB1-09BE94A9B895}">
      <dsp:nvSpPr>
        <dsp:cNvPr id="0" name=""/>
        <dsp:cNvSpPr/>
      </dsp:nvSpPr>
      <dsp:spPr>
        <a:xfrm>
          <a:off x="0" y="114972"/>
          <a:ext cx="1420342" cy="150944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Satan is angry with the remnant (Rev. 12:17)</a:t>
          </a:r>
        </a:p>
      </dsp:txBody>
      <dsp:txXfrm>
        <a:off x="41600" y="156572"/>
        <a:ext cx="1337142" cy="1426243"/>
      </dsp:txXfrm>
    </dsp:sp>
    <dsp:sp modelId="{66E0ECD9-6F29-49BF-B9FF-02F244DA5938}">
      <dsp:nvSpPr>
        <dsp:cNvPr id="0" name=""/>
        <dsp:cNvSpPr/>
      </dsp:nvSpPr>
      <dsp:spPr>
        <a:xfrm rot="18779652">
          <a:off x="1334013" y="642070"/>
          <a:ext cx="542820" cy="58214"/>
        </a:xfrm>
        <a:custGeom>
          <a:avLst/>
          <a:gdLst/>
          <a:ahLst/>
          <a:cxnLst/>
          <a:rect l="0" t="0" r="0" b="0"/>
          <a:pathLst>
            <a:path>
              <a:moveTo>
                <a:pt x="0" y="29107"/>
              </a:moveTo>
              <a:lnTo>
                <a:pt x="542820" y="29107"/>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1591853" y="657607"/>
        <a:ext cx="27141" cy="27141"/>
      </dsp:txXfrm>
    </dsp:sp>
    <dsp:sp modelId="{EC99DFD8-728E-486C-9F54-EF525A30FF74}">
      <dsp:nvSpPr>
        <dsp:cNvPr id="0" name=""/>
        <dsp:cNvSpPr/>
      </dsp:nvSpPr>
      <dsp:spPr>
        <a:xfrm>
          <a:off x="1790505" y="117821"/>
          <a:ext cx="2949885" cy="70968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He makes everyone worship him and obey his laws (Rev. 13:15-17)</a:t>
          </a:r>
        </a:p>
      </dsp:txBody>
      <dsp:txXfrm>
        <a:off x="1811291" y="138607"/>
        <a:ext cx="2908313" cy="668109"/>
      </dsp:txXfrm>
    </dsp:sp>
    <dsp:sp modelId="{09AFC238-783E-49E0-9FDB-C4FE6026DC67}">
      <dsp:nvSpPr>
        <dsp:cNvPr id="0" name=""/>
        <dsp:cNvSpPr/>
      </dsp:nvSpPr>
      <dsp:spPr>
        <a:xfrm>
          <a:off x="4740390" y="443555"/>
          <a:ext cx="537127" cy="58214"/>
        </a:xfrm>
        <a:custGeom>
          <a:avLst/>
          <a:gdLst/>
          <a:ahLst/>
          <a:cxnLst/>
          <a:rect l="0" t="0" r="0" b="0"/>
          <a:pathLst>
            <a:path>
              <a:moveTo>
                <a:pt x="0" y="29107"/>
              </a:moveTo>
              <a:lnTo>
                <a:pt x="537127" y="29107"/>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4995526" y="459234"/>
        <a:ext cx="26856" cy="26856"/>
      </dsp:txXfrm>
    </dsp:sp>
    <dsp:sp modelId="{F22F7058-BC45-4A6E-A94C-7D19E8E969A0}">
      <dsp:nvSpPr>
        <dsp:cNvPr id="0" name=""/>
        <dsp:cNvSpPr/>
      </dsp:nvSpPr>
      <dsp:spPr>
        <a:xfrm>
          <a:off x="5277517" y="117821"/>
          <a:ext cx="2697416" cy="7096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Prepare the world to fight against the Lamb (Rev. 17:12-14)</a:t>
          </a:r>
        </a:p>
      </dsp:txBody>
      <dsp:txXfrm>
        <a:off x="5298303" y="138607"/>
        <a:ext cx="2655844" cy="668109"/>
      </dsp:txXfrm>
    </dsp:sp>
    <dsp:sp modelId="{8FD92292-A9D1-4347-B22F-76417233244D}">
      <dsp:nvSpPr>
        <dsp:cNvPr id="0" name=""/>
        <dsp:cNvSpPr/>
      </dsp:nvSpPr>
      <dsp:spPr>
        <a:xfrm>
          <a:off x="7974934" y="443555"/>
          <a:ext cx="450034" cy="58214"/>
        </a:xfrm>
        <a:custGeom>
          <a:avLst/>
          <a:gdLst/>
          <a:ahLst/>
          <a:cxnLst/>
          <a:rect l="0" t="0" r="0" b="0"/>
          <a:pathLst>
            <a:path>
              <a:moveTo>
                <a:pt x="0" y="29107"/>
              </a:moveTo>
              <a:lnTo>
                <a:pt x="450034" y="29107"/>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8188700" y="461411"/>
        <a:ext cx="22501" cy="22501"/>
      </dsp:txXfrm>
    </dsp:sp>
    <dsp:sp modelId="{D13A0AA4-5284-4DAA-94EF-599C4BF972A9}">
      <dsp:nvSpPr>
        <dsp:cNvPr id="0" name=""/>
        <dsp:cNvSpPr/>
      </dsp:nvSpPr>
      <dsp:spPr>
        <a:xfrm>
          <a:off x="8424968" y="117821"/>
          <a:ext cx="2955477" cy="7096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Jesus destroys all his opponents at his Coming (Rev. 19:11-15)</a:t>
          </a:r>
        </a:p>
      </dsp:txBody>
      <dsp:txXfrm>
        <a:off x="8445754" y="138607"/>
        <a:ext cx="2913905" cy="668109"/>
      </dsp:txXfrm>
    </dsp:sp>
    <dsp:sp modelId="{3994B64D-D5A5-4484-9655-B934CB7583CC}">
      <dsp:nvSpPr>
        <dsp:cNvPr id="0" name=""/>
        <dsp:cNvSpPr/>
      </dsp:nvSpPr>
      <dsp:spPr>
        <a:xfrm rot="2820348">
          <a:off x="1334013" y="1039102"/>
          <a:ext cx="542820" cy="58214"/>
        </a:xfrm>
        <a:custGeom>
          <a:avLst/>
          <a:gdLst/>
          <a:ahLst/>
          <a:cxnLst/>
          <a:rect l="0" t="0" r="0" b="0"/>
          <a:pathLst>
            <a:path>
              <a:moveTo>
                <a:pt x="0" y="29107"/>
              </a:moveTo>
              <a:lnTo>
                <a:pt x="542820" y="29107"/>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1591853" y="1054639"/>
        <a:ext cx="27141" cy="27141"/>
      </dsp:txXfrm>
    </dsp:sp>
    <dsp:sp modelId="{1C613BB6-8E1B-4EDB-99A5-A74FCDC4E43C}">
      <dsp:nvSpPr>
        <dsp:cNvPr id="0" name=""/>
        <dsp:cNvSpPr/>
      </dsp:nvSpPr>
      <dsp:spPr>
        <a:xfrm>
          <a:off x="1790505" y="911884"/>
          <a:ext cx="2949885" cy="70968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The remnant remains faithful to the Law of God (Rev. 14:12)</a:t>
          </a:r>
        </a:p>
      </dsp:txBody>
      <dsp:txXfrm>
        <a:off x="1811291" y="932670"/>
        <a:ext cx="2908313" cy="668109"/>
      </dsp:txXfrm>
    </dsp:sp>
    <dsp:sp modelId="{55CF6CC1-5C27-4F8A-B39E-9ED05BB9C617}">
      <dsp:nvSpPr>
        <dsp:cNvPr id="0" name=""/>
        <dsp:cNvSpPr/>
      </dsp:nvSpPr>
      <dsp:spPr>
        <a:xfrm>
          <a:off x="4740390" y="1237618"/>
          <a:ext cx="537127" cy="58214"/>
        </a:xfrm>
        <a:custGeom>
          <a:avLst/>
          <a:gdLst/>
          <a:ahLst/>
          <a:cxnLst/>
          <a:rect l="0" t="0" r="0" b="0"/>
          <a:pathLst>
            <a:path>
              <a:moveTo>
                <a:pt x="0" y="29107"/>
              </a:moveTo>
              <a:lnTo>
                <a:pt x="537127" y="29107"/>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4995526" y="1253297"/>
        <a:ext cx="26856" cy="26856"/>
      </dsp:txXfrm>
    </dsp:sp>
    <dsp:sp modelId="{E2E6862A-1C04-44F9-B61F-CD6F71535931}">
      <dsp:nvSpPr>
        <dsp:cNvPr id="0" name=""/>
        <dsp:cNvSpPr/>
      </dsp:nvSpPr>
      <dsp:spPr>
        <a:xfrm>
          <a:off x="5277517" y="911884"/>
          <a:ext cx="2697416" cy="70968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He prepares to meet his God (Amos 4:12)</a:t>
          </a:r>
        </a:p>
      </dsp:txBody>
      <dsp:txXfrm>
        <a:off x="5298303" y="932670"/>
        <a:ext cx="2655844" cy="668109"/>
      </dsp:txXfrm>
    </dsp:sp>
    <dsp:sp modelId="{7DE0A56A-F1B9-47BF-89DF-D37A7467BF03}">
      <dsp:nvSpPr>
        <dsp:cNvPr id="0" name=""/>
        <dsp:cNvSpPr/>
      </dsp:nvSpPr>
      <dsp:spPr>
        <a:xfrm>
          <a:off x="7974934" y="1237618"/>
          <a:ext cx="450034" cy="58214"/>
        </a:xfrm>
        <a:custGeom>
          <a:avLst/>
          <a:gdLst/>
          <a:ahLst/>
          <a:cxnLst/>
          <a:rect l="0" t="0" r="0" b="0"/>
          <a:pathLst>
            <a:path>
              <a:moveTo>
                <a:pt x="0" y="29107"/>
              </a:moveTo>
              <a:lnTo>
                <a:pt x="450034" y="29107"/>
              </a:lnTo>
            </a:path>
          </a:pathLst>
        </a:custGeom>
        <a:noFill/>
        <a:ln w="28575" cap="flat" cmpd="sng" algn="ctr">
          <a:solidFill>
            <a:schemeClr val="bg1"/>
          </a:solidFill>
          <a:prstDash val="solid"/>
          <a:miter lim="800000"/>
        </a:ln>
        <a:effectLst>
          <a:glow rad="63500">
            <a:schemeClr val="accent4">
              <a:satMod val="175000"/>
              <a:alpha val="40000"/>
            </a:schemeClr>
          </a:glo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ts val="1800"/>
            </a:lnSpc>
            <a:spcBef>
              <a:spcPct val="0"/>
            </a:spcBef>
            <a:spcAft>
              <a:spcPts val="0"/>
            </a:spcAft>
            <a:buNone/>
          </a:pPr>
          <a:endParaRPr lang="es-ES" sz="2000" b="1" kern="1200">
            <a:effectLst>
              <a:outerShdw blurRad="38100" dist="38100" dir="2700000" algn="tl">
                <a:srgbClr val="000000">
                  <a:alpha val="43137"/>
                </a:srgbClr>
              </a:outerShdw>
            </a:effectLst>
          </a:endParaRPr>
        </a:p>
      </dsp:txBody>
      <dsp:txXfrm>
        <a:off x="8188700" y="1255474"/>
        <a:ext cx="22501" cy="22501"/>
      </dsp:txXfrm>
    </dsp:sp>
    <dsp:sp modelId="{220E1C58-CB83-4B93-96FD-B49909EDE604}">
      <dsp:nvSpPr>
        <dsp:cNvPr id="0" name=""/>
        <dsp:cNvSpPr/>
      </dsp:nvSpPr>
      <dsp:spPr>
        <a:xfrm>
          <a:off x="8424968" y="911884"/>
          <a:ext cx="2955477" cy="7096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Jesus takes with him those who believed in Him (Rev. 19:6-8)</a:t>
          </a:r>
        </a:p>
      </dsp:txBody>
      <dsp:txXfrm>
        <a:off x="8445754" y="932670"/>
        <a:ext cx="2913905" cy="668109"/>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BF46B-5980-450C-828C-850E5613E879}" type="datetimeFigureOut">
              <a:rPr lang="es-ES" smtClean="0"/>
              <a:t>03/06/2024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76B20-741F-4769-9BD4-2ECC3CA3A6DD}" type="slidenum">
              <a:rPr lang="es-ES" smtClean="0"/>
              <a:t>‹Nº›</a:t>
            </a:fld>
            <a:endParaRPr lang="es-ES"/>
          </a:p>
        </p:txBody>
      </p:sp>
    </p:spTree>
    <p:extLst>
      <p:ext uri="{BB962C8B-B14F-4D97-AF65-F5344CB8AC3E}">
        <p14:creationId xmlns:p14="http://schemas.microsoft.com/office/powerpoint/2010/main" val="53595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E676B20-741F-4769-9BD4-2ECC3CA3A6DD}" type="slidenum">
              <a:rPr lang="es-ES" smtClean="0"/>
              <a:t>3</a:t>
            </a:fld>
            <a:endParaRPr lang="es-ES"/>
          </a:p>
        </p:txBody>
      </p:sp>
    </p:spTree>
    <p:extLst>
      <p:ext uri="{BB962C8B-B14F-4D97-AF65-F5344CB8AC3E}">
        <p14:creationId xmlns:p14="http://schemas.microsoft.com/office/powerpoint/2010/main" val="418520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E676B20-741F-4769-9BD4-2ECC3CA3A6DD}" type="slidenum">
              <a:rPr lang="es-ES" smtClean="0"/>
              <a:t>9</a:t>
            </a:fld>
            <a:endParaRPr lang="es-ES"/>
          </a:p>
        </p:txBody>
      </p:sp>
    </p:spTree>
    <p:extLst>
      <p:ext uri="{BB962C8B-B14F-4D97-AF65-F5344CB8AC3E}">
        <p14:creationId xmlns:p14="http://schemas.microsoft.com/office/powerpoint/2010/main" val="280754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1E42D-3DFD-CD8E-DF46-C3EE8AF25A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9CFB01D-2A17-7522-0FAF-ECF59D2AC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7B3E98-15EA-AE46-8B5D-3D0E8B98C433}"/>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5" name="Marcador de pie de página 4">
            <a:extLst>
              <a:ext uri="{FF2B5EF4-FFF2-40B4-BE49-F238E27FC236}">
                <a16:creationId xmlns:a16="http://schemas.microsoft.com/office/drawing/2014/main" id="{9A0182AE-E091-EB64-9BB6-191C0CE66B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355C0D-A1B7-7658-68D8-AED5D09DF19F}"/>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77914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E062D-5EC3-70DA-4A5C-5E548B8C799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298355-2E48-4C57-016F-D24AE7B18D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5E6E8EF-7436-68BB-2364-A77361C805C1}"/>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5" name="Marcador de pie de página 4">
            <a:extLst>
              <a:ext uri="{FF2B5EF4-FFF2-40B4-BE49-F238E27FC236}">
                <a16:creationId xmlns:a16="http://schemas.microsoft.com/office/drawing/2014/main" id="{A402B25C-1332-B355-5896-7997A55CDD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8483E9-BB1E-544F-9682-802CB44661A9}"/>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611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1F85C5-EAF4-3F4D-350C-3CE6D5C617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9F64B1-75DB-BFB0-AD4E-11CDD3CE40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0A9AC4-A63F-A7E3-696F-3DDBC4245E86}"/>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5" name="Marcador de pie de página 4">
            <a:extLst>
              <a:ext uri="{FF2B5EF4-FFF2-40B4-BE49-F238E27FC236}">
                <a16:creationId xmlns:a16="http://schemas.microsoft.com/office/drawing/2014/main" id="{4330D529-6708-4E3D-FCAB-CEB3DE8ED4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B92FE9-D92F-6BAB-4ED1-EA74C4532000}"/>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94585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86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67422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313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784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79892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1105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6501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65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3497F-801F-419A-3029-F9625B9342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A1D88E-B3C3-48C0-AEF0-D19F43BA18F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D0E008-6920-9D81-BED6-0CA299F980A2}"/>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5" name="Marcador de pie de página 4">
            <a:extLst>
              <a:ext uri="{FF2B5EF4-FFF2-40B4-BE49-F238E27FC236}">
                <a16:creationId xmlns:a16="http://schemas.microsoft.com/office/drawing/2014/main" id="{1889E655-7769-95FD-527B-6D67AD3220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B482B3-5B6A-C53E-0FB8-A4BDBC94C9F2}"/>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38841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5824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275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03/06/2024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808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2AD12-5A43-C8EC-E051-6392490F5E9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D9D939-D1F7-9F17-4894-0C094B2EB7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2B68FED-0329-E363-B737-8001C2D75490}"/>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5" name="Marcador de pie de página 4">
            <a:extLst>
              <a:ext uri="{FF2B5EF4-FFF2-40B4-BE49-F238E27FC236}">
                <a16:creationId xmlns:a16="http://schemas.microsoft.com/office/drawing/2014/main" id="{F21145CA-9641-FA61-7719-060EE0636D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6A51BC-2A0D-3B80-4F0D-530DC8FD9675}"/>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24239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7B2A9-DB67-F5F1-3342-1B008F7B325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E6C6BE-FDEB-C3FC-F2D1-9D923EE9D8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9388CC0-402B-4640-06F4-9CDDBCCCBB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6C933C-B0BB-D113-1D8D-342BD8BEA780}"/>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6" name="Marcador de pie de página 5">
            <a:extLst>
              <a:ext uri="{FF2B5EF4-FFF2-40B4-BE49-F238E27FC236}">
                <a16:creationId xmlns:a16="http://schemas.microsoft.com/office/drawing/2014/main" id="{5D0C2FBF-0DCC-11C6-9B6E-80633CA117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59469F-C526-7E3F-5211-856A37C45FB2}"/>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18293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FD922-949C-DADA-370A-F170A78803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531654-8E79-8ABF-CCD0-41D31F6AB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B0902FD-D389-F520-56AE-52E7033B0F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5616A93-44DA-A3CC-2294-1721DB766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0A9313-7731-5ABF-8BA7-805EAA4269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B4BB1A5-0CD3-90E5-FA97-D700C75CCB6B}"/>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8" name="Marcador de pie de página 7">
            <a:extLst>
              <a:ext uri="{FF2B5EF4-FFF2-40B4-BE49-F238E27FC236}">
                <a16:creationId xmlns:a16="http://schemas.microsoft.com/office/drawing/2014/main" id="{F36821B0-01EF-0BCF-DEFA-221517788CB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741FC3D-E932-0173-410E-0E795B66E36B}"/>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29360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7898F-49A6-ACDB-CAFD-D546645701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68E4A09-7A8A-02E7-6879-905DFA39616A}"/>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4" name="Marcador de pie de página 3">
            <a:extLst>
              <a:ext uri="{FF2B5EF4-FFF2-40B4-BE49-F238E27FC236}">
                <a16:creationId xmlns:a16="http://schemas.microsoft.com/office/drawing/2014/main" id="{35A72081-0AD9-FB04-4283-13FD2700DE7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6850A3C-79DE-AC29-12C3-8FBB1A3C5F62}"/>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4007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193A93-9CE1-8320-8903-CD1003227680}"/>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3" name="Marcador de pie de página 2">
            <a:extLst>
              <a:ext uri="{FF2B5EF4-FFF2-40B4-BE49-F238E27FC236}">
                <a16:creationId xmlns:a16="http://schemas.microsoft.com/office/drawing/2014/main" id="{A7BBD7FB-44DE-2EF9-D4BA-C1CF15015E5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1B7C9B-7035-2CFE-E0B7-69E6BB8D991A}"/>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0759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6AF60-373C-3CA4-1993-66DF269B75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C20B10-A949-D3B1-5239-F6ECEFEB9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3C751C-B8FA-C484-FD94-80EAC7C97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E3DE0A-0B36-1648-5F25-A728DF9731A0}"/>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6" name="Marcador de pie de página 5">
            <a:extLst>
              <a:ext uri="{FF2B5EF4-FFF2-40B4-BE49-F238E27FC236}">
                <a16:creationId xmlns:a16="http://schemas.microsoft.com/office/drawing/2014/main" id="{C6C00B7F-D3C3-BF90-5546-024209D9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7CA6C8E-71C1-AC84-2B6D-17985C4D1D33}"/>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15879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E5EFE-18BB-C373-64E8-815DDE3FC7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9649221-8301-939D-068A-AEF5925EF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9E6B18E-1935-8E27-159B-7AA5A82C9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19E819-A9AE-4C9B-E112-924ACA521E3F}"/>
              </a:ext>
            </a:extLst>
          </p:cNvPr>
          <p:cNvSpPr>
            <a:spLocks noGrp="1"/>
          </p:cNvSpPr>
          <p:nvPr>
            <p:ph type="dt" sz="half" idx="10"/>
          </p:nvPr>
        </p:nvSpPr>
        <p:spPr/>
        <p:txBody>
          <a:bodyPr/>
          <a:lstStyle/>
          <a:p>
            <a:fld id="{780DDBBB-A644-407E-B674-674BF09E193D}" type="datetimeFigureOut">
              <a:rPr lang="es-ES" smtClean="0"/>
              <a:t>03/06/2024</a:t>
            </a:fld>
            <a:endParaRPr lang="es-ES"/>
          </a:p>
        </p:txBody>
      </p:sp>
      <p:sp>
        <p:nvSpPr>
          <p:cNvPr id="6" name="Marcador de pie de página 5">
            <a:extLst>
              <a:ext uri="{FF2B5EF4-FFF2-40B4-BE49-F238E27FC236}">
                <a16:creationId xmlns:a16="http://schemas.microsoft.com/office/drawing/2014/main" id="{F575DED4-A726-E63B-A840-C6E48AFDDE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601C55-36CD-9637-2907-C4C0F83006F7}"/>
              </a:ext>
            </a:extLst>
          </p:cNvPr>
          <p:cNvSpPr>
            <a:spLocks noGrp="1"/>
          </p:cNvSpPr>
          <p:nvPr>
            <p:ph type="sldNum" sz="quarter" idx="12"/>
          </p:nvPr>
        </p:nvSpPr>
        <p:spPr/>
        <p:txBody>
          <a:bodyPr/>
          <a:lstStyle/>
          <a:p>
            <a:fld id="{36542E93-67F6-4E3D-82D1-3CD9E1EED2D9}" type="slidenum">
              <a:rPr lang="es-ES" smtClean="0"/>
              <a:t>‹Nº›</a:t>
            </a:fld>
            <a:endParaRPr lang="es-ES"/>
          </a:p>
        </p:txBody>
      </p:sp>
    </p:spTree>
    <p:extLst>
      <p:ext uri="{BB962C8B-B14F-4D97-AF65-F5344CB8AC3E}">
        <p14:creationId xmlns:p14="http://schemas.microsoft.com/office/powerpoint/2010/main" val="29976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3388C78-4FED-244A-0DE2-ABEE7773A0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DCC819B-048E-F729-62A6-A3ED42A60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B411ED-7ADF-D25D-4A0A-441DA7F02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0DDBBB-A644-407E-B674-674BF09E193D}" type="datetimeFigureOut">
              <a:rPr lang="es-ES" smtClean="0"/>
              <a:t>03/06/2024</a:t>
            </a:fld>
            <a:endParaRPr lang="es-ES"/>
          </a:p>
        </p:txBody>
      </p:sp>
      <p:sp>
        <p:nvSpPr>
          <p:cNvPr id="5" name="Marcador de pie de página 4">
            <a:extLst>
              <a:ext uri="{FF2B5EF4-FFF2-40B4-BE49-F238E27FC236}">
                <a16:creationId xmlns:a16="http://schemas.microsoft.com/office/drawing/2014/main" id="{6A4D4DA3-DFB7-25F0-ED16-BB60BE64A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19CDFBD-5451-4966-13AB-AC34BFBA44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542E93-67F6-4E3D-82D1-3CD9E1EED2D9}" type="slidenum">
              <a:rPr lang="es-ES" smtClean="0"/>
              <a:t>‹Nº›</a:t>
            </a:fld>
            <a:endParaRPr lang="es-ES"/>
          </a:p>
        </p:txBody>
      </p:sp>
    </p:spTree>
    <p:extLst>
      <p:ext uri="{BB962C8B-B14F-4D97-AF65-F5344CB8AC3E}">
        <p14:creationId xmlns:p14="http://schemas.microsoft.com/office/powerpoint/2010/main" val="46453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03/06/2024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78935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g"/><Relationship Id="rId7" Type="http://schemas.openxmlformats.org/officeDocument/2006/relationships/diagramColors" Target="../diagrams/colors1.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2.jpeg"/><Relationship Id="rId4" Type="http://schemas.openxmlformats.org/officeDocument/2006/relationships/diagramData" Target="../diagrams/data2.xm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FD558F-3EFC-433D-DCBC-5A9D882A1058}"/>
              </a:ext>
            </a:extLst>
          </p:cNvPr>
          <p:cNvSpPr txBox="1"/>
          <p:nvPr/>
        </p:nvSpPr>
        <p:spPr>
          <a:xfrm>
            <a:off x="0" y="6014508"/>
            <a:ext cx="12191999" cy="923330"/>
          </a:xfrm>
          <a:prstGeom prst="rect">
            <a:avLst/>
          </a:prstGeom>
          <a:noFill/>
        </p:spPr>
        <p:txBody>
          <a:bodyPr wrap="square" rtlCol="0">
            <a:spAutoFit/>
          </a:bodyPr>
          <a:lstStyle/>
          <a:p>
            <a:pPr algn="ctr"/>
            <a:r>
              <a:rPr lang="en" sz="5400" b="1" dirty="0">
                <a:ln w="9525">
                  <a:solidFill>
                    <a:schemeClr val="bg1"/>
                  </a:solidFill>
                  <a:prstDash val="solid"/>
                </a:ln>
                <a:solidFill>
                  <a:schemeClr val="accent5"/>
                </a:solidFill>
                <a:effectLst>
                  <a:outerShdw blurRad="12700" dist="25400" dir="2700000" algn="tl" rotWithShape="0">
                    <a:schemeClr val="accent5">
                      <a:lumMod val="75000"/>
                    </a:schemeClr>
                  </a:outerShdw>
                </a:effectLst>
              </a:rPr>
              <a:t>THE TRIUMPH OF GOD’S LOVE </a:t>
            </a:r>
          </a:p>
        </p:txBody>
      </p:sp>
      <p:sp>
        <p:nvSpPr>
          <p:cNvPr id="6" name="CuadroTexto 5">
            <a:extLst>
              <a:ext uri="{FF2B5EF4-FFF2-40B4-BE49-F238E27FC236}">
                <a16:creationId xmlns:a16="http://schemas.microsoft.com/office/drawing/2014/main" id="{0103CE84-B239-B8C5-8CBC-184D759752CC}"/>
              </a:ext>
            </a:extLst>
          </p:cNvPr>
          <p:cNvSpPr txBox="1"/>
          <p:nvPr/>
        </p:nvSpPr>
        <p:spPr>
          <a:xfrm>
            <a:off x="0" y="0"/>
            <a:ext cx="2680349" cy="338554"/>
          </a:xfrm>
          <a:prstGeom prst="rect">
            <a:avLst/>
          </a:prstGeom>
          <a:noFill/>
        </p:spPr>
        <p:txBody>
          <a:bodyPr wrap="none" rtlCol="0">
            <a:spAutoFit/>
          </a:bodyPr>
          <a:lstStyle/>
          <a:p>
            <a:r>
              <a:rPr lang="en" sz="1600" b="1" dirty="0">
                <a:solidFill>
                  <a:srgbClr val="8B660B"/>
                </a:solidFill>
              </a:rPr>
              <a:t>Lesson 13 for June 29, 2024</a:t>
            </a:r>
          </a:p>
        </p:txBody>
      </p:sp>
    </p:spTree>
    <p:extLst>
      <p:ext uri="{BB962C8B-B14F-4D97-AF65-F5344CB8AC3E}">
        <p14:creationId xmlns:p14="http://schemas.microsoft.com/office/powerpoint/2010/main" val="25490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MosiaicBubbl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C66417-A962-65C7-30EB-2421F4A009C6}"/>
              </a:ext>
            </a:extLst>
          </p:cNvPr>
          <p:cNvSpPr txBox="1"/>
          <p:nvPr/>
        </p:nvSpPr>
        <p:spPr>
          <a:xfrm>
            <a:off x="262282" y="582067"/>
            <a:ext cx="5949674" cy="5693866"/>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r>
              <a:rPr lang="en" dirty="0"/>
              <a:t>“</a:t>
            </a:r>
            <a:r>
              <a:rPr lang="en-US" dirty="0"/>
              <a:t>The great controversy is ended. Sin and sinners are no more. The entire universe is clean. One pulse of harmony and gladness beats through the vast creation. From Him who created all, flow life and light and gladness, throughout the realms of illimitable space. From the minutest atom to the greatest world, all things, animate and inanimate, in their unshadowed beauty and perfect joy, declare that God is love</a:t>
            </a:r>
            <a:r>
              <a:rPr lang="en" dirty="0"/>
              <a:t>.”</a:t>
            </a:r>
          </a:p>
        </p:txBody>
      </p:sp>
      <p:sp>
        <p:nvSpPr>
          <p:cNvPr id="4" name="CuadroTexto 3">
            <a:extLst>
              <a:ext uri="{FF2B5EF4-FFF2-40B4-BE49-F238E27FC236}">
                <a16:creationId xmlns:a16="http://schemas.microsoft.com/office/drawing/2014/main" id="{991EF07F-0AE3-C611-3350-8CD83E6FD017}"/>
              </a:ext>
            </a:extLst>
          </p:cNvPr>
          <p:cNvSpPr txBox="1"/>
          <p:nvPr/>
        </p:nvSpPr>
        <p:spPr>
          <a:xfrm>
            <a:off x="6404836" y="6292070"/>
            <a:ext cx="5524882" cy="338554"/>
          </a:xfrm>
          <a:prstGeom prst="rect">
            <a:avLst/>
          </a:prstGeom>
          <a:noFill/>
        </p:spPr>
        <p:txBody>
          <a:bodyPr wrap="square" rtlCol="0">
            <a:spAutoFit/>
          </a:bodyPr>
          <a:lstStyle/>
          <a:p>
            <a:pPr algn="ctr"/>
            <a:r>
              <a:rPr lang="en" sz="1600" b="1" dirty="0"/>
              <a:t>EGW (The Great Controversy, pg. 678)</a:t>
            </a:r>
          </a:p>
        </p:txBody>
      </p:sp>
      <p:pic>
        <p:nvPicPr>
          <p:cNvPr id="5" name="Imagen 4" descr="Humo saliendo de las nubes&#10;&#10;Descripción generada automáticamente con confianza media">
            <a:extLst>
              <a:ext uri="{FF2B5EF4-FFF2-40B4-BE49-F238E27FC236}">
                <a16:creationId xmlns:a16="http://schemas.microsoft.com/office/drawing/2014/main" id="{595971A5-A641-7947-4667-C4FD874692E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04836" y="267132"/>
            <a:ext cx="5524882" cy="5825554"/>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51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323292"/>
            <a:ext cx="4718304" cy="0"/>
          </a:xfrm>
          <a:prstGeom prst="line">
            <a:avLst/>
          </a:prstGeom>
          <a:ln w="76200">
            <a:solidFill>
              <a:schemeClr val="accent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Imagen 5" descr="Un arcoíris sobre el pasto&#10;&#10;Descripción generada automáticamente con confianza media">
            <a:extLst>
              <a:ext uri="{FF2B5EF4-FFF2-40B4-BE49-F238E27FC236}">
                <a16:creationId xmlns:a16="http://schemas.microsoft.com/office/drawing/2014/main" id="{BF9CC161-6922-2A08-7B7D-4BB3584AA5F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0045" r="-3" b="-3"/>
          <a:stretch/>
        </p:blipFill>
        <p:spPr>
          <a:xfrm>
            <a:off x="6525453" y="1"/>
            <a:ext cx="5666547" cy="3398024"/>
          </a:xfrm>
          <a:prstGeom prst="rect">
            <a:avLst/>
          </a:prstGeom>
          <a:ln>
            <a:noFill/>
          </a:ln>
          <a:effectLst>
            <a:softEdge rad="112500"/>
          </a:effectLst>
        </p:spPr>
      </p:pic>
      <p:cxnSp>
        <p:nvCxnSpPr>
          <p:cNvPr id="15" name="Straight Connector 1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11112" y="3386960"/>
            <a:ext cx="5580888" cy="0"/>
          </a:xfrm>
          <a:prstGeom prst="line">
            <a:avLst/>
          </a:prstGeom>
          <a:ln w="76200">
            <a:solidFill>
              <a:schemeClr val="accent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548920"/>
            <a:ext cx="4713997" cy="0"/>
          </a:xfrm>
          <a:prstGeom prst="line">
            <a:avLst/>
          </a:prstGeom>
          <a:ln w="76200">
            <a:solidFill>
              <a:schemeClr val="accent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4" name="Imagen 3" descr="Imagen que contiene persona, hombre, interior, viendo&#10;&#10;Descripción generada automáticamente">
            <a:extLst>
              <a:ext uri="{FF2B5EF4-FFF2-40B4-BE49-F238E27FC236}">
                <a16:creationId xmlns:a16="http://schemas.microsoft.com/office/drawing/2014/main" id="{76F1C527-6AB4-D6A1-662D-1392C6899F2B}"/>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4145" r="-2" b="14272"/>
          <a:stretch/>
        </p:blipFill>
        <p:spPr>
          <a:xfrm>
            <a:off x="6522277" y="3398024"/>
            <a:ext cx="5669723" cy="3469076"/>
          </a:xfrm>
          <a:prstGeom prst="rect">
            <a:avLst/>
          </a:prstGeom>
          <a:ln>
            <a:noFill/>
          </a:ln>
          <a:effectLst>
            <a:softEdge rad="112500"/>
          </a:effectLst>
        </p:spPr>
      </p:pic>
      <p:sp>
        <p:nvSpPr>
          <p:cNvPr id="7" name="CuadroTexto 6">
            <a:extLst>
              <a:ext uri="{FF2B5EF4-FFF2-40B4-BE49-F238E27FC236}">
                <a16:creationId xmlns:a16="http://schemas.microsoft.com/office/drawing/2014/main" id="{55131BD5-AFD9-8281-DD0F-47D7D75E030C}"/>
              </a:ext>
            </a:extLst>
          </p:cNvPr>
          <p:cNvSpPr txBox="1"/>
          <p:nvPr/>
        </p:nvSpPr>
        <p:spPr>
          <a:xfrm>
            <a:off x="214537" y="540027"/>
            <a:ext cx="5952975" cy="569386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And I heard a loud voice from heaven saying, ‘Behold, the tabernacle of God is with men, and He will dwell with them, and they shall be His people. God Himself will be with them and be their God. And God will wipe away every tear from their eyes; there shall be no more death, nor sorrow, nor crying. There shall be no more pain, for the former things have passed away’ </a:t>
            </a:r>
            <a:r>
              <a:rPr kumimoji="0" lang="es-E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a:solidFill>
                  <a:srgbClr val="095F81"/>
                </a:solidFill>
                <a:effectLst/>
                <a:uLnTx/>
                <a:uFillTx/>
                <a:latin typeface="Comic Sans MS" panose="030F0702030302020204" pitchFamily="66" charset="0"/>
                <a:ea typeface="+mn-ea"/>
                <a:cs typeface="+mn-cs"/>
              </a:rPr>
              <a:t>Revelation</a:t>
            </a:r>
            <a:r>
              <a:rPr kumimoji="0" lang="es-ES" sz="20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 21:3, 4, </a:t>
            </a:r>
            <a:r>
              <a:rPr kumimoji="0" lang="es-ES" sz="1600" b="1" i="0" u="none" strike="noStrike" kern="1200" cap="none" spc="0" normalizeH="0" baseline="0" noProof="0" dirty="0" err="1">
                <a:ln/>
                <a:solidFill>
                  <a:srgbClr val="095F81"/>
                </a:solidFill>
                <a:effectLst/>
                <a:uLnTx/>
                <a:uFillTx/>
                <a:latin typeface="Comic Sans MS" panose="030F0702030302020204" pitchFamily="66" charset="0"/>
                <a:ea typeface="+mn-ea"/>
                <a:cs typeface="+mn-cs"/>
              </a:rPr>
              <a:t>NKJV</a:t>
            </a:r>
            <a:r>
              <a:rPr kumimoji="0" lang="es-ES" sz="2000" b="1" i="0" u="none" strike="noStrike" kern="1200" cap="none" spc="0" normalizeH="0" baseline="0" noProof="0" dirty="0">
                <a:ln/>
                <a:solidFill>
                  <a:srgbClr val="095F8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a:solidFill>
                <a:srgbClr val="095F8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756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AF10A0-FE0B-F7F3-06C7-4629DBBE3EFD}"/>
              </a:ext>
            </a:extLst>
          </p:cNvPr>
          <p:cNvSpPr txBox="1"/>
          <p:nvPr/>
        </p:nvSpPr>
        <p:spPr>
          <a:xfrm>
            <a:off x="6002867" y="3936999"/>
            <a:ext cx="597746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400" b="1" dirty="0">
                <a:solidFill>
                  <a:srgbClr val="BB4579"/>
                </a:solidFill>
              </a:rPr>
              <a:t>Time of anguish and liberation.</a:t>
            </a:r>
          </a:p>
          <a:p>
            <a:pPr>
              <a:spcBef>
                <a:spcPts val="1200"/>
              </a:spcBef>
            </a:pPr>
            <a:r>
              <a:rPr lang="en" sz="2400" b="1" dirty="0">
                <a:solidFill>
                  <a:srgbClr val="416098"/>
                </a:solidFill>
              </a:rPr>
              <a:t>Time of terror and joy.</a:t>
            </a:r>
          </a:p>
          <a:p>
            <a:pPr>
              <a:spcBef>
                <a:spcPts val="1200"/>
              </a:spcBef>
            </a:pPr>
            <a:r>
              <a:rPr lang="en" sz="2400" b="1" dirty="0">
                <a:solidFill>
                  <a:srgbClr val="C84840"/>
                </a:solidFill>
              </a:rPr>
              <a:t>Time of desolation and judgment.</a:t>
            </a:r>
          </a:p>
          <a:p>
            <a:pPr>
              <a:spcBef>
                <a:spcPts val="1200"/>
              </a:spcBef>
            </a:pPr>
            <a:r>
              <a:rPr lang="en" sz="2400" b="1" dirty="0">
                <a:solidFill>
                  <a:srgbClr val="419590"/>
                </a:solidFill>
              </a:rPr>
              <a:t>Time of life and death.</a:t>
            </a:r>
          </a:p>
          <a:p>
            <a:pPr>
              <a:spcBef>
                <a:spcPts val="1200"/>
              </a:spcBef>
            </a:pPr>
            <a:r>
              <a:rPr lang="en" sz="2400" b="1" dirty="0">
                <a:solidFill>
                  <a:srgbClr val="418A41"/>
                </a:solidFill>
              </a:rPr>
              <a:t>Time to love and be loved.</a:t>
            </a:r>
          </a:p>
        </p:txBody>
      </p:sp>
      <p:sp>
        <p:nvSpPr>
          <p:cNvPr id="3" name="CuadroTexto 2">
            <a:extLst>
              <a:ext uri="{FF2B5EF4-FFF2-40B4-BE49-F238E27FC236}">
                <a16:creationId xmlns:a16="http://schemas.microsoft.com/office/drawing/2014/main" id="{2C3C5F12-4AEB-9697-6AF3-72F09736D4F6}"/>
              </a:ext>
            </a:extLst>
          </p:cNvPr>
          <p:cNvSpPr txBox="1"/>
          <p:nvPr/>
        </p:nvSpPr>
        <p:spPr>
          <a:xfrm>
            <a:off x="196849" y="166767"/>
            <a:ext cx="6832603" cy="1200329"/>
          </a:xfrm>
          <a:prstGeom prst="rect">
            <a:avLst/>
          </a:prstGeom>
          <a:noFill/>
        </p:spPr>
        <p:txBody>
          <a:bodyPr wrap="square" rtlCol="0">
            <a:spAutoFit/>
          </a:bodyPr>
          <a:lstStyle/>
          <a:p>
            <a:pPr>
              <a:spcBef>
                <a:spcPts val="600"/>
              </a:spcBef>
            </a:pPr>
            <a:r>
              <a:rPr lang="en" sz="2400" b="1" dirty="0"/>
              <a:t>The great controversy, Satan's rebellion against the government of God, is rapidly coming to an end.</a:t>
            </a:r>
          </a:p>
        </p:txBody>
      </p:sp>
      <p:pic>
        <p:nvPicPr>
          <p:cNvPr id="7" name="Imagen 6" descr="Dibujo de un monstruo&#10;&#10;Descripción generada automáticamente con confianza baja">
            <a:extLst>
              <a:ext uri="{FF2B5EF4-FFF2-40B4-BE49-F238E27FC236}">
                <a16:creationId xmlns:a16="http://schemas.microsoft.com/office/drawing/2014/main" id="{9E40BD8E-B73A-BC41-32B7-3F5D71E85E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1665" y="3507580"/>
            <a:ext cx="4255559" cy="3191669"/>
          </a:xfrm>
          <a:prstGeom prst="rect">
            <a:avLst/>
          </a:prstGeom>
          <a:ln w="88900" cap="sq" cmpd="thickThin">
            <a:solidFill>
              <a:srgbClr val="000000"/>
            </a:solidFill>
            <a:prstDash val="solid"/>
            <a:miter lim="800000"/>
          </a:ln>
          <a:effectLst>
            <a:innerShdw blurRad="76200">
              <a:srgbClr val="000000"/>
            </a:innerShdw>
          </a:effectLst>
        </p:spPr>
      </p:pic>
      <p:pic>
        <p:nvPicPr>
          <p:cNvPr id="11" name="Imagen 10" descr="Imagen que contiene parado, café, hombre, grande&#10;&#10;Descripción generada automáticamente">
            <a:extLst>
              <a:ext uri="{FF2B5EF4-FFF2-40B4-BE49-F238E27FC236}">
                <a16:creationId xmlns:a16="http://schemas.microsoft.com/office/drawing/2014/main" id="{B5D319B9-7D75-539B-D453-4367A0CD389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408334" y="228124"/>
            <a:ext cx="4572000" cy="3429000"/>
          </a:xfrm>
          <a:prstGeom prst="roundRect">
            <a:avLst>
              <a:gd name="adj" fmla="val 8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descr="Imagen que contiene computadora, tabla, monitor, computer&#10;&#10;Descripción generada automáticamente">
            <a:extLst>
              <a:ext uri="{FF2B5EF4-FFF2-40B4-BE49-F238E27FC236}">
                <a16:creationId xmlns:a16="http://schemas.microsoft.com/office/drawing/2014/main" id="{9C7E2359-9A1E-E022-309D-7CBC17F396A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434151" y="4496585"/>
            <a:ext cx="523613" cy="369702"/>
          </a:xfrm>
          <a:prstGeom prst="rect">
            <a:avLst/>
          </a:prstGeom>
        </p:spPr>
      </p:pic>
      <p:pic>
        <p:nvPicPr>
          <p:cNvPr id="14" name="Imagen 13" descr="Imagen que contiene tabla, interior, computadora, computer&#10;&#10;Descripción generada automáticamente">
            <a:extLst>
              <a:ext uri="{FF2B5EF4-FFF2-40B4-BE49-F238E27FC236}">
                <a16:creationId xmlns:a16="http://schemas.microsoft.com/office/drawing/2014/main" id="{11E99E17-B93C-126C-8DA1-D551D52F294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434151" y="3981953"/>
            <a:ext cx="523613" cy="369702"/>
          </a:xfrm>
          <a:prstGeom prst="rect">
            <a:avLst/>
          </a:prstGeom>
        </p:spPr>
      </p:pic>
      <p:pic>
        <p:nvPicPr>
          <p:cNvPr id="16" name="Imagen 15" descr="Imagen que contiene verde, tabla, monitor, pequeño&#10;&#10;Descripción generada automáticamente">
            <a:extLst>
              <a:ext uri="{FF2B5EF4-FFF2-40B4-BE49-F238E27FC236}">
                <a16:creationId xmlns:a16="http://schemas.microsoft.com/office/drawing/2014/main" id="{19D68EF3-1C12-E586-4A0E-B0C1646604F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434151" y="6040480"/>
            <a:ext cx="523613" cy="369702"/>
          </a:xfrm>
          <a:prstGeom prst="rect">
            <a:avLst/>
          </a:prstGeom>
        </p:spPr>
      </p:pic>
      <p:pic>
        <p:nvPicPr>
          <p:cNvPr id="20" name="Imagen 19" descr="Imagen que contiene monitor, tabla, computadora, pantalla&#10;&#10;Descripción generada automáticamente">
            <a:extLst>
              <a:ext uri="{FF2B5EF4-FFF2-40B4-BE49-F238E27FC236}">
                <a16:creationId xmlns:a16="http://schemas.microsoft.com/office/drawing/2014/main" id="{B1AA0218-0932-1109-117F-7C0AF554102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434151" y="5525849"/>
            <a:ext cx="523613" cy="369702"/>
          </a:xfrm>
          <a:prstGeom prst="rect">
            <a:avLst/>
          </a:prstGeom>
        </p:spPr>
      </p:pic>
      <p:pic>
        <p:nvPicPr>
          <p:cNvPr id="28" name="Imagen 27" descr="Imagen que contiene Flecha&#10;&#10;Descripción generada automáticamente">
            <a:extLst>
              <a:ext uri="{FF2B5EF4-FFF2-40B4-BE49-F238E27FC236}">
                <a16:creationId xmlns:a16="http://schemas.microsoft.com/office/drawing/2014/main" id="{545B0E95-0E95-A8CC-52F3-FD2C0BC0ADA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434151" y="5011217"/>
            <a:ext cx="523613" cy="369702"/>
          </a:xfrm>
          <a:prstGeom prst="rect">
            <a:avLst/>
          </a:prstGeom>
        </p:spPr>
      </p:pic>
      <p:sp>
        <p:nvSpPr>
          <p:cNvPr id="5" name="CuadroTexto 4">
            <a:extLst>
              <a:ext uri="{FF2B5EF4-FFF2-40B4-BE49-F238E27FC236}">
                <a16:creationId xmlns:a16="http://schemas.microsoft.com/office/drawing/2014/main" id="{6671B336-21B2-45BF-61ED-9F082981B000}"/>
              </a:ext>
            </a:extLst>
          </p:cNvPr>
          <p:cNvSpPr txBox="1"/>
          <p:nvPr/>
        </p:nvSpPr>
        <p:spPr>
          <a:xfrm>
            <a:off x="196847" y="2505502"/>
            <a:ext cx="6832602" cy="830997"/>
          </a:xfrm>
          <a:prstGeom prst="rect">
            <a:avLst/>
          </a:prstGeom>
          <a:noFill/>
        </p:spPr>
        <p:txBody>
          <a:bodyPr wrap="square">
            <a:spAutoFit/>
          </a:bodyPr>
          <a:lstStyle/>
          <a:p>
            <a:pPr>
              <a:spcBef>
                <a:spcPts val="600"/>
              </a:spcBef>
            </a:pPr>
            <a:r>
              <a:rPr lang="en" sz="2400" b="1" dirty="0"/>
              <a:t>Even the details of the last battles are clearly described in the Bible.</a:t>
            </a:r>
          </a:p>
        </p:txBody>
      </p:sp>
      <p:sp>
        <p:nvSpPr>
          <p:cNvPr id="8" name="CuadroTexto 7">
            <a:extLst>
              <a:ext uri="{FF2B5EF4-FFF2-40B4-BE49-F238E27FC236}">
                <a16:creationId xmlns:a16="http://schemas.microsoft.com/office/drawing/2014/main" id="{EDBF3EA5-5DC7-C8AC-36AC-57536D2DB584}"/>
              </a:ext>
            </a:extLst>
          </p:cNvPr>
          <p:cNvSpPr txBox="1"/>
          <p:nvPr/>
        </p:nvSpPr>
        <p:spPr>
          <a:xfrm>
            <a:off x="196848" y="1520801"/>
            <a:ext cx="6832602" cy="830997"/>
          </a:xfrm>
          <a:prstGeom prst="rect">
            <a:avLst/>
          </a:prstGeom>
          <a:noFill/>
        </p:spPr>
        <p:txBody>
          <a:bodyPr wrap="square">
            <a:spAutoFit/>
          </a:bodyPr>
          <a:lstStyle/>
          <a:p>
            <a:pPr>
              <a:spcBef>
                <a:spcPts val="600"/>
              </a:spcBef>
            </a:pPr>
            <a:r>
              <a:rPr lang="en" sz="2400" b="1" dirty="0"/>
              <a:t>We have not been left in the dark as to how the conflict will end: God wins, Satan loses.</a:t>
            </a:r>
          </a:p>
        </p:txBody>
      </p:sp>
    </p:spTree>
    <p:extLst>
      <p:ext uri="{BB962C8B-B14F-4D97-AF65-F5344CB8AC3E}">
        <p14:creationId xmlns:p14="http://schemas.microsoft.com/office/powerpoint/2010/main" val="78505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0-#ppt_w/2"/>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E6B1FBB-9AF4-9905-0FB2-CBB12778CC01}"/>
              </a:ext>
            </a:extLst>
          </p:cNvPr>
          <p:cNvSpPr>
            <a:spLocks noGrp="1" noRot="1" noMove="1" noResize="1" noEditPoints="1" noAdjustHandles="1" noChangeArrowheads="1" noChangeShapeType="1"/>
          </p:cNvSpPr>
          <p:nvPr/>
        </p:nvSpPr>
        <p:spPr>
          <a:xfrm>
            <a:off x="118532" y="0"/>
            <a:ext cx="11954936" cy="1189023"/>
          </a:xfrm>
          <a:prstGeom prst="rect">
            <a:avLst/>
          </a:prstGeom>
          <a:blipFill dpi="0" rotWithShape="1">
            <a:blip r:embed="rId3"/>
            <a:srcRect/>
            <a:stretch>
              <a:fillRect/>
            </a:stretch>
          </a:blipFill>
          <a:ln>
            <a:noFill/>
          </a:ln>
          <a:effectLst>
            <a:outerShdw blurRad="63500" dist="12700" sx="101000" sy="101000" algn="ctr" rotWithShape="0">
              <a:srgbClr val="1F958F">
                <a:alpha val="6862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a:extLst>
              <a:ext uri="{FF2B5EF4-FFF2-40B4-BE49-F238E27FC236}">
                <a16:creationId xmlns:a16="http://schemas.microsoft.com/office/drawing/2014/main" id="{32CC1C9C-8341-3DA4-3B31-9102669D5297}"/>
              </a:ext>
            </a:extLst>
          </p:cNvPr>
          <p:cNvCxnSpPr>
            <a:cxnSpLocks noGrp="1" noRot="1" noMove="1" noResize="1" noEditPoints="1" noAdjustHandles="1" noChangeArrowheads="1" noChangeShapeType="1"/>
          </p:cNvCxnSpPr>
          <p:nvPr/>
        </p:nvCxnSpPr>
        <p:spPr>
          <a:xfrm>
            <a:off x="0" y="5619879"/>
            <a:ext cx="12192000" cy="0"/>
          </a:xfrm>
          <a:prstGeom prst="line">
            <a:avLst/>
          </a:prstGeom>
          <a:ln w="38100">
            <a:gradFill flip="none" rotWithShape="1">
              <a:gsLst>
                <a:gs pos="0">
                  <a:srgbClr val="6C2E9A"/>
                </a:gs>
                <a:gs pos="49000">
                  <a:srgbClr val="1E9F44"/>
                </a:gs>
                <a:gs pos="79000">
                  <a:srgbClr val="CC0000"/>
                </a:gs>
                <a:gs pos="96000">
                  <a:srgbClr val="CC0000"/>
                </a:gs>
                <a:gs pos="75000">
                  <a:srgbClr val="BBCC00"/>
                </a:gs>
                <a:gs pos="53000">
                  <a:srgbClr val="BBCC00"/>
                </a:gs>
                <a:gs pos="28000">
                  <a:srgbClr val="00CC22"/>
                </a:gs>
                <a:gs pos="25000">
                  <a:srgbClr val="1D7CBF"/>
                </a:gs>
                <a:gs pos="2000">
                  <a:srgbClr val="0099CC"/>
                </a:gs>
                <a:gs pos="100000">
                  <a:srgbClr val="6C2E9A"/>
                </a:gs>
              </a:gsLst>
              <a:lin ang="0" scaled="1"/>
              <a:tileRect/>
            </a:gra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8DE1A7A7-5019-E20B-9293-7C9791DD2593}"/>
              </a:ext>
            </a:extLst>
          </p:cNvPr>
          <p:cNvSpPr txBox="1"/>
          <p:nvPr/>
        </p:nvSpPr>
        <p:spPr>
          <a:xfrm>
            <a:off x="118532" y="-50802"/>
            <a:ext cx="11954936" cy="769441"/>
          </a:xfrm>
          <a:prstGeom prst="rect">
            <a:avLst/>
          </a:prstGeom>
          <a:noFill/>
        </p:spPr>
        <p:txBody>
          <a:bodyPr wrap="square">
            <a:spAutoFit/>
          </a:bodyPr>
          <a:lstStyle/>
          <a:p>
            <a:pPr algn="ctr"/>
            <a:r>
              <a:rPr lang="en" sz="4400" dirty="0">
                <a:ln w="0"/>
                <a:solidFill>
                  <a:srgbClr val="6C2E9A"/>
                </a:solidFill>
                <a:effectLst>
                  <a:outerShdw blurRad="38100" dist="19050" dir="2700000" algn="tl" rotWithShape="0">
                    <a:schemeClr val="dk1">
                      <a:alpha val="40000"/>
                    </a:schemeClr>
                  </a:outerShdw>
                </a:effectLst>
              </a:rPr>
              <a:t>TIME OF ANGUSTY AND DELIVERANCE</a:t>
            </a:r>
          </a:p>
        </p:txBody>
      </p:sp>
      <p:sp>
        <p:nvSpPr>
          <p:cNvPr id="5" name="CuadroTexto 4">
            <a:extLst>
              <a:ext uri="{FF2B5EF4-FFF2-40B4-BE49-F238E27FC236}">
                <a16:creationId xmlns:a16="http://schemas.microsoft.com/office/drawing/2014/main" id="{8572643B-03CF-5C1D-4412-AA2CF5EF91A8}"/>
              </a:ext>
            </a:extLst>
          </p:cNvPr>
          <p:cNvSpPr txBox="1"/>
          <p:nvPr/>
        </p:nvSpPr>
        <p:spPr>
          <a:xfrm>
            <a:off x="1684866" y="542692"/>
            <a:ext cx="88222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Alas! for that day is great, so that none is like it: it is even the time of Jacob's trouble, but he shall be saved out of it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(Jeremiah 30:7)</a:t>
            </a:r>
          </a:p>
        </p:txBody>
      </p:sp>
      <p:sp>
        <p:nvSpPr>
          <p:cNvPr id="7" name="CuadroTexto 6">
            <a:extLst>
              <a:ext uri="{FF2B5EF4-FFF2-40B4-BE49-F238E27FC236}">
                <a16:creationId xmlns:a16="http://schemas.microsoft.com/office/drawing/2014/main" id="{FF506DED-6CB5-6F05-DF1C-E0049671F421}"/>
              </a:ext>
            </a:extLst>
          </p:cNvPr>
          <p:cNvSpPr txBox="1"/>
          <p:nvPr/>
        </p:nvSpPr>
        <p:spPr>
          <a:xfrm>
            <a:off x="237065" y="1179498"/>
            <a:ext cx="11734801" cy="677108"/>
          </a:xfrm>
          <a:prstGeom prst="rect">
            <a:avLst/>
          </a:prstGeom>
          <a:noFill/>
        </p:spPr>
        <p:txBody>
          <a:bodyPr wrap="square">
            <a:spAutoFit/>
          </a:bodyPr>
          <a:lstStyle/>
          <a:p>
            <a:pPr>
              <a:spcBef>
                <a:spcPts val="600"/>
              </a:spcBef>
            </a:pPr>
            <a:r>
              <a:rPr lang="en" sz="2000" b="1" dirty="0"/>
              <a:t>“</a:t>
            </a:r>
            <a:r>
              <a:rPr lang="en-US" b="1" dirty="0"/>
              <a:t>We are living in the time of the end. The fast-fulfilling signs of the times declare that the coming of Christ is near at hand. The days in which we live are solemn and important.</a:t>
            </a:r>
            <a:r>
              <a:rPr lang="en" b="1" dirty="0"/>
              <a:t>” </a:t>
            </a:r>
            <a:r>
              <a:rPr lang="en" sz="1400" b="1" dirty="0"/>
              <a:t>(EGW, TI9, 11) </a:t>
            </a:r>
            <a:r>
              <a:rPr lang="en" b="1" dirty="0"/>
              <a:t>. What will these events be?</a:t>
            </a:r>
          </a:p>
        </p:txBody>
      </p:sp>
      <p:graphicFrame>
        <p:nvGraphicFramePr>
          <p:cNvPr id="8" name="Diagrama 7">
            <a:extLst>
              <a:ext uri="{FF2B5EF4-FFF2-40B4-BE49-F238E27FC236}">
                <a16:creationId xmlns:a16="http://schemas.microsoft.com/office/drawing/2014/main" id="{ED64B6FC-9BAE-ED05-FA54-4690A7F4F4A7}"/>
              </a:ext>
            </a:extLst>
          </p:cNvPr>
          <p:cNvGraphicFramePr/>
          <p:nvPr>
            <p:extLst>
              <p:ext uri="{D42A27DB-BD31-4B8C-83A1-F6EECF244321}">
                <p14:modId xmlns:p14="http://schemas.microsoft.com/office/powerpoint/2010/main" val="2128485210"/>
              </p:ext>
            </p:extLst>
          </p:nvPr>
        </p:nvGraphicFramePr>
        <p:xfrm>
          <a:off x="118532" y="1699445"/>
          <a:ext cx="11954936" cy="40223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A240E257-D3C0-70CA-6713-E21E236D458C}"/>
              </a:ext>
            </a:extLst>
          </p:cNvPr>
          <p:cNvSpPr txBox="1"/>
          <p:nvPr/>
        </p:nvSpPr>
        <p:spPr>
          <a:xfrm>
            <a:off x="118532" y="5571954"/>
            <a:ext cx="11954936" cy="1323439"/>
          </a:xfrm>
          <a:prstGeom prst="rect">
            <a:avLst/>
          </a:prstGeom>
          <a:noFill/>
        </p:spPr>
        <p:txBody>
          <a:bodyPr wrap="square">
            <a:spAutoFit/>
          </a:bodyPr>
          <a:lstStyle/>
          <a:p>
            <a:pPr>
              <a:spcBef>
                <a:spcPts val="600"/>
              </a:spcBef>
            </a:pPr>
            <a:r>
              <a:rPr lang="en" sz="2000" b="1" dirty="0"/>
              <a:t>When Jesus concludes his work of mediation and the Holy Spirit withdraws from the unrepentant, each person's fate will be sealed. The faithful will continue to have divine help and protection, while the wicked will be at the mercy of Satan. Each one will show with his character who he has decided to serve.</a:t>
            </a:r>
          </a:p>
        </p:txBody>
      </p:sp>
    </p:spTree>
    <p:extLst>
      <p:ext uri="{BB962C8B-B14F-4D97-AF65-F5344CB8AC3E}">
        <p14:creationId xmlns:p14="http://schemas.microsoft.com/office/powerpoint/2010/main" val="22643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p:stCondLst>
                              <p:cond delay="500"/>
                            </p:stCondLst>
                            <p:childTnLst>
                              <p:par>
                                <p:cTn id="31" presetID="37" presetClass="entr" presetSubtype="0" fill="hold" grpId="0" nodeType="afterEffect">
                                  <p:stCondLst>
                                    <p:cond delay="0"/>
                                  </p:stCondLst>
                                  <p:childTnLst>
                                    <p:set>
                                      <p:cBhvr>
                                        <p:cTn id="32" dur="1" fill="hold">
                                          <p:stCondLst>
                                            <p:cond delay="0"/>
                                          </p:stCondLst>
                                        </p:cTn>
                                        <p:tgtEl>
                                          <p:spTgt spid="8">
                                            <p:graphicEl>
                                              <a:dgm id="{4C8061B6-E094-45A9-8C55-983CCFFC8BF4}"/>
                                            </p:graphicEl>
                                          </p:spTgt>
                                        </p:tgtEl>
                                        <p:attrNameLst>
                                          <p:attrName>style.visibility</p:attrName>
                                        </p:attrNameLst>
                                      </p:cBhvr>
                                      <p:to>
                                        <p:strVal val="visible"/>
                                      </p:to>
                                    </p:set>
                                    <p:animEffect transition="in" filter="fade">
                                      <p:cBhvr>
                                        <p:cTn id="33" dur="1000"/>
                                        <p:tgtEl>
                                          <p:spTgt spid="8">
                                            <p:graphicEl>
                                              <a:dgm id="{4C8061B6-E094-45A9-8C55-983CCFFC8BF4}"/>
                                            </p:graphicEl>
                                          </p:spTgt>
                                        </p:tgtEl>
                                      </p:cBhvr>
                                    </p:animEffect>
                                    <p:anim calcmode="lin" valueType="num">
                                      <p:cBhvr>
                                        <p:cTn id="34" dur="1000" fill="hold"/>
                                        <p:tgtEl>
                                          <p:spTgt spid="8">
                                            <p:graphicEl>
                                              <a:dgm id="{4C8061B6-E094-45A9-8C55-983CCFFC8BF4}"/>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8">
                                            <p:graphicEl>
                                              <a:dgm id="{4C8061B6-E094-45A9-8C55-983CCFFC8BF4}"/>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graphicEl>
                                              <a:dgm id="{4C8061B6-E094-45A9-8C55-983CCFFC8BF4}"/>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8">
                                            <p:graphicEl>
                                              <a:dgm id="{E9FFA6AF-32F4-4C95-9661-BA27B7130DAD}"/>
                                            </p:graphicEl>
                                          </p:spTgt>
                                        </p:tgtEl>
                                        <p:attrNameLst>
                                          <p:attrName>style.visibility</p:attrName>
                                        </p:attrNameLst>
                                      </p:cBhvr>
                                      <p:to>
                                        <p:strVal val="visible"/>
                                      </p:to>
                                    </p:set>
                                    <p:animEffect transition="in" filter="fade">
                                      <p:cBhvr>
                                        <p:cTn id="39" dur="1000"/>
                                        <p:tgtEl>
                                          <p:spTgt spid="8">
                                            <p:graphicEl>
                                              <a:dgm id="{E9FFA6AF-32F4-4C95-9661-BA27B7130DAD}"/>
                                            </p:graphicEl>
                                          </p:spTgt>
                                        </p:tgtEl>
                                      </p:cBhvr>
                                    </p:animEffect>
                                    <p:anim calcmode="lin" valueType="num">
                                      <p:cBhvr>
                                        <p:cTn id="40" dur="1000" fill="hold"/>
                                        <p:tgtEl>
                                          <p:spTgt spid="8">
                                            <p:graphicEl>
                                              <a:dgm id="{E9FFA6AF-32F4-4C95-9661-BA27B7130DAD}"/>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8">
                                            <p:graphicEl>
                                              <a:dgm id="{E9FFA6AF-32F4-4C95-9661-BA27B7130DAD}"/>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graphicEl>
                                              <a:dgm id="{E9FFA6AF-32F4-4C95-9661-BA27B7130DAD}"/>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8">
                                            <p:graphicEl>
                                              <a:dgm id="{CA3B5C32-33E7-4D50-BB63-577E263B91EC}"/>
                                            </p:graphicEl>
                                          </p:spTgt>
                                        </p:tgtEl>
                                        <p:attrNameLst>
                                          <p:attrName>style.visibility</p:attrName>
                                        </p:attrNameLst>
                                      </p:cBhvr>
                                      <p:to>
                                        <p:strVal val="visible"/>
                                      </p:to>
                                    </p:set>
                                    <p:animEffect transition="in" filter="fade">
                                      <p:cBhvr>
                                        <p:cTn id="45" dur="1000"/>
                                        <p:tgtEl>
                                          <p:spTgt spid="8">
                                            <p:graphicEl>
                                              <a:dgm id="{CA3B5C32-33E7-4D50-BB63-577E263B91EC}"/>
                                            </p:graphicEl>
                                          </p:spTgt>
                                        </p:tgtEl>
                                      </p:cBhvr>
                                    </p:animEffect>
                                    <p:anim calcmode="lin" valueType="num">
                                      <p:cBhvr>
                                        <p:cTn id="46" dur="1000" fill="hold"/>
                                        <p:tgtEl>
                                          <p:spTgt spid="8">
                                            <p:graphicEl>
                                              <a:dgm id="{CA3B5C32-33E7-4D50-BB63-577E263B91EC}"/>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8">
                                            <p:graphicEl>
                                              <a:dgm id="{CA3B5C32-33E7-4D50-BB63-577E263B91EC}"/>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graphicEl>
                                              <a:dgm id="{CA3B5C32-33E7-4D50-BB63-577E263B91EC}"/>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graphicEl>
                                              <a:dgm id="{4FE35DAB-B1C7-4AE0-80BE-0E019002AA0C}"/>
                                            </p:graphicEl>
                                          </p:spTgt>
                                        </p:tgtEl>
                                        <p:attrNameLst>
                                          <p:attrName>style.visibility</p:attrName>
                                        </p:attrNameLst>
                                      </p:cBhvr>
                                      <p:to>
                                        <p:strVal val="visible"/>
                                      </p:to>
                                    </p:set>
                                    <p:anim calcmode="lin" valueType="num">
                                      <p:cBhvr>
                                        <p:cTn id="53" dur="500" fill="hold"/>
                                        <p:tgtEl>
                                          <p:spTgt spid="8">
                                            <p:graphicEl>
                                              <a:dgm id="{4FE35DAB-B1C7-4AE0-80BE-0E019002AA0C}"/>
                                            </p:graphicEl>
                                          </p:spTgt>
                                        </p:tgtEl>
                                        <p:attrNameLst>
                                          <p:attrName>ppt_w</p:attrName>
                                        </p:attrNameLst>
                                      </p:cBhvr>
                                      <p:tavLst>
                                        <p:tav tm="0">
                                          <p:val>
                                            <p:fltVal val="0"/>
                                          </p:val>
                                        </p:tav>
                                        <p:tav tm="100000">
                                          <p:val>
                                            <p:strVal val="#ppt_w"/>
                                          </p:val>
                                        </p:tav>
                                      </p:tavLst>
                                    </p:anim>
                                    <p:anim calcmode="lin" valueType="num">
                                      <p:cBhvr>
                                        <p:cTn id="54" dur="500" fill="hold"/>
                                        <p:tgtEl>
                                          <p:spTgt spid="8">
                                            <p:graphicEl>
                                              <a:dgm id="{4FE35DAB-B1C7-4AE0-80BE-0E019002AA0C}"/>
                                            </p:graphicEl>
                                          </p:spTgt>
                                        </p:tgtEl>
                                        <p:attrNameLst>
                                          <p:attrName>ppt_h</p:attrName>
                                        </p:attrNameLst>
                                      </p:cBhvr>
                                      <p:tavLst>
                                        <p:tav tm="0">
                                          <p:val>
                                            <p:fltVal val="0"/>
                                          </p:val>
                                        </p:tav>
                                        <p:tav tm="100000">
                                          <p:val>
                                            <p:strVal val="#ppt_h"/>
                                          </p:val>
                                        </p:tav>
                                      </p:tavLst>
                                    </p:anim>
                                    <p:animEffect transition="in" filter="fade">
                                      <p:cBhvr>
                                        <p:cTn id="55" dur="500"/>
                                        <p:tgtEl>
                                          <p:spTgt spid="8">
                                            <p:graphicEl>
                                              <a:dgm id="{4FE35DAB-B1C7-4AE0-80BE-0E019002AA0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8">
                                            <p:graphicEl>
                                              <a:dgm id="{0D188F9A-3CFB-45D5-A280-2E181E98CBC9}"/>
                                            </p:graphicEl>
                                          </p:spTgt>
                                        </p:tgtEl>
                                        <p:attrNameLst>
                                          <p:attrName>style.visibility</p:attrName>
                                        </p:attrNameLst>
                                      </p:cBhvr>
                                      <p:to>
                                        <p:strVal val="visible"/>
                                      </p:to>
                                    </p:set>
                                    <p:animEffect transition="in" filter="fade">
                                      <p:cBhvr>
                                        <p:cTn id="60" dur="1000"/>
                                        <p:tgtEl>
                                          <p:spTgt spid="8">
                                            <p:graphicEl>
                                              <a:dgm id="{0D188F9A-3CFB-45D5-A280-2E181E98CBC9}"/>
                                            </p:graphicEl>
                                          </p:spTgt>
                                        </p:tgtEl>
                                      </p:cBhvr>
                                    </p:animEffect>
                                    <p:anim calcmode="lin" valueType="num">
                                      <p:cBhvr>
                                        <p:cTn id="61" dur="1000" fill="hold"/>
                                        <p:tgtEl>
                                          <p:spTgt spid="8">
                                            <p:graphicEl>
                                              <a:dgm id="{0D188F9A-3CFB-45D5-A280-2E181E98CBC9}"/>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8">
                                            <p:graphicEl>
                                              <a:dgm id="{0D188F9A-3CFB-45D5-A280-2E181E98CBC9}"/>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graphicEl>
                                              <a:dgm id="{0D188F9A-3CFB-45D5-A280-2E181E98CBC9}"/>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8">
                                            <p:graphicEl>
                                              <a:dgm id="{7177D202-B7BA-4714-A3E2-5369D71F8EE7}"/>
                                            </p:graphicEl>
                                          </p:spTgt>
                                        </p:tgtEl>
                                        <p:attrNameLst>
                                          <p:attrName>style.visibility</p:attrName>
                                        </p:attrNameLst>
                                      </p:cBhvr>
                                      <p:to>
                                        <p:strVal val="visible"/>
                                      </p:to>
                                    </p:set>
                                    <p:animEffect transition="in" filter="fade">
                                      <p:cBhvr>
                                        <p:cTn id="66" dur="1000"/>
                                        <p:tgtEl>
                                          <p:spTgt spid="8">
                                            <p:graphicEl>
                                              <a:dgm id="{7177D202-B7BA-4714-A3E2-5369D71F8EE7}"/>
                                            </p:graphicEl>
                                          </p:spTgt>
                                        </p:tgtEl>
                                      </p:cBhvr>
                                    </p:animEffect>
                                    <p:anim calcmode="lin" valueType="num">
                                      <p:cBhvr>
                                        <p:cTn id="67" dur="1000" fill="hold"/>
                                        <p:tgtEl>
                                          <p:spTgt spid="8">
                                            <p:graphicEl>
                                              <a:dgm id="{7177D202-B7BA-4714-A3E2-5369D71F8EE7}"/>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8">
                                            <p:graphicEl>
                                              <a:dgm id="{7177D202-B7BA-4714-A3E2-5369D71F8EE7}"/>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
                                            <p:graphicEl>
                                              <a:dgm id="{7177D202-B7BA-4714-A3E2-5369D71F8EE7}"/>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8">
                                            <p:graphicEl>
                                              <a:dgm id="{3F907409-B60E-4DDC-B928-8A7EF4F7E369}"/>
                                            </p:graphicEl>
                                          </p:spTgt>
                                        </p:tgtEl>
                                        <p:attrNameLst>
                                          <p:attrName>style.visibility</p:attrName>
                                        </p:attrNameLst>
                                      </p:cBhvr>
                                      <p:to>
                                        <p:strVal val="visible"/>
                                      </p:to>
                                    </p:set>
                                    <p:animEffect transition="in" filter="fade">
                                      <p:cBhvr>
                                        <p:cTn id="72" dur="1000"/>
                                        <p:tgtEl>
                                          <p:spTgt spid="8">
                                            <p:graphicEl>
                                              <a:dgm id="{3F907409-B60E-4DDC-B928-8A7EF4F7E369}"/>
                                            </p:graphicEl>
                                          </p:spTgt>
                                        </p:tgtEl>
                                      </p:cBhvr>
                                    </p:animEffect>
                                    <p:anim calcmode="lin" valueType="num">
                                      <p:cBhvr>
                                        <p:cTn id="73" dur="1000" fill="hold"/>
                                        <p:tgtEl>
                                          <p:spTgt spid="8">
                                            <p:graphicEl>
                                              <a:dgm id="{3F907409-B60E-4DDC-B928-8A7EF4F7E369}"/>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8">
                                            <p:graphicEl>
                                              <a:dgm id="{3F907409-B60E-4DDC-B928-8A7EF4F7E369}"/>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graphicEl>
                                              <a:dgm id="{3F907409-B60E-4DDC-B928-8A7EF4F7E369}"/>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8">
                                            <p:graphicEl>
                                              <a:dgm id="{FD8989C9-331C-4099-BBD0-D24EDBFDF3A5}"/>
                                            </p:graphicEl>
                                          </p:spTgt>
                                        </p:tgtEl>
                                        <p:attrNameLst>
                                          <p:attrName>style.visibility</p:attrName>
                                        </p:attrNameLst>
                                      </p:cBhvr>
                                      <p:to>
                                        <p:strVal val="visible"/>
                                      </p:to>
                                    </p:set>
                                    <p:anim calcmode="lin" valueType="num">
                                      <p:cBhvr>
                                        <p:cTn id="80" dur="500" fill="hold"/>
                                        <p:tgtEl>
                                          <p:spTgt spid="8">
                                            <p:graphicEl>
                                              <a:dgm id="{FD8989C9-331C-4099-BBD0-D24EDBFDF3A5}"/>
                                            </p:graphicEl>
                                          </p:spTgt>
                                        </p:tgtEl>
                                        <p:attrNameLst>
                                          <p:attrName>ppt_w</p:attrName>
                                        </p:attrNameLst>
                                      </p:cBhvr>
                                      <p:tavLst>
                                        <p:tav tm="0">
                                          <p:val>
                                            <p:fltVal val="0"/>
                                          </p:val>
                                        </p:tav>
                                        <p:tav tm="100000">
                                          <p:val>
                                            <p:strVal val="#ppt_w"/>
                                          </p:val>
                                        </p:tav>
                                      </p:tavLst>
                                    </p:anim>
                                    <p:anim calcmode="lin" valueType="num">
                                      <p:cBhvr>
                                        <p:cTn id="81" dur="500" fill="hold"/>
                                        <p:tgtEl>
                                          <p:spTgt spid="8">
                                            <p:graphicEl>
                                              <a:dgm id="{FD8989C9-331C-4099-BBD0-D24EDBFDF3A5}"/>
                                            </p:graphicEl>
                                          </p:spTgt>
                                        </p:tgtEl>
                                        <p:attrNameLst>
                                          <p:attrName>ppt_h</p:attrName>
                                        </p:attrNameLst>
                                      </p:cBhvr>
                                      <p:tavLst>
                                        <p:tav tm="0">
                                          <p:val>
                                            <p:fltVal val="0"/>
                                          </p:val>
                                        </p:tav>
                                        <p:tav tm="100000">
                                          <p:val>
                                            <p:strVal val="#ppt_h"/>
                                          </p:val>
                                        </p:tav>
                                      </p:tavLst>
                                    </p:anim>
                                    <p:animEffect transition="in" filter="fade">
                                      <p:cBhvr>
                                        <p:cTn id="82" dur="500"/>
                                        <p:tgtEl>
                                          <p:spTgt spid="8">
                                            <p:graphicEl>
                                              <a:dgm id="{FD8989C9-331C-4099-BBD0-D24EDBFDF3A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graphicEl>
                                              <a:dgm id="{FFA7AE8F-4F6A-42F9-B9ED-E1005EEA577E}"/>
                                            </p:graphicEl>
                                          </p:spTgt>
                                        </p:tgtEl>
                                        <p:attrNameLst>
                                          <p:attrName>style.visibility</p:attrName>
                                        </p:attrNameLst>
                                      </p:cBhvr>
                                      <p:to>
                                        <p:strVal val="visible"/>
                                      </p:to>
                                    </p:set>
                                    <p:animEffect transition="in" filter="fade">
                                      <p:cBhvr>
                                        <p:cTn id="87" dur="1000"/>
                                        <p:tgtEl>
                                          <p:spTgt spid="8">
                                            <p:graphicEl>
                                              <a:dgm id="{FFA7AE8F-4F6A-42F9-B9ED-E1005EEA577E}"/>
                                            </p:graphicEl>
                                          </p:spTgt>
                                        </p:tgtEl>
                                      </p:cBhvr>
                                    </p:animEffect>
                                    <p:anim calcmode="lin" valueType="num">
                                      <p:cBhvr>
                                        <p:cTn id="88" dur="1000" fill="hold"/>
                                        <p:tgtEl>
                                          <p:spTgt spid="8">
                                            <p:graphicEl>
                                              <a:dgm id="{FFA7AE8F-4F6A-42F9-B9ED-E1005EEA577E}"/>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8">
                                            <p:graphicEl>
                                              <a:dgm id="{FFA7AE8F-4F6A-42F9-B9ED-E1005EEA577E}"/>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graphicEl>
                                              <a:dgm id="{FFA7AE8F-4F6A-42F9-B9ED-E1005EEA577E}"/>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8">
                                            <p:graphicEl>
                                              <a:dgm id="{0A09D366-7ADC-422F-B2AF-72707A29EB4E}"/>
                                            </p:graphicEl>
                                          </p:spTgt>
                                        </p:tgtEl>
                                        <p:attrNameLst>
                                          <p:attrName>style.visibility</p:attrName>
                                        </p:attrNameLst>
                                      </p:cBhvr>
                                      <p:to>
                                        <p:strVal val="visible"/>
                                      </p:to>
                                    </p:set>
                                    <p:animEffect transition="in" filter="fade">
                                      <p:cBhvr>
                                        <p:cTn id="93" dur="1000"/>
                                        <p:tgtEl>
                                          <p:spTgt spid="8">
                                            <p:graphicEl>
                                              <a:dgm id="{0A09D366-7ADC-422F-B2AF-72707A29EB4E}"/>
                                            </p:graphicEl>
                                          </p:spTgt>
                                        </p:tgtEl>
                                      </p:cBhvr>
                                    </p:animEffect>
                                    <p:anim calcmode="lin" valueType="num">
                                      <p:cBhvr>
                                        <p:cTn id="94" dur="1000" fill="hold"/>
                                        <p:tgtEl>
                                          <p:spTgt spid="8">
                                            <p:graphicEl>
                                              <a:dgm id="{0A09D366-7ADC-422F-B2AF-72707A29EB4E}"/>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8">
                                            <p:graphicEl>
                                              <a:dgm id="{0A09D366-7ADC-422F-B2AF-72707A29EB4E}"/>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
                                            <p:graphicEl>
                                              <a:dgm id="{0A09D366-7ADC-422F-B2AF-72707A29EB4E}"/>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8">
                                            <p:graphicEl>
                                              <a:dgm id="{293DC751-9F7D-4C4E-AF08-E2AC322ABD64}"/>
                                            </p:graphicEl>
                                          </p:spTgt>
                                        </p:tgtEl>
                                        <p:attrNameLst>
                                          <p:attrName>style.visibility</p:attrName>
                                        </p:attrNameLst>
                                      </p:cBhvr>
                                      <p:to>
                                        <p:strVal val="visible"/>
                                      </p:to>
                                    </p:set>
                                    <p:animEffect transition="in" filter="fade">
                                      <p:cBhvr>
                                        <p:cTn id="99" dur="1000"/>
                                        <p:tgtEl>
                                          <p:spTgt spid="8">
                                            <p:graphicEl>
                                              <a:dgm id="{293DC751-9F7D-4C4E-AF08-E2AC322ABD64}"/>
                                            </p:graphicEl>
                                          </p:spTgt>
                                        </p:tgtEl>
                                      </p:cBhvr>
                                    </p:animEffect>
                                    <p:anim calcmode="lin" valueType="num">
                                      <p:cBhvr>
                                        <p:cTn id="100" dur="1000" fill="hold"/>
                                        <p:tgtEl>
                                          <p:spTgt spid="8">
                                            <p:graphicEl>
                                              <a:dgm id="{293DC751-9F7D-4C4E-AF08-E2AC322ABD64}"/>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8">
                                            <p:graphicEl>
                                              <a:dgm id="{293DC751-9F7D-4C4E-AF08-E2AC322ABD64}"/>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8">
                                            <p:graphicEl>
                                              <a:dgm id="{293DC751-9F7D-4C4E-AF08-E2AC322ABD64}"/>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8">
                                            <p:graphicEl>
                                              <a:dgm id="{AF5E0966-25EB-4AF3-ABC6-8A5066C6E4A0}"/>
                                            </p:graphicEl>
                                          </p:spTgt>
                                        </p:tgtEl>
                                        <p:attrNameLst>
                                          <p:attrName>style.visibility</p:attrName>
                                        </p:attrNameLst>
                                      </p:cBhvr>
                                      <p:to>
                                        <p:strVal val="visible"/>
                                      </p:to>
                                    </p:set>
                                    <p:anim calcmode="lin" valueType="num">
                                      <p:cBhvr>
                                        <p:cTn id="107" dur="500" fill="hold"/>
                                        <p:tgtEl>
                                          <p:spTgt spid="8">
                                            <p:graphicEl>
                                              <a:dgm id="{AF5E0966-25EB-4AF3-ABC6-8A5066C6E4A0}"/>
                                            </p:graphicEl>
                                          </p:spTgt>
                                        </p:tgtEl>
                                        <p:attrNameLst>
                                          <p:attrName>ppt_w</p:attrName>
                                        </p:attrNameLst>
                                      </p:cBhvr>
                                      <p:tavLst>
                                        <p:tav tm="0">
                                          <p:val>
                                            <p:fltVal val="0"/>
                                          </p:val>
                                        </p:tav>
                                        <p:tav tm="100000">
                                          <p:val>
                                            <p:strVal val="#ppt_w"/>
                                          </p:val>
                                        </p:tav>
                                      </p:tavLst>
                                    </p:anim>
                                    <p:anim calcmode="lin" valueType="num">
                                      <p:cBhvr>
                                        <p:cTn id="108" dur="500" fill="hold"/>
                                        <p:tgtEl>
                                          <p:spTgt spid="8">
                                            <p:graphicEl>
                                              <a:dgm id="{AF5E0966-25EB-4AF3-ABC6-8A5066C6E4A0}"/>
                                            </p:graphicEl>
                                          </p:spTgt>
                                        </p:tgtEl>
                                        <p:attrNameLst>
                                          <p:attrName>ppt_h</p:attrName>
                                        </p:attrNameLst>
                                      </p:cBhvr>
                                      <p:tavLst>
                                        <p:tav tm="0">
                                          <p:val>
                                            <p:fltVal val="0"/>
                                          </p:val>
                                        </p:tav>
                                        <p:tav tm="100000">
                                          <p:val>
                                            <p:strVal val="#ppt_h"/>
                                          </p:val>
                                        </p:tav>
                                      </p:tavLst>
                                    </p:anim>
                                    <p:animEffect transition="in" filter="fade">
                                      <p:cBhvr>
                                        <p:cTn id="109" dur="500"/>
                                        <p:tgtEl>
                                          <p:spTgt spid="8">
                                            <p:graphicEl>
                                              <a:dgm id="{AF5E0966-25EB-4AF3-ABC6-8A5066C6E4A0}"/>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37" presetClass="entr" presetSubtype="0" fill="hold" grpId="0" nodeType="clickEffect">
                                  <p:stCondLst>
                                    <p:cond delay="0"/>
                                  </p:stCondLst>
                                  <p:childTnLst>
                                    <p:set>
                                      <p:cBhvr>
                                        <p:cTn id="113" dur="1" fill="hold">
                                          <p:stCondLst>
                                            <p:cond delay="0"/>
                                          </p:stCondLst>
                                        </p:cTn>
                                        <p:tgtEl>
                                          <p:spTgt spid="8">
                                            <p:graphicEl>
                                              <a:dgm id="{ECFB6928-3C3B-44E6-8616-0B038BD402BB}"/>
                                            </p:graphicEl>
                                          </p:spTgt>
                                        </p:tgtEl>
                                        <p:attrNameLst>
                                          <p:attrName>style.visibility</p:attrName>
                                        </p:attrNameLst>
                                      </p:cBhvr>
                                      <p:to>
                                        <p:strVal val="visible"/>
                                      </p:to>
                                    </p:set>
                                    <p:animEffect transition="in" filter="fade">
                                      <p:cBhvr>
                                        <p:cTn id="114" dur="1000"/>
                                        <p:tgtEl>
                                          <p:spTgt spid="8">
                                            <p:graphicEl>
                                              <a:dgm id="{ECFB6928-3C3B-44E6-8616-0B038BD402BB}"/>
                                            </p:graphicEl>
                                          </p:spTgt>
                                        </p:tgtEl>
                                      </p:cBhvr>
                                    </p:animEffect>
                                    <p:anim calcmode="lin" valueType="num">
                                      <p:cBhvr>
                                        <p:cTn id="115" dur="1000" fill="hold"/>
                                        <p:tgtEl>
                                          <p:spTgt spid="8">
                                            <p:graphicEl>
                                              <a:dgm id="{ECFB6928-3C3B-44E6-8616-0B038BD402BB}"/>
                                            </p:graphicEl>
                                          </p:spTgt>
                                        </p:tgtEl>
                                        <p:attrNameLst>
                                          <p:attrName>ppt_x</p:attrName>
                                        </p:attrNameLst>
                                      </p:cBhvr>
                                      <p:tavLst>
                                        <p:tav tm="0">
                                          <p:val>
                                            <p:strVal val="#ppt_x"/>
                                          </p:val>
                                        </p:tav>
                                        <p:tav tm="100000">
                                          <p:val>
                                            <p:strVal val="#ppt_x"/>
                                          </p:val>
                                        </p:tav>
                                      </p:tavLst>
                                    </p:anim>
                                    <p:anim calcmode="lin" valueType="num">
                                      <p:cBhvr>
                                        <p:cTn id="116" dur="900" decel="100000" fill="hold"/>
                                        <p:tgtEl>
                                          <p:spTgt spid="8">
                                            <p:graphicEl>
                                              <a:dgm id="{ECFB6928-3C3B-44E6-8616-0B038BD402BB}"/>
                                            </p:graphic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8">
                                            <p:graphicEl>
                                              <a:dgm id="{ECFB6928-3C3B-44E6-8616-0B038BD402BB}"/>
                                            </p:graphicEl>
                                          </p:spTgt>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0"/>
                                  </p:stCondLst>
                                  <p:childTnLst>
                                    <p:set>
                                      <p:cBhvr>
                                        <p:cTn id="119" dur="1" fill="hold">
                                          <p:stCondLst>
                                            <p:cond delay="0"/>
                                          </p:stCondLst>
                                        </p:cTn>
                                        <p:tgtEl>
                                          <p:spTgt spid="8">
                                            <p:graphicEl>
                                              <a:dgm id="{28C6E9BA-5A4B-47AF-BA84-783A47687351}"/>
                                            </p:graphicEl>
                                          </p:spTgt>
                                        </p:tgtEl>
                                        <p:attrNameLst>
                                          <p:attrName>style.visibility</p:attrName>
                                        </p:attrNameLst>
                                      </p:cBhvr>
                                      <p:to>
                                        <p:strVal val="visible"/>
                                      </p:to>
                                    </p:set>
                                    <p:animEffect transition="in" filter="fade">
                                      <p:cBhvr>
                                        <p:cTn id="120" dur="1000"/>
                                        <p:tgtEl>
                                          <p:spTgt spid="8">
                                            <p:graphicEl>
                                              <a:dgm id="{28C6E9BA-5A4B-47AF-BA84-783A47687351}"/>
                                            </p:graphicEl>
                                          </p:spTgt>
                                        </p:tgtEl>
                                      </p:cBhvr>
                                    </p:animEffect>
                                    <p:anim calcmode="lin" valueType="num">
                                      <p:cBhvr>
                                        <p:cTn id="121" dur="1000" fill="hold"/>
                                        <p:tgtEl>
                                          <p:spTgt spid="8">
                                            <p:graphicEl>
                                              <a:dgm id="{28C6E9BA-5A4B-47AF-BA84-783A47687351}"/>
                                            </p:graphicEl>
                                          </p:spTgt>
                                        </p:tgtEl>
                                        <p:attrNameLst>
                                          <p:attrName>ppt_x</p:attrName>
                                        </p:attrNameLst>
                                      </p:cBhvr>
                                      <p:tavLst>
                                        <p:tav tm="0">
                                          <p:val>
                                            <p:strVal val="#ppt_x"/>
                                          </p:val>
                                        </p:tav>
                                        <p:tav tm="100000">
                                          <p:val>
                                            <p:strVal val="#ppt_x"/>
                                          </p:val>
                                        </p:tav>
                                      </p:tavLst>
                                    </p:anim>
                                    <p:anim calcmode="lin" valueType="num">
                                      <p:cBhvr>
                                        <p:cTn id="122" dur="900" decel="100000" fill="hold"/>
                                        <p:tgtEl>
                                          <p:spTgt spid="8">
                                            <p:graphicEl>
                                              <a:dgm id="{28C6E9BA-5A4B-47AF-BA84-783A47687351}"/>
                                            </p:graphicEl>
                                          </p:spTgt>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8">
                                            <p:graphicEl>
                                              <a:dgm id="{28C6E9BA-5A4B-47AF-BA84-783A47687351}"/>
                                            </p:graphicEl>
                                          </p:spTgt>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8">
                                            <p:graphicEl>
                                              <a:dgm id="{13D6C782-7A38-4DF2-8DE7-F0AF2B471BCA}"/>
                                            </p:graphicEl>
                                          </p:spTgt>
                                        </p:tgtEl>
                                        <p:attrNameLst>
                                          <p:attrName>style.visibility</p:attrName>
                                        </p:attrNameLst>
                                      </p:cBhvr>
                                      <p:to>
                                        <p:strVal val="visible"/>
                                      </p:to>
                                    </p:set>
                                    <p:animEffect transition="in" filter="fade">
                                      <p:cBhvr>
                                        <p:cTn id="126" dur="1000"/>
                                        <p:tgtEl>
                                          <p:spTgt spid="8">
                                            <p:graphicEl>
                                              <a:dgm id="{13D6C782-7A38-4DF2-8DE7-F0AF2B471BCA}"/>
                                            </p:graphicEl>
                                          </p:spTgt>
                                        </p:tgtEl>
                                      </p:cBhvr>
                                    </p:animEffect>
                                    <p:anim calcmode="lin" valueType="num">
                                      <p:cBhvr>
                                        <p:cTn id="127" dur="1000" fill="hold"/>
                                        <p:tgtEl>
                                          <p:spTgt spid="8">
                                            <p:graphicEl>
                                              <a:dgm id="{13D6C782-7A38-4DF2-8DE7-F0AF2B471BCA}"/>
                                            </p:graphicEl>
                                          </p:spTgt>
                                        </p:tgtEl>
                                        <p:attrNameLst>
                                          <p:attrName>ppt_x</p:attrName>
                                        </p:attrNameLst>
                                      </p:cBhvr>
                                      <p:tavLst>
                                        <p:tav tm="0">
                                          <p:val>
                                            <p:strVal val="#ppt_x"/>
                                          </p:val>
                                        </p:tav>
                                        <p:tav tm="100000">
                                          <p:val>
                                            <p:strVal val="#ppt_x"/>
                                          </p:val>
                                        </p:tav>
                                      </p:tavLst>
                                    </p:anim>
                                    <p:anim calcmode="lin" valueType="num">
                                      <p:cBhvr>
                                        <p:cTn id="128" dur="900" decel="100000" fill="hold"/>
                                        <p:tgtEl>
                                          <p:spTgt spid="8">
                                            <p:graphicEl>
                                              <a:dgm id="{13D6C782-7A38-4DF2-8DE7-F0AF2B471BCA}"/>
                                            </p:graphicEl>
                                          </p:spTgt>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8">
                                            <p:graphicEl>
                                              <a:dgm id="{13D6C782-7A38-4DF2-8DE7-F0AF2B471BCA}"/>
                                            </p:graphicEl>
                                          </p:spTgt>
                                        </p:tgtEl>
                                        <p:attrNameLst>
                                          <p:attrName>ppt_y</p:attrName>
                                        </p:attrNameLst>
                                      </p:cBhvr>
                                      <p:tavLst>
                                        <p:tav tm="0">
                                          <p:val>
                                            <p:strVal val="#ppt_y-.03"/>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8">
                                            <p:graphicEl>
                                              <a:dgm id="{0268B2C4-F9E0-4B82-BC34-55DDE41834BB}"/>
                                            </p:graphicEl>
                                          </p:spTgt>
                                        </p:tgtEl>
                                        <p:attrNameLst>
                                          <p:attrName>style.visibility</p:attrName>
                                        </p:attrNameLst>
                                      </p:cBhvr>
                                      <p:to>
                                        <p:strVal val="visible"/>
                                      </p:to>
                                    </p:set>
                                    <p:anim calcmode="lin" valueType="num">
                                      <p:cBhvr>
                                        <p:cTn id="134" dur="500" fill="hold"/>
                                        <p:tgtEl>
                                          <p:spTgt spid="8">
                                            <p:graphicEl>
                                              <a:dgm id="{0268B2C4-F9E0-4B82-BC34-55DDE41834BB}"/>
                                            </p:graphicEl>
                                          </p:spTgt>
                                        </p:tgtEl>
                                        <p:attrNameLst>
                                          <p:attrName>ppt_w</p:attrName>
                                        </p:attrNameLst>
                                      </p:cBhvr>
                                      <p:tavLst>
                                        <p:tav tm="0">
                                          <p:val>
                                            <p:fltVal val="0"/>
                                          </p:val>
                                        </p:tav>
                                        <p:tav tm="100000">
                                          <p:val>
                                            <p:strVal val="#ppt_w"/>
                                          </p:val>
                                        </p:tav>
                                      </p:tavLst>
                                    </p:anim>
                                    <p:anim calcmode="lin" valueType="num">
                                      <p:cBhvr>
                                        <p:cTn id="135" dur="500" fill="hold"/>
                                        <p:tgtEl>
                                          <p:spTgt spid="8">
                                            <p:graphicEl>
                                              <a:dgm id="{0268B2C4-F9E0-4B82-BC34-55DDE41834BB}"/>
                                            </p:graphicEl>
                                          </p:spTgt>
                                        </p:tgtEl>
                                        <p:attrNameLst>
                                          <p:attrName>ppt_h</p:attrName>
                                        </p:attrNameLst>
                                      </p:cBhvr>
                                      <p:tavLst>
                                        <p:tav tm="0">
                                          <p:val>
                                            <p:fltVal val="0"/>
                                          </p:val>
                                        </p:tav>
                                        <p:tav tm="100000">
                                          <p:val>
                                            <p:strVal val="#ppt_h"/>
                                          </p:val>
                                        </p:tav>
                                      </p:tavLst>
                                    </p:anim>
                                    <p:animEffect transition="in" filter="fade">
                                      <p:cBhvr>
                                        <p:cTn id="136" dur="500"/>
                                        <p:tgtEl>
                                          <p:spTgt spid="8">
                                            <p:graphicEl>
                                              <a:dgm id="{0268B2C4-F9E0-4B82-BC34-55DDE41834BB}"/>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wipe(left)">
                                      <p:cBhvr>
                                        <p:cTn id="1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uiExpand="1">
        <p:bldSub>
          <a:bldDgm bld="one"/>
        </p:bldSub>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744B636-41A5-9BF9-E038-4B077D057D86}"/>
              </a:ext>
            </a:extLst>
          </p:cNvPr>
          <p:cNvSpPr>
            <a:spLocks noGrp="1" noRot="1" noMove="1" noResize="1" noEditPoints="1" noAdjustHandles="1" noChangeArrowheads="1" noChangeShapeType="1"/>
          </p:cNvSpPr>
          <p:nvPr/>
        </p:nvSpPr>
        <p:spPr>
          <a:xfrm>
            <a:off x="0" y="0"/>
            <a:ext cx="12192000" cy="616017"/>
          </a:xfrm>
          <a:prstGeom prst="rect">
            <a:avLst/>
          </a:prstGeom>
          <a:blipFill dpi="0" rotWithShape="1">
            <a:blip r:embed="rId2" cstate="hqprint">
              <a:alphaModFix amt="7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A9DC2D6F-B8CB-57CB-D533-C4E9DD3676FC}"/>
              </a:ext>
            </a:extLst>
          </p:cNvPr>
          <p:cNvSpPr>
            <a:spLocks noGrp="1" noRot="1" noMove="1" noResize="1" noEditPoints="1" noAdjustHandles="1" noChangeArrowheads="1" noChangeShapeType="1"/>
          </p:cNvSpPr>
          <p:nvPr/>
        </p:nvSpPr>
        <p:spPr>
          <a:xfrm>
            <a:off x="0" y="616017"/>
            <a:ext cx="5640404" cy="436371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7211FD2-9715-C2B0-5854-E1BDF5FB379A}"/>
              </a:ext>
            </a:extLst>
          </p:cNvPr>
          <p:cNvSpPr>
            <a:spLocks noGrp="1" noRot="1" noMove="1" noResize="1" noEditPoints="1" noAdjustHandles="1" noChangeArrowheads="1" noChangeShapeType="1"/>
          </p:cNvSpPr>
          <p:nvPr/>
        </p:nvSpPr>
        <p:spPr>
          <a:xfrm>
            <a:off x="5640404" y="616017"/>
            <a:ext cx="6551596" cy="4363716"/>
          </a:xfrm>
          <a:prstGeom prst="rect">
            <a:avLst/>
          </a:prstGeom>
          <a:blipFill>
            <a:blip r:embed="rId3" cstate="hqprint">
              <a:duotone>
                <a:schemeClr val="accent5">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5904BDC-77DF-7127-0098-07B3BB482F72}"/>
              </a:ext>
            </a:extLst>
          </p:cNvPr>
          <p:cNvSpPr>
            <a:spLocks noGrp="1" noRot="1" noMove="1" noResize="1" noEditPoints="1" noAdjustHandles="1" noChangeArrowheads="1" noChangeShapeType="1"/>
          </p:cNvSpPr>
          <p:nvPr/>
        </p:nvSpPr>
        <p:spPr>
          <a:xfrm rot="10800000">
            <a:off x="0" y="4979733"/>
            <a:ext cx="12192000" cy="1878267"/>
          </a:xfrm>
          <a:prstGeom prst="rect">
            <a:avLst/>
          </a:prstGeom>
          <a:blipFill dpi="0" rotWithShape="1">
            <a:blip r:embed="rId2" cstate="hqprint">
              <a:alphaModFix amt="7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C6A03EC-2FAB-3258-74C3-CF7E11BE9B97}"/>
              </a:ext>
            </a:extLst>
          </p:cNvPr>
          <p:cNvSpPr txBox="1"/>
          <p:nvPr/>
        </p:nvSpPr>
        <p:spPr>
          <a:xfrm>
            <a:off x="0" y="-57150"/>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TIME OF TERROR AND JOY</a:t>
            </a:r>
          </a:p>
        </p:txBody>
      </p:sp>
      <p:sp>
        <p:nvSpPr>
          <p:cNvPr id="5" name="CuadroTexto 4">
            <a:extLst>
              <a:ext uri="{FF2B5EF4-FFF2-40B4-BE49-F238E27FC236}">
                <a16:creationId xmlns:a16="http://schemas.microsoft.com/office/drawing/2014/main" id="{5B68F40B-CDEA-651B-E26A-105D545C82B5}"/>
              </a:ext>
            </a:extLst>
          </p:cNvPr>
          <p:cNvSpPr txBox="1"/>
          <p:nvPr/>
        </p:nvSpPr>
        <p:spPr>
          <a:xfrm>
            <a:off x="210846" y="685568"/>
            <a:ext cx="5131621" cy="1200329"/>
          </a:xfrm>
          <a:prstGeom prst="rect">
            <a:avLst/>
          </a:prstGeom>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And said to the mountains and rocks, Fall on us, and hide us from the face of him that </a:t>
            </a:r>
            <a:r>
              <a:rPr lang="en-US" b="1" dirty="0" err="1">
                <a:latin typeface="Comic Sans MS" panose="030F0702030302020204" pitchFamily="66" charset="0"/>
              </a:rPr>
              <a:t>sitteth</a:t>
            </a:r>
            <a:r>
              <a:rPr lang="en-US" b="1" dirty="0">
                <a:latin typeface="Comic Sans MS" panose="030F0702030302020204" pitchFamily="66" charset="0"/>
              </a:rPr>
              <a:t> on the throne, and from the wrath of the Lamb</a:t>
            </a:r>
            <a:r>
              <a:rPr lang="en" b="1" dirty="0">
                <a:latin typeface="Comic Sans MS" panose="030F0702030302020204" pitchFamily="66" charset="0"/>
              </a:rPr>
              <a:t>” </a:t>
            </a:r>
            <a:r>
              <a:rPr lang="en" sz="1400" b="1" dirty="0">
                <a:latin typeface="Comic Sans MS" panose="030F0702030302020204" pitchFamily="66" charset="0"/>
              </a:rPr>
              <a:t>(Revelation 6:16)</a:t>
            </a:r>
          </a:p>
        </p:txBody>
      </p:sp>
      <p:sp>
        <p:nvSpPr>
          <p:cNvPr id="7" name="CuadroTexto 6">
            <a:extLst>
              <a:ext uri="{FF2B5EF4-FFF2-40B4-BE49-F238E27FC236}">
                <a16:creationId xmlns:a16="http://schemas.microsoft.com/office/drawing/2014/main" id="{DD2FB1B4-BA7C-5F0E-E4C7-568AA4D6B9E9}"/>
              </a:ext>
            </a:extLst>
          </p:cNvPr>
          <p:cNvSpPr txBox="1"/>
          <p:nvPr/>
        </p:nvSpPr>
        <p:spPr>
          <a:xfrm>
            <a:off x="5893602" y="685567"/>
            <a:ext cx="6045200" cy="1200329"/>
          </a:xfrm>
          <a:prstGeom prst="rect">
            <a:avLst/>
          </a:prstGeom>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s-ES"/>
            </a:defPPr>
            <a:lvl1pPr algn="ctr">
              <a:defRPr b="1">
                <a:solidFill>
                  <a:schemeClr val="dk1"/>
                </a:solidFill>
                <a:latin typeface="Comic Sans MS" panose="030F0702030302020204" pitchFamily="66"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dirty="0"/>
              <a:t>“</a:t>
            </a:r>
            <a:r>
              <a:rPr lang="en-US" dirty="0"/>
              <a:t>And it shall be said in that day, Lo, this is our God; we have waited for him, and he will save us: this is the Lord; we have waited for him, we will be glad and rejoice in his salvation</a:t>
            </a:r>
            <a:r>
              <a:rPr lang="en" dirty="0"/>
              <a:t>” </a:t>
            </a:r>
            <a:r>
              <a:rPr lang="en" sz="1400" dirty="0"/>
              <a:t>(Isaiah 25:9)</a:t>
            </a:r>
            <a:endParaRPr lang="es-ES" dirty="0"/>
          </a:p>
        </p:txBody>
      </p:sp>
      <p:sp>
        <p:nvSpPr>
          <p:cNvPr id="8" name="CuadroTexto 7">
            <a:extLst>
              <a:ext uri="{FF2B5EF4-FFF2-40B4-BE49-F238E27FC236}">
                <a16:creationId xmlns:a16="http://schemas.microsoft.com/office/drawing/2014/main" id="{EB03DC1A-A5C4-1467-BE06-C2B6FCC368E0}"/>
              </a:ext>
            </a:extLst>
          </p:cNvPr>
          <p:cNvSpPr txBox="1"/>
          <p:nvPr/>
        </p:nvSpPr>
        <p:spPr>
          <a:xfrm>
            <a:off x="98286" y="1885896"/>
            <a:ext cx="5429556"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They have rejected the Law of God; They have rejected the living water and have dug for themselves “broken cisterns” ( Jer. 2:13).</a:t>
            </a:r>
          </a:p>
        </p:txBody>
      </p:sp>
      <p:graphicFrame>
        <p:nvGraphicFramePr>
          <p:cNvPr id="9" name="Diagrama 8">
            <a:extLst>
              <a:ext uri="{FF2B5EF4-FFF2-40B4-BE49-F238E27FC236}">
                <a16:creationId xmlns:a16="http://schemas.microsoft.com/office/drawing/2014/main" id="{5886BBC3-D63B-5FB4-838B-5C69DD4A3C77}"/>
              </a:ext>
            </a:extLst>
          </p:cNvPr>
          <p:cNvGraphicFramePr/>
          <p:nvPr>
            <p:extLst>
              <p:ext uri="{D42A27DB-BD31-4B8C-83A1-F6EECF244321}">
                <p14:modId xmlns:p14="http://schemas.microsoft.com/office/powerpoint/2010/main" val="2611092209"/>
              </p:ext>
            </p:extLst>
          </p:nvPr>
        </p:nvGraphicFramePr>
        <p:xfrm>
          <a:off x="338665" y="5038727"/>
          <a:ext cx="11387667" cy="1739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67AF3B97-6D46-868F-AC7B-A96B363E4904}"/>
              </a:ext>
            </a:extLst>
          </p:cNvPr>
          <p:cNvSpPr txBox="1"/>
          <p:nvPr/>
        </p:nvSpPr>
        <p:spPr>
          <a:xfrm>
            <a:off x="5640404" y="3709783"/>
            <a:ext cx="6551596" cy="1200329"/>
          </a:xfrm>
          <a:prstGeom prst="rect">
            <a:avLst/>
          </a:prstGeom>
          <a:noFill/>
        </p:spPr>
        <p:txBody>
          <a:bodyPr wrap="square">
            <a:spAutoFit/>
          </a:bodyPr>
          <a:lstStyle/>
          <a:p>
            <a:pPr>
              <a:spcBef>
                <a:spcPts val="600"/>
              </a:spcBef>
            </a:pPr>
            <a:r>
              <a:rPr lang="en" b="1" dirty="0">
                <a:solidFill>
                  <a:schemeClr val="bg1"/>
                </a:solidFill>
                <a:effectLst>
                  <a:outerShdw blurRad="38100" dist="38100" dir="2700000" algn="tl">
                    <a:srgbClr val="000000">
                      <a:alpha val="43137"/>
                    </a:srgbClr>
                  </a:outerShdw>
                </a:effectLst>
              </a:rPr>
              <a:t>They have been faithful to the Law of God; They have drunk of the water of life (Rev. 21:6). Now they look face to face with their Judge. They can only hope for salvation. How can they not burst into praise? (Isa. 25:9; Rev. 15:3-4).</a:t>
            </a:r>
          </a:p>
        </p:txBody>
      </p:sp>
      <p:sp>
        <p:nvSpPr>
          <p:cNvPr id="10" name="CuadroTexto 9">
            <a:extLst>
              <a:ext uri="{FF2B5EF4-FFF2-40B4-BE49-F238E27FC236}">
                <a16:creationId xmlns:a16="http://schemas.microsoft.com/office/drawing/2014/main" id="{5CEF0D41-ED86-27FF-9E59-2336FAE82518}"/>
              </a:ext>
            </a:extLst>
          </p:cNvPr>
          <p:cNvSpPr txBox="1"/>
          <p:nvPr/>
        </p:nvSpPr>
        <p:spPr>
          <a:xfrm>
            <a:off x="98286" y="2790465"/>
            <a:ext cx="2637862" cy="2246769"/>
          </a:xfrm>
          <a:prstGeom prst="rect">
            <a:avLst/>
          </a:prstGeom>
          <a:noFill/>
        </p:spPr>
        <p:txBody>
          <a:bodyPr wrap="square">
            <a:spAutoFit/>
          </a:bodyPr>
          <a:lstStyle/>
          <a:p>
            <a:r>
              <a:rPr lang="en" sz="2000" b="1" dirty="0">
                <a:solidFill>
                  <a:schemeClr val="bg1"/>
                </a:solidFill>
                <a:effectLst>
                  <a:outerShdw blurRad="38100" dist="38100" dir="2700000" algn="tl">
                    <a:srgbClr val="000000">
                      <a:alpha val="43137"/>
                    </a:srgbClr>
                  </a:outerShdw>
                </a:effectLst>
              </a:rPr>
              <a:t>Now they come face to face with the Judge. They can only expect wrath and condemnation. Who will free them?         (Isa. 2:19; Rev. 6:16).</a:t>
            </a:r>
            <a:endParaRPr lang="es-ES" sz="2000" dirty="0">
              <a:solidFill>
                <a:schemeClr val="bg1"/>
              </a:solidFill>
              <a:effectLst>
                <a:outerShdw blurRad="38100" dist="38100" dir="2700000" algn="tl">
                  <a:srgbClr val="000000">
                    <a:alpha val="43137"/>
                  </a:srgbClr>
                </a:outerShdw>
              </a:effectLst>
            </a:endParaRPr>
          </a:p>
        </p:txBody>
      </p:sp>
      <p:pic>
        <p:nvPicPr>
          <p:cNvPr id="16" name="Imagen 15" descr="Imagen de la pantalla de un video juego&#10;&#10;Descripción generada automáticamente con confianza media">
            <a:extLst>
              <a:ext uri="{FF2B5EF4-FFF2-40B4-BE49-F238E27FC236}">
                <a16:creationId xmlns:a16="http://schemas.microsoft.com/office/drawing/2014/main" id="{5E5816F2-8688-D19D-4011-CE83C166DEC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893602" y="2020341"/>
            <a:ext cx="6045200" cy="1584901"/>
          </a:xfrm>
          <a:prstGeom prst="rect">
            <a:avLst/>
          </a:prstGeom>
          <a:effectLst>
            <a:innerShdw blurRad="114300">
              <a:prstClr val="black"/>
            </a:innerShdw>
          </a:effectLst>
        </p:spPr>
      </p:pic>
      <p:pic>
        <p:nvPicPr>
          <p:cNvPr id="18" name="Imagen 17" descr="Un dibujo de una persona&#10;&#10;Descripción generada automáticamente con confianza media">
            <a:extLst>
              <a:ext uri="{FF2B5EF4-FFF2-40B4-BE49-F238E27FC236}">
                <a16:creationId xmlns:a16="http://schemas.microsoft.com/office/drawing/2014/main" id="{576F2311-A25B-11E8-1726-2CFB19FFD439}"/>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2586505" y="2998839"/>
            <a:ext cx="2941337" cy="1865290"/>
          </a:xfrm>
          <a:prstGeom prst="rect">
            <a:avLst/>
          </a:prstGeom>
          <a:effectLst>
            <a:innerShdw blurRad="114300">
              <a:prstClr val="black"/>
            </a:innerShdw>
          </a:effectLst>
        </p:spPr>
      </p:pic>
    </p:spTree>
    <p:extLst>
      <p:ext uri="{BB962C8B-B14F-4D97-AF65-F5344CB8AC3E}">
        <p14:creationId xmlns:p14="http://schemas.microsoft.com/office/powerpoint/2010/main" val="29667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graphicEl>
                                              <a:dgm id="{9D4477CB-B43B-4355-8CB1-09BE94A9B895}"/>
                                            </p:graphicEl>
                                          </p:spTgt>
                                        </p:tgtEl>
                                        <p:attrNameLst>
                                          <p:attrName>style.visibility</p:attrName>
                                        </p:attrNameLst>
                                      </p:cBhvr>
                                      <p:to>
                                        <p:strVal val="visible"/>
                                      </p:to>
                                    </p:set>
                                    <p:anim calcmode="lin" valueType="num">
                                      <p:cBhvr>
                                        <p:cTn id="49" dur="500" fill="hold"/>
                                        <p:tgtEl>
                                          <p:spTgt spid="9">
                                            <p:graphicEl>
                                              <a:dgm id="{9D4477CB-B43B-4355-8CB1-09BE94A9B895}"/>
                                            </p:graphicEl>
                                          </p:spTgt>
                                        </p:tgtEl>
                                        <p:attrNameLst>
                                          <p:attrName>ppt_w</p:attrName>
                                        </p:attrNameLst>
                                      </p:cBhvr>
                                      <p:tavLst>
                                        <p:tav tm="0">
                                          <p:val>
                                            <p:fltVal val="0"/>
                                          </p:val>
                                        </p:tav>
                                        <p:tav tm="100000">
                                          <p:val>
                                            <p:strVal val="#ppt_w"/>
                                          </p:val>
                                        </p:tav>
                                      </p:tavLst>
                                    </p:anim>
                                    <p:anim calcmode="lin" valueType="num">
                                      <p:cBhvr>
                                        <p:cTn id="50" dur="500" fill="hold"/>
                                        <p:tgtEl>
                                          <p:spTgt spid="9">
                                            <p:graphicEl>
                                              <a:dgm id="{9D4477CB-B43B-4355-8CB1-09BE94A9B895}"/>
                                            </p:graphicEl>
                                          </p:spTgt>
                                        </p:tgtEl>
                                        <p:attrNameLst>
                                          <p:attrName>ppt_h</p:attrName>
                                        </p:attrNameLst>
                                      </p:cBhvr>
                                      <p:tavLst>
                                        <p:tav tm="0">
                                          <p:val>
                                            <p:fltVal val="0"/>
                                          </p:val>
                                        </p:tav>
                                        <p:tav tm="100000">
                                          <p:val>
                                            <p:strVal val="#ppt_h"/>
                                          </p:val>
                                        </p:tav>
                                      </p:tavLst>
                                    </p:anim>
                                    <p:animEffect transition="in" filter="fade">
                                      <p:cBhvr>
                                        <p:cTn id="51" dur="500"/>
                                        <p:tgtEl>
                                          <p:spTgt spid="9">
                                            <p:graphicEl>
                                              <a:dgm id="{9D4477CB-B43B-4355-8CB1-09BE94A9B895}"/>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graphicEl>
                                              <a:dgm id="{66E0ECD9-6F29-49BF-B9FF-02F244DA5938}"/>
                                            </p:graphicEl>
                                          </p:spTgt>
                                        </p:tgtEl>
                                        <p:attrNameLst>
                                          <p:attrName>style.visibility</p:attrName>
                                        </p:attrNameLst>
                                      </p:cBhvr>
                                      <p:to>
                                        <p:strVal val="visible"/>
                                      </p:to>
                                    </p:set>
                                    <p:animEffect transition="in" filter="wipe(left)">
                                      <p:cBhvr>
                                        <p:cTn id="56" dur="500"/>
                                        <p:tgtEl>
                                          <p:spTgt spid="9">
                                            <p:graphicEl>
                                              <a:dgm id="{66E0ECD9-6F29-49BF-B9FF-02F244DA5938}"/>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
                                            <p:graphicEl>
                                              <a:dgm id="{EC99DFD8-728E-486C-9F54-EF525A30FF74}"/>
                                            </p:graphicEl>
                                          </p:spTgt>
                                        </p:tgtEl>
                                        <p:attrNameLst>
                                          <p:attrName>style.visibility</p:attrName>
                                        </p:attrNameLst>
                                      </p:cBhvr>
                                      <p:to>
                                        <p:strVal val="visible"/>
                                      </p:to>
                                    </p:set>
                                    <p:animEffect transition="in" filter="wipe(left)">
                                      <p:cBhvr>
                                        <p:cTn id="59" dur="500"/>
                                        <p:tgtEl>
                                          <p:spTgt spid="9">
                                            <p:graphicEl>
                                              <a:dgm id="{EC99DFD8-728E-486C-9F54-EF525A30FF74}"/>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graphicEl>
                                              <a:dgm id="{09AFC238-783E-49E0-9FDB-C4FE6026DC67}"/>
                                            </p:graphicEl>
                                          </p:spTgt>
                                        </p:tgtEl>
                                        <p:attrNameLst>
                                          <p:attrName>style.visibility</p:attrName>
                                        </p:attrNameLst>
                                      </p:cBhvr>
                                      <p:to>
                                        <p:strVal val="visible"/>
                                      </p:to>
                                    </p:set>
                                    <p:animEffect transition="in" filter="wipe(left)">
                                      <p:cBhvr>
                                        <p:cTn id="64" dur="500"/>
                                        <p:tgtEl>
                                          <p:spTgt spid="9">
                                            <p:graphicEl>
                                              <a:dgm id="{09AFC238-783E-49E0-9FDB-C4FE6026DC67}"/>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
                                            <p:graphicEl>
                                              <a:dgm id="{F22F7058-BC45-4A6E-A94C-7D19E8E969A0}"/>
                                            </p:graphicEl>
                                          </p:spTgt>
                                        </p:tgtEl>
                                        <p:attrNameLst>
                                          <p:attrName>style.visibility</p:attrName>
                                        </p:attrNameLst>
                                      </p:cBhvr>
                                      <p:to>
                                        <p:strVal val="visible"/>
                                      </p:to>
                                    </p:set>
                                    <p:animEffect transition="in" filter="wipe(left)">
                                      <p:cBhvr>
                                        <p:cTn id="67" dur="500"/>
                                        <p:tgtEl>
                                          <p:spTgt spid="9">
                                            <p:graphicEl>
                                              <a:dgm id="{F22F7058-BC45-4A6E-A94C-7D19E8E969A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graphicEl>
                                              <a:dgm id="{8FD92292-A9D1-4347-B22F-76417233244D}"/>
                                            </p:graphicEl>
                                          </p:spTgt>
                                        </p:tgtEl>
                                        <p:attrNameLst>
                                          <p:attrName>style.visibility</p:attrName>
                                        </p:attrNameLst>
                                      </p:cBhvr>
                                      <p:to>
                                        <p:strVal val="visible"/>
                                      </p:to>
                                    </p:set>
                                    <p:animEffect transition="in" filter="wipe(left)">
                                      <p:cBhvr>
                                        <p:cTn id="72" dur="500"/>
                                        <p:tgtEl>
                                          <p:spTgt spid="9">
                                            <p:graphicEl>
                                              <a:dgm id="{8FD92292-A9D1-4347-B22F-76417233244D}"/>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
                                            <p:graphicEl>
                                              <a:dgm id="{D13A0AA4-5284-4DAA-94EF-599C4BF972A9}"/>
                                            </p:graphicEl>
                                          </p:spTgt>
                                        </p:tgtEl>
                                        <p:attrNameLst>
                                          <p:attrName>style.visibility</p:attrName>
                                        </p:attrNameLst>
                                      </p:cBhvr>
                                      <p:to>
                                        <p:strVal val="visible"/>
                                      </p:to>
                                    </p:set>
                                    <p:animEffect transition="in" filter="wipe(left)">
                                      <p:cBhvr>
                                        <p:cTn id="75" dur="500"/>
                                        <p:tgtEl>
                                          <p:spTgt spid="9">
                                            <p:graphicEl>
                                              <a:dgm id="{D13A0AA4-5284-4DAA-94EF-599C4BF972A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9">
                                            <p:graphicEl>
                                              <a:dgm id="{3994B64D-D5A5-4484-9655-B934CB7583CC}"/>
                                            </p:graphicEl>
                                          </p:spTgt>
                                        </p:tgtEl>
                                        <p:attrNameLst>
                                          <p:attrName>style.visibility</p:attrName>
                                        </p:attrNameLst>
                                      </p:cBhvr>
                                      <p:to>
                                        <p:strVal val="visible"/>
                                      </p:to>
                                    </p:set>
                                    <p:animEffect transition="in" filter="wipe(left)">
                                      <p:cBhvr>
                                        <p:cTn id="80" dur="500"/>
                                        <p:tgtEl>
                                          <p:spTgt spid="9">
                                            <p:graphicEl>
                                              <a:dgm id="{3994B64D-D5A5-4484-9655-B934CB7583C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
                                            <p:graphicEl>
                                              <a:dgm id="{1C613BB6-8E1B-4EDB-99A5-A74FCDC4E43C}"/>
                                            </p:graphicEl>
                                          </p:spTgt>
                                        </p:tgtEl>
                                        <p:attrNameLst>
                                          <p:attrName>style.visibility</p:attrName>
                                        </p:attrNameLst>
                                      </p:cBhvr>
                                      <p:to>
                                        <p:strVal val="visible"/>
                                      </p:to>
                                    </p:set>
                                    <p:animEffect transition="in" filter="wipe(left)">
                                      <p:cBhvr>
                                        <p:cTn id="83" dur="500"/>
                                        <p:tgtEl>
                                          <p:spTgt spid="9">
                                            <p:graphicEl>
                                              <a:dgm id="{1C613BB6-8E1B-4EDB-99A5-A74FCDC4E43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9">
                                            <p:graphicEl>
                                              <a:dgm id="{55CF6CC1-5C27-4F8A-B39E-9ED05BB9C617}"/>
                                            </p:graphicEl>
                                          </p:spTgt>
                                        </p:tgtEl>
                                        <p:attrNameLst>
                                          <p:attrName>style.visibility</p:attrName>
                                        </p:attrNameLst>
                                      </p:cBhvr>
                                      <p:to>
                                        <p:strVal val="visible"/>
                                      </p:to>
                                    </p:set>
                                    <p:animEffect transition="in" filter="wipe(left)">
                                      <p:cBhvr>
                                        <p:cTn id="88" dur="500"/>
                                        <p:tgtEl>
                                          <p:spTgt spid="9">
                                            <p:graphicEl>
                                              <a:dgm id="{55CF6CC1-5C27-4F8A-B39E-9ED05BB9C617}"/>
                                            </p:graphicEl>
                                          </p:spTgt>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9">
                                            <p:graphicEl>
                                              <a:dgm id="{E2E6862A-1C04-44F9-B61F-CD6F71535931}"/>
                                            </p:graphicEl>
                                          </p:spTgt>
                                        </p:tgtEl>
                                        <p:attrNameLst>
                                          <p:attrName>style.visibility</p:attrName>
                                        </p:attrNameLst>
                                      </p:cBhvr>
                                      <p:to>
                                        <p:strVal val="visible"/>
                                      </p:to>
                                    </p:set>
                                    <p:animEffect transition="in" filter="wipe(left)">
                                      <p:cBhvr>
                                        <p:cTn id="91" dur="500"/>
                                        <p:tgtEl>
                                          <p:spTgt spid="9">
                                            <p:graphicEl>
                                              <a:dgm id="{E2E6862A-1C04-44F9-B61F-CD6F7153593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graphicEl>
                                              <a:dgm id="{7DE0A56A-F1B9-47BF-89DF-D37A7467BF03}"/>
                                            </p:graphicEl>
                                          </p:spTgt>
                                        </p:tgtEl>
                                        <p:attrNameLst>
                                          <p:attrName>style.visibility</p:attrName>
                                        </p:attrNameLst>
                                      </p:cBhvr>
                                      <p:to>
                                        <p:strVal val="visible"/>
                                      </p:to>
                                    </p:set>
                                    <p:animEffect transition="in" filter="wipe(left)">
                                      <p:cBhvr>
                                        <p:cTn id="96" dur="500"/>
                                        <p:tgtEl>
                                          <p:spTgt spid="9">
                                            <p:graphicEl>
                                              <a:dgm id="{7DE0A56A-F1B9-47BF-89DF-D37A7467BF03}"/>
                                            </p:graphic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9">
                                            <p:graphicEl>
                                              <a:dgm id="{220E1C58-CB83-4B93-96FD-B49909EDE604}"/>
                                            </p:graphicEl>
                                          </p:spTgt>
                                        </p:tgtEl>
                                        <p:attrNameLst>
                                          <p:attrName>style.visibility</p:attrName>
                                        </p:attrNameLst>
                                      </p:cBhvr>
                                      <p:to>
                                        <p:strVal val="visible"/>
                                      </p:to>
                                    </p:set>
                                    <p:animEffect transition="in" filter="wipe(left)">
                                      <p:cBhvr>
                                        <p:cTn id="99" dur="500"/>
                                        <p:tgtEl>
                                          <p:spTgt spid="9">
                                            <p:graphicEl>
                                              <a:dgm id="{220E1C58-CB83-4B93-96FD-B49909EDE6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p:bldGraphic spid="9" grpId="0" uiExpand="1">
        <p:bldSub>
          <a:bldDgm bld="one"/>
        </p:bldSub>
      </p:bldGraphic>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B9BFEC-E04C-737E-C83A-DF4E3C56A18F}"/>
              </a:ext>
            </a:extLst>
          </p:cNvPr>
          <p:cNvSpPr txBox="1"/>
          <p:nvPr/>
        </p:nvSpPr>
        <p:spPr>
          <a:xfrm>
            <a:off x="2239432" y="-19664"/>
            <a:ext cx="9952567"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TIME OF DESOLATION</a:t>
            </a:r>
          </a:p>
        </p:txBody>
      </p:sp>
      <p:sp>
        <p:nvSpPr>
          <p:cNvPr id="5" name="CuadroTexto 4">
            <a:extLst>
              <a:ext uri="{FF2B5EF4-FFF2-40B4-BE49-F238E27FC236}">
                <a16:creationId xmlns:a16="http://schemas.microsoft.com/office/drawing/2014/main" id="{1E648D57-2378-495F-7460-1C017D4C2FD2}"/>
              </a:ext>
            </a:extLst>
          </p:cNvPr>
          <p:cNvSpPr txBox="1"/>
          <p:nvPr/>
        </p:nvSpPr>
        <p:spPr>
          <a:xfrm>
            <a:off x="3359149" y="640645"/>
            <a:ext cx="771313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The land shall be utterly emptied, and utterly spoiled: for the Lord hath spoken this word</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(Isaiah 24:3)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F37C106-DF1B-38D1-777D-30919E9A2D95}"/>
              </a:ext>
            </a:extLst>
          </p:cNvPr>
          <p:cNvSpPr txBox="1"/>
          <p:nvPr/>
        </p:nvSpPr>
        <p:spPr>
          <a:xfrm>
            <a:off x="2406840" y="1324330"/>
            <a:ext cx="9785160" cy="707886"/>
          </a:xfrm>
          <a:prstGeom prst="rect">
            <a:avLst/>
          </a:prstGeom>
          <a:noFill/>
        </p:spPr>
        <p:txBody>
          <a:bodyPr wrap="square" rtlCol="0">
            <a:spAutoFit/>
          </a:bodyPr>
          <a:lstStyle/>
          <a:p>
            <a:pPr>
              <a:spcBef>
                <a:spcPts val="600"/>
              </a:spcBef>
            </a:pPr>
            <a:r>
              <a:rPr lang="en" sz="2000" b="1" dirty="0">
                <a:effectLst/>
              </a:rPr>
              <a:t>When Jesus comes, the saints of all ages will be resurrected; and the living faithful, transformed, will ascend with them to go to Heaven with Jesus (1Thes. 4:16-17).</a:t>
            </a:r>
          </a:p>
        </p:txBody>
      </p:sp>
      <p:pic>
        <p:nvPicPr>
          <p:cNvPr id="4" name="Imagen 3" descr="Personas en un escenario&#10;&#10;Descripción generada automáticamente con confianza media">
            <a:extLst>
              <a:ext uri="{FF2B5EF4-FFF2-40B4-BE49-F238E27FC236}">
                <a16:creationId xmlns:a16="http://schemas.microsoft.com/office/drawing/2014/main" id="{0D348A09-C47D-FF21-2CB8-966740EDC2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3260" y="108154"/>
            <a:ext cx="2126173" cy="2835783"/>
          </a:xfrm>
          <a:prstGeom prst="roundRect">
            <a:avLst>
              <a:gd name="adj" fmla="val 4167"/>
            </a:avLst>
          </a:prstGeom>
          <a:solidFill>
            <a:srgbClr val="FFFFFF"/>
          </a:solidFill>
          <a:ln w="76200" cap="sq">
            <a:solidFill>
              <a:schemeClr val="accent5"/>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B1BF3987-7FEA-E9BA-367B-15EB693A803D}"/>
              </a:ext>
            </a:extLst>
          </p:cNvPr>
          <p:cNvSpPr txBox="1"/>
          <p:nvPr/>
        </p:nvSpPr>
        <p:spPr>
          <a:xfrm>
            <a:off x="2614478" y="3213943"/>
            <a:ext cx="5072197" cy="1015663"/>
          </a:xfrm>
          <a:prstGeom prst="rect">
            <a:avLst/>
          </a:prstGeom>
          <a:noFill/>
        </p:spPr>
        <p:txBody>
          <a:bodyPr wrap="square">
            <a:spAutoFit/>
          </a:bodyPr>
          <a:lstStyle/>
          <a:p>
            <a:pPr>
              <a:spcBef>
                <a:spcPts val="600"/>
              </a:spcBef>
            </a:pPr>
            <a:r>
              <a:rPr lang="en" sz="2000" b="1" dirty="0">
                <a:effectLst/>
              </a:rPr>
              <a:t>At that time, Satan and his angels will be locked in the abyss for a thousand years, unable to deceive anyone (Rev. 20:1-3).</a:t>
            </a:r>
          </a:p>
        </p:txBody>
      </p:sp>
      <p:pic>
        <p:nvPicPr>
          <p:cNvPr id="10" name="Imagen 9" descr="Imagen de la pantalla de un video juego&#10;&#10;Descripción generada automáticamente con confianza baja">
            <a:extLst>
              <a:ext uri="{FF2B5EF4-FFF2-40B4-BE49-F238E27FC236}">
                <a16:creationId xmlns:a16="http://schemas.microsoft.com/office/drawing/2014/main" id="{98503D70-39C6-705D-4C30-A670E23F490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884568" y="3177700"/>
            <a:ext cx="4116932" cy="3486765"/>
          </a:xfrm>
          <a:prstGeom prst="snip2DiagRect">
            <a:avLst>
              <a:gd name="adj1" fmla="val 14099"/>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tabla&#10;&#10;Descripción generada automáticamente">
            <a:extLst>
              <a:ext uri="{FF2B5EF4-FFF2-40B4-BE49-F238E27FC236}">
                <a16:creationId xmlns:a16="http://schemas.microsoft.com/office/drawing/2014/main" id="{D0DCBC4E-45E1-4DCA-96A2-6D442852EC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3260" y="3176669"/>
            <a:ext cx="2293579" cy="3488825"/>
          </a:xfrm>
          <a:prstGeom prst="snip2DiagRect">
            <a:avLst/>
          </a:prstGeom>
          <a:solidFill>
            <a:srgbClr val="FFFFFF">
              <a:shade val="85000"/>
            </a:srgbClr>
          </a:solidFill>
          <a:ln w="8890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15D2824-7723-775F-4379-2F8DFC1EB642}"/>
              </a:ext>
            </a:extLst>
          </p:cNvPr>
          <p:cNvSpPr txBox="1"/>
          <p:nvPr/>
        </p:nvSpPr>
        <p:spPr>
          <a:xfrm>
            <a:off x="2406838" y="2115248"/>
            <a:ext cx="9785159" cy="1015663"/>
          </a:xfrm>
          <a:prstGeom prst="rect">
            <a:avLst/>
          </a:prstGeom>
          <a:noFill/>
        </p:spPr>
        <p:txBody>
          <a:bodyPr wrap="square">
            <a:spAutoFit/>
          </a:bodyPr>
          <a:lstStyle/>
          <a:p>
            <a:pPr>
              <a:spcBef>
                <a:spcPts val="600"/>
              </a:spcBef>
            </a:pPr>
            <a:r>
              <a:rPr lang="en" sz="2000" b="1" dirty="0">
                <a:effectLst/>
              </a:rPr>
              <a:t>The wicked will die in the presence of Jesus. Their corpses will remain unburied and, finally, no trace of life will remain on Earth (Jer. 25:33; Rev. 19:17-21;</a:t>
            </a:r>
            <a:br>
              <a:rPr lang="en" sz="2000" b="1" dirty="0">
                <a:effectLst/>
              </a:rPr>
            </a:br>
            <a:r>
              <a:rPr lang="en" sz="2000" b="1" dirty="0">
                <a:effectLst/>
              </a:rPr>
              <a:t>Jer. 4:23-26; Is. 24:3).</a:t>
            </a:r>
          </a:p>
        </p:txBody>
      </p:sp>
      <p:sp>
        <p:nvSpPr>
          <p:cNvPr id="11" name="CuadroTexto 10">
            <a:extLst>
              <a:ext uri="{FF2B5EF4-FFF2-40B4-BE49-F238E27FC236}">
                <a16:creationId xmlns:a16="http://schemas.microsoft.com/office/drawing/2014/main" id="{58A9CD33-0E94-4700-ADE4-1E38EB5E07E5}"/>
              </a:ext>
            </a:extLst>
          </p:cNvPr>
          <p:cNvSpPr txBox="1"/>
          <p:nvPr/>
        </p:nvSpPr>
        <p:spPr>
          <a:xfrm>
            <a:off x="2614478" y="4312638"/>
            <a:ext cx="5176972" cy="2246769"/>
          </a:xfrm>
          <a:prstGeom prst="rect">
            <a:avLst/>
          </a:prstGeom>
          <a:noFill/>
        </p:spPr>
        <p:txBody>
          <a:bodyPr wrap="square">
            <a:spAutoFit/>
          </a:bodyPr>
          <a:lstStyle/>
          <a:p>
            <a:pPr>
              <a:spcBef>
                <a:spcPts val="600"/>
              </a:spcBef>
            </a:pPr>
            <a:r>
              <a:rPr lang="en" sz="2000" b="1" dirty="0">
                <a:effectLst/>
              </a:rPr>
              <a:t>The abyss (</a:t>
            </a:r>
            <a:r>
              <a:rPr lang="en" sz="2000" b="1" i="1" dirty="0">
                <a:effectLst/>
              </a:rPr>
              <a:t>abyssos</a:t>
            </a:r>
            <a:r>
              <a:rPr lang="en" sz="2000" b="1" dirty="0">
                <a:effectLst/>
              </a:rPr>
              <a:t>, place of darkness), perfectly describes the situation on Earth at that time. Without human life in it, no demon will tempt. It will be a time of reflection for the rebellious angels, bound by the chain of circumstances, without the possibility of leaving the desolate Earth.</a:t>
            </a:r>
          </a:p>
        </p:txBody>
      </p:sp>
    </p:spTree>
    <p:extLst>
      <p:ext uri="{BB962C8B-B14F-4D97-AF65-F5344CB8AC3E}">
        <p14:creationId xmlns:p14="http://schemas.microsoft.com/office/powerpoint/2010/main" val="42211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heel(1)">
                                      <p:cBhvr>
                                        <p:cTn id="61" dur="1000"/>
                                        <p:tgtEl>
                                          <p:spTgt spid="10"/>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duotone>
              <a:prstClr val="black"/>
              <a:schemeClr val="accent5">
                <a:tint val="45000"/>
                <a:satMod val="40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938F525-4B4C-E10D-4FE7-826E20D6BB2C}"/>
              </a:ext>
            </a:extLst>
          </p:cNvPr>
          <p:cNvSpPr>
            <a:spLocks noGrp="1" noRot="1" noMove="1" noResize="1" noEditPoints="1" noAdjustHandles="1" noChangeArrowheads="1" noChangeShapeType="1"/>
          </p:cNvSpPr>
          <p:nvPr/>
        </p:nvSpPr>
        <p:spPr>
          <a:xfrm>
            <a:off x="0" y="0"/>
            <a:ext cx="12192000" cy="1287699"/>
          </a:xfrm>
          <a:prstGeom prst="rect">
            <a:avLst/>
          </a:prstGeom>
          <a:blipFill dpi="0" rotWithShape="1">
            <a:blip r:embed="rId3" cstate="hq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A06CC92-B349-DC0B-D542-432C98160914}"/>
              </a:ext>
            </a:extLst>
          </p:cNvPr>
          <p:cNvSpPr txBox="1"/>
          <p:nvPr/>
        </p:nvSpPr>
        <p:spPr>
          <a:xfrm>
            <a:off x="18349" y="-71224"/>
            <a:ext cx="8190271" cy="769441"/>
          </a:xfrm>
          <a:prstGeom prst="rect">
            <a:avLst/>
          </a:prstGeom>
          <a:noFill/>
        </p:spPr>
        <p:txBody>
          <a:bodyPr wrap="square">
            <a:spAutoFit/>
          </a:bodyPr>
          <a:lstStyle/>
          <a:p>
            <a:pPr algn="ctr"/>
            <a:r>
              <a:rPr lang="en" sz="4400" b="1" spc="300" dirty="0">
                <a:ln w="22225">
                  <a:solidFill>
                    <a:schemeClr val="accent5"/>
                  </a:solidFill>
                  <a:prstDash val="solid"/>
                </a:ln>
                <a:solidFill>
                  <a:schemeClr val="accent5">
                    <a:lumMod val="20000"/>
                    <a:lumOff val="80000"/>
                  </a:schemeClr>
                </a:solidFill>
                <a:effectLst>
                  <a:outerShdw blurRad="38100" dist="25400" dir="2700000" algn="tl">
                    <a:srgbClr val="B8DDB8"/>
                  </a:outerShdw>
                </a:effectLst>
              </a:rPr>
              <a:t>TRIAL TIME</a:t>
            </a:r>
          </a:p>
        </p:txBody>
      </p:sp>
      <p:sp>
        <p:nvSpPr>
          <p:cNvPr id="5" name="CuadroTexto 4">
            <a:extLst>
              <a:ext uri="{FF2B5EF4-FFF2-40B4-BE49-F238E27FC236}">
                <a16:creationId xmlns:a16="http://schemas.microsoft.com/office/drawing/2014/main" id="{30A31D83-C799-DBEF-1EAB-984E508F86FE}"/>
              </a:ext>
            </a:extLst>
          </p:cNvPr>
          <p:cNvSpPr txBox="1"/>
          <p:nvPr/>
        </p:nvSpPr>
        <p:spPr>
          <a:xfrm>
            <a:off x="-9175" y="467050"/>
            <a:ext cx="8190271" cy="892552"/>
          </a:xfrm>
          <a:prstGeom prst="rect">
            <a:avLst/>
          </a:prstGeom>
          <a:noFill/>
        </p:spPr>
        <p:txBody>
          <a:bodyPr wrap="square">
            <a:spAutoFit/>
          </a:bodyPr>
          <a:lstStyle/>
          <a:p>
            <a:pPr algn="ctr"/>
            <a:r>
              <a:rPr lang="en" sz="1600" b="1" dirty="0">
                <a:solidFill>
                  <a:srgbClr val="FED03C"/>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FED03C"/>
                </a:solidFill>
                <a:effectLst>
                  <a:outerShdw blurRad="38100" dist="38100" dir="2700000" algn="tl">
                    <a:srgbClr val="000000">
                      <a:alpha val="43137"/>
                    </a:srgbClr>
                  </a:outerShdw>
                </a:effectLst>
                <a:latin typeface="Comic Sans MS" panose="030F0702030302020204" pitchFamily="66" charset="0"/>
              </a:rPr>
              <a:t>And I saw thrones, and they sat upon them, and judgment was given unto them; […] and they lived and reigned with Christ a thousand years</a:t>
            </a:r>
            <a:r>
              <a:rPr lang="en" sz="1600" b="1" dirty="0">
                <a:solidFill>
                  <a:srgbClr val="FED03C"/>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ED03C"/>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D03C"/>
                </a:solidFill>
                <a:effectLst>
                  <a:outerShdw blurRad="38100" dist="38100" dir="2700000" algn="tl">
                    <a:srgbClr val="000000">
                      <a:alpha val="43137"/>
                    </a:srgbClr>
                  </a:outerShdw>
                </a:effectLst>
                <a:latin typeface="Comic Sans MS" panose="030F0702030302020204" pitchFamily="66" charset="0"/>
              </a:rPr>
              <a:t>(Revelation 20:4)</a:t>
            </a:r>
            <a:endParaRPr lang="es-ES" b="1" dirty="0">
              <a:solidFill>
                <a:srgbClr val="FED03C"/>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E92BD28-2C55-440F-31EC-F2DA30DAEBDF}"/>
              </a:ext>
            </a:extLst>
          </p:cNvPr>
          <p:cNvSpPr txBox="1"/>
          <p:nvPr/>
        </p:nvSpPr>
        <p:spPr>
          <a:xfrm>
            <a:off x="4992328" y="3478199"/>
            <a:ext cx="6934200" cy="1631216"/>
          </a:xfrm>
          <a:prstGeom prst="rect">
            <a:avLst/>
          </a:prstGeom>
          <a:noFill/>
        </p:spPr>
        <p:txBody>
          <a:bodyPr wrap="square" rtlCol="0">
            <a:spAutoFit/>
          </a:bodyPr>
          <a:lstStyle/>
          <a:p>
            <a:pPr>
              <a:spcBef>
                <a:spcPts val="600"/>
              </a:spcBef>
            </a:pPr>
            <a:r>
              <a:rPr lang="en" sz="2000" b="1" dirty="0"/>
              <a:t>During the Judgment, all the worlds and faithful angels have been able to witness the justice and mercy of God in his dealings with sin and rebellion. Now, they have before them the real result of satanic rule: an empty and desolate land.</a:t>
            </a:r>
          </a:p>
        </p:txBody>
      </p:sp>
      <p:pic>
        <p:nvPicPr>
          <p:cNvPr id="4" name="Imagen 3" descr="Dibujo de una persona&#10;&#10;Descripción generada automáticamente con confianza media">
            <a:extLst>
              <a:ext uri="{FF2B5EF4-FFF2-40B4-BE49-F238E27FC236}">
                <a16:creationId xmlns:a16="http://schemas.microsoft.com/office/drawing/2014/main" id="{C3C3EED5-1662-5C20-28D9-B82AF3A3B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6163" y="3385460"/>
            <a:ext cx="4450695" cy="3338021"/>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215900" h="152400" prst="hardEdge"/>
            <a:extrusionClr>
              <a:srgbClr val="000000"/>
            </a:extrusionClr>
          </a:sp3d>
        </p:spPr>
      </p:pic>
      <p:sp>
        <p:nvSpPr>
          <p:cNvPr id="8" name="CuadroTexto 7">
            <a:extLst>
              <a:ext uri="{FF2B5EF4-FFF2-40B4-BE49-F238E27FC236}">
                <a16:creationId xmlns:a16="http://schemas.microsoft.com/office/drawing/2014/main" id="{D63998B8-DDFF-2795-60FF-625FA08A110E}"/>
              </a:ext>
            </a:extLst>
          </p:cNvPr>
          <p:cNvSpPr txBox="1"/>
          <p:nvPr/>
        </p:nvSpPr>
        <p:spPr>
          <a:xfrm>
            <a:off x="117986" y="1387050"/>
            <a:ext cx="7728155" cy="1015663"/>
          </a:xfrm>
          <a:prstGeom prst="rect">
            <a:avLst/>
          </a:prstGeom>
          <a:noFill/>
        </p:spPr>
        <p:txBody>
          <a:bodyPr wrap="square">
            <a:spAutoFit/>
          </a:bodyPr>
          <a:lstStyle/>
          <a:p>
            <a:pPr>
              <a:spcBef>
                <a:spcPts val="600"/>
              </a:spcBef>
            </a:pPr>
            <a:r>
              <a:rPr lang="en" sz="2000" b="1" dirty="0"/>
              <a:t>If the Judgment was celebrated before the Second Coming, and Jesus already executed the sentence, giving eternal life to those who believed in Him... what sense does this new judgment have?</a:t>
            </a:r>
          </a:p>
        </p:txBody>
      </p:sp>
      <p:pic>
        <p:nvPicPr>
          <p:cNvPr id="10" name="Imagen 9" descr="Un dibujo de una persona&#10;&#10;Descripción generada automáticamente con confianza media">
            <a:extLst>
              <a:ext uri="{FF2B5EF4-FFF2-40B4-BE49-F238E27FC236}">
                <a16:creationId xmlns:a16="http://schemas.microsoft.com/office/drawing/2014/main" id="{70DC9841-C005-5082-0AF9-0E6400C0AE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90271" y="181957"/>
            <a:ext cx="3785420" cy="3122972"/>
          </a:xfrm>
          <a:prstGeom prst="rect">
            <a:avLst/>
          </a:prstGeom>
          <a:ln w="190500" cap="sq">
            <a:solidFill>
              <a:srgbClr val="EFB40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215900" h="152400" prst="hardEdge"/>
            <a:extrusionClr>
              <a:srgbClr val="000000"/>
            </a:extrusionClr>
          </a:sp3d>
        </p:spPr>
      </p:pic>
      <p:sp>
        <p:nvSpPr>
          <p:cNvPr id="7" name="CuadroTexto 6">
            <a:extLst>
              <a:ext uri="{FF2B5EF4-FFF2-40B4-BE49-F238E27FC236}">
                <a16:creationId xmlns:a16="http://schemas.microsoft.com/office/drawing/2014/main" id="{0564699D-1352-BA7D-0F4B-734BA5951DFB}"/>
              </a:ext>
            </a:extLst>
          </p:cNvPr>
          <p:cNvSpPr txBox="1"/>
          <p:nvPr/>
        </p:nvSpPr>
        <p:spPr>
          <a:xfrm>
            <a:off x="117986" y="2348480"/>
            <a:ext cx="7949689" cy="1015663"/>
          </a:xfrm>
          <a:prstGeom prst="rect">
            <a:avLst/>
          </a:prstGeom>
          <a:noFill/>
        </p:spPr>
        <p:txBody>
          <a:bodyPr wrap="square">
            <a:spAutoFit/>
          </a:bodyPr>
          <a:lstStyle/>
          <a:p>
            <a:pPr>
              <a:spcBef>
                <a:spcPts val="600"/>
              </a:spcBef>
            </a:pPr>
            <a:r>
              <a:rPr lang="en" sz="2000" b="1" dirty="0"/>
              <a:t>For centuries, God has shown his love and offered salvation to anyone who would receive it. It has also allowed evil to fully develop.</a:t>
            </a:r>
          </a:p>
        </p:txBody>
      </p:sp>
      <p:sp>
        <p:nvSpPr>
          <p:cNvPr id="12" name="CuadroTexto 11">
            <a:extLst>
              <a:ext uri="{FF2B5EF4-FFF2-40B4-BE49-F238E27FC236}">
                <a16:creationId xmlns:a16="http://schemas.microsoft.com/office/drawing/2014/main" id="{77F1F34B-4C9D-A895-5B3B-44B9E805065B}"/>
              </a:ext>
            </a:extLst>
          </p:cNvPr>
          <p:cNvSpPr txBox="1"/>
          <p:nvPr/>
        </p:nvSpPr>
        <p:spPr>
          <a:xfrm>
            <a:off x="4992328" y="5148704"/>
            <a:ext cx="7199671" cy="1323439"/>
          </a:xfrm>
          <a:prstGeom prst="rect">
            <a:avLst/>
          </a:prstGeom>
          <a:noFill/>
        </p:spPr>
        <p:txBody>
          <a:bodyPr wrap="square">
            <a:spAutoFit/>
          </a:bodyPr>
          <a:lstStyle/>
          <a:p>
            <a:pPr>
              <a:spcBef>
                <a:spcPts val="600"/>
              </a:spcBef>
            </a:pPr>
            <a:r>
              <a:rPr lang="en" sz="2000" b="1" dirty="0"/>
              <a:t>But those of us who have lived in the enemy's territory during the conflict, now redeemed, will also need to witness the justice and mercy of God. In the millennial judgment we will be so fully convinced of God's love that evil will never rise again (Nah. 1:9).</a:t>
            </a:r>
          </a:p>
        </p:txBody>
      </p:sp>
    </p:spTree>
    <p:extLst>
      <p:ext uri="{BB962C8B-B14F-4D97-AF65-F5344CB8AC3E}">
        <p14:creationId xmlns:p14="http://schemas.microsoft.com/office/powerpoint/2010/main" val="55694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 calcmode="lin" valueType="num">
                                      <p:cBhvr>
                                        <p:cTn id="49" dur="500" fill="hold"/>
                                        <p:tgtEl>
                                          <p:spTgt spid="4"/>
                                        </p:tgtEl>
                                        <p:attrNameLst>
                                          <p:attrName>style.rotation</p:attrName>
                                        </p:attrNameLst>
                                      </p:cBhvr>
                                      <p:tavLst>
                                        <p:tav tm="0">
                                          <p:val>
                                            <p:fltVal val="360"/>
                                          </p:val>
                                        </p:tav>
                                        <p:tav tm="100000">
                                          <p:val>
                                            <p:fltVal val="0"/>
                                          </p:val>
                                        </p:tav>
                                      </p:tavLst>
                                    </p:anim>
                                    <p:animEffect transition="in" filter="fade">
                                      <p:cBhvr>
                                        <p:cTn id="50" dur="500"/>
                                        <p:tgtEl>
                                          <p:spTgt spid="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435581-9875-D1EC-ECB8-8928735C36FD}"/>
              </a:ext>
            </a:extLst>
          </p:cNvPr>
          <p:cNvSpPr txBox="1"/>
          <p:nvPr/>
        </p:nvSpPr>
        <p:spPr>
          <a:xfrm>
            <a:off x="0" y="0"/>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TIME OF LIFE AND DEATH</a:t>
            </a:r>
          </a:p>
        </p:txBody>
      </p:sp>
      <p:sp>
        <p:nvSpPr>
          <p:cNvPr id="5" name="CuadroTexto 4">
            <a:extLst>
              <a:ext uri="{FF2B5EF4-FFF2-40B4-BE49-F238E27FC236}">
                <a16:creationId xmlns:a16="http://schemas.microsoft.com/office/drawing/2014/main" id="{3845AAB5-6D6D-D013-FCE4-E97A31ABFC3D}"/>
              </a:ext>
            </a:extLst>
          </p:cNvPr>
          <p:cNvSpPr txBox="1"/>
          <p:nvPr/>
        </p:nvSpPr>
        <p:spPr>
          <a:xfrm>
            <a:off x="253999" y="769441"/>
            <a:ext cx="6595533" cy="147732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For, behold, the day cometh, that shall burn as an oven; and all the proud, yea, and all that do wickedly, shall be stubble: and the day that cometh shall burn them up, </a:t>
            </a:r>
            <a:r>
              <a:rPr lang="en-US" b="1" dirty="0" err="1">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saith</a:t>
            </a:r>
            <a:r>
              <a:rPr lang="en-US"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 the Lord of hosts, that it shall leave them neither root nor branch</a:t>
            </a:r>
            <a:r>
              <a:rPr lang="en"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(Malachi 4:1)</a:t>
            </a:r>
          </a:p>
        </p:txBody>
      </p:sp>
      <p:sp>
        <p:nvSpPr>
          <p:cNvPr id="6" name="CuadroTexto 5">
            <a:extLst>
              <a:ext uri="{FF2B5EF4-FFF2-40B4-BE49-F238E27FC236}">
                <a16:creationId xmlns:a16="http://schemas.microsoft.com/office/drawing/2014/main" id="{55AC2611-D687-951E-3A25-625839BBE431}"/>
              </a:ext>
            </a:extLst>
          </p:cNvPr>
          <p:cNvSpPr txBox="1"/>
          <p:nvPr/>
        </p:nvSpPr>
        <p:spPr>
          <a:xfrm>
            <a:off x="7103531" y="769441"/>
            <a:ext cx="4834468" cy="1477328"/>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en"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But unto you that fear my name shall the Sun of righteousness arise with healing in his wings; and ye shall go forth, and grow up as calves of the stall</a:t>
            </a:r>
            <a:r>
              <a:rPr lang="en"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rPr>
              <a:t>(Malachi 4:2)</a:t>
            </a:r>
            <a:endParaRPr lang="es-ES" b="1" dirty="0">
              <a:solidFill>
                <a:schemeClr val="bg1"/>
              </a:solidFill>
              <a:effectLst>
                <a:glow rad="127000">
                  <a:schemeClr val="tx1"/>
                </a:glow>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40A94824-AEFC-5457-4EC0-79F40D809557}"/>
              </a:ext>
            </a:extLst>
          </p:cNvPr>
          <p:cNvSpPr txBox="1"/>
          <p:nvPr/>
        </p:nvSpPr>
        <p:spPr>
          <a:xfrm>
            <a:off x="253999" y="2257321"/>
            <a:ext cx="8688430" cy="1015663"/>
          </a:xfrm>
          <a:prstGeom prst="rect">
            <a:avLst/>
          </a:prstGeom>
          <a:noFill/>
        </p:spPr>
        <p:txBody>
          <a:bodyPr wrap="square" rtlCol="0">
            <a:spAutoFit/>
          </a:bodyPr>
          <a:lstStyle/>
          <a:p>
            <a:pPr>
              <a:spcBef>
                <a:spcPts val="600"/>
              </a:spcBef>
            </a:pPr>
            <a:r>
              <a:rPr lang="en" sz="2000" b="1" dirty="0"/>
              <a:t>At the end of the millennium, the wicked are resurrected. They accept Satan's direction again, and fight again against God and the saints. Nothing has changed, and all are destroyed by fire (Rev. 20:5-9).</a:t>
            </a:r>
          </a:p>
        </p:txBody>
      </p:sp>
      <p:pic>
        <p:nvPicPr>
          <p:cNvPr id="4" name="Imagen 3" descr="Humo saliendo de la ciudad&#10;&#10;Descripción generada automáticamente con confianza media">
            <a:extLst>
              <a:ext uri="{FF2B5EF4-FFF2-40B4-BE49-F238E27FC236}">
                <a16:creationId xmlns:a16="http://schemas.microsoft.com/office/drawing/2014/main" id="{994C0BFF-6F9D-E20D-0EA9-342560EAC10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60416" y="2402369"/>
            <a:ext cx="2995571" cy="2246678"/>
          </a:xfrm>
          <a:prstGeom prst="roundRect">
            <a:avLst>
              <a:gd name="adj" fmla="val 0"/>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Un grupo de personas disfrazadas&#10;&#10;Descripción generada automáticamente con confianza baja">
            <a:extLst>
              <a:ext uri="{FF2B5EF4-FFF2-40B4-BE49-F238E27FC236}">
                <a16:creationId xmlns:a16="http://schemas.microsoft.com/office/drawing/2014/main" id="{BA79B3F4-FFF6-F42C-22C3-17F38A02516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5845" y="4649047"/>
            <a:ext cx="3683298" cy="2090096"/>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39503374-0DF4-9A17-CA07-479CA97ECC01}"/>
              </a:ext>
            </a:extLst>
          </p:cNvPr>
          <p:cNvSpPr txBox="1"/>
          <p:nvPr/>
        </p:nvSpPr>
        <p:spPr>
          <a:xfrm>
            <a:off x="3942735" y="4525320"/>
            <a:ext cx="5496234" cy="1323439"/>
          </a:xfrm>
          <a:prstGeom prst="rect">
            <a:avLst/>
          </a:prstGeom>
          <a:noFill/>
        </p:spPr>
        <p:txBody>
          <a:bodyPr wrap="square">
            <a:spAutoFit/>
          </a:bodyPr>
          <a:lstStyle/>
          <a:p>
            <a:pPr>
              <a:spcBef>
                <a:spcPts val="600"/>
              </a:spcBef>
            </a:pPr>
            <a:r>
              <a:rPr lang="en" sz="2000" b="1" dirty="0"/>
              <a:t>Far from living eternally (to be eternally punished), they suffer a “second death,” from which there is no resurrection (Rev. 20:14-15; Ps. 37:20; Mal. 4:1; Is. 26: 14).</a:t>
            </a:r>
          </a:p>
        </p:txBody>
      </p:sp>
      <p:pic>
        <p:nvPicPr>
          <p:cNvPr id="8" name="Imagen 7" descr="Imagen que contiene persona, pastel, tabla, hombre&#10;&#10;Descripción generada automáticamente">
            <a:extLst>
              <a:ext uri="{FF2B5EF4-FFF2-40B4-BE49-F238E27FC236}">
                <a16:creationId xmlns:a16="http://schemas.microsoft.com/office/drawing/2014/main" id="{4E78CAEC-6934-EC1B-0BCC-B30AE37C853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56957" y="4813474"/>
            <a:ext cx="2489198" cy="193213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E473F236-EA7F-31EB-23FD-4364BB590234}"/>
              </a:ext>
            </a:extLst>
          </p:cNvPr>
          <p:cNvSpPr txBox="1"/>
          <p:nvPr/>
        </p:nvSpPr>
        <p:spPr>
          <a:xfrm>
            <a:off x="253999" y="3272984"/>
            <a:ext cx="8688429" cy="1323439"/>
          </a:xfrm>
          <a:prstGeom prst="rect">
            <a:avLst/>
          </a:prstGeom>
          <a:noFill/>
        </p:spPr>
        <p:txBody>
          <a:bodyPr wrap="square">
            <a:spAutoFit/>
          </a:bodyPr>
          <a:lstStyle/>
          <a:p>
            <a:pPr>
              <a:spcBef>
                <a:spcPts val="600"/>
              </a:spcBef>
            </a:pPr>
            <a:r>
              <a:rPr lang="en" sz="2000" b="1" dirty="0"/>
              <a:t>But before they are destroyed, a final trial is held. The books are opened, and everyone recognizes in them their actions and their rejection of the loving callings of the Holy Spirit. All accept God's justice, and bow their knees before Him (Rev. 20:11-13; Is. 45:23; Phil. 2:10).</a:t>
            </a:r>
          </a:p>
        </p:txBody>
      </p:sp>
      <p:sp>
        <p:nvSpPr>
          <p:cNvPr id="12" name="CuadroTexto 11">
            <a:extLst>
              <a:ext uri="{FF2B5EF4-FFF2-40B4-BE49-F238E27FC236}">
                <a16:creationId xmlns:a16="http://schemas.microsoft.com/office/drawing/2014/main" id="{2CC3FB69-2DA4-F7AB-ED51-BC310A6D4F5C}"/>
              </a:ext>
            </a:extLst>
          </p:cNvPr>
          <p:cNvSpPr txBox="1"/>
          <p:nvPr/>
        </p:nvSpPr>
        <p:spPr>
          <a:xfrm>
            <a:off x="3942735" y="5833497"/>
            <a:ext cx="5496234" cy="1015663"/>
          </a:xfrm>
          <a:prstGeom prst="rect">
            <a:avLst/>
          </a:prstGeom>
          <a:noFill/>
        </p:spPr>
        <p:txBody>
          <a:bodyPr wrap="square">
            <a:spAutoFit/>
          </a:bodyPr>
          <a:lstStyle/>
          <a:p>
            <a:pPr>
              <a:spcBef>
                <a:spcPts val="600"/>
              </a:spcBef>
            </a:pPr>
            <a:r>
              <a:rPr lang="en" sz="2000" b="1" dirty="0"/>
              <a:t>Death and sin are over. It is time to wipe away every tear and enjoy eternal and happy life (Rev. 21:4).</a:t>
            </a:r>
          </a:p>
        </p:txBody>
      </p:sp>
    </p:spTree>
    <p:extLst>
      <p:ext uri="{BB962C8B-B14F-4D97-AF65-F5344CB8AC3E}">
        <p14:creationId xmlns:p14="http://schemas.microsoft.com/office/powerpoint/2010/main" val="39078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32"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plus(out)">
                                      <p:cBhvr>
                                        <p:cTn id="55" dur="1000"/>
                                        <p:tgtEl>
                                          <p:spTgt spid="8"/>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15"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02E904-F1F0-4EB4-80A1-EEC919C51A3D}"/>
              </a:ext>
            </a:extLst>
          </p:cNvPr>
          <p:cNvSpPr txBox="1"/>
          <p:nvPr/>
        </p:nvSpPr>
        <p:spPr>
          <a:xfrm>
            <a:off x="0" y="0"/>
            <a:ext cx="12192000" cy="769441"/>
          </a:xfrm>
          <a:prstGeom prst="rect">
            <a:avLst/>
          </a:prstGeom>
          <a:noFill/>
        </p:spPr>
        <p:txBody>
          <a:bodyPr wrap="square">
            <a:spAutoFit/>
          </a:bodyPr>
          <a:lstStyle/>
          <a:p>
            <a:pPr algn="ctr"/>
            <a:r>
              <a:rPr lang="en"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TIME TO LOVE AND BE LOVED</a:t>
            </a:r>
          </a:p>
        </p:txBody>
      </p:sp>
      <p:sp>
        <p:nvSpPr>
          <p:cNvPr id="5" name="CuadroTexto 4">
            <a:extLst>
              <a:ext uri="{FF2B5EF4-FFF2-40B4-BE49-F238E27FC236}">
                <a16:creationId xmlns:a16="http://schemas.microsoft.com/office/drawing/2014/main" id="{E622CB52-88DD-B7D4-C24E-152ADCFC16CF}"/>
              </a:ext>
            </a:extLst>
          </p:cNvPr>
          <p:cNvSpPr txBox="1"/>
          <p:nvPr/>
        </p:nvSpPr>
        <p:spPr>
          <a:xfrm>
            <a:off x="880533" y="646180"/>
            <a:ext cx="1043093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The Lord hath appeared of old unto me, saying, Yea, I have loved thee with an everlasting love: therefore with lovingkindness have I drawn thee</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(Jeremiah 31:3)</a:t>
            </a:r>
          </a:p>
        </p:txBody>
      </p:sp>
      <p:sp>
        <p:nvSpPr>
          <p:cNvPr id="6" name="CuadroTexto 5">
            <a:extLst>
              <a:ext uri="{FF2B5EF4-FFF2-40B4-BE49-F238E27FC236}">
                <a16:creationId xmlns:a16="http://schemas.microsoft.com/office/drawing/2014/main" id="{F2D562AC-5C32-F820-40FB-7C0184DFE0A6}"/>
              </a:ext>
            </a:extLst>
          </p:cNvPr>
          <p:cNvSpPr txBox="1"/>
          <p:nvPr/>
        </p:nvSpPr>
        <p:spPr>
          <a:xfrm>
            <a:off x="304800" y="1195688"/>
            <a:ext cx="9020175" cy="400110"/>
          </a:xfrm>
          <a:prstGeom prst="rect">
            <a:avLst/>
          </a:prstGeom>
          <a:noFill/>
        </p:spPr>
        <p:txBody>
          <a:bodyPr wrap="square" rtlCol="0">
            <a:spAutoFit/>
          </a:bodyPr>
          <a:lstStyle/>
          <a:p>
            <a:r>
              <a:rPr lang="en" sz="2000" b="1" dirty="0"/>
              <a:t>And what will we do on the New Earth for all eternity?</a:t>
            </a:r>
          </a:p>
        </p:txBody>
      </p:sp>
      <p:sp>
        <p:nvSpPr>
          <p:cNvPr id="8" name="CuadroTexto 7">
            <a:extLst>
              <a:ext uri="{FF2B5EF4-FFF2-40B4-BE49-F238E27FC236}">
                <a16:creationId xmlns:a16="http://schemas.microsoft.com/office/drawing/2014/main" id="{FDABD105-328A-B403-AD4A-8A288CB984DB}"/>
              </a:ext>
            </a:extLst>
          </p:cNvPr>
          <p:cNvSpPr txBox="1"/>
          <p:nvPr/>
        </p:nvSpPr>
        <p:spPr>
          <a:xfrm>
            <a:off x="0" y="6662604"/>
            <a:ext cx="9242323" cy="253916"/>
          </a:xfrm>
          <a:prstGeom prst="rect">
            <a:avLst/>
          </a:prstGeom>
          <a:noFill/>
        </p:spPr>
        <p:txBody>
          <a:bodyPr wrap="square" rtlCol="0">
            <a:spAutoFit/>
          </a:bodyPr>
          <a:lstStyle/>
          <a:p>
            <a:r>
              <a:rPr lang="en" sz="1050" b="1" dirty="0">
                <a:solidFill>
                  <a:schemeClr val="bg1"/>
                </a:solidFill>
                <a:effectLst>
                  <a:outerShdw blurRad="38100" dist="38100" dir="2700000" algn="tl">
                    <a:srgbClr val="000000">
                      <a:alpha val="43137"/>
                    </a:srgbClr>
                  </a:outerShdw>
                </a:effectLst>
              </a:rPr>
              <a:t>Extracted from “The Great Controversy”, pp. 651, 666, 668, 675, 677, 678)</a:t>
            </a:r>
          </a:p>
        </p:txBody>
      </p:sp>
      <p:pic>
        <p:nvPicPr>
          <p:cNvPr id="17" name="Imagen 16" descr="Una persona con una corona de flores&#10;&#10;Descripción generada automáticamente con confianza media">
            <a:extLst>
              <a:ext uri="{FF2B5EF4-FFF2-40B4-BE49-F238E27FC236}">
                <a16:creationId xmlns:a16="http://schemas.microsoft.com/office/drawing/2014/main" id="{D34BD5E9-6BFA-A1AF-C898-CC7D584E2F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62442" y="2794958"/>
            <a:ext cx="2422895" cy="1873069"/>
          </a:xfrm>
          <a:prstGeom prst="round2DiagRect">
            <a:avLst>
              <a:gd name="adj1" fmla="val 16667"/>
              <a:gd name="adj2" fmla="val 16450"/>
            </a:avLst>
          </a:prstGeom>
          <a:ln w="28575" cap="sq">
            <a:solidFill>
              <a:schemeClr val="accent6">
                <a:lumMod val="75000"/>
              </a:schemeClr>
            </a:solidFill>
            <a:miter lim="800000"/>
          </a:ln>
          <a:effectLst>
            <a:outerShdw blurRad="254000" algn="tl" rotWithShape="0">
              <a:srgbClr val="000000">
                <a:alpha val="43000"/>
              </a:srgbClr>
            </a:outerShdw>
          </a:effectLst>
        </p:spPr>
      </p:pic>
      <p:pic>
        <p:nvPicPr>
          <p:cNvPr id="9" name="Imagen 8" descr="Un grupo de personas haciendo gestos con la cara pintada de blanco&#10;&#10;Descripción generada automáticamente con confianza media">
            <a:extLst>
              <a:ext uri="{FF2B5EF4-FFF2-40B4-BE49-F238E27FC236}">
                <a16:creationId xmlns:a16="http://schemas.microsoft.com/office/drawing/2014/main" id="{9A50315B-2F1F-567A-A8C5-4A7F1CD21A0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77"/>
          <a:stretch/>
        </p:blipFill>
        <p:spPr>
          <a:xfrm>
            <a:off x="9464303" y="1272633"/>
            <a:ext cx="2421034" cy="1422946"/>
          </a:xfrm>
          <a:prstGeom prst="round2DiagRect">
            <a:avLst>
              <a:gd name="adj1" fmla="val 0"/>
              <a:gd name="adj2" fmla="val 19558"/>
            </a:avLst>
          </a:prstGeom>
          <a:ln w="28575" cap="sq">
            <a:solidFill>
              <a:schemeClr val="accent6">
                <a:lumMod val="75000"/>
              </a:schemeClr>
            </a:solidFill>
            <a:miter lim="800000"/>
          </a:ln>
          <a:effectLst>
            <a:outerShdw blurRad="254000" algn="tl" rotWithShape="0">
              <a:srgbClr val="000000">
                <a:alpha val="43000"/>
              </a:srgbClr>
            </a:outerShdw>
          </a:effectLst>
        </p:spPr>
      </p:pic>
      <p:pic>
        <p:nvPicPr>
          <p:cNvPr id="13" name="Imagen 12" descr="Un dibujo de una jirafa&#10;&#10;Descripción generada automáticamente con confianza media">
            <a:extLst>
              <a:ext uri="{FF2B5EF4-FFF2-40B4-BE49-F238E27FC236}">
                <a16:creationId xmlns:a16="http://schemas.microsoft.com/office/drawing/2014/main" id="{B7E851AF-6FFD-E40D-AB7D-96BFCB287F0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464303" y="4767407"/>
            <a:ext cx="2421034" cy="1873070"/>
          </a:xfrm>
          <a:prstGeom prst="round2DiagRect">
            <a:avLst>
              <a:gd name="adj1" fmla="val 16667"/>
              <a:gd name="adj2" fmla="val 0"/>
            </a:avLst>
          </a:prstGeom>
          <a:ln w="28575" cap="sq">
            <a:solidFill>
              <a:schemeClr val="accent6">
                <a:lumMod val="75000"/>
              </a:schemeClr>
            </a:solidFill>
            <a:miter lim="800000"/>
          </a:ln>
          <a:effectLst>
            <a:outerShdw blurRad="254000" algn="tl" rotWithShape="0">
              <a:srgbClr val="000000">
                <a:alpha val="43000"/>
              </a:srgbClr>
            </a:outerShdw>
          </a:effectLst>
        </p:spPr>
      </p:pic>
      <p:sp>
        <p:nvSpPr>
          <p:cNvPr id="7" name="Forma libre: forma 6">
            <a:extLst>
              <a:ext uri="{FF2B5EF4-FFF2-40B4-BE49-F238E27FC236}">
                <a16:creationId xmlns:a16="http://schemas.microsoft.com/office/drawing/2014/main" id="{F717FAE4-E744-712E-81CA-DEF90BC464EC}"/>
              </a:ext>
            </a:extLst>
          </p:cNvPr>
          <p:cNvSpPr/>
          <p:nvPr/>
        </p:nvSpPr>
        <p:spPr>
          <a:xfrm>
            <a:off x="304800" y="1642902"/>
            <a:ext cx="8937523" cy="455438"/>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dirty="0">
                <a:effectLst/>
              </a:rPr>
              <a:t>The cross of Christ will be the science and song of the redeemed throughout eternity.</a:t>
            </a:r>
          </a:p>
        </p:txBody>
      </p:sp>
      <p:sp>
        <p:nvSpPr>
          <p:cNvPr id="10" name="Forma libre: forma 9">
            <a:extLst>
              <a:ext uri="{FF2B5EF4-FFF2-40B4-BE49-F238E27FC236}">
                <a16:creationId xmlns:a16="http://schemas.microsoft.com/office/drawing/2014/main" id="{83247440-66B4-C40A-1083-D27650D0D6E1}"/>
              </a:ext>
            </a:extLst>
          </p:cNvPr>
          <p:cNvSpPr/>
          <p:nvPr/>
        </p:nvSpPr>
        <p:spPr>
          <a:xfrm>
            <a:off x="304800" y="2094028"/>
            <a:ext cx="8937523"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562499"/>
              <a:satOff val="6250"/>
              <a:lumOff val="0"/>
              <a:alphaOff val="0"/>
            </a:schemeClr>
          </a:fillRef>
          <a:effectRef idx="1">
            <a:schemeClr val="accent5">
              <a:hueOff val="-562499"/>
              <a:satOff val="6250"/>
              <a:lumOff val="0"/>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a:effectLst/>
              </a:rPr>
              <a:t>On […] peaceful plains, on the edge of […] living streams, God's people […] will find a home</a:t>
            </a:r>
          </a:p>
        </p:txBody>
      </p:sp>
      <p:sp>
        <p:nvSpPr>
          <p:cNvPr id="11" name="Forma libre: forma 10">
            <a:extLst>
              <a:ext uri="{FF2B5EF4-FFF2-40B4-BE49-F238E27FC236}">
                <a16:creationId xmlns:a16="http://schemas.microsoft.com/office/drawing/2014/main" id="{062DD0DD-726E-36A4-C1A4-5A600D3C2F3E}"/>
              </a:ext>
            </a:extLst>
          </p:cNvPr>
          <p:cNvSpPr/>
          <p:nvPr/>
        </p:nvSpPr>
        <p:spPr>
          <a:xfrm>
            <a:off x="304800" y="2617312"/>
            <a:ext cx="8937523"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124998"/>
              <a:satOff val="12499"/>
              <a:lumOff val="0"/>
              <a:alphaOff val="0"/>
            </a:schemeClr>
          </a:fillRef>
          <a:effectRef idx="1">
            <a:schemeClr val="accent5">
              <a:hueOff val="-1124998"/>
              <a:satOff val="12499"/>
              <a:lumOff val="0"/>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a:effectLst/>
              </a:rPr>
              <a:t>There immortal intellects will contemplate with eternal delight the wonders of creative power</a:t>
            </a:r>
          </a:p>
        </p:txBody>
      </p:sp>
      <p:sp>
        <p:nvSpPr>
          <p:cNvPr id="12" name="Forma libre: forma 11">
            <a:extLst>
              <a:ext uri="{FF2B5EF4-FFF2-40B4-BE49-F238E27FC236}">
                <a16:creationId xmlns:a16="http://schemas.microsoft.com/office/drawing/2014/main" id="{EB6A5417-8A99-BD75-7E70-DFFC7E0BABE5}"/>
              </a:ext>
            </a:extLst>
          </p:cNvPr>
          <p:cNvSpPr/>
          <p:nvPr/>
        </p:nvSpPr>
        <p:spPr>
          <a:xfrm>
            <a:off x="304800" y="3140596"/>
            <a:ext cx="8937523" cy="455438"/>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687497"/>
              <a:satOff val="18749"/>
              <a:lumOff val="0"/>
              <a:alphaOff val="0"/>
            </a:schemeClr>
          </a:fillRef>
          <a:effectRef idx="1">
            <a:schemeClr val="accent5">
              <a:hueOff val="-1687497"/>
              <a:satOff val="18749"/>
              <a:lumOff val="0"/>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dirty="0">
                <a:effectLst/>
              </a:rPr>
              <a:t>Every faculty will be developed, every capacity increased</a:t>
            </a:r>
          </a:p>
        </p:txBody>
      </p:sp>
      <p:sp>
        <p:nvSpPr>
          <p:cNvPr id="14" name="Forma libre: forma 13">
            <a:extLst>
              <a:ext uri="{FF2B5EF4-FFF2-40B4-BE49-F238E27FC236}">
                <a16:creationId xmlns:a16="http://schemas.microsoft.com/office/drawing/2014/main" id="{3CE5F886-0D27-5C2B-BFA2-F5F9C9C3424F}"/>
              </a:ext>
            </a:extLst>
          </p:cNvPr>
          <p:cNvSpPr/>
          <p:nvPr/>
        </p:nvSpPr>
        <p:spPr>
          <a:xfrm>
            <a:off x="304800" y="3591722"/>
            <a:ext cx="8937523" cy="455438"/>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249996"/>
              <a:satOff val="24999"/>
              <a:lumOff val="1"/>
              <a:alphaOff val="0"/>
            </a:schemeClr>
          </a:fillRef>
          <a:effectRef idx="1">
            <a:schemeClr val="accent5">
              <a:hueOff val="-2249996"/>
              <a:satOff val="24999"/>
              <a:lumOff val="1"/>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dirty="0">
                <a:effectLst/>
              </a:rPr>
              <a:t>The acquisition of knowledge will not tire the intelligence or exhaust the energies</a:t>
            </a:r>
          </a:p>
        </p:txBody>
      </p:sp>
      <p:sp>
        <p:nvSpPr>
          <p:cNvPr id="15" name="Forma libre: forma 14">
            <a:extLst>
              <a:ext uri="{FF2B5EF4-FFF2-40B4-BE49-F238E27FC236}">
                <a16:creationId xmlns:a16="http://schemas.microsoft.com/office/drawing/2014/main" id="{2217481A-D527-0413-F98F-6DEF2010F377}"/>
              </a:ext>
            </a:extLst>
          </p:cNvPr>
          <p:cNvSpPr/>
          <p:nvPr/>
        </p:nvSpPr>
        <p:spPr>
          <a:xfrm>
            <a:off x="304800" y="4042848"/>
            <a:ext cx="8937523"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812495"/>
              <a:satOff val="31248"/>
              <a:lumOff val="1"/>
              <a:alphaOff val="0"/>
            </a:schemeClr>
          </a:fillRef>
          <a:effectRef idx="1">
            <a:schemeClr val="accent5">
              <a:hueOff val="-2812495"/>
              <a:satOff val="31248"/>
              <a:lumOff val="1"/>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a:effectLst/>
              </a:rPr>
              <a:t>The greatest undertakings will be able to be carried out, the most sublime aspirations will be satisfied, the loftiest ambitions will be realized.</a:t>
            </a:r>
          </a:p>
        </p:txBody>
      </p:sp>
      <p:sp>
        <p:nvSpPr>
          <p:cNvPr id="16" name="Forma libre: forma 15">
            <a:extLst>
              <a:ext uri="{FF2B5EF4-FFF2-40B4-BE49-F238E27FC236}">
                <a16:creationId xmlns:a16="http://schemas.microsoft.com/office/drawing/2014/main" id="{917F48B0-E20B-A3D7-72E3-775F15C03BC7}"/>
              </a:ext>
            </a:extLst>
          </p:cNvPr>
          <p:cNvSpPr/>
          <p:nvPr/>
        </p:nvSpPr>
        <p:spPr>
          <a:xfrm>
            <a:off x="304800" y="4566132"/>
            <a:ext cx="8937523" cy="784269"/>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374995"/>
              <a:satOff val="37498"/>
              <a:lumOff val="1"/>
              <a:alphaOff val="0"/>
            </a:schemeClr>
          </a:fillRef>
          <a:effectRef idx="1">
            <a:schemeClr val="accent5">
              <a:hueOff val="-3374995"/>
              <a:satOff val="37498"/>
              <a:lumOff val="1"/>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dirty="0">
                <a:effectLst/>
              </a:rPr>
              <a:t>New heights will arise to overcome, new wonders to admire, new truths to understand, new objectives that sharpen the faculties of the spirit, soul and body.</a:t>
            </a:r>
          </a:p>
        </p:txBody>
      </p:sp>
      <p:sp>
        <p:nvSpPr>
          <p:cNvPr id="18" name="Forma libre: forma 17">
            <a:extLst>
              <a:ext uri="{FF2B5EF4-FFF2-40B4-BE49-F238E27FC236}">
                <a16:creationId xmlns:a16="http://schemas.microsoft.com/office/drawing/2014/main" id="{43A9DE13-7B96-F2CB-F432-61597DEC0CB2}"/>
              </a:ext>
            </a:extLst>
          </p:cNvPr>
          <p:cNvSpPr/>
          <p:nvPr/>
        </p:nvSpPr>
        <p:spPr>
          <a:xfrm>
            <a:off x="304800" y="5346089"/>
            <a:ext cx="8937523" cy="726554"/>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937494"/>
              <a:satOff val="43747"/>
              <a:lumOff val="1"/>
              <a:alphaOff val="0"/>
            </a:schemeClr>
          </a:fillRef>
          <a:effectRef idx="1">
            <a:schemeClr val="accent5">
              <a:hueOff val="-3937494"/>
              <a:satOff val="43747"/>
              <a:lumOff val="1"/>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dirty="0">
                <a:effectLst/>
              </a:rPr>
              <a:t>They share [with unfallen beings] the treasures of knowledge and understanding acquired over centuries and centuries in the contemplation of the works of God</a:t>
            </a:r>
          </a:p>
        </p:txBody>
      </p:sp>
      <p:sp>
        <p:nvSpPr>
          <p:cNvPr id="19" name="Forma libre: forma 18">
            <a:extLst>
              <a:ext uri="{FF2B5EF4-FFF2-40B4-BE49-F238E27FC236}">
                <a16:creationId xmlns:a16="http://schemas.microsoft.com/office/drawing/2014/main" id="{12029269-D491-821E-1F17-CEB511DB6BCF}"/>
              </a:ext>
            </a:extLst>
          </p:cNvPr>
          <p:cNvSpPr/>
          <p:nvPr/>
        </p:nvSpPr>
        <p:spPr>
          <a:xfrm>
            <a:off x="304800" y="6068328"/>
            <a:ext cx="8937523" cy="527596"/>
          </a:xfrm>
          <a:custGeom>
            <a:avLst/>
            <a:gdLst>
              <a:gd name="connsiteX0" fmla="*/ 0 w 8937523"/>
              <a:gd name="connsiteY0" fmla="*/ 87934 h 527596"/>
              <a:gd name="connsiteX1" fmla="*/ 87934 w 8937523"/>
              <a:gd name="connsiteY1" fmla="*/ 0 h 527596"/>
              <a:gd name="connsiteX2" fmla="*/ 8849589 w 8937523"/>
              <a:gd name="connsiteY2" fmla="*/ 0 h 527596"/>
              <a:gd name="connsiteX3" fmla="*/ 8937523 w 8937523"/>
              <a:gd name="connsiteY3" fmla="*/ 87934 h 527596"/>
              <a:gd name="connsiteX4" fmla="*/ 8937523 w 8937523"/>
              <a:gd name="connsiteY4" fmla="*/ 439662 h 527596"/>
              <a:gd name="connsiteX5" fmla="*/ 8849589 w 8937523"/>
              <a:gd name="connsiteY5" fmla="*/ 527596 h 527596"/>
              <a:gd name="connsiteX6" fmla="*/ 87934 w 8937523"/>
              <a:gd name="connsiteY6" fmla="*/ 527596 h 527596"/>
              <a:gd name="connsiteX7" fmla="*/ 0 w 8937523"/>
              <a:gd name="connsiteY7" fmla="*/ 439662 h 527596"/>
              <a:gd name="connsiteX8" fmla="*/ 0 w 8937523"/>
              <a:gd name="connsiteY8" fmla="*/ 87934 h 5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523" h="527596">
                <a:moveTo>
                  <a:pt x="0" y="87934"/>
                </a:moveTo>
                <a:cubicBezTo>
                  <a:pt x="0" y="39369"/>
                  <a:pt x="39369" y="0"/>
                  <a:pt x="87934" y="0"/>
                </a:cubicBezTo>
                <a:lnTo>
                  <a:pt x="8849589" y="0"/>
                </a:lnTo>
                <a:cubicBezTo>
                  <a:pt x="8898154" y="0"/>
                  <a:pt x="8937523" y="39369"/>
                  <a:pt x="8937523" y="87934"/>
                </a:cubicBezTo>
                <a:lnTo>
                  <a:pt x="8937523" y="439662"/>
                </a:lnTo>
                <a:cubicBezTo>
                  <a:pt x="8937523" y="488227"/>
                  <a:pt x="8898154" y="527596"/>
                  <a:pt x="8849589" y="527596"/>
                </a:cubicBezTo>
                <a:lnTo>
                  <a:pt x="87934" y="527596"/>
                </a:lnTo>
                <a:cubicBezTo>
                  <a:pt x="39369" y="527596"/>
                  <a:pt x="0" y="488227"/>
                  <a:pt x="0" y="439662"/>
                </a:cubicBezTo>
                <a:lnTo>
                  <a:pt x="0" y="8793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499993"/>
              <a:satOff val="49997"/>
              <a:lumOff val="1"/>
              <a:alphaOff val="0"/>
            </a:schemeClr>
          </a:fillRef>
          <a:effectRef idx="1">
            <a:schemeClr val="accent5">
              <a:hueOff val="-4499993"/>
              <a:satOff val="49997"/>
              <a:lumOff val="1"/>
              <a:alphaOff val="0"/>
            </a:schemeClr>
          </a:effectRef>
          <a:fontRef idx="minor">
            <a:schemeClr val="dk1"/>
          </a:fontRef>
        </p:style>
        <p:txBody>
          <a:bodyPr spcFirstLastPara="0" vert="horz" wrap="square" lIns="94335" tIns="94335" rIns="94335" bIns="94335" numCol="1" spcCol="1270" anchor="ctr" anchorCtr="0">
            <a:noAutofit/>
          </a:bodyPr>
          <a:lstStyle/>
          <a:p>
            <a:pPr marL="0" lvl="0" indent="0" algn="l" defTabSz="800100">
              <a:lnSpc>
                <a:spcPts val="1800"/>
              </a:lnSpc>
              <a:spcBef>
                <a:spcPct val="0"/>
              </a:spcBef>
              <a:spcAft>
                <a:spcPct val="35000"/>
              </a:spcAft>
              <a:buNone/>
            </a:pPr>
            <a:r>
              <a:rPr lang="en" sz="1800" b="1" kern="1200" dirty="0">
                <a:effectLst/>
              </a:rPr>
              <a:t>With clear vision, they consider the glory of Creation: suns and stars and systems that, in the order assigned to them, circle the Throne of Deity</a:t>
            </a:r>
          </a:p>
        </p:txBody>
      </p:sp>
    </p:spTree>
    <p:extLst>
      <p:ext uri="{BB962C8B-B14F-4D97-AF65-F5344CB8AC3E}">
        <p14:creationId xmlns:p14="http://schemas.microsoft.com/office/powerpoint/2010/main" val="29728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500"/>
                                        <p:tgtEl>
                                          <p:spTgt spid="17"/>
                                        </p:tgtEl>
                                      </p:cBhvr>
                                    </p:animEffect>
                                  </p:childTnLst>
                                </p:cTn>
                              </p:par>
                            </p:childTnLst>
                          </p:cTn>
                        </p:par>
                        <p:par>
                          <p:cTn id="30" fill="hold">
                            <p:stCondLst>
                              <p:cond delay="1000"/>
                            </p:stCondLst>
                            <p:childTnLst>
                              <p:par>
                                <p:cTn id="31" presetID="18" presetClass="entr" presetSubtype="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Right)">
                                      <p:cBhvr>
                                        <p:cTn id="33" dur="500"/>
                                        <p:tgtEl>
                                          <p:spTgt spid="13"/>
                                        </p:tgtEl>
                                      </p:cBhvr>
                                    </p:animEffect>
                                  </p:childTnLst>
                                </p:cTn>
                              </p:par>
                            </p:childTnLst>
                          </p:cTn>
                        </p:par>
                        <p:par>
                          <p:cTn id="34" fill="hold">
                            <p:stCondLst>
                              <p:cond delay="1500"/>
                            </p:stCondLst>
                            <p:childTnLst>
                              <p:par>
                                <p:cTn id="35" presetID="25"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0" dur="1000" fill="hold"/>
                                        <p:tgtEl>
                                          <p:spTgt spid="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anim calcmode="lin" valueType="num">
                                      <p:cBhvr>
                                        <p:cTn id="52" dur="500" fill="hold"/>
                                        <p:tgtEl>
                                          <p:spTgt spid="7"/>
                                        </p:tgtEl>
                                        <p:attrNameLst>
                                          <p:attrName>ppt_x</p:attrName>
                                        </p:attrNameLst>
                                      </p:cBhvr>
                                      <p:tavLst>
                                        <p:tav tm="0">
                                          <p:val>
                                            <p:fltVal val="0.5"/>
                                          </p:val>
                                        </p:tav>
                                        <p:tav tm="100000">
                                          <p:val>
                                            <p:strVal val="#ppt_x"/>
                                          </p:val>
                                        </p:tav>
                                      </p:tavLst>
                                    </p:anim>
                                    <p:anim calcmode="lin" valueType="num">
                                      <p:cBhvr>
                                        <p:cTn id="53" dur="500" fill="hold"/>
                                        <p:tgtEl>
                                          <p:spTgt spid="7"/>
                                        </p:tgtEl>
                                        <p:attrNameLst>
                                          <p:attrName>ppt_y</p:attrName>
                                        </p:attrNameLst>
                                      </p:cBhvr>
                                      <p:tavLst>
                                        <p:tav tm="0">
                                          <p:val>
                                            <p:fltVal val="0.5"/>
                                          </p:val>
                                        </p:tav>
                                        <p:tav tm="100000">
                                          <p:val>
                                            <p:strVal val="#ppt_y"/>
                                          </p:val>
                                        </p:tav>
                                      </p:tavLst>
                                    </p:anim>
                                  </p:childTnLst>
                                </p:cTn>
                              </p:par>
                              <p:par>
                                <p:cTn id="54" presetID="1"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anim calcmode="lin" valueType="num">
                                      <p:cBhvr>
                                        <p:cTn id="72" dur="500" fill="hold"/>
                                        <p:tgtEl>
                                          <p:spTgt spid="11"/>
                                        </p:tgtEl>
                                        <p:attrNameLst>
                                          <p:attrName>ppt_x</p:attrName>
                                        </p:attrNameLst>
                                      </p:cBhvr>
                                      <p:tavLst>
                                        <p:tav tm="0">
                                          <p:val>
                                            <p:fltVal val="0.5"/>
                                          </p:val>
                                        </p:tav>
                                        <p:tav tm="100000">
                                          <p:val>
                                            <p:strVal val="#ppt_x"/>
                                          </p:val>
                                        </p:tav>
                                      </p:tavLst>
                                    </p:anim>
                                    <p:anim calcmode="lin" valueType="num">
                                      <p:cBhvr>
                                        <p:cTn id="73"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anim calcmode="lin" valueType="num">
                                      <p:cBhvr>
                                        <p:cTn id="81" dur="500" fill="hold"/>
                                        <p:tgtEl>
                                          <p:spTgt spid="12"/>
                                        </p:tgtEl>
                                        <p:attrNameLst>
                                          <p:attrName>ppt_x</p:attrName>
                                        </p:attrNameLst>
                                      </p:cBhvr>
                                      <p:tavLst>
                                        <p:tav tm="0">
                                          <p:val>
                                            <p:fltVal val="0.5"/>
                                          </p:val>
                                        </p:tav>
                                        <p:tav tm="100000">
                                          <p:val>
                                            <p:strVal val="#ppt_x"/>
                                          </p:val>
                                        </p:tav>
                                      </p:tavLst>
                                    </p:anim>
                                    <p:anim calcmode="lin" valueType="num">
                                      <p:cBhvr>
                                        <p:cTn id="82"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fltVal val="0.5"/>
                                          </p:val>
                                        </p:tav>
                                        <p:tav tm="100000">
                                          <p:val>
                                            <p:strVal val="#ppt_x"/>
                                          </p:val>
                                        </p:tav>
                                      </p:tavLst>
                                    </p:anim>
                                    <p:anim calcmode="lin" valueType="num">
                                      <p:cBhvr>
                                        <p:cTn id="91"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anim calcmode="lin" valueType="num">
                                      <p:cBhvr>
                                        <p:cTn id="99" dur="500" fill="hold"/>
                                        <p:tgtEl>
                                          <p:spTgt spid="15"/>
                                        </p:tgtEl>
                                        <p:attrNameLst>
                                          <p:attrName>ppt_x</p:attrName>
                                        </p:attrNameLst>
                                      </p:cBhvr>
                                      <p:tavLst>
                                        <p:tav tm="0">
                                          <p:val>
                                            <p:fltVal val="0.5"/>
                                          </p:val>
                                        </p:tav>
                                        <p:tav tm="100000">
                                          <p:val>
                                            <p:strVal val="#ppt_x"/>
                                          </p:val>
                                        </p:tav>
                                      </p:tavLst>
                                    </p:anim>
                                    <p:anim calcmode="lin" valueType="num">
                                      <p:cBhvr>
                                        <p:cTn id="100"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528"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anim calcmode="lin" valueType="num">
                                      <p:cBhvr>
                                        <p:cTn id="108" dur="500" fill="hold"/>
                                        <p:tgtEl>
                                          <p:spTgt spid="16"/>
                                        </p:tgtEl>
                                        <p:attrNameLst>
                                          <p:attrName>ppt_x</p:attrName>
                                        </p:attrNameLst>
                                      </p:cBhvr>
                                      <p:tavLst>
                                        <p:tav tm="0">
                                          <p:val>
                                            <p:fltVal val="0.5"/>
                                          </p:val>
                                        </p:tav>
                                        <p:tav tm="100000">
                                          <p:val>
                                            <p:strVal val="#ppt_x"/>
                                          </p:val>
                                        </p:tav>
                                      </p:tavLst>
                                    </p:anim>
                                    <p:anim calcmode="lin" valueType="num">
                                      <p:cBhvr>
                                        <p:cTn id="109"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528"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500" fill="hold"/>
                                        <p:tgtEl>
                                          <p:spTgt spid="18"/>
                                        </p:tgtEl>
                                        <p:attrNameLst>
                                          <p:attrName>ppt_w</p:attrName>
                                        </p:attrNameLst>
                                      </p:cBhvr>
                                      <p:tavLst>
                                        <p:tav tm="0">
                                          <p:val>
                                            <p:fltVal val="0"/>
                                          </p:val>
                                        </p:tav>
                                        <p:tav tm="100000">
                                          <p:val>
                                            <p:strVal val="#ppt_w"/>
                                          </p:val>
                                        </p:tav>
                                      </p:tavLst>
                                    </p:anim>
                                    <p:anim calcmode="lin" valueType="num">
                                      <p:cBhvr>
                                        <p:cTn id="115" dur="500" fill="hold"/>
                                        <p:tgtEl>
                                          <p:spTgt spid="18"/>
                                        </p:tgtEl>
                                        <p:attrNameLst>
                                          <p:attrName>ppt_h</p:attrName>
                                        </p:attrNameLst>
                                      </p:cBhvr>
                                      <p:tavLst>
                                        <p:tav tm="0">
                                          <p:val>
                                            <p:fltVal val="0"/>
                                          </p:val>
                                        </p:tav>
                                        <p:tav tm="100000">
                                          <p:val>
                                            <p:strVal val="#ppt_h"/>
                                          </p:val>
                                        </p:tav>
                                      </p:tavLst>
                                    </p:anim>
                                    <p:animEffect transition="in" filter="fade">
                                      <p:cBhvr>
                                        <p:cTn id="116" dur="500"/>
                                        <p:tgtEl>
                                          <p:spTgt spid="18"/>
                                        </p:tgtEl>
                                      </p:cBhvr>
                                    </p:animEffect>
                                    <p:anim calcmode="lin" valueType="num">
                                      <p:cBhvr>
                                        <p:cTn id="117" dur="500" fill="hold"/>
                                        <p:tgtEl>
                                          <p:spTgt spid="18"/>
                                        </p:tgtEl>
                                        <p:attrNameLst>
                                          <p:attrName>ppt_x</p:attrName>
                                        </p:attrNameLst>
                                      </p:cBhvr>
                                      <p:tavLst>
                                        <p:tav tm="0">
                                          <p:val>
                                            <p:fltVal val="0.5"/>
                                          </p:val>
                                        </p:tav>
                                        <p:tav tm="100000">
                                          <p:val>
                                            <p:strVal val="#ppt_x"/>
                                          </p:val>
                                        </p:tav>
                                      </p:tavLst>
                                    </p:anim>
                                    <p:anim calcmode="lin" valueType="num">
                                      <p:cBhvr>
                                        <p:cTn id="118"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53" presetClass="entr" presetSubtype="528"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ppt_w</p:attrName>
                                        </p:attrNameLst>
                                      </p:cBhvr>
                                      <p:tavLst>
                                        <p:tav tm="0">
                                          <p:val>
                                            <p:fltVal val="0"/>
                                          </p:val>
                                        </p:tav>
                                        <p:tav tm="100000">
                                          <p:val>
                                            <p:strVal val="#ppt_w"/>
                                          </p:val>
                                        </p:tav>
                                      </p:tavLst>
                                    </p:anim>
                                    <p:anim calcmode="lin" valueType="num">
                                      <p:cBhvr>
                                        <p:cTn id="124" dur="500" fill="hold"/>
                                        <p:tgtEl>
                                          <p:spTgt spid="19"/>
                                        </p:tgtEl>
                                        <p:attrNameLst>
                                          <p:attrName>ppt_h</p:attrName>
                                        </p:attrNameLst>
                                      </p:cBhvr>
                                      <p:tavLst>
                                        <p:tav tm="0">
                                          <p:val>
                                            <p:fltVal val="0"/>
                                          </p:val>
                                        </p:tav>
                                        <p:tav tm="100000">
                                          <p:val>
                                            <p:strVal val="#ppt_h"/>
                                          </p:val>
                                        </p:tav>
                                      </p:tavLst>
                                    </p:anim>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fltVal val="0.5"/>
                                          </p:val>
                                        </p:tav>
                                        <p:tav tm="100000">
                                          <p:val>
                                            <p:strVal val="#ppt_x"/>
                                          </p:val>
                                        </p:tav>
                                      </p:tavLst>
                                    </p:anim>
                                    <p:anim calcmode="lin" valueType="num">
                                      <p:cBhvr>
                                        <p:cTn id="127"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animBg="1"/>
      <p:bldP spid="10" grpId="0" animBg="1"/>
      <p:bldP spid="11" grpId="0" animBg="1"/>
      <p:bldP spid="12" grpId="0" animBg="1"/>
      <p:bldP spid="14" grpId="0" animBg="1"/>
      <p:bldP spid="15" grpId="0" animBg="1"/>
      <p:bldP spid="16" grpId="0" animBg="1"/>
      <p:bldP spid="18" grpId="0" animBg="1"/>
      <p:bldP spid="19"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793</TotalTime>
  <Words>1776</Words>
  <Application>Microsoft Office PowerPoint</Application>
  <PresentationFormat>Panorámica</PresentationFormat>
  <Paragraphs>72</Paragraphs>
  <Slides>10</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Aptos Display</vt:lpstr>
      <vt:lpstr>Arial</vt:lpstr>
      <vt:lpstr>Aptos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97</cp:revision>
  <dcterms:created xsi:type="dcterms:W3CDTF">2024-06-01T06:07:14Z</dcterms:created>
  <dcterms:modified xsi:type="dcterms:W3CDTF">2024-06-03T05:52:44Z</dcterms:modified>
</cp:coreProperties>
</file>