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335" r:id="rId4"/>
    <p:sldId id="257" r:id="rId5"/>
    <p:sldId id="258" r:id="rId6"/>
    <p:sldId id="259" r:id="rId7"/>
    <p:sldId id="260" r:id="rId8"/>
    <p:sldId id="261" r:id="rId9"/>
    <p:sldId id="262" r:id="rId10"/>
    <p:sldId id="334"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237"/>
    <a:srgbClr val="FFCE33"/>
    <a:srgbClr val="005962"/>
    <a:srgbClr val="005058"/>
    <a:srgbClr val="081D2E"/>
    <a:srgbClr val="EFD733"/>
    <a:srgbClr val="8D253C"/>
    <a:srgbClr val="FFDD71"/>
    <a:srgbClr val="F3D968"/>
    <a:srgbClr val="B2C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DF2D2-973A-47C4-AE48-B8A584347632}" type="datetimeFigureOut">
              <a:rPr lang="es-ES" smtClean="0"/>
              <a:t>24/07/2024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65FC3-2D16-4AAA-A5B5-00246E77F1B5}" type="slidenum">
              <a:rPr lang="es-ES" smtClean="0"/>
              <a:t>‹Nº›</a:t>
            </a:fld>
            <a:endParaRPr lang="es-ES"/>
          </a:p>
        </p:txBody>
      </p:sp>
    </p:spTree>
    <p:extLst>
      <p:ext uri="{BB962C8B-B14F-4D97-AF65-F5344CB8AC3E}">
        <p14:creationId xmlns:p14="http://schemas.microsoft.com/office/powerpoint/2010/main" val="896696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51EEF-235E-4F40-A84C-BF984D48BE8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9874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298B1-8B8A-FE30-AFDB-1E44FD224E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D1693C8-728A-21D5-FCEE-F24E4CBEF6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8983365-5A45-F63F-506E-5F6C1559681E}"/>
              </a:ext>
            </a:extLst>
          </p:cNvPr>
          <p:cNvSpPr>
            <a:spLocks noGrp="1"/>
          </p:cNvSpPr>
          <p:nvPr>
            <p:ph type="dt" sz="half" idx="10"/>
          </p:nvPr>
        </p:nvSpPr>
        <p:spPr/>
        <p:txBody>
          <a:bodyPr/>
          <a:lstStyle/>
          <a:p>
            <a:fld id="{C5F9310C-3BF6-4183-906C-E851DCE730FB}" type="datetimeFigureOut">
              <a:rPr lang="es-ES" smtClean="0"/>
              <a:t>24/07/2024</a:t>
            </a:fld>
            <a:endParaRPr lang="es-ES"/>
          </a:p>
        </p:txBody>
      </p:sp>
      <p:sp>
        <p:nvSpPr>
          <p:cNvPr id="5" name="Marcador de pie de página 4">
            <a:extLst>
              <a:ext uri="{FF2B5EF4-FFF2-40B4-BE49-F238E27FC236}">
                <a16:creationId xmlns:a16="http://schemas.microsoft.com/office/drawing/2014/main" id="{B75FF29E-D373-F58D-547C-82BB4423CB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CB6097-B2AF-59AC-59F9-6967577AC65A}"/>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309086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2254A-A3A3-5565-50AC-15166E99497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8595E94-87F7-AE60-CA16-72EBF21390F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A6F6DC-57EB-2763-6BDF-6A97078A38EA}"/>
              </a:ext>
            </a:extLst>
          </p:cNvPr>
          <p:cNvSpPr>
            <a:spLocks noGrp="1"/>
          </p:cNvSpPr>
          <p:nvPr>
            <p:ph type="dt" sz="half" idx="10"/>
          </p:nvPr>
        </p:nvSpPr>
        <p:spPr/>
        <p:txBody>
          <a:bodyPr/>
          <a:lstStyle/>
          <a:p>
            <a:fld id="{C5F9310C-3BF6-4183-906C-E851DCE730FB}" type="datetimeFigureOut">
              <a:rPr lang="es-ES" smtClean="0"/>
              <a:t>24/07/2024</a:t>
            </a:fld>
            <a:endParaRPr lang="es-ES"/>
          </a:p>
        </p:txBody>
      </p:sp>
      <p:sp>
        <p:nvSpPr>
          <p:cNvPr id="5" name="Marcador de pie de página 4">
            <a:extLst>
              <a:ext uri="{FF2B5EF4-FFF2-40B4-BE49-F238E27FC236}">
                <a16:creationId xmlns:a16="http://schemas.microsoft.com/office/drawing/2014/main" id="{A6505E68-0DD5-AFE0-BD28-9206F917DA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FFBE465-B452-A90D-AFD9-88C718E52348}"/>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223100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17B19B3-A1C8-465C-CD48-DC7430A44D6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FC1D7EB-30B8-E8CA-DA37-D06F6DCE712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F137AD-C748-095E-5E55-D679E43772CF}"/>
              </a:ext>
            </a:extLst>
          </p:cNvPr>
          <p:cNvSpPr>
            <a:spLocks noGrp="1"/>
          </p:cNvSpPr>
          <p:nvPr>
            <p:ph type="dt" sz="half" idx="10"/>
          </p:nvPr>
        </p:nvSpPr>
        <p:spPr/>
        <p:txBody>
          <a:bodyPr/>
          <a:lstStyle/>
          <a:p>
            <a:fld id="{C5F9310C-3BF6-4183-906C-E851DCE730FB}" type="datetimeFigureOut">
              <a:rPr lang="es-ES" smtClean="0"/>
              <a:t>24/07/2024</a:t>
            </a:fld>
            <a:endParaRPr lang="es-ES"/>
          </a:p>
        </p:txBody>
      </p:sp>
      <p:sp>
        <p:nvSpPr>
          <p:cNvPr id="5" name="Marcador de pie de página 4">
            <a:extLst>
              <a:ext uri="{FF2B5EF4-FFF2-40B4-BE49-F238E27FC236}">
                <a16:creationId xmlns:a16="http://schemas.microsoft.com/office/drawing/2014/main" id="{CC518A5F-F01F-EC2D-CFC5-34B05A9FDB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771E94-4F18-E6DF-5A51-C81A3185FD15}"/>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64093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D85B55-C5D0-3F94-7244-E90A5606A0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45407EA-A1A1-F668-EC8C-BB0C3F02E2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BB9A099-0145-9604-C683-CF8CD1F9EE5B}"/>
              </a:ext>
            </a:extLst>
          </p:cNvPr>
          <p:cNvSpPr>
            <a:spLocks noGrp="1"/>
          </p:cNvSpPr>
          <p:nvPr>
            <p:ph type="dt" sz="half" idx="10"/>
          </p:nvPr>
        </p:nvSpPr>
        <p:spPr/>
        <p:txBody>
          <a:bodyPr/>
          <a:lstStyle/>
          <a:p>
            <a:fld id="{08B10B1E-15F2-4B97-8CE1-9F1D231B0AC9}" type="datetimeFigureOut">
              <a:rPr lang="es-ES" smtClean="0"/>
              <a:t>24/07/2024</a:t>
            </a:fld>
            <a:endParaRPr lang="es-ES"/>
          </a:p>
        </p:txBody>
      </p:sp>
      <p:sp>
        <p:nvSpPr>
          <p:cNvPr id="5" name="Marcador de pie de página 4">
            <a:extLst>
              <a:ext uri="{FF2B5EF4-FFF2-40B4-BE49-F238E27FC236}">
                <a16:creationId xmlns:a16="http://schemas.microsoft.com/office/drawing/2014/main" id="{35D24B5C-8858-F630-AC56-6000224A4D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12824D-529F-4B7E-E585-1514355D0AAF}"/>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81405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07C1BC-E899-B3F6-D1B8-C1752FB882E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FC1F896-720B-5B33-F11B-88CBED358DA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83DF23-013C-56C1-DD1A-62A8F3C5C880}"/>
              </a:ext>
            </a:extLst>
          </p:cNvPr>
          <p:cNvSpPr>
            <a:spLocks noGrp="1"/>
          </p:cNvSpPr>
          <p:nvPr>
            <p:ph type="dt" sz="half" idx="10"/>
          </p:nvPr>
        </p:nvSpPr>
        <p:spPr/>
        <p:txBody>
          <a:bodyPr/>
          <a:lstStyle/>
          <a:p>
            <a:fld id="{08B10B1E-15F2-4B97-8CE1-9F1D231B0AC9}" type="datetimeFigureOut">
              <a:rPr lang="es-ES" smtClean="0"/>
              <a:t>24/07/2024</a:t>
            </a:fld>
            <a:endParaRPr lang="es-ES"/>
          </a:p>
        </p:txBody>
      </p:sp>
      <p:sp>
        <p:nvSpPr>
          <p:cNvPr id="5" name="Marcador de pie de página 4">
            <a:extLst>
              <a:ext uri="{FF2B5EF4-FFF2-40B4-BE49-F238E27FC236}">
                <a16:creationId xmlns:a16="http://schemas.microsoft.com/office/drawing/2014/main" id="{B2563D93-96FF-42D9-99F7-23F32076876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7E1145-585F-6948-00CF-599080B41B62}"/>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95611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17B30-6B7A-5E97-36D1-98E9B105337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4BA3D04-1AA8-0D13-F37B-905495FCD1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375FD37-87BC-5F0C-6742-88F064C75777}"/>
              </a:ext>
            </a:extLst>
          </p:cNvPr>
          <p:cNvSpPr>
            <a:spLocks noGrp="1"/>
          </p:cNvSpPr>
          <p:nvPr>
            <p:ph type="dt" sz="half" idx="10"/>
          </p:nvPr>
        </p:nvSpPr>
        <p:spPr/>
        <p:txBody>
          <a:bodyPr/>
          <a:lstStyle/>
          <a:p>
            <a:fld id="{08B10B1E-15F2-4B97-8CE1-9F1D231B0AC9}" type="datetimeFigureOut">
              <a:rPr lang="es-ES" smtClean="0"/>
              <a:t>24/07/2024</a:t>
            </a:fld>
            <a:endParaRPr lang="es-ES"/>
          </a:p>
        </p:txBody>
      </p:sp>
      <p:sp>
        <p:nvSpPr>
          <p:cNvPr id="5" name="Marcador de pie de página 4">
            <a:extLst>
              <a:ext uri="{FF2B5EF4-FFF2-40B4-BE49-F238E27FC236}">
                <a16:creationId xmlns:a16="http://schemas.microsoft.com/office/drawing/2014/main" id="{555080CE-258A-523C-8ACD-5BACB8230E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C87929-0ECB-EA2C-2C8E-5AAA53B816F7}"/>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104868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9622F-988D-E968-19CF-5C310F5E81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429793B-018F-6B5B-F378-4691B1E5D2D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EC3323-20DA-3E1D-4504-D17D8B07DCF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54465B8-57F6-D04F-A43D-C10D1E1C569D}"/>
              </a:ext>
            </a:extLst>
          </p:cNvPr>
          <p:cNvSpPr>
            <a:spLocks noGrp="1"/>
          </p:cNvSpPr>
          <p:nvPr>
            <p:ph type="dt" sz="half" idx="10"/>
          </p:nvPr>
        </p:nvSpPr>
        <p:spPr/>
        <p:txBody>
          <a:bodyPr/>
          <a:lstStyle/>
          <a:p>
            <a:fld id="{08B10B1E-15F2-4B97-8CE1-9F1D231B0AC9}" type="datetimeFigureOut">
              <a:rPr lang="es-ES" smtClean="0"/>
              <a:t>24/07/2024</a:t>
            </a:fld>
            <a:endParaRPr lang="es-ES"/>
          </a:p>
        </p:txBody>
      </p:sp>
      <p:sp>
        <p:nvSpPr>
          <p:cNvPr id="6" name="Marcador de pie de página 5">
            <a:extLst>
              <a:ext uri="{FF2B5EF4-FFF2-40B4-BE49-F238E27FC236}">
                <a16:creationId xmlns:a16="http://schemas.microsoft.com/office/drawing/2014/main" id="{4FF35A73-0B37-8E23-A3CC-3BB5B6F3256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8C0C470-B9A9-8894-9C48-2894017B1FBC}"/>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332547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CC5F8-59ED-E246-07BB-BAF4F3E6D7F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937240F-17F8-0D7C-3C98-D459683C08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68277F-1C19-0D5E-5D2C-095A4F4564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F2DFC77-B3E5-AB40-AD19-7FFEFDEAC3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1E448D9-B67A-C34F-96C3-5702709CD10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7F0E03D-2CA0-1E30-DC6D-3643034A99B0}"/>
              </a:ext>
            </a:extLst>
          </p:cNvPr>
          <p:cNvSpPr>
            <a:spLocks noGrp="1"/>
          </p:cNvSpPr>
          <p:nvPr>
            <p:ph type="dt" sz="half" idx="10"/>
          </p:nvPr>
        </p:nvSpPr>
        <p:spPr/>
        <p:txBody>
          <a:bodyPr/>
          <a:lstStyle/>
          <a:p>
            <a:fld id="{08B10B1E-15F2-4B97-8CE1-9F1D231B0AC9}" type="datetimeFigureOut">
              <a:rPr lang="es-ES" smtClean="0"/>
              <a:t>24/07/2024</a:t>
            </a:fld>
            <a:endParaRPr lang="es-ES"/>
          </a:p>
        </p:txBody>
      </p:sp>
      <p:sp>
        <p:nvSpPr>
          <p:cNvPr id="8" name="Marcador de pie de página 7">
            <a:extLst>
              <a:ext uri="{FF2B5EF4-FFF2-40B4-BE49-F238E27FC236}">
                <a16:creationId xmlns:a16="http://schemas.microsoft.com/office/drawing/2014/main" id="{9A7BE3AA-A1D8-8E09-CC12-5447CD8BCAF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5900DB9-4747-B781-248A-E0A330F7DAF8}"/>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110140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C936F-51B7-5731-550F-0CDFF618D2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A65CC7C-7EA6-E986-35E7-9F486B8BA5F5}"/>
              </a:ext>
            </a:extLst>
          </p:cNvPr>
          <p:cNvSpPr>
            <a:spLocks noGrp="1"/>
          </p:cNvSpPr>
          <p:nvPr>
            <p:ph type="dt" sz="half" idx="10"/>
          </p:nvPr>
        </p:nvSpPr>
        <p:spPr/>
        <p:txBody>
          <a:bodyPr/>
          <a:lstStyle/>
          <a:p>
            <a:fld id="{08B10B1E-15F2-4B97-8CE1-9F1D231B0AC9}" type="datetimeFigureOut">
              <a:rPr lang="es-ES" smtClean="0"/>
              <a:t>24/07/2024</a:t>
            </a:fld>
            <a:endParaRPr lang="es-ES"/>
          </a:p>
        </p:txBody>
      </p:sp>
      <p:sp>
        <p:nvSpPr>
          <p:cNvPr id="4" name="Marcador de pie de página 3">
            <a:extLst>
              <a:ext uri="{FF2B5EF4-FFF2-40B4-BE49-F238E27FC236}">
                <a16:creationId xmlns:a16="http://schemas.microsoft.com/office/drawing/2014/main" id="{E691EBC8-3CD5-C6EA-602D-9DDBE76EBA5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D70E05-346B-A0B3-4878-147B355DB037}"/>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363368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25B39D3-B35E-F84A-B98D-F77122D868A0}"/>
              </a:ext>
            </a:extLst>
          </p:cNvPr>
          <p:cNvSpPr>
            <a:spLocks noGrp="1"/>
          </p:cNvSpPr>
          <p:nvPr>
            <p:ph type="dt" sz="half" idx="10"/>
          </p:nvPr>
        </p:nvSpPr>
        <p:spPr/>
        <p:txBody>
          <a:bodyPr/>
          <a:lstStyle/>
          <a:p>
            <a:fld id="{08B10B1E-15F2-4B97-8CE1-9F1D231B0AC9}" type="datetimeFigureOut">
              <a:rPr lang="es-ES" smtClean="0"/>
              <a:t>24/07/2024</a:t>
            </a:fld>
            <a:endParaRPr lang="es-ES"/>
          </a:p>
        </p:txBody>
      </p:sp>
      <p:sp>
        <p:nvSpPr>
          <p:cNvPr id="3" name="Marcador de pie de página 2">
            <a:extLst>
              <a:ext uri="{FF2B5EF4-FFF2-40B4-BE49-F238E27FC236}">
                <a16:creationId xmlns:a16="http://schemas.microsoft.com/office/drawing/2014/main" id="{FD5B49C4-870E-64E3-6958-FA79AA12967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75C4E43-348F-8CB6-C6A7-F5DE949EE87A}"/>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393461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5D501-CD10-0093-BDD2-66FD0F9D8A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3858D9-EF3E-E258-D5F8-90349F520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74B46B-F4C9-FA6D-5BFB-A73E39483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8223D3-A07F-DDA5-2B82-E6DB7C48AE76}"/>
              </a:ext>
            </a:extLst>
          </p:cNvPr>
          <p:cNvSpPr>
            <a:spLocks noGrp="1"/>
          </p:cNvSpPr>
          <p:nvPr>
            <p:ph type="dt" sz="half" idx="10"/>
          </p:nvPr>
        </p:nvSpPr>
        <p:spPr/>
        <p:txBody>
          <a:bodyPr/>
          <a:lstStyle/>
          <a:p>
            <a:fld id="{08B10B1E-15F2-4B97-8CE1-9F1D231B0AC9}" type="datetimeFigureOut">
              <a:rPr lang="es-ES" smtClean="0"/>
              <a:t>24/07/2024</a:t>
            </a:fld>
            <a:endParaRPr lang="es-ES"/>
          </a:p>
        </p:txBody>
      </p:sp>
      <p:sp>
        <p:nvSpPr>
          <p:cNvPr id="6" name="Marcador de pie de página 5">
            <a:extLst>
              <a:ext uri="{FF2B5EF4-FFF2-40B4-BE49-F238E27FC236}">
                <a16:creationId xmlns:a16="http://schemas.microsoft.com/office/drawing/2014/main" id="{5DBEF22B-BD3A-1949-92A7-8CA87B3A446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840AF0-EACE-B7F1-BEBF-B078A0EA2FF1}"/>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120101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91085-F53F-E9FB-8D95-C246635B4A1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3B5EA5-236A-D300-A3A0-A9D00D5DAAB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1F9CBC-D3C4-5039-3E69-9A3BF6728411}"/>
              </a:ext>
            </a:extLst>
          </p:cNvPr>
          <p:cNvSpPr>
            <a:spLocks noGrp="1"/>
          </p:cNvSpPr>
          <p:nvPr>
            <p:ph type="dt" sz="half" idx="10"/>
          </p:nvPr>
        </p:nvSpPr>
        <p:spPr/>
        <p:txBody>
          <a:bodyPr/>
          <a:lstStyle/>
          <a:p>
            <a:fld id="{C5F9310C-3BF6-4183-906C-E851DCE730FB}" type="datetimeFigureOut">
              <a:rPr lang="es-ES" smtClean="0"/>
              <a:t>24/07/2024</a:t>
            </a:fld>
            <a:endParaRPr lang="es-ES"/>
          </a:p>
        </p:txBody>
      </p:sp>
      <p:sp>
        <p:nvSpPr>
          <p:cNvPr id="5" name="Marcador de pie de página 4">
            <a:extLst>
              <a:ext uri="{FF2B5EF4-FFF2-40B4-BE49-F238E27FC236}">
                <a16:creationId xmlns:a16="http://schemas.microsoft.com/office/drawing/2014/main" id="{6096D71D-38CA-79B9-5D8A-C7B7ECFAA2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1E867D-61F4-DCCF-784D-050771D57052}"/>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27964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F7989-9752-DD79-BCA7-4750549CE2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7CDAC02-D1F6-5101-3C32-1879FA3205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D4B102B-6D41-2676-1521-560A219D6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E2F1151-0496-5C35-7FDF-B6A7303A5EBC}"/>
              </a:ext>
            </a:extLst>
          </p:cNvPr>
          <p:cNvSpPr>
            <a:spLocks noGrp="1"/>
          </p:cNvSpPr>
          <p:nvPr>
            <p:ph type="dt" sz="half" idx="10"/>
          </p:nvPr>
        </p:nvSpPr>
        <p:spPr/>
        <p:txBody>
          <a:bodyPr/>
          <a:lstStyle/>
          <a:p>
            <a:fld id="{08B10B1E-15F2-4B97-8CE1-9F1D231B0AC9}" type="datetimeFigureOut">
              <a:rPr lang="es-ES" smtClean="0"/>
              <a:t>24/07/2024</a:t>
            </a:fld>
            <a:endParaRPr lang="es-ES"/>
          </a:p>
        </p:txBody>
      </p:sp>
      <p:sp>
        <p:nvSpPr>
          <p:cNvPr id="6" name="Marcador de pie de página 5">
            <a:extLst>
              <a:ext uri="{FF2B5EF4-FFF2-40B4-BE49-F238E27FC236}">
                <a16:creationId xmlns:a16="http://schemas.microsoft.com/office/drawing/2014/main" id="{84DDB892-8C6B-26CA-E5A3-A406EC95FE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A40D05-65F4-CC09-B762-02D12DE120C0}"/>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298345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9406F3-8B17-D53A-C617-F38569355F6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F3EA82C-5045-808D-AACB-B2101375249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48F699-A8B8-CE55-3BEA-689B6CAFBDEB}"/>
              </a:ext>
            </a:extLst>
          </p:cNvPr>
          <p:cNvSpPr>
            <a:spLocks noGrp="1"/>
          </p:cNvSpPr>
          <p:nvPr>
            <p:ph type="dt" sz="half" idx="10"/>
          </p:nvPr>
        </p:nvSpPr>
        <p:spPr/>
        <p:txBody>
          <a:bodyPr/>
          <a:lstStyle/>
          <a:p>
            <a:fld id="{08B10B1E-15F2-4B97-8CE1-9F1D231B0AC9}" type="datetimeFigureOut">
              <a:rPr lang="es-ES" smtClean="0"/>
              <a:t>24/07/2024</a:t>
            </a:fld>
            <a:endParaRPr lang="es-ES"/>
          </a:p>
        </p:txBody>
      </p:sp>
      <p:sp>
        <p:nvSpPr>
          <p:cNvPr id="5" name="Marcador de pie de página 4">
            <a:extLst>
              <a:ext uri="{FF2B5EF4-FFF2-40B4-BE49-F238E27FC236}">
                <a16:creationId xmlns:a16="http://schemas.microsoft.com/office/drawing/2014/main" id="{A9EDE8F0-51B1-DCE7-0FC5-CB7AF30894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22956-88E2-2582-A689-7A11A7164C28}"/>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67859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5146B1-66E5-19C3-B718-0A89EADB61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34033C-99D8-E64E-2358-EA398AC1C8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671A75-6AE0-65A9-D39D-3B980EABB3FC}"/>
              </a:ext>
            </a:extLst>
          </p:cNvPr>
          <p:cNvSpPr>
            <a:spLocks noGrp="1"/>
          </p:cNvSpPr>
          <p:nvPr>
            <p:ph type="dt" sz="half" idx="10"/>
          </p:nvPr>
        </p:nvSpPr>
        <p:spPr/>
        <p:txBody>
          <a:bodyPr/>
          <a:lstStyle/>
          <a:p>
            <a:fld id="{08B10B1E-15F2-4B97-8CE1-9F1D231B0AC9}" type="datetimeFigureOut">
              <a:rPr lang="es-ES" smtClean="0"/>
              <a:t>24/07/2024</a:t>
            </a:fld>
            <a:endParaRPr lang="es-ES"/>
          </a:p>
        </p:txBody>
      </p:sp>
      <p:sp>
        <p:nvSpPr>
          <p:cNvPr id="5" name="Marcador de pie de página 4">
            <a:extLst>
              <a:ext uri="{FF2B5EF4-FFF2-40B4-BE49-F238E27FC236}">
                <a16:creationId xmlns:a16="http://schemas.microsoft.com/office/drawing/2014/main" id="{3417A9C0-FF87-2C18-3396-E394ACAFA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2DD87F0-8085-F6F6-6F91-9978EC40CBBB}"/>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154153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72BB8-F718-43DD-70E7-C26E2CA188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D77881-7D34-1E64-B095-22A6E2533B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85F2E3-898E-C14E-805F-E9564FA7B44F}"/>
              </a:ext>
            </a:extLst>
          </p:cNvPr>
          <p:cNvSpPr>
            <a:spLocks noGrp="1"/>
          </p:cNvSpPr>
          <p:nvPr>
            <p:ph type="dt" sz="half" idx="10"/>
          </p:nvPr>
        </p:nvSpPr>
        <p:spPr/>
        <p:txBody>
          <a:bodyPr/>
          <a:lstStyle/>
          <a:p>
            <a:fld id="{C5F9310C-3BF6-4183-906C-E851DCE730FB}" type="datetimeFigureOut">
              <a:rPr lang="es-ES" smtClean="0"/>
              <a:t>24/07/2024</a:t>
            </a:fld>
            <a:endParaRPr lang="es-ES"/>
          </a:p>
        </p:txBody>
      </p:sp>
      <p:sp>
        <p:nvSpPr>
          <p:cNvPr id="5" name="Marcador de pie de página 4">
            <a:extLst>
              <a:ext uri="{FF2B5EF4-FFF2-40B4-BE49-F238E27FC236}">
                <a16:creationId xmlns:a16="http://schemas.microsoft.com/office/drawing/2014/main" id="{B45E0B90-4568-F17B-DE98-FE7D35B7B6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367BEB-F0D9-ECC9-2010-43DC5005F8BD}"/>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182952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6A5DE-9B2E-833B-24DB-41C763F58AF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8F6743-6E22-ABE1-C195-BFBE4223D58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920D3CA-4654-3705-A70B-95C8D64563A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7E6C4D-4EF6-EAF3-78F6-D0644CFCFC57}"/>
              </a:ext>
            </a:extLst>
          </p:cNvPr>
          <p:cNvSpPr>
            <a:spLocks noGrp="1"/>
          </p:cNvSpPr>
          <p:nvPr>
            <p:ph type="dt" sz="half" idx="10"/>
          </p:nvPr>
        </p:nvSpPr>
        <p:spPr/>
        <p:txBody>
          <a:bodyPr/>
          <a:lstStyle/>
          <a:p>
            <a:fld id="{C5F9310C-3BF6-4183-906C-E851DCE730FB}" type="datetimeFigureOut">
              <a:rPr lang="es-ES" smtClean="0"/>
              <a:t>24/07/2024</a:t>
            </a:fld>
            <a:endParaRPr lang="es-ES"/>
          </a:p>
        </p:txBody>
      </p:sp>
      <p:sp>
        <p:nvSpPr>
          <p:cNvPr id="6" name="Marcador de pie de página 5">
            <a:extLst>
              <a:ext uri="{FF2B5EF4-FFF2-40B4-BE49-F238E27FC236}">
                <a16:creationId xmlns:a16="http://schemas.microsoft.com/office/drawing/2014/main" id="{DE4934B0-0DA1-33CE-4512-BF6E3268B02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BBE7DC-FDA1-B2FF-E3A4-CDC1B6ED4B0D}"/>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301834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D1FE24-583F-DAAE-DBC6-722F75025B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1E6011-2BE1-C127-FE12-FE668E8E5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3A89339-4867-A295-55EB-66E011ECCA7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7F9264-FF9F-48A2-9785-159E1C4F4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6114797-6B4E-1072-F458-FCEA388BA2B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3CDC676-D15D-7025-F56B-9BFC57E22AD1}"/>
              </a:ext>
            </a:extLst>
          </p:cNvPr>
          <p:cNvSpPr>
            <a:spLocks noGrp="1"/>
          </p:cNvSpPr>
          <p:nvPr>
            <p:ph type="dt" sz="half" idx="10"/>
          </p:nvPr>
        </p:nvSpPr>
        <p:spPr/>
        <p:txBody>
          <a:bodyPr/>
          <a:lstStyle/>
          <a:p>
            <a:fld id="{C5F9310C-3BF6-4183-906C-E851DCE730FB}" type="datetimeFigureOut">
              <a:rPr lang="es-ES" smtClean="0"/>
              <a:t>24/07/2024</a:t>
            </a:fld>
            <a:endParaRPr lang="es-ES"/>
          </a:p>
        </p:txBody>
      </p:sp>
      <p:sp>
        <p:nvSpPr>
          <p:cNvPr id="8" name="Marcador de pie de página 7">
            <a:extLst>
              <a:ext uri="{FF2B5EF4-FFF2-40B4-BE49-F238E27FC236}">
                <a16:creationId xmlns:a16="http://schemas.microsoft.com/office/drawing/2014/main" id="{87F7DE49-1B21-C30E-C863-8B2CD4F52E2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184C102-9D35-D445-20EF-A43A94143BE9}"/>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101674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DF902-6AFB-1848-2437-8D3D4D16A62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84D71-AB90-8EA8-2C3A-42139C4ACD4E}"/>
              </a:ext>
            </a:extLst>
          </p:cNvPr>
          <p:cNvSpPr>
            <a:spLocks noGrp="1"/>
          </p:cNvSpPr>
          <p:nvPr>
            <p:ph type="dt" sz="half" idx="10"/>
          </p:nvPr>
        </p:nvSpPr>
        <p:spPr/>
        <p:txBody>
          <a:bodyPr/>
          <a:lstStyle/>
          <a:p>
            <a:fld id="{C5F9310C-3BF6-4183-906C-E851DCE730FB}" type="datetimeFigureOut">
              <a:rPr lang="es-ES" smtClean="0"/>
              <a:t>24/07/2024</a:t>
            </a:fld>
            <a:endParaRPr lang="es-ES"/>
          </a:p>
        </p:txBody>
      </p:sp>
      <p:sp>
        <p:nvSpPr>
          <p:cNvPr id="4" name="Marcador de pie de página 3">
            <a:extLst>
              <a:ext uri="{FF2B5EF4-FFF2-40B4-BE49-F238E27FC236}">
                <a16:creationId xmlns:a16="http://schemas.microsoft.com/office/drawing/2014/main" id="{0614105B-DAE1-9C73-0DFE-9BA8FD3F673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305289D-46D2-FF5B-87C9-79D896CC1078}"/>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146289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C9AFCA9-C5BE-D197-6E85-9148475ADDE4}"/>
              </a:ext>
            </a:extLst>
          </p:cNvPr>
          <p:cNvSpPr>
            <a:spLocks noGrp="1"/>
          </p:cNvSpPr>
          <p:nvPr>
            <p:ph type="dt" sz="half" idx="10"/>
          </p:nvPr>
        </p:nvSpPr>
        <p:spPr/>
        <p:txBody>
          <a:bodyPr/>
          <a:lstStyle/>
          <a:p>
            <a:fld id="{C5F9310C-3BF6-4183-906C-E851DCE730FB}" type="datetimeFigureOut">
              <a:rPr lang="es-ES" smtClean="0"/>
              <a:t>24/07/2024</a:t>
            </a:fld>
            <a:endParaRPr lang="es-ES"/>
          </a:p>
        </p:txBody>
      </p:sp>
      <p:sp>
        <p:nvSpPr>
          <p:cNvPr id="3" name="Marcador de pie de página 2">
            <a:extLst>
              <a:ext uri="{FF2B5EF4-FFF2-40B4-BE49-F238E27FC236}">
                <a16:creationId xmlns:a16="http://schemas.microsoft.com/office/drawing/2014/main" id="{30B3206F-687E-4C6B-C7C9-8DBEA484EDD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D9307D5-6841-FE6F-0E19-F40F0AD38D56}"/>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369224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1225BA-586E-2DE2-9500-F812AEA1F9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09E9A0-1414-327E-DA56-A15897845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12F05A6-A8E4-A22C-E367-52E697E36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0C573FE-6ABF-7029-B299-AA377A2201B3}"/>
              </a:ext>
            </a:extLst>
          </p:cNvPr>
          <p:cNvSpPr>
            <a:spLocks noGrp="1"/>
          </p:cNvSpPr>
          <p:nvPr>
            <p:ph type="dt" sz="half" idx="10"/>
          </p:nvPr>
        </p:nvSpPr>
        <p:spPr/>
        <p:txBody>
          <a:bodyPr/>
          <a:lstStyle/>
          <a:p>
            <a:fld id="{C5F9310C-3BF6-4183-906C-E851DCE730FB}" type="datetimeFigureOut">
              <a:rPr lang="es-ES" smtClean="0"/>
              <a:t>24/07/2024</a:t>
            </a:fld>
            <a:endParaRPr lang="es-ES"/>
          </a:p>
        </p:txBody>
      </p:sp>
      <p:sp>
        <p:nvSpPr>
          <p:cNvPr id="6" name="Marcador de pie de página 5">
            <a:extLst>
              <a:ext uri="{FF2B5EF4-FFF2-40B4-BE49-F238E27FC236}">
                <a16:creationId xmlns:a16="http://schemas.microsoft.com/office/drawing/2014/main" id="{04AF790E-5EA0-A661-5BDF-7B2B7A78BF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B8A59B-3137-E99B-EEE8-BB2C3620EEAC}"/>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368010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F76D1-055C-7186-4739-81EEE2DD46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EA137B2-0340-EB0B-9DA2-FABFAE1481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E57F733-83D5-F987-4F93-0D20C9DFE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871B12-737E-8341-3BD3-D6139EA33D42}"/>
              </a:ext>
            </a:extLst>
          </p:cNvPr>
          <p:cNvSpPr>
            <a:spLocks noGrp="1"/>
          </p:cNvSpPr>
          <p:nvPr>
            <p:ph type="dt" sz="half" idx="10"/>
          </p:nvPr>
        </p:nvSpPr>
        <p:spPr/>
        <p:txBody>
          <a:bodyPr/>
          <a:lstStyle/>
          <a:p>
            <a:fld id="{C5F9310C-3BF6-4183-906C-E851DCE730FB}" type="datetimeFigureOut">
              <a:rPr lang="es-ES" smtClean="0"/>
              <a:t>24/07/2024</a:t>
            </a:fld>
            <a:endParaRPr lang="es-ES"/>
          </a:p>
        </p:txBody>
      </p:sp>
      <p:sp>
        <p:nvSpPr>
          <p:cNvPr id="6" name="Marcador de pie de página 5">
            <a:extLst>
              <a:ext uri="{FF2B5EF4-FFF2-40B4-BE49-F238E27FC236}">
                <a16:creationId xmlns:a16="http://schemas.microsoft.com/office/drawing/2014/main" id="{75279AA5-2B5D-81AB-B17F-71B0798207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E39FA50-F653-9B36-9772-EB3E641935C5}"/>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152640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E79A61-D4E1-A406-FA20-253BA9EA4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485D6CF-FA29-968E-E177-3941585C8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486DE4-FB33-A2AA-8450-068023D93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F9310C-3BF6-4183-906C-E851DCE730FB}" type="datetimeFigureOut">
              <a:rPr lang="es-ES" smtClean="0"/>
              <a:t>24/07/2024</a:t>
            </a:fld>
            <a:endParaRPr lang="es-ES"/>
          </a:p>
        </p:txBody>
      </p:sp>
      <p:sp>
        <p:nvSpPr>
          <p:cNvPr id="5" name="Marcador de pie de página 4">
            <a:extLst>
              <a:ext uri="{FF2B5EF4-FFF2-40B4-BE49-F238E27FC236}">
                <a16:creationId xmlns:a16="http://schemas.microsoft.com/office/drawing/2014/main" id="{6FF849C4-361F-EC04-0745-014525F5B3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978F50-8AE5-52B8-8E7E-1891C37F5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3A31A9-D5A7-4F37-8727-8EB2FB09860C}" type="slidenum">
              <a:rPr lang="es-ES" smtClean="0"/>
              <a:t>‹Nº›</a:t>
            </a:fld>
            <a:endParaRPr lang="es-ES"/>
          </a:p>
        </p:txBody>
      </p:sp>
    </p:spTree>
    <p:extLst>
      <p:ext uri="{BB962C8B-B14F-4D97-AF65-F5344CB8AC3E}">
        <p14:creationId xmlns:p14="http://schemas.microsoft.com/office/powerpoint/2010/main" val="2670913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3860261-5DEE-FB5B-3328-6DD454CD7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42ED18B-8FAC-E478-9F93-8299569186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2BF174-0E0E-257A-3ADE-293AF0BCC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B10B1E-15F2-4B97-8CE1-9F1D231B0AC9}" type="datetimeFigureOut">
              <a:rPr lang="es-ES" smtClean="0"/>
              <a:t>24/07/2024</a:t>
            </a:fld>
            <a:endParaRPr lang="es-ES"/>
          </a:p>
        </p:txBody>
      </p:sp>
      <p:sp>
        <p:nvSpPr>
          <p:cNvPr id="5" name="Marcador de pie de página 4">
            <a:extLst>
              <a:ext uri="{FF2B5EF4-FFF2-40B4-BE49-F238E27FC236}">
                <a16:creationId xmlns:a16="http://schemas.microsoft.com/office/drawing/2014/main" id="{7CB6C491-F987-42D5-09E5-0CAB9CBBA9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5FD0223-8FE9-C548-4948-6191C67C44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8A6926-FCA6-48A0-80EC-0E8B07DA0EFA}" type="slidenum">
              <a:rPr lang="es-ES" smtClean="0"/>
              <a:t>‹Nº›</a:t>
            </a:fld>
            <a:endParaRPr lang="es-ES"/>
          </a:p>
        </p:txBody>
      </p:sp>
    </p:spTree>
    <p:extLst>
      <p:ext uri="{BB962C8B-B14F-4D97-AF65-F5344CB8AC3E}">
        <p14:creationId xmlns:p14="http://schemas.microsoft.com/office/powerpoint/2010/main" val="3687062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5B83C5B-9D67-6608-E502-D16333197A16}"/>
              </a:ext>
            </a:extLst>
          </p:cNvPr>
          <p:cNvSpPr txBox="1"/>
          <p:nvPr/>
        </p:nvSpPr>
        <p:spPr>
          <a:xfrm>
            <a:off x="3779036" y="131244"/>
            <a:ext cx="6292645" cy="1754326"/>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5400" b="1" dirty="0">
                <a:ln w="0"/>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a:reflection blurRad="6350" stA="53000" endA="300" endPos="35500" dir="5400000" sy="-90000" algn="bl" rotWithShape="0"/>
                </a:effectLst>
              </a:rPr>
              <a:t>TEACHING DISCIPLES: PART II</a:t>
            </a:r>
            <a:endParaRPr lang="en" sz="5400" b="1" dirty="0">
              <a:ln w="0"/>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EE0E4F88-1DC9-7FDB-11AD-CC7835BC7B59}"/>
              </a:ext>
            </a:extLst>
          </p:cNvPr>
          <p:cNvSpPr txBox="1"/>
          <p:nvPr/>
        </p:nvSpPr>
        <p:spPr>
          <a:xfrm>
            <a:off x="76099" y="6388202"/>
            <a:ext cx="3702937" cy="338554"/>
          </a:xfrm>
          <a:prstGeom prst="rect">
            <a:avLst/>
          </a:prstGeom>
          <a:noFill/>
        </p:spPr>
        <p:txBody>
          <a:bodyPr wrap="none" rtlCol="0">
            <a:spAutoFit/>
          </a:bodyPr>
          <a:lstStyle/>
          <a:p>
            <a:r>
              <a:rPr lang="en" sz="1600" b="1" dirty="0">
                <a:solidFill>
                  <a:srgbClr val="EFD7C3"/>
                </a:solidFill>
                <a:effectLst>
                  <a:outerShdw blurRad="38100" dist="38100" dir="2700000" algn="tl">
                    <a:srgbClr val="000000">
                      <a:alpha val="43137"/>
                    </a:srgbClr>
                  </a:outerShdw>
                </a:effectLst>
              </a:rPr>
              <a:t>Lesson 8 for August 24, 2024</a:t>
            </a:r>
          </a:p>
        </p:txBody>
      </p:sp>
    </p:spTree>
    <p:extLst>
      <p:ext uri="{BB962C8B-B14F-4D97-AF65-F5344CB8AC3E}">
        <p14:creationId xmlns:p14="http://schemas.microsoft.com/office/powerpoint/2010/main" val="393394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Un grupo de personas en medio de campo&#10;&#10;Descripción generada automáticamente con confianza media">
            <a:extLst>
              <a:ext uri="{FF2B5EF4-FFF2-40B4-BE49-F238E27FC236}">
                <a16:creationId xmlns:a16="http://schemas.microsoft.com/office/drawing/2014/main" id="{2E10C754-2586-D116-7419-FFAAA7C2C8B2}"/>
              </a:ext>
            </a:extLst>
          </p:cNvPr>
          <p:cNvPicPr>
            <a:picLocks noChangeAspect="1"/>
          </p:cNvPicPr>
          <p:nvPr/>
        </p:nvPicPr>
        <p:blipFill rotWithShape="1">
          <a:blip r:embed="rId3">
            <a:extLst>
              <a:ext uri="{28A0092B-C50C-407E-A947-70E740481C1C}">
                <a14:useLocalDpi xmlns:a14="http://schemas.microsoft.com/office/drawing/2010/main" val="0"/>
              </a:ext>
            </a:extLst>
          </a:blip>
          <a:srcRect l="6329" r="6329"/>
          <a:stretch/>
        </p:blipFill>
        <p:spPr>
          <a:xfrm>
            <a:off x="120006" y="176211"/>
            <a:ext cx="4204344" cy="2690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descr="Grupo de personas sentadas&#10;&#10;Descripción generada automáticamente">
            <a:extLst>
              <a:ext uri="{FF2B5EF4-FFF2-40B4-BE49-F238E27FC236}">
                <a16:creationId xmlns:a16="http://schemas.microsoft.com/office/drawing/2014/main" id="{20BDC1B3-1271-6989-914F-85B1392EA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8451" y="176211"/>
            <a:ext cx="3710886" cy="2350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n 12" descr="Un grupo de personas disfrazadas&#10;&#10;Descripción generada automáticamente con confianza media">
            <a:extLst>
              <a:ext uri="{FF2B5EF4-FFF2-40B4-BE49-F238E27FC236}">
                <a16:creationId xmlns:a16="http://schemas.microsoft.com/office/drawing/2014/main" id="{0370E9A4-2B16-07EA-E6EE-4BEE4F3DE077}"/>
              </a:ext>
            </a:extLst>
          </p:cNvPr>
          <p:cNvPicPr>
            <a:picLocks noChangeAspect="1"/>
          </p:cNvPicPr>
          <p:nvPr/>
        </p:nvPicPr>
        <p:blipFill rotWithShape="1">
          <a:blip r:embed="rId5">
            <a:extLst>
              <a:ext uri="{28A0092B-C50C-407E-A947-70E740481C1C}">
                <a14:useLocalDpi xmlns:a14="http://schemas.microsoft.com/office/drawing/2010/main" val="0"/>
              </a:ext>
            </a:extLst>
          </a:blip>
          <a:srcRect t="20368"/>
          <a:stretch/>
        </p:blipFill>
        <p:spPr>
          <a:xfrm>
            <a:off x="8243439" y="148239"/>
            <a:ext cx="3828555" cy="2350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Descripción generada automáticamente con confianza baja">
            <a:extLst>
              <a:ext uri="{FF2B5EF4-FFF2-40B4-BE49-F238E27FC236}">
                <a16:creationId xmlns:a16="http://schemas.microsoft.com/office/drawing/2014/main" id="{D40903BC-9931-B354-355B-85DC7FF6BB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006" y="3052160"/>
            <a:ext cx="2785872"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Imagen 16">
            <a:extLst>
              <a:ext uri="{FF2B5EF4-FFF2-40B4-BE49-F238E27FC236}">
                <a16:creationId xmlns:a16="http://schemas.microsoft.com/office/drawing/2014/main" id="{1873D47C-C0CC-E8CE-12A9-88D335A5ABE6}"/>
              </a:ext>
            </a:extLst>
          </p:cNvPr>
          <p:cNvPicPr>
            <a:picLocks noChangeAspect="1"/>
          </p:cNvPicPr>
          <p:nvPr/>
        </p:nvPicPr>
        <p:blipFill rotWithShape="1">
          <a:blip r:embed="rId7">
            <a:extLst>
              <a:ext uri="{28A0092B-C50C-407E-A947-70E740481C1C}">
                <a14:useLocalDpi xmlns:a14="http://schemas.microsoft.com/office/drawing/2010/main" val="0"/>
              </a:ext>
            </a:extLst>
          </a:blip>
          <a:srcRect l="4296" r="4296"/>
          <a:stretch/>
        </p:blipFill>
        <p:spPr>
          <a:xfrm>
            <a:off x="3158800" y="3052160"/>
            <a:ext cx="2742344" cy="3629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Imagen 20" descr="Imagen que contiene persona, gente, grupo, hombre&#10;&#10;Descripción generada automáticamente">
            <a:extLst>
              <a:ext uri="{FF2B5EF4-FFF2-40B4-BE49-F238E27FC236}">
                <a16:creationId xmlns:a16="http://schemas.microsoft.com/office/drawing/2014/main" id="{19CA7A4C-6E76-4A7C-F29B-9C9A68A63919}"/>
              </a:ext>
            </a:extLst>
          </p:cNvPr>
          <p:cNvPicPr>
            <a:picLocks noChangeAspect="1"/>
          </p:cNvPicPr>
          <p:nvPr/>
        </p:nvPicPr>
        <p:blipFill rotWithShape="1">
          <a:blip r:embed="rId8">
            <a:extLst>
              <a:ext uri="{28A0092B-C50C-407E-A947-70E740481C1C}">
                <a14:useLocalDpi xmlns:a14="http://schemas.microsoft.com/office/drawing/2010/main" val="0"/>
              </a:ext>
            </a:extLst>
          </a:blip>
          <a:srcRect l="8275" r="8275"/>
          <a:stretch/>
        </p:blipFill>
        <p:spPr>
          <a:xfrm>
            <a:off x="9329650" y="2705100"/>
            <a:ext cx="2742344" cy="4004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CuadroTexto 22">
            <a:extLst>
              <a:ext uri="{FF2B5EF4-FFF2-40B4-BE49-F238E27FC236}">
                <a16:creationId xmlns:a16="http://schemas.microsoft.com/office/drawing/2014/main" id="{47111268-C08D-454E-69CB-205AAA84A935}"/>
              </a:ext>
            </a:extLst>
          </p:cNvPr>
          <p:cNvSpPr txBox="1"/>
          <p:nvPr/>
        </p:nvSpPr>
        <p:spPr>
          <a:xfrm>
            <a:off x="5901144" y="2608836"/>
            <a:ext cx="3428506" cy="18774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en-US"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For even the Son of Man did not come to be served, but to serve, and to give His life a ransom for many</a:t>
            </a:r>
            <a:r>
              <a:rPr kumimoji="0" lang="es-ES"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(Mark 10:45, </a:t>
            </a:r>
            <a:r>
              <a:rPr kumimoji="0" lang="es-ES" sz="12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NKJV</a:t>
            </a:r>
            <a:r>
              <a:rPr kumimoji="0" lang="es-ES" sz="16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25" name="Imagen 24" descr="Grupo de personas sentadas alrededor de una mesa&#10;&#10;Descripción generada automáticamente con confianza media">
            <a:extLst>
              <a:ext uri="{FF2B5EF4-FFF2-40B4-BE49-F238E27FC236}">
                <a16:creationId xmlns:a16="http://schemas.microsoft.com/office/drawing/2014/main" id="{AFC533AC-13B6-749C-1D82-172F8213EC69}"/>
              </a:ext>
            </a:extLst>
          </p:cNvPr>
          <p:cNvPicPr>
            <a:picLocks noChangeAspect="1"/>
          </p:cNvPicPr>
          <p:nvPr/>
        </p:nvPicPr>
        <p:blipFill rotWithShape="1">
          <a:blip r:embed="rId9">
            <a:extLst>
              <a:ext uri="{28A0092B-C50C-407E-A947-70E740481C1C}">
                <a14:useLocalDpi xmlns:a14="http://schemas.microsoft.com/office/drawing/2010/main" val="0"/>
              </a:ext>
            </a:extLst>
          </a:blip>
          <a:srcRect t="25957"/>
          <a:stretch/>
        </p:blipFill>
        <p:spPr>
          <a:xfrm>
            <a:off x="6154066" y="4545735"/>
            <a:ext cx="2922660" cy="2164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585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8BBDA7C-B7EF-D7A8-DC4E-D9B7595E7008}"/>
              </a:ext>
            </a:extLst>
          </p:cNvPr>
          <p:cNvSpPr txBox="1"/>
          <p:nvPr/>
        </p:nvSpPr>
        <p:spPr>
          <a:xfrm>
            <a:off x="4965290" y="4160276"/>
            <a:ext cx="7226710" cy="2554545"/>
          </a:xfrm>
          <a:prstGeom prst="rect">
            <a:avLst/>
          </a:prstGeom>
          <a:noFill/>
        </p:spPr>
        <p:txBody>
          <a:bodyPr wrap="square" rtlCol="0">
            <a:spAutoFit/>
          </a:bodyPr>
          <a:lstStyle/>
          <a:p>
            <a:pPr>
              <a:spcBef>
                <a:spcPts val="1800"/>
              </a:spcBef>
            </a:pPr>
            <a:r>
              <a:rPr lang="en" sz="2000" b="1" dirty="0">
                <a:highlight>
                  <a:srgbClr val="F7EDC8"/>
                </a:highlight>
                <a:uFill>
                  <a:solidFill>
                    <a:srgbClr val="DAAF4F"/>
                  </a:solidFill>
                </a:uFill>
              </a:rPr>
              <a:t> Instructions on marriage </a:t>
            </a:r>
            <a:r>
              <a:rPr lang="en" sz="2000" b="1" dirty="0">
                <a:highlight>
                  <a:srgbClr val="F7EDC8"/>
                </a:highlight>
              </a:rPr>
              <a:t>. Mark 10:1-12.</a:t>
            </a:r>
          </a:p>
          <a:p>
            <a:pPr>
              <a:spcBef>
                <a:spcPts val="1800"/>
              </a:spcBef>
            </a:pPr>
            <a:r>
              <a:rPr lang="en" sz="2000" b="1" dirty="0">
                <a:highlight>
                  <a:srgbClr val="F4D4B8"/>
                </a:highlight>
              </a:rPr>
              <a:t> Instructions on childhood. Mark 10:13-16.</a:t>
            </a:r>
          </a:p>
          <a:p>
            <a:pPr>
              <a:spcBef>
                <a:spcPts val="1800"/>
              </a:spcBef>
            </a:pPr>
            <a:r>
              <a:rPr lang="en" sz="2000" b="1" dirty="0">
                <a:highlight>
                  <a:srgbClr val="FBD6DC"/>
                </a:highlight>
              </a:rPr>
              <a:t> Instructions on priorities. Mark 10:17-31.</a:t>
            </a:r>
          </a:p>
          <a:p>
            <a:pPr>
              <a:spcBef>
                <a:spcPts val="1800"/>
              </a:spcBef>
            </a:pPr>
            <a:r>
              <a:rPr lang="en" sz="2000" b="1" dirty="0">
                <a:highlight>
                  <a:srgbClr val="DFC2F6"/>
                </a:highlight>
              </a:rPr>
              <a:t> Instructions on leadership. Mark 10:32-45.</a:t>
            </a:r>
          </a:p>
          <a:p>
            <a:pPr>
              <a:spcBef>
                <a:spcPts val="1800"/>
              </a:spcBef>
            </a:pPr>
            <a:r>
              <a:rPr lang="en" sz="2000" b="1" dirty="0">
                <a:highlight>
                  <a:srgbClr val="B2C2F2"/>
                </a:highlight>
              </a:rPr>
              <a:t> Instructions on His mission. Mark 10:46-52.</a:t>
            </a:r>
          </a:p>
        </p:txBody>
      </p:sp>
      <p:sp>
        <p:nvSpPr>
          <p:cNvPr id="3" name="CuadroTexto 2">
            <a:extLst>
              <a:ext uri="{FF2B5EF4-FFF2-40B4-BE49-F238E27FC236}">
                <a16:creationId xmlns:a16="http://schemas.microsoft.com/office/drawing/2014/main" id="{18646DA1-2402-B229-6E5B-44179BC0BC58}"/>
              </a:ext>
            </a:extLst>
          </p:cNvPr>
          <p:cNvSpPr txBox="1"/>
          <p:nvPr/>
        </p:nvSpPr>
        <p:spPr>
          <a:xfrm>
            <a:off x="137652" y="154619"/>
            <a:ext cx="6872747" cy="1323439"/>
          </a:xfrm>
          <a:prstGeom prst="rect">
            <a:avLst/>
          </a:prstGeom>
          <a:noFill/>
        </p:spPr>
        <p:txBody>
          <a:bodyPr wrap="square" rtlCol="0">
            <a:spAutoFit/>
          </a:bodyPr>
          <a:lstStyle/>
          <a:p>
            <a:pPr>
              <a:spcBef>
                <a:spcPts val="600"/>
              </a:spcBef>
            </a:pPr>
            <a:r>
              <a:rPr lang="en" sz="2000" b="1" dirty="0"/>
              <a:t>Everyone longed for the arrival of the Kingdom. But did they really understand what this meant? The Kingdom that Jesus had come to establish was totally different from the one they expected.</a:t>
            </a:r>
          </a:p>
        </p:txBody>
      </p:sp>
      <p:pic>
        <p:nvPicPr>
          <p:cNvPr id="5" name="Imagen 4" descr="Dibujo de una persona&#10;&#10;Descripción generada automáticamente con confianza baja">
            <a:extLst>
              <a:ext uri="{FF2B5EF4-FFF2-40B4-BE49-F238E27FC236}">
                <a16:creationId xmlns:a16="http://schemas.microsoft.com/office/drawing/2014/main" id="{380CAB64-FF36-5D60-0322-6EE7150974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399" y="220793"/>
            <a:ext cx="5043950" cy="3623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Un grupo de personas disfrazadas&#10;&#10;Descripción generada automáticamente con confianza baja">
            <a:extLst>
              <a:ext uri="{FF2B5EF4-FFF2-40B4-BE49-F238E27FC236}">
                <a16:creationId xmlns:a16="http://schemas.microsoft.com/office/drawing/2014/main" id="{E954C8D1-ABA5-7A95-3EBB-5C67574740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053" y="2625212"/>
            <a:ext cx="3084649" cy="4082845"/>
          </a:xfrm>
          <a:prstGeom prst="rect">
            <a:avLst/>
          </a:prstGeom>
          <a:ln>
            <a:noFill/>
          </a:ln>
          <a:effectLst>
            <a:outerShdw blurRad="190500" algn="tl" rotWithShape="0">
              <a:srgbClr val="000000">
                <a:alpha val="70000"/>
              </a:srgbClr>
            </a:outerShdw>
          </a:effectLst>
        </p:spPr>
      </p:pic>
      <p:sp>
        <p:nvSpPr>
          <p:cNvPr id="15" name="CuadroTexto 14">
            <a:extLst>
              <a:ext uri="{FF2B5EF4-FFF2-40B4-BE49-F238E27FC236}">
                <a16:creationId xmlns:a16="http://schemas.microsoft.com/office/drawing/2014/main" id="{0618DB36-DF99-A9AF-8B80-8F98FEC0C0C9}"/>
              </a:ext>
            </a:extLst>
          </p:cNvPr>
          <p:cNvSpPr txBox="1"/>
          <p:nvPr/>
        </p:nvSpPr>
        <p:spPr>
          <a:xfrm>
            <a:off x="3300188" y="2530580"/>
            <a:ext cx="3710211" cy="1323439"/>
          </a:xfrm>
          <a:prstGeom prst="rect">
            <a:avLst/>
          </a:prstGeom>
          <a:noFill/>
        </p:spPr>
        <p:txBody>
          <a:bodyPr wrap="square">
            <a:spAutoFit/>
          </a:bodyPr>
          <a:lstStyle/>
          <a:p>
            <a:pPr>
              <a:spcBef>
                <a:spcPts val="600"/>
              </a:spcBef>
            </a:pPr>
            <a:r>
              <a:rPr lang="en" sz="2000" b="1" dirty="0"/>
              <a:t>He focused on teaching his disciples how to lead the church that would soon be founded: service, tolerance and love.</a:t>
            </a:r>
          </a:p>
        </p:txBody>
      </p:sp>
      <p:pic>
        <p:nvPicPr>
          <p:cNvPr id="16" name="Imagen 15">
            <a:extLst>
              <a:ext uri="{FF2B5EF4-FFF2-40B4-BE49-F238E27FC236}">
                <a16:creationId xmlns:a16="http://schemas.microsoft.com/office/drawing/2014/main" id="{04A4B18D-1D7E-AF45-76D1-056784E658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4696" y="4253894"/>
            <a:ext cx="845553" cy="218768"/>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29748DBF-0ECD-1562-0DF5-CB0F3C66AF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4696" y="6385785"/>
            <a:ext cx="845553" cy="218768"/>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67B60227-9DBE-301A-3AFC-9734CEE4BB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4696" y="5852813"/>
            <a:ext cx="845553" cy="218768"/>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4ACE9A3-8FB3-FC3A-8768-95BF3D4023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54696" y="5319840"/>
            <a:ext cx="845553" cy="218768"/>
          </a:xfrm>
          <a:prstGeom prst="rect">
            <a:avLst/>
          </a:prstGeom>
          <a:effectLst>
            <a:outerShdw blurRad="50800" dist="38100" dir="8100000" algn="tr" rotWithShape="0">
              <a:prstClr val="black">
                <a:alpha val="40000"/>
              </a:prstClr>
            </a:outerShdw>
          </a:effectLst>
        </p:spPr>
      </p:pic>
      <p:pic>
        <p:nvPicPr>
          <p:cNvPr id="22" name="Imagen 21">
            <a:extLst>
              <a:ext uri="{FF2B5EF4-FFF2-40B4-BE49-F238E27FC236}">
                <a16:creationId xmlns:a16="http://schemas.microsoft.com/office/drawing/2014/main" id="{05498E13-656E-C91E-6B05-6D6AB2EADCB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54696" y="4786867"/>
            <a:ext cx="845553" cy="218768"/>
          </a:xfrm>
          <a:prstGeom prst="rect">
            <a:avLst/>
          </a:prstGeom>
          <a:effectLst>
            <a:outerShdw blurRad="50800" dist="38100" dir="8100000" algn="tr" rotWithShape="0">
              <a:prstClr val="black">
                <a:alpha val="40000"/>
              </a:prstClr>
            </a:outerShdw>
          </a:effectLst>
        </p:spPr>
      </p:pic>
      <p:sp>
        <p:nvSpPr>
          <p:cNvPr id="24" name="CuadroTexto 23">
            <a:extLst>
              <a:ext uri="{FF2B5EF4-FFF2-40B4-BE49-F238E27FC236}">
                <a16:creationId xmlns:a16="http://schemas.microsoft.com/office/drawing/2014/main" id="{73A77511-8D89-6AF6-7154-9736E89EDEB4}"/>
              </a:ext>
            </a:extLst>
          </p:cNvPr>
          <p:cNvSpPr txBox="1"/>
          <p:nvPr/>
        </p:nvSpPr>
        <p:spPr>
          <a:xfrm>
            <a:off x="127052" y="1472582"/>
            <a:ext cx="6872747" cy="1015663"/>
          </a:xfrm>
          <a:prstGeom prst="rect">
            <a:avLst/>
          </a:prstGeom>
          <a:noFill/>
        </p:spPr>
        <p:txBody>
          <a:bodyPr wrap="square">
            <a:spAutoFit/>
          </a:bodyPr>
          <a:lstStyle/>
          <a:p>
            <a:pPr>
              <a:spcBef>
                <a:spcPts val="600"/>
              </a:spcBef>
            </a:pPr>
            <a:r>
              <a:rPr lang="en" sz="2000" b="1" dirty="0"/>
              <a:t>As he drew closer to Jerusalem, Jesus instructed his disciples about how citizens of the Kingdom should live and think.</a:t>
            </a:r>
          </a:p>
        </p:txBody>
      </p:sp>
    </p:spTree>
    <p:extLst>
      <p:ext uri="{BB962C8B-B14F-4D97-AF65-F5344CB8AC3E}">
        <p14:creationId xmlns:p14="http://schemas.microsoft.com/office/powerpoint/2010/main" val="354405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900" decel="100000" fill="hold"/>
                                        <p:tgtEl>
                                          <p:spTgt spid="1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strVal val="#ppt_w+.3"/>
                                          </p:val>
                                        </p:tav>
                                        <p:tav tm="100000">
                                          <p:val>
                                            <p:strVal val="#ppt_w"/>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animEffect transition="in" filter="fade">
                                      <p:cBhvr>
                                        <p:cTn id="40" dur="500"/>
                                        <p:tgtEl>
                                          <p:spTgt spid="16"/>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strVal val="#ppt_w+.3"/>
                                          </p:val>
                                        </p:tav>
                                        <p:tav tm="100000">
                                          <p:val>
                                            <p:strVal val="#ppt_w"/>
                                          </p:val>
                                        </p:tav>
                                      </p:tavLst>
                                    </p:anim>
                                    <p:anim calcmode="lin" valueType="num">
                                      <p:cBhvr>
                                        <p:cTn id="50" dur="500" fill="hold"/>
                                        <p:tgtEl>
                                          <p:spTgt spid="22"/>
                                        </p:tgtEl>
                                        <p:attrNameLst>
                                          <p:attrName>ppt_h</p:attrName>
                                        </p:attrNameLst>
                                      </p:cBhvr>
                                      <p:tavLst>
                                        <p:tav tm="0">
                                          <p:val>
                                            <p:strVal val="#ppt_h"/>
                                          </p:val>
                                        </p:tav>
                                        <p:tav tm="100000">
                                          <p:val>
                                            <p:strVal val="#ppt_h"/>
                                          </p:val>
                                        </p:tav>
                                      </p:tavLst>
                                    </p:anim>
                                    <p:animEffect transition="in" filter="fade">
                                      <p:cBhvr>
                                        <p:cTn id="51" dur="500"/>
                                        <p:tgtEl>
                                          <p:spTgt spid="22"/>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strVal val="#ppt_w+.3"/>
                                          </p:val>
                                        </p:tav>
                                        <p:tav tm="100000">
                                          <p:val>
                                            <p:strVal val="#ppt_w"/>
                                          </p:val>
                                        </p:tav>
                                      </p:tavLst>
                                    </p:anim>
                                    <p:anim calcmode="lin" valueType="num">
                                      <p:cBhvr>
                                        <p:cTn id="61" dur="500" fill="hold"/>
                                        <p:tgtEl>
                                          <p:spTgt spid="21"/>
                                        </p:tgtEl>
                                        <p:attrNameLst>
                                          <p:attrName>ppt_h</p:attrName>
                                        </p:attrNameLst>
                                      </p:cBhvr>
                                      <p:tavLst>
                                        <p:tav tm="0">
                                          <p:val>
                                            <p:strVal val="#ppt_h"/>
                                          </p:val>
                                        </p:tav>
                                        <p:tav tm="100000">
                                          <p:val>
                                            <p:strVal val="#ppt_h"/>
                                          </p:val>
                                        </p:tav>
                                      </p:tavLst>
                                    </p:anim>
                                    <p:animEffect transition="in" filter="fade">
                                      <p:cBhvr>
                                        <p:cTn id="62" dur="500"/>
                                        <p:tgtEl>
                                          <p:spTgt spid="21"/>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0" presetClass="entr" presetSubtype="0" decel="10000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strVal val="#ppt_w+.3"/>
                                          </p:val>
                                        </p:tav>
                                        <p:tav tm="100000">
                                          <p:val>
                                            <p:strVal val="#ppt_w"/>
                                          </p:val>
                                        </p:tav>
                                      </p:tavLst>
                                    </p:anim>
                                    <p:anim calcmode="lin" valueType="num">
                                      <p:cBhvr>
                                        <p:cTn id="72" dur="500" fill="hold"/>
                                        <p:tgtEl>
                                          <p:spTgt spid="20"/>
                                        </p:tgtEl>
                                        <p:attrNameLst>
                                          <p:attrName>ppt_h</p:attrName>
                                        </p:attrNameLst>
                                      </p:cBhvr>
                                      <p:tavLst>
                                        <p:tav tm="0">
                                          <p:val>
                                            <p:strVal val="#ppt_h"/>
                                          </p:val>
                                        </p:tav>
                                        <p:tav tm="100000">
                                          <p:val>
                                            <p:strVal val="#ppt_h"/>
                                          </p:val>
                                        </p:tav>
                                      </p:tavLst>
                                    </p:anim>
                                    <p:animEffect transition="in" filter="fade">
                                      <p:cBhvr>
                                        <p:cTn id="73" dur="500"/>
                                        <p:tgtEl>
                                          <p:spTgt spid="20"/>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0" presetClass="entr" presetSubtype="0" decel="10000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ppt_w+.3"/>
                                          </p:val>
                                        </p:tav>
                                        <p:tav tm="100000">
                                          <p:val>
                                            <p:strVal val="#ppt_w"/>
                                          </p:val>
                                        </p:tav>
                                      </p:tavLst>
                                    </p:anim>
                                    <p:anim calcmode="lin" valueType="num">
                                      <p:cBhvr>
                                        <p:cTn id="83" dur="500" fill="hold"/>
                                        <p:tgtEl>
                                          <p:spTgt spid="19"/>
                                        </p:tgtEl>
                                        <p:attrNameLst>
                                          <p:attrName>ppt_h</p:attrName>
                                        </p:attrNameLst>
                                      </p:cBhvr>
                                      <p:tavLst>
                                        <p:tav tm="0">
                                          <p:val>
                                            <p:strVal val="#ppt_h"/>
                                          </p:val>
                                        </p:tav>
                                        <p:tav tm="100000">
                                          <p:val>
                                            <p:strVal val="#ppt_h"/>
                                          </p:val>
                                        </p:tav>
                                      </p:tavLst>
                                    </p:anim>
                                    <p:animEffect transition="in" filter="fade">
                                      <p:cBhvr>
                                        <p:cTn id="84" dur="500"/>
                                        <p:tgtEl>
                                          <p:spTgt spid="19"/>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5"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96EADC-366B-30E9-1D34-DE17F83F9A14}"/>
              </a:ext>
            </a:extLst>
          </p:cNvPr>
          <p:cNvSpPr txBox="1"/>
          <p:nvPr/>
        </p:nvSpPr>
        <p:spPr>
          <a:xfrm>
            <a:off x="0" y="-68824"/>
            <a:ext cx="12191999"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INSTRUCTIONS ON MARRIAGE</a:t>
            </a:r>
          </a:p>
        </p:txBody>
      </p:sp>
      <p:sp>
        <p:nvSpPr>
          <p:cNvPr id="5" name="CuadroTexto 4">
            <a:extLst>
              <a:ext uri="{FF2B5EF4-FFF2-40B4-BE49-F238E27FC236}">
                <a16:creationId xmlns:a16="http://schemas.microsoft.com/office/drawing/2014/main" id="{2C34E604-3592-F4C3-27FF-53BAD6F9F07A}"/>
              </a:ext>
            </a:extLst>
          </p:cNvPr>
          <p:cNvSpPr txBox="1"/>
          <p:nvPr/>
        </p:nvSpPr>
        <p:spPr>
          <a:xfrm>
            <a:off x="1800224" y="514109"/>
            <a:ext cx="8591550" cy="369332"/>
          </a:xfrm>
          <a:prstGeom prst="rect">
            <a:avLst/>
          </a:prstGeom>
          <a:noFill/>
        </p:spPr>
        <p:txBody>
          <a:bodyPr wrap="square">
            <a:spAutoFit/>
          </a:bodyPr>
          <a:lstStyle/>
          <a:p>
            <a:pPr algn="ctr"/>
            <a:r>
              <a:rPr lang="en"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Therefore what God has joined together, let no one separate</a:t>
            </a:r>
            <a:r>
              <a:rPr lang="en"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(Mark 10:9)</a:t>
            </a:r>
          </a:p>
        </p:txBody>
      </p:sp>
      <p:sp>
        <p:nvSpPr>
          <p:cNvPr id="6" name="CuadroTexto 5">
            <a:extLst>
              <a:ext uri="{FF2B5EF4-FFF2-40B4-BE49-F238E27FC236}">
                <a16:creationId xmlns:a16="http://schemas.microsoft.com/office/drawing/2014/main" id="{CB1FE7F6-29F5-4705-ECC9-3368AD3A46B2}"/>
              </a:ext>
            </a:extLst>
          </p:cNvPr>
          <p:cNvSpPr txBox="1"/>
          <p:nvPr/>
        </p:nvSpPr>
        <p:spPr>
          <a:xfrm>
            <a:off x="133350" y="1040753"/>
            <a:ext cx="11911166" cy="707886"/>
          </a:xfrm>
          <a:prstGeom prst="rect">
            <a:avLst/>
          </a:prstGeom>
          <a:noFill/>
        </p:spPr>
        <p:txBody>
          <a:bodyPr wrap="square" rtlCol="0">
            <a:spAutoFit/>
          </a:bodyPr>
          <a:lstStyle/>
          <a:p>
            <a:pPr>
              <a:spcBef>
                <a:spcPts val="600"/>
              </a:spcBef>
            </a:pPr>
            <a:r>
              <a:rPr lang="en" sz="2000" b="1" dirty="0"/>
              <a:t>The Pharisees asked Jesus whether it was legal for a husband to divorce (put away) his wife </a:t>
            </a:r>
            <a:br>
              <a:rPr lang="es-ES" sz="2000" b="1" dirty="0"/>
            </a:br>
            <a:r>
              <a:rPr lang="en" sz="2000" b="1" dirty="0"/>
              <a:t>(Mark 10:2). They did it “to tempt him.” What was the trap?</a:t>
            </a:r>
          </a:p>
        </p:txBody>
      </p:sp>
      <p:grpSp>
        <p:nvGrpSpPr>
          <p:cNvPr id="10" name="Grupo 9">
            <a:extLst>
              <a:ext uri="{FF2B5EF4-FFF2-40B4-BE49-F238E27FC236}">
                <a16:creationId xmlns:a16="http://schemas.microsoft.com/office/drawing/2014/main" id="{702734C3-DB3E-D8B6-D0AB-E126836152DD}"/>
              </a:ext>
            </a:extLst>
          </p:cNvPr>
          <p:cNvGrpSpPr/>
          <p:nvPr/>
        </p:nvGrpSpPr>
        <p:grpSpPr>
          <a:xfrm>
            <a:off x="169915" y="4178708"/>
            <a:ext cx="3401961" cy="2551471"/>
            <a:chOff x="169915" y="4178708"/>
            <a:chExt cx="3401961" cy="2551471"/>
          </a:xfrm>
        </p:grpSpPr>
        <p:pic>
          <p:nvPicPr>
            <p:cNvPr id="4" name="Imagen 3" descr="Imagen que contiene tabla, pastel, hombre, tren&#10;&#10;Descripción generada automáticamente">
              <a:extLst>
                <a:ext uri="{FF2B5EF4-FFF2-40B4-BE49-F238E27FC236}">
                  <a16:creationId xmlns:a16="http://schemas.microsoft.com/office/drawing/2014/main" id="{85F2D623-EAB4-F5DD-A27C-B9F989ADAF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915" y="4178708"/>
              <a:ext cx="3401961" cy="2551471"/>
            </a:xfrm>
            <a:prstGeom prst="rect">
              <a:avLst/>
            </a:prstGeom>
            <a:solidFill>
              <a:srgbClr val="FFFFFF">
                <a:shade val="85000"/>
              </a:srgbClr>
            </a:solidFill>
            <a:ln w="13652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CuadroTexto 8">
              <a:extLst>
                <a:ext uri="{FF2B5EF4-FFF2-40B4-BE49-F238E27FC236}">
                  <a16:creationId xmlns:a16="http://schemas.microsoft.com/office/drawing/2014/main" id="{7E920F95-4931-91F9-8BAD-13A30D9BC31C}"/>
                </a:ext>
              </a:extLst>
            </p:cNvPr>
            <p:cNvSpPr txBox="1"/>
            <p:nvPr/>
          </p:nvSpPr>
          <p:spPr>
            <a:xfrm>
              <a:off x="491614" y="6351638"/>
              <a:ext cx="2546555" cy="338554"/>
            </a:xfrm>
            <a:prstGeom prst="rect">
              <a:avLst/>
            </a:prstGeom>
            <a:noFill/>
          </p:spPr>
          <p:txBody>
            <a:bodyPr wrap="square" rtlCol="0">
              <a:spAutoFit/>
            </a:bodyPr>
            <a:lstStyle/>
            <a:p>
              <a:pPr algn="ctr">
                <a:spcBef>
                  <a:spcPts val="600"/>
                </a:spcBef>
              </a:pPr>
              <a:r>
                <a:rPr lang="en" sz="1600" b="1" spc="600" dirty="0">
                  <a:solidFill>
                    <a:schemeClr val="bg1"/>
                  </a:solidFill>
                  <a:effectLst>
                    <a:outerShdw blurRad="38100" dist="38100" dir="2700000" algn="tl">
                      <a:srgbClr val="000000">
                        <a:alpha val="43137"/>
                      </a:srgbClr>
                    </a:outerShdw>
                  </a:effectLst>
                  <a:latin typeface="Constantia" panose="02030602050306030303" pitchFamily="18" charset="0"/>
                </a:rPr>
                <a:t>MARRIAGE</a:t>
              </a:r>
            </a:p>
          </p:txBody>
        </p:sp>
      </p:grpSp>
      <p:sp>
        <p:nvSpPr>
          <p:cNvPr id="12" name="CuadroTexto 11">
            <a:extLst>
              <a:ext uri="{FF2B5EF4-FFF2-40B4-BE49-F238E27FC236}">
                <a16:creationId xmlns:a16="http://schemas.microsoft.com/office/drawing/2014/main" id="{167C2BCF-959D-B6B7-3C24-ED3563873D39}"/>
              </a:ext>
            </a:extLst>
          </p:cNvPr>
          <p:cNvSpPr txBox="1"/>
          <p:nvPr/>
        </p:nvSpPr>
        <p:spPr>
          <a:xfrm>
            <a:off x="164998" y="1754795"/>
            <a:ext cx="8067394" cy="1015663"/>
          </a:xfrm>
          <a:prstGeom prst="rect">
            <a:avLst/>
          </a:prstGeom>
          <a:noFill/>
        </p:spPr>
        <p:txBody>
          <a:bodyPr wrap="square">
            <a:spAutoFit/>
          </a:bodyPr>
          <a:lstStyle/>
          <a:p>
            <a:pPr>
              <a:spcBef>
                <a:spcPts val="600"/>
              </a:spcBef>
            </a:pPr>
            <a:r>
              <a:rPr lang="en" sz="2000" b="1" dirty="0"/>
              <a:t>John had been beheaded for accusing Herod of divorcing his wife to marry his brother's wife (Mt. 14:3-4). They wanted, therefore, to bias Herod against Jesus.</a:t>
            </a:r>
          </a:p>
        </p:txBody>
      </p:sp>
      <p:sp>
        <p:nvSpPr>
          <p:cNvPr id="14" name="CuadroTexto 13">
            <a:extLst>
              <a:ext uri="{FF2B5EF4-FFF2-40B4-BE49-F238E27FC236}">
                <a16:creationId xmlns:a16="http://schemas.microsoft.com/office/drawing/2014/main" id="{9D38B784-7AA1-7553-FF5E-C95DA5BC21A2}"/>
              </a:ext>
            </a:extLst>
          </p:cNvPr>
          <p:cNvSpPr txBox="1"/>
          <p:nvPr/>
        </p:nvSpPr>
        <p:spPr>
          <a:xfrm>
            <a:off x="3677905" y="4274146"/>
            <a:ext cx="4554487" cy="2246769"/>
          </a:xfrm>
          <a:prstGeom prst="rect">
            <a:avLst/>
          </a:prstGeom>
          <a:noFill/>
        </p:spPr>
        <p:txBody>
          <a:bodyPr wrap="square">
            <a:spAutoFit/>
          </a:bodyPr>
          <a:lstStyle/>
          <a:p>
            <a:pPr>
              <a:spcBef>
                <a:spcPts val="600"/>
              </a:spcBef>
            </a:pPr>
            <a:r>
              <a:rPr lang="en-US" sz="2000" b="1" dirty="0"/>
              <a:t>Rabbi Hillel's followers went so far as to allow divorce for almost any reason. However, Jesus clarified that, from the beginning, God created man and woman to be united in an unbreakable bond that only adultery could break </a:t>
            </a:r>
            <a:r>
              <a:rPr lang="en" sz="2000" b="1" dirty="0"/>
              <a:t>(Mark 10:6-12).</a:t>
            </a:r>
          </a:p>
        </p:txBody>
      </p:sp>
      <p:sp>
        <p:nvSpPr>
          <p:cNvPr id="16" name="CuadroTexto 15">
            <a:extLst>
              <a:ext uri="{FF2B5EF4-FFF2-40B4-BE49-F238E27FC236}">
                <a16:creationId xmlns:a16="http://schemas.microsoft.com/office/drawing/2014/main" id="{B5C96A26-8C8A-2962-2D33-7305AED6FF47}"/>
              </a:ext>
            </a:extLst>
          </p:cNvPr>
          <p:cNvSpPr txBox="1"/>
          <p:nvPr/>
        </p:nvSpPr>
        <p:spPr>
          <a:xfrm>
            <a:off x="133350" y="2776613"/>
            <a:ext cx="8010525" cy="1323439"/>
          </a:xfrm>
          <a:prstGeom prst="rect">
            <a:avLst/>
          </a:prstGeom>
          <a:noFill/>
        </p:spPr>
        <p:txBody>
          <a:bodyPr wrap="square">
            <a:spAutoFit/>
          </a:bodyPr>
          <a:lstStyle/>
          <a:p>
            <a:pPr>
              <a:spcBef>
                <a:spcPts val="600"/>
              </a:spcBef>
            </a:pPr>
            <a:r>
              <a:rPr lang="en" sz="2000" b="1" dirty="0"/>
              <a:t>The text that supported the Pharisees' demand allowed the husband to divorce his wife for “some indecent thing.” But it also protected the woman, saying that this “debased” her, and was an “abomination” to God ( Deut. 24:1-4; Mark 10:5).</a:t>
            </a:r>
          </a:p>
        </p:txBody>
      </p:sp>
      <p:pic>
        <p:nvPicPr>
          <p:cNvPr id="18" name="Imagen 17" descr="Imagen que contiene persona, ropa, parado, mujer&#10;&#10;Descripción generada automáticamente">
            <a:extLst>
              <a:ext uri="{FF2B5EF4-FFF2-40B4-BE49-F238E27FC236}">
                <a16:creationId xmlns:a16="http://schemas.microsoft.com/office/drawing/2014/main" id="{9CE81F42-BD61-10D4-7B20-CDDB39EEF30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92603" y="1535196"/>
            <a:ext cx="3696158" cy="4989132"/>
          </a:xfrm>
          <a:prstGeom prst="roundRect">
            <a:avLst>
              <a:gd name="adj" fmla="val 4167"/>
            </a:avLst>
          </a:prstGeom>
          <a:solidFill>
            <a:srgbClr val="FFFFFF"/>
          </a:solidFill>
          <a:ln w="98425" cap="sq">
            <a:solidFill>
              <a:schemeClr val="accent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4287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C6D227-852E-2E0B-1534-2EC82582A215}"/>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INSTRUCTIONS ON CHILDREN</a:t>
            </a:r>
          </a:p>
        </p:txBody>
      </p:sp>
      <p:sp>
        <p:nvSpPr>
          <p:cNvPr id="5" name="CuadroTexto 4">
            <a:extLst>
              <a:ext uri="{FF2B5EF4-FFF2-40B4-BE49-F238E27FC236}">
                <a16:creationId xmlns:a16="http://schemas.microsoft.com/office/drawing/2014/main" id="{12591799-A70C-C778-4F0D-455DDB53CC40}"/>
              </a:ext>
            </a:extLst>
          </p:cNvPr>
          <p:cNvSpPr txBox="1"/>
          <p:nvPr/>
        </p:nvSpPr>
        <p:spPr>
          <a:xfrm>
            <a:off x="876300" y="657522"/>
            <a:ext cx="10439400" cy="646331"/>
          </a:xfrm>
          <a:prstGeom prst="rect">
            <a:avLst/>
          </a:prstGeom>
          <a:noFill/>
        </p:spPr>
        <p:txBody>
          <a:bodyPr wrap="square">
            <a:spAutoFit/>
          </a:bodyPr>
          <a:lstStyle/>
          <a:p>
            <a:pPr algn="ct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When Jesus saw this, he was indignant. He said to them, “Let the little children come to me, and do not hinder them, for the kingdom of God belongs to such as these</a:t>
            </a: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(Mark 10:14)</a:t>
            </a:r>
          </a:p>
        </p:txBody>
      </p:sp>
      <p:sp>
        <p:nvSpPr>
          <p:cNvPr id="6" name="CuadroTexto 5">
            <a:extLst>
              <a:ext uri="{FF2B5EF4-FFF2-40B4-BE49-F238E27FC236}">
                <a16:creationId xmlns:a16="http://schemas.microsoft.com/office/drawing/2014/main" id="{4E21F508-B877-DD02-22C4-FE35234D543E}"/>
              </a:ext>
            </a:extLst>
          </p:cNvPr>
          <p:cNvSpPr txBox="1"/>
          <p:nvPr/>
        </p:nvSpPr>
        <p:spPr>
          <a:xfrm>
            <a:off x="120137" y="1290486"/>
            <a:ext cx="9498561" cy="1015663"/>
          </a:xfrm>
          <a:prstGeom prst="rect">
            <a:avLst/>
          </a:prstGeom>
          <a:noFill/>
        </p:spPr>
        <p:txBody>
          <a:bodyPr wrap="square" rtlCol="0">
            <a:spAutoFit/>
          </a:bodyPr>
          <a:lstStyle/>
          <a:p>
            <a:pPr>
              <a:spcBef>
                <a:spcPts val="600"/>
              </a:spcBef>
            </a:pPr>
            <a:r>
              <a:rPr lang="en" sz="2000" b="1" dirty="0"/>
              <a:t>The disciples thought that Jesus' time was too valuable to waste caring for children. But Jesus was outraged by the attitude of his disciples (Mark 10:13-14).</a:t>
            </a:r>
          </a:p>
        </p:txBody>
      </p:sp>
      <p:pic>
        <p:nvPicPr>
          <p:cNvPr id="4" name="Imagen 3" descr="Imagen que contiene persona, interior, mujer, joven&#10;&#10;Descripción generada automáticamente">
            <a:extLst>
              <a:ext uri="{FF2B5EF4-FFF2-40B4-BE49-F238E27FC236}">
                <a16:creationId xmlns:a16="http://schemas.microsoft.com/office/drawing/2014/main" id="{1834B513-DBD2-FE71-B981-6A2BF1E48A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18699" y="4643447"/>
            <a:ext cx="2453163" cy="2128888"/>
          </a:xfrm>
          <a:prstGeom prst="roundRect">
            <a:avLst>
              <a:gd name="adj" fmla="val 2544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40000"/>
                <a:lumOff val="60000"/>
              </a:schemeClr>
            </a:contourClr>
          </a:sp3d>
        </p:spPr>
      </p:pic>
      <p:pic>
        <p:nvPicPr>
          <p:cNvPr id="8" name="Imagen 7" descr="Dibujo de una persona&#10;&#10;Descripción generada automáticamente con confianza media">
            <a:extLst>
              <a:ext uri="{FF2B5EF4-FFF2-40B4-BE49-F238E27FC236}">
                <a16:creationId xmlns:a16="http://schemas.microsoft.com/office/drawing/2014/main" id="{A7327BF7-C262-7694-3453-AD149CE8C1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18699" y="1378974"/>
            <a:ext cx="2453163" cy="3114367"/>
          </a:xfrm>
          <a:prstGeom prst="roundRect">
            <a:avLst>
              <a:gd name="adj" fmla="val 1181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0" name="Imagen 9" descr="Un grupo de personas en un escenario&#10;&#10;Descripción generada automáticamente con confianza media">
            <a:extLst>
              <a:ext uri="{FF2B5EF4-FFF2-40B4-BE49-F238E27FC236}">
                <a16:creationId xmlns:a16="http://schemas.microsoft.com/office/drawing/2014/main" id="{322C0167-01AE-21AD-B0E8-E971829B4B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59" y="4395021"/>
            <a:ext cx="6410631" cy="2403987"/>
          </a:xfrm>
          <a:prstGeom prst="roundRect">
            <a:avLst>
              <a:gd name="adj" fmla="val 18410"/>
            </a:avLst>
          </a:prstGeom>
          <a:solidFill>
            <a:srgbClr val="FFFFFF">
              <a:shade val="85000"/>
            </a:srgbClr>
          </a:solidFill>
          <a:ln>
            <a:noFill/>
          </a:ln>
          <a:effectLst>
            <a:innerShdw blurRad="114300">
              <a:prstClr val="black"/>
            </a:innerShdw>
          </a:effectLst>
        </p:spPr>
      </p:pic>
      <p:sp>
        <p:nvSpPr>
          <p:cNvPr id="12" name="CuadroTexto 11">
            <a:extLst>
              <a:ext uri="{FF2B5EF4-FFF2-40B4-BE49-F238E27FC236}">
                <a16:creationId xmlns:a16="http://schemas.microsoft.com/office/drawing/2014/main" id="{6F36DFC4-BC5F-7937-F2D9-4F2D59CE3D1B}"/>
              </a:ext>
            </a:extLst>
          </p:cNvPr>
          <p:cNvSpPr txBox="1"/>
          <p:nvPr/>
        </p:nvSpPr>
        <p:spPr>
          <a:xfrm>
            <a:off x="6499117" y="3897201"/>
            <a:ext cx="3048003" cy="2862322"/>
          </a:xfrm>
          <a:prstGeom prst="rect">
            <a:avLst/>
          </a:prstGeom>
          <a:noFill/>
        </p:spPr>
        <p:txBody>
          <a:bodyPr wrap="square">
            <a:spAutoFit/>
          </a:bodyPr>
          <a:lstStyle/>
          <a:p>
            <a:pPr>
              <a:spcBef>
                <a:spcPts val="600"/>
              </a:spcBef>
            </a:pPr>
            <a:r>
              <a:rPr lang="en-US" sz="2000" b="1" dirty="0"/>
              <a:t>There is no question of whether the children deserve it, or if they have to pay for it. They simply extend their arms and take it with a big smile. Thus, we must accept the great gift of the kingdom of God.</a:t>
            </a:r>
            <a:endParaRPr lang="en" sz="2000" b="1" dirty="0"/>
          </a:p>
        </p:txBody>
      </p:sp>
      <p:sp>
        <p:nvSpPr>
          <p:cNvPr id="14" name="CuadroTexto 13">
            <a:extLst>
              <a:ext uri="{FF2B5EF4-FFF2-40B4-BE49-F238E27FC236}">
                <a16:creationId xmlns:a16="http://schemas.microsoft.com/office/drawing/2014/main" id="{B32D2C25-E6FC-D3D5-5A36-04F2E9CC0143}"/>
              </a:ext>
            </a:extLst>
          </p:cNvPr>
          <p:cNvSpPr txBox="1"/>
          <p:nvPr/>
        </p:nvSpPr>
        <p:spPr>
          <a:xfrm>
            <a:off x="120131" y="3984799"/>
            <a:ext cx="6410631" cy="400110"/>
          </a:xfrm>
          <a:prstGeom prst="rect">
            <a:avLst/>
          </a:prstGeom>
          <a:noFill/>
        </p:spPr>
        <p:txBody>
          <a:bodyPr wrap="square">
            <a:spAutoFit/>
          </a:bodyPr>
          <a:lstStyle/>
          <a:p>
            <a:pPr>
              <a:spcBef>
                <a:spcPts val="600"/>
              </a:spcBef>
            </a:pPr>
            <a:r>
              <a:rPr lang="en" sz="2000" b="1" dirty="0"/>
              <a:t>How does a child receive a gift when it is offered?</a:t>
            </a:r>
          </a:p>
        </p:txBody>
      </p:sp>
      <p:sp>
        <p:nvSpPr>
          <p:cNvPr id="16" name="CuadroTexto 15">
            <a:extLst>
              <a:ext uri="{FF2B5EF4-FFF2-40B4-BE49-F238E27FC236}">
                <a16:creationId xmlns:a16="http://schemas.microsoft.com/office/drawing/2014/main" id="{8741022D-E0DE-BC45-4424-7396F3A40305}"/>
              </a:ext>
            </a:extLst>
          </p:cNvPr>
          <p:cNvSpPr txBox="1"/>
          <p:nvPr/>
        </p:nvSpPr>
        <p:spPr>
          <a:xfrm>
            <a:off x="120131" y="3188751"/>
            <a:ext cx="9426989" cy="707886"/>
          </a:xfrm>
          <a:prstGeom prst="rect">
            <a:avLst/>
          </a:prstGeom>
          <a:noFill/>
        </p:spPr>
        <p:txBody>
          <a:bodyPr wrap="square">
            <a:spAutoFit/>
          </a:bodyPr>
          <a:lstStyle/>
          <a:p>
            <a:pPr>
              <a:spcBef>
                <a:spcPts val="600"/>
              </a:spcBef>
            </a:pPr>
            <a:r>
              <a:rPr lang="en" sz="2000" b="1" dirty="0"/>
              <a:t>Furthermore, “</a:t>
            </a:r>
            <a:r>
              <a:rPr lang="en-US" sz="2000" b="1" dirty="0"/>
              <a:t>anyone who will not receive the kingdom of God like a little child will never enter it</a:t>
            </a:r>
            <a:r>
              <a:rPr lang="en" sz="2000" b="1" dirty="0"/>
              <a:t>”  (Mark 10:15).</a:t>
            </a:r>
          </a:p>
        </p:txBody>
      </p:sp>
      <p:sp>
        <p:nvSpPr>
          <p:cNvPr id="18" name="CuadroTexto 17">
            <a:extLst>
              <a:ext uri="{FF2B5EF4-FFF2-40B4-BE49-F238E27FC236}">
                <a16:creationId xmlns:a16="http://schemas.microsoft.com/office/drawing/2014/main" id="{CA2F41E2-C555-9616-B516-E6A90D40ABDC}"/>
              </a:ext>
            </a:extLst>
          </p:cNvPr>
          <p:cNvSpPr txBox="1"/>
          <p:nvPr/>
        </p:nvSpPr>
        <p:spPr>
          <a:xfrm>
            <a:off x="120132" y="1909672"/>
            <a:ext cx="9426988" cy="1323439"/>
          </a:xfrm>
          <a:prstGeom prst="rect">
            <a:avLst/>
          </a:prstGeom>
          <a:noFill/>
        </p:spPr>
        <p:txBody>
          <a:bodyPr wrap="square">
            <a:spAutoFit/>
          </a:bodyPr>
          <a:lstStyle/>
          <a:p>
            <a:pPr>
              <a:spcBef>
                <a:spcPts val="600"/>
              </a:spcBef>
            </a:pPr>
            <a:r>
              <a:rPr lang="en-US" sz="2000" b="1" dirty="0"/>
              <a:t>Children are important to Jesus. «Jesus is attracting the children and commands us: “When Jesus told the disciples not to forbid the children to come to Him.” It is as if he were telling us: as if He would say, they will come if you do not hinder them»  </a:t>
            </a:r>
            <a:r>
              <a:rPr lang="en-US" sz="1600" b="1" dirty="0"/>
              <a:t>(EGW. DTG - Chapter 56, Pg. 476)</a:t>
            </a:r>
            <a:r>
              <a:rPr lang="en" sz="2000" b="1" dirty="0"/>
              <a:t>.</a:t>
            </a:r>
          </a:p>
        </p:txBody>
      </p:sp>
    </p:spTree>
    <p:extLst>
      <p:ext uri="{BB962C8B-B14F-4D97-AF65-F5344CB8AC3E}">
        <p14:creationId xmlns:p14="http://schemas.microsoft.com/office/powerpoint/2010/main" val="137908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6" presetClass="entr" presetSubtype="3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ou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8"/>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6" dur="1000" fill="hold"/>
                                        <p:tgtEl>
                                          <p:spTgt spid="14"/>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B568ACA-B56E-AE87-57FA-AEC6FF7A4440}"/>
              </a:ext>
            </a:extLst>
          </p:cNvPr>
          <p:cNvSpPr txBox="1"/>
          <p:nvPr/>
        </p:nvSpPr>
        <p:spPr>
          <a:xfrm>
            <a:off x="0" y="0"/>
            <a:ext cx="12192000" cy="769441"/>
          </a:xfrm>
          <a:prstGeom prst="rect">
            <a:avLst/>
          </a:prstGeom>
          <a:noFill/>
        </p:spPr>
        <p:txBody>
          <a:bodyPr wrap="square">
            <a:spAutoFit/>
          </a:bodyPr>
          <a:lstStyle/>
          <a:p>
            <a:pPr algn="ctr"/>
            <a:r>
              <a:rPr lang="en" sz="4400" b="1" dirty="0">
                <a:ln w="6600">
                  <a:solidFill>
                    <a:srgbClr val="8D253C"/>
                  </a:solidFill>
                  <a:prstDash val="solid"/>
                </a:ln>
                <a:solidFill>
                  <a:srgbClr val="FFFFFF"/>
                </a:solidFill>
                <a:effectLst>
                  <a:outerShdw dist="38100" dir="2700000" algn="tl" rotWithShape="0">
                    <a:srgbClr val="8D253C"/>
                  </a:outerShdw>
                </a:effectLst>
              </a:rPr>
              <a:t>INSTRUCTIONS ON PRIORITIES</a:t>
            </a:r>
          </a:p>
        </p:txBody>
      </p:sp>
      <p:sp>
        <p:nvSpPr>
          <p:cNvPr id="5" name="CuadroTexto 4">
            <a:extLst>
              <a:ext uri="{FF2B5EF4-FFF2-40B4-BE49-F238E27FC236}">
                <a16:creationId xmlns:a16="http://schemas.microsoft.com/office/drawing/2014/main" id="{6857B45F-95AE-EA9A-A217-EA66AE1E2EBC}"/>
              </a:ext>
            </a:extLst>
          </p:cNvPr>
          <p:cNvSpPr txBox="1"/>
          <p:nvPr/>
        </p:nvSpPr>
        <p:spPr>
          <a:xfrm>
            <a:off x="447674" y="623129"/>
            <a:ext cx="11296650" cy="646331"/>
          </a:xfrm>
          <a:prstGeom prst="rect">
            <a:avLst/>
          </a:prstGeom>
          <a:noFill/>
        </p:spPr>
        <p:txBody>
          <a:bodyPr wrap="square">
            <a:spAutoFit/>
          </a:bodyPr>
          <a:lstStyle/>
          <a:p>
            <a:pPr algn="ctr"/>
            <a:r>
              <a:rPr lang="en" b="1" dirty="0">
                <a:solidFill>
                  <a:srgbClr val="EFD733"/>
                </a:solidFill>
                <a:effectLst>
                  <a:glow rad="101600">
                    <a:srgbClr val="005058"/>
                  </a:glow>
                  <a:outerShdw blurRad="38100" dist="38100" dir="2700000" algn="tl">
                    <a:srgbClr val="000000">
                      <a:alpha val="43137"/>
                    </a:srgbClr>
                  </a:outerShdw>
                </a:effectLst>
                <a:latin typeface="Comic Sans MS" panose="030F0702030302020204" pitchFamily="66" charset="0"/>
              </a:rPr>
              <a:t>“</a:t>
            </a:r>
            <a:r>
              <a:rPr lang="en-US" b="1" dirty="0">
                <a:solidFill>
                  <a:srgbClr val="EFD733"/>
                </a:solidFill>
                <a:effectLst>
                  <a:glow rad="101600">
                    <a:srgbClr val="005058"/>
                  </a:glow>
                  <a:outerShdw blurRad="38100" dist="38100" dir="2700000" algn="tl">
                    <a:srgbClr val="000000">
                      <a:alpha val="43137"/>
                    </a:srgbClr>
                  </a:outerShdw>
                </a:effectLst>
                <a:latin typeface="Comic Sans MS" panose="030F0702030302020204" pitchFamily="66" charset="0"/>
              </a:rPr>
              <a:t>Jesus looked at him and loved him. “One thing you lack,” he said. “Go, sell everything you have and give to the poor, and you will have treasure in heaven. Then come, follow me</a:t>
            </a:r>
            <a:r>
              <a:rPr lang="en" b="1" dirty="0">
                <a:solidFill>
                  <a:srgbClr val="EFD733"/>
                </a:solidFill>
                <a:effectLst>
                  <a:glow rad="101600">
                    <a:srgbClr val="005058"/>
                  </a:glow>
                  <a:outerShdw blurRad="38100" dist="38100" dir="2700000" algn="tl">
                    <a:srgbClr val="000000">
                      <a:alpha val="43137"/>
                    </a:srgbClr>
                  </a:outerShdw>
                </a:effectLst>
                <a:latin typeface="Comic Sans MS" panose="030F0702030302020204" pitchFamily="66" charset="0"/>
              </a:rPr>
              <a:t>” </a:t>
            </a:r>
            <a:r>
              <a:rPr lang="en" sz="1400" b="1" dirty="0">
                <a:solidFill>
                  <a:srgbClr val="EFD733"/>
                </a:solidFill>
                <a:effectLst>
                  <a:glow rad="101600">
                    <a:srgbClr val="005058"/>
                  </a:glow>
                  <a:outerShdw blurRad="38100" dist="38100" dir="2700000" algn="tl">
                    <a:srgbClr val="000000">
                      <a:alpha val="43137"/>
                    </a:srgbClr>
                  </a:outerShdw>
                </a:effectLst>
                <a:latin typeface="Comic Sans MS" panose="030F0702030302020204" pitchFamily="66" charset="0"/>
              </a:rPr>
              <a:t>(Mark 10:21)</a:t>
            </a:r>
          </a:p>
        </p:txBody>
      </p:sp>
      <p:sp>
        <p:nvSpPr>
          <p:cNvPr id="6" name="CuadroTexto 5">
            <a:extLst>
              <a:ext uri="{FF2B5EF4-FFF2-40B4-BE49-F238E27FC236}">
                <a16:creationId xmlns:a16="http://schemas.microsoft.com/office/drawing/2014/main" id="{9585D56C-CB91-5FC5-BE03-AE8429383A12}"/>
              </a:ext>
            </a:extLst>
          </p:cNvPr>
          <p:cNvSpPr txBox="1"/>
          <p:nvPr/>
        </p:nvSpPr>
        <p:spPr>
          <a:xfrm>
            <a:off x="64525" y="1453221"/>
            <a:ext cx="6265398" cy="1323439"/>
          </a:xfrm>
          <a:prstGeom prst="rect">
            <a:avLst/>
          </a:prstGeom>
          <a:noFill/>
        </p:spPr>
        <p:txBody>
          <a:bodyPr wrap="square" rtlCol="0">
            <a:spAutoFit/>
          </a:bodyPr>
          <a:lstStyle/>
          <a:p>
            <a:pPr>
              <a:spcBef>
                <a:spcPts val="600"/>
              </a:spcBef>
            </a:pPr>
            <a:r>
              <a:rPr lang="en" sz="2000" b="1" dirty="0"/>
              <a:t>Moved by the way Jesus dealt with children, and how he spoke about entering the Kingdom, a rich young man ran to Jesus to ask for more detailed instructions for achieving eternal life (Mark 10:17).</a:t>
            </a:r>
          </a:p>
        </p:txBody>
      </p:sp>
      <p:pic>
        <p:nvPicPr>
          <p:cNvPr id="4" name="Imagen 3" descr="Aplicación&#10;&#10;Descripción generada automáticamente con confianza media">
            <a:extLst>
              <a:ext uri="{FF2B5EF4-FFF2-40B4-BE49-F238E27FC236}">
                <a16:creationId xmlns:a16="http://schemas.microsoft.com/office/drawing/2014/main" id="{A2EAC10D-F1A5-5E99-D4D7-B0745CB128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79103" y="3931268"/>
            <a:ext cx="2655894" cy="2135718"/>
          </a:xfrm>
          <a:prstGeom prst="snip2DiagRect">
            <a:avLst>
              <a:gd name="adj1" fmla="val 17035"/>
              <a:gd name="adj2" fmla="val 0"/>
            </a:avLst>
          </a:prstGeom>
          <a:solidFill>
            <a:srgbClr val="FFFFFF">
              <a:shade val="85000"/>
            </a:srgbClr>
          </a:solidFill>
          <a:ln w="88900" cap="sq">
            <a:solidFill>
              <a:srgbClr val="00596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hombre, parado, camiseta&#10;&#10;Descripción generada automáticamente">
            <a:extLst>
              <a:ext uri="{FF2B5EF4-FFF2-40B4-BE49-F238E27FC236}">
                <a16:creationId xmlns:a16="http://schemas.microsoft.com/office/drawing/2014/main" id="{CC6A3776-0965-7D34-472D-785A0435EC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18787" y="1503075"/>
            <a:ext cx="2663673" cy="2260786"/>
          </a:xfrm>
          <a:prstGeom prst="snip2DiagRect">
            <a:avLst>
              <a:gd name="adj1" fmla="val 15657"/>
              <a:gd name="adj2" fmla="val 0"/>
            </a:avLst>
          </a:prstGeom>
          <a:solidFill>
            <a:srgbClr val="FFFFFF">
              <a:shade val="85000"/>
            </a:srgbClr>
          </a:solidFill>
          <a:ln w="88900" cap="sq">
            <a:solidFill>
              <a:srgbClr val="00596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xterior, pasto, hombre, gente&#10;&#10;Descripción generada automáticamente">
            <a:extLst>
              <a:ext uri="{FF2B5EF4-FFF2-40B4-BE49-F238E27FC236}">
                <a16:creationId xmlns:a16="http://schemas.microsoft.com/office/drawing/2014/main" id="{0DE1C59C-114B-E625-6C56-5564E01192A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379103" y="1503075"/>
            <a:ext cx="2655894" cy="2246114"/>
          </a:xfrm>
          <a:prstGeom prst="snip2DiagRect">
            <a:avLst/>
          </a:prstGeom>
          <a:solidFill>
            <a:srgbClr val="FFFFFF">
              <a:shade val="85000"/>
            </a:srgbClr>
          </a:solidFill>
          <a:ln w="88900" cap="sq">
            <a:solidFill>
              <a:srgbClr val="00596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caricatura de una persona&#10;&#10;Descripción generada automáticamente con confianza baja">
            <a:extLst>
              <a:ext uri="{FF2B5EF4-FFF2-40B4-BE49-F238E27FC236}">
                <a16:creationId xmlns:a16="http://schemas.microsoft.com/office/drawing/2014/main" id="{C2D4625A-82DA-78D6-DED5-AF502AC327B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26566" y="3931268"/>
            <a:ext cx="2655894" cy="2135718"/>
          </a:xfrm>
          <a:prstGeom prst="snip2DiagRect">
            <a:avLst/>
          </a:prstGeom>
          <a:solidFill>
            <a:srgbClr val="FFFFFF">
              <a:shade val="85000"/>
            </a:srgbClr>
          </a:solidFill>
          <a:ln w="88900" cap="sq">
            <a:solidFill>
              <a:srgbClr val="00596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20E883D8-C79F-C4C5-72E8-4FA9CBF72D45}"/>
              </a:ext>
            </a:extLst>
          </p:cNvPr>
          <p:cNvSpPr txBox="1"/>
          <p:nvPr/>
        </p:nvSpPr>
        <p:spPr>
          <a:xfrm>
            <a:off x="0" y="6125756"/>
            <a:ext cx="12191999" cy="707886"/>
          </a:xfrm>
          <a:prstGeom prst="rect">
            <a:avLst/>
          </a:prstGeom>
          <a:noFill/>
        </p:spPr>
        <p:txBody>
          <a:bodyPr wrap="square">
            <a:spAutoFit/>
          </a:bodyPr>
          <a:lstStyle/>
          <a:p>
            <a:pPr>
              <a:spcBef>
                <a:spcPts val="600"/>
              </a:spcBef>
            </a:pPr>
            <a:r>
              <a:rPr lang="en" sz="2000" b="1" dirty="0"/>
              <a:t>Let's be clear about our priorities. If our priority is God, He will give us eternal life. “</a:t>
            </a:r>
            <a:r>
              <a:rPr lang="en-US" sz="2000" b="1" dirty="0"/>
              <a:t>With man this is impossible, but not with God; all things are possible with God</a:t>
            </a:r>
            <a:r>
              <a:rPr lang="en" sz="2000" b="1" dirty="0"/>
              <a:t>” (Mark 10:27).</a:t>
            </a:r>
          </a:p>
        </p:txBody>
      </p:sp>
      <p:sp>
        <p:nvSpPr>
          <p:cNvPr id="17" name="Rombo 16">
            <a:extLst>
              <a:ext uri="{FF2B5EF4-FFF2-40B4-BE49-F238E27FC236}">
                <a16:creationId xmlns:a16="http://schemas.microsoft.com/office/drawing/2014/main" id="{2355B6E8-56CA-C7CD-9E00-3AFF79F30CCF}"/>
              </a:ext>
            </a:extLst>
          </p:cNvPr>
          <p:cNvSpPr/>
          <p:nvPr/>
        </p:nvSpPr>
        <p:spPr>
          <a:xfrm>
            <a:off x="8976852" y="3542411"/>
            <a:ext cx="616634" cy="616634"/>
          </a:xfrm>
          <a:prstGeom prst="diamond">
            <a:avLst/>
          </a:prstGeom>
          <a:solidFill>
            <a:schemeClr val="bg1"/>
          </a:solidFill>
          <a:ln w="76200">
            <a:solidFill>
              <a:srgbClr val="0059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n>
                <a:solidFill>
                  <a:sysClr val="windowText" lastClr="000000"/>
                </a:solidFill>
              </a:ln>
            </a:endParaRPr>
          </a:p>
        </p:txBody>
      </p:sp>
      <p:sp>
        <p:nvSpPr>
          <p:cNvPr id="19" name="CuadroTexto 18">
            <a:extLst>
              <a:ext uri="{FF2B5EF4-FFF2-40B4-BE49-F238E27FC236}">
                <a16:creationId xmlns:a16="http://schemas.microsoft.com/office/drawing/2014/main" id="{77558B19-7A7E-4373-09F5-D45F4A1BAA80}"/>
              </a:ext>
            </a:extLst>
          </p:cNvPr>
          <p:cNvSpPr txBox="1"/>
          <p:nvPr/>
        </p:nvSpPr>
        <p:spPr>
          <a:xfrm>
            <a:off x="67689" y="4670836"/>
            <a:ext cx="6262233" cy="1323439"/>
          </a:xfrm>
          <a:prstGeom prst="rect">
            <a:avLst/>
          </a:prstGeom>
          <a:noFill/>
        </p:spPr>
        <p:txBody>
          <a:bodyPr wrap="square">
            <a:spAutoFit/>
          </a:bodyPr>
          <a:lstStyle/>
          <a:p>
            <a:pPr>
              <a:spcBef>
                <a:spcPts val="600"/>
              </a:spcBef>
            </a:pPr>
            <a:r>
              <a:rPr lang="en" sz="2000" b="1" dirty="0"/>
              <a:t>The important thing here is that the Kingdom of God occupies the highest place in the human heart, above loyalty to any earthly kingdom. Therefore, Jesus emphasizes the lordship of God over our lives.</a:t>
            </a:r>
          </a:p>
        </p:txBody>
      </p:sp>
      <p:sp>
        <p:nvSpPr>
          <p:cNvPr id="21" name="CuadroTexto 20">
            <a:extLst>
              <a:ext uri="{FF2B5EF4-FFF2-40B4-BE49-F238E27FC236}">
                <a16:creationId xmlns:a16="http://schemas.microsoft.com/office/drawing/2014/main" id="{5C6B698A-0440-8324-AFBC-243495BDECD3}"/>
              </a:ext>
            </a:extLst>
          </p:cNvPr>
          <p:cNvSpPr txBox="1"/>
          <p:nvPr/>
        </p:nvSpPr>
        <p:spPr>
          <a:xfrm>
            <a:off x="63076" y="2908140"/>
            <a:ext cx="6266846" cy="1631216"/>
          </a:xfrm>
          <a:prstGeom prst="rect">
            <a:avLst/>
          </a:prstGeom>
          <a:noFill/>
        </p:spPr>
        <p:txBody>
          <a:bodyPr wrap="square">
            <a:spAutoFit/>
          </a:bodyPr>
          <a:lstStyle/>
          <a:p>
            <a:pPr>
              <a:spcBef>
                <a:spcPts val="600"/>
              </a:spcBef>
            </a:pPr>
            <a:r>
              <a:rPr lang="en" sz="2000" b="1" dirty="0"/>
              <a:t>Jesus loved this young man who, sincerely, believed he was obeying all the commandments. However, he encouraged him to save the first one of all. He had made a god of his riches. He had to abandon that god, and completely follow Jesus (Mark 10:21).</a:t>
            </a:r>
          </a:p>
        </p:txBody>
      </p:sp>
    </p:spTree>
    <p:extLst>
      <p:ext uri="{BB962C8B-B14F-4D97-AF65-F5344CB8AC3E}">
        <p14:creationId xmlns:p14="http://schemas.microsoft.com/office/powerpoint/2010/main" val="280979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par>
                          <p:cTn id="27" fill="hold">
                            <p:stCondLst>
                              <p:cond delay="500"/>
                            </p:stCondLst>
                            <p:childTnLst>
                              <p:par>
                                <p:cTn id="28" presetID="18" presetClass="entr" presetSubtype="9"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Left)">
                                      <p:cBhvr>
                                        <p:cTn id="30" dur="500"/>
                                        <p:tgtEl>
                                          <p:spTgt spid="8"/>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strips(downLeft)">
                                      <p:cBhvr>
                                        <p:cTn id="48" dur="500"/>
                                        <p:tgtEl>
                                          <p:spTgt spid="1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strips(downRight)">
                                      <p:cBhvr>
                                        <p:cTn id="57" dur="500"/>
                                        <p:tgtEl>
                                          <p:spTgt spid="4"/>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animBg="1"/>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Imagen que contiene pasto, persona, exterior, ropa&#10;&#10;Descripción generada automáticamente">
            <a:extLst>
              <a:ext uri="{FF2B5EF4-FFF2-40B4-BE49-F238E27FC236}">
                <a16:creationId xmlns:a16="http://schemas.microsoft.com/office/drawing/2014/main" id="{703B938C-D623-7EE4-F040-EA6E727C84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227" y="1290705"/>
            <a:ext cx="1850514" cy="2326855"/>
          </a:xfrm>
          <a:prstGeom prst="rect">
            <a:avLst/>
          </a:prstGeom>
          <a:ln>
            <a:noFill/>
          </a:ln>
          <a:effectLst>
            <a:reflection blurRad="12700" stA="30000" endPos="18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FBB90F25-7891-F400-ACCA-68B559951DFD}"/>
              </a:ext>
            </a:extLst>
          </p:cNvPr>
          <p:cNvSpPr txBox="1"/>
          <p:nvPr/>
        </p:nvSpPr>
        <p:spPr>
          <a:xfrm>
            <a:off x="1" y="-29496"/>
            <a:ext cx="12191999" cy="769441"/>
          </a:xfrm>
          <a:prstGeom prst="rect">
            <a:avLst/>
          </a:prstGeom>
          <a:noFill/>
        </p:spPr>
        <p:txBody>
          <a:bodyPr wrap="square">
            <a:spAutoFit/>
          </a:bodyPr>
          <a:lstStyle/>
          <a:p>
            <a:pPr algn="ctr"/>
            <a:r>
              <a:rPr lang="en" sz="4400" b="1" spc="50" dirty="0">
                <a:ln w="0"/>
                <a:solidFill>
                  <a:schemeClr val="bg1"/>
                </a:solidFill>
                <a:effectLst>
                  <a:innerShdw blurRad="63500" dist="50800" dir="13500000">
                    <a:srgbClr val="000000">
                      <a:alpha val="50000"/>
                    </a:srgbClr>
                  </a:innerShdw>
                </a:effectLst>
              </a:rPr>
              <a:t>INSTRUCTIONS ON LEADERSHIP</a:t>
            </a:r>
          </a:p>
        </p:txBody>
      </p:sp>
      <p:sp>
        <p:nvSpPr>
          <p:cNvPr id="5" name="CuadroTexto 4">
            <a:extLst>
              <a:ext uri="{FF2B5EF4-FFF2-40B4-BE49-F238E27FC236}">
                <a16:creationId xmlns:a16="http://schemas.microsoft.com/office/drawing/2014/main" id="{853369CB-6BAA-1268-FA5B-E048291B901C}"/>
              </a:ext>
            </a:extLst>
          </p:cNvPr>
          <p:cNvSpPr txBox="1"/>
          <p:nvPr/>
        </p:nvSpPr>
        <p:spPr>
          <a:xfrm>
            <a:off x="650515" y="569531"/>
            <a:ext cx="10890969" cy="584775"/>
          </a:xfrm>
          <a:prstGeom prst="rect">
            <a:avLst/>
          </a:prstGeom>
          <a:noFill/>
        </p:spPr>
        <p:txBody>
          <a:bodyPr wrap="square">
            <a:spAutoFit/>
          </a:bodyPr>
          <a:lstStyle/>
          <a:p>
            <a:pPr algn="ctr"/>
            <a:r>
              <a:rPr lang="en" b="1" dirty="0">
                <a:solidFill>
                  <a:srgbClr val="FFCE33"/>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CE33"/>
                </a:solidFill>
                <a:effectLst>
                  <a:outerShdw blurRad="38100" dist="38100" dir="2700000" algn="tl">
                    <a:srgbClr val="000000">
                      <a:alpha val="43137"/>
                    </a:srgbClr>
                  </a:outerShdw>
                </a:effectLst>
                <a:latin typeface="Comic Sans MS" panose="030F0702030302020204" pitchFamily="66" charset="0"/>
              </a:rPr>
              <a:t>Not so with you. Instead, whoever wants to become great among you must be your servant</a:t>
            </a:r>
            <a:r>
              <a:rPr lang="en" b="1" dirty="0">
                <a:solidFill>
                  <a:srgbClr val="FFCE3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E33"/>
                </a:solidFill>
                <a:effectLst>
                  <a:outerShdw blurRad="38100" dist="38100" dir="2700000" algn="tl">
                    <a:srgbClr val="000000">
                      <a:alpha val="43137"/>
                    </a:srgbClr>
                  </a:outerShdw>
                </a:effectLst>
                <a:latin typeface="Comic Sans MS" panose="030F0702030302020204" pitchFamily="66" charset="0"/>
              </a:rPr>
              <a:t>(Mark 10:43)</a:t>
            </a:r>
          </a:p>
        </p:txBody>
      </p:sp>
      <p:sp>
        <p:nvSpPr>
          <p:cNvPr id="6" name="CuadroTexto 5">
            <a:extLst>
              <a:ext uri="{FF2B5EF4-FFF2-40B4-BE49-F238E27FC236}">
                <a16:creationId xmlns:a16="http://schemas.microsoft.com/office/drawing/2014/main" id="{FD8E4C02-DD4B-F848-8604-02AECF799D67}"/>
              </a:ext>
            </a:extLst>
          </p:cNvPr>
          <p:cNvSpPr txBox="1"/>
          <p:nvPr/>
        </p:nvSpPr>
        <p:spPr>
          <a:xfrm>
            <a:off x="1854198" y="1206099"/>
            <a:ext cx="5175610" cy="1015663"/>
          </a:xfrm>
          <a:prstGeom prst="rect">
            <a:avLst/>
          </a:prstGeom>
          <a:noFill/>
        </p:spPr>
        <p:txBody>
          <a:bodyPr wrap="square" rtlCol="0">
            <a:spAutoFit/>
          </a:bodyPr>
          <a:lstStyle/>
          <a:p>
            <a:pPr>
              <a:spcBef>
                <a:spcPts val="600"/>
              </a:spcBef>
            </a:pPr>
            <a:r>
              <a:rPr lang="en" sz="2000" b="1" dirty="0"/>
              <a:t>James and John wanted to make sure they would be close to their Lord when He reigned (Mark 10:35-37).</a:t>
            </a:r>
          </a:p>
        </p:txBody>
      </p:sp>
      <p:pic>
        <p:nvPicPr>
          <p:cNvPr id="10" name="Imagen 9" descr="Imagen que contiene parado, sostener, hombre&#10;&#10;Descripción generada automáticamente">
            <a:extLst>
              <a:ext uri="{FF2B5EF4-FFF2-40B4-BE49-F238E27FC236}">
                <a16:creationId xmlns:a16="http://schemas.microsoft.com/office/drawing/2014/main" id="{F48BAEFC-B2D5-B5A5-3AF3-8F1B331C95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6647" y="3274142"/>
            <a:ext cx="2260176" cy="3411617"/>
          </a:xfrm>
          <a:prstGeom prst="rect">
            <a:avLst/>
          </a:prstGeom>
          <a:ln w="88900" cap="sq" cmpd="thickThin">
            <a:solidFill>
              <a:schemeClr val="tx2">
                <a:lumMod val="75000"/>
                <a:lumOff val="25000"/>
              </a:schemeClr>
            </a:solidFill>
            <a:prstDash val="solid"/>
            <a:miter lim="800000"/>
          </a:ln>
          <a:effectLst>
            <a:innerShdw blurRad="76200">
              <a:srgbClr val="000000"/>
            </a:innerShdw>
          </a:effectLst>
        </p:spPr>
      </p:pic>
      <p:pic>
        <p:nvPicPr>
          <p:cNvPr id="12" name="Imagen 11" descr="Una caricatura de una persona&#10;&#10;Descripción generada automáticamente con confianza baja">
            <a:extLst>
              <a:ext uri="{FF2B5EF4-FFF2-40B4-BE49-F238E27FC236}">
                <a16:creationId xmlns:a16="http://schemas.microsoft.com/office/drawing/2014/main" id="{CB4F206C-6AD2-7690-52E9-A7A970F51D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52252" y="3274142"/>
            <a:ext cx="2385746" cy="3411617"/>
          </a:xfrm>
          <a:prstGeom prst="rect">
            <a:avLst/>
          </a:prstGeom>
          <a:ln w="88900" cap="sq" cmpd="thickThin">
            <a:solidFill>
              <a:srgbClr val="7030A0"/>
            </a:solidFill>
            <a:prstDash val="solid"/>
            <a:miter lim="800000"/>
          </a:ln>
          <a:effectLst>
            <a:innerShdw blurRad="76200">
              <a:srgbClr val="000000"/>
            </a:innerShdw>
          </a:effectLst>
        </p:spPr>
      </p:pic>
      <p:grpSp>
        <p:nvGrpSpPr>
          <p:cNvPr id="19" name="Grupo 18">
            <a:extLst>
              <a:ext uri="{FF2B5EF4-FFF2-40B4-BE49-F238E27FC236}">
                <a16:creationId xmlns:a16="http://schemas.microsoft.com/office/drawing/2014/main" id="{027CE3FF-53E5-A86E-95DE-1CECDA09C3FF}"/>
              </a:ext>
            </a:extLst>
          </p:cNvPr>
          <p:cNvGrpSpPr/>
          <p:nvPr/>
        </p:nvGrpSpPr>
        <p:grpSpPr>
          <a:xfrm>
            <a:off x="7092853" y="1407365"/>
            <a:ext cx="4991913" cy="1588694"/>
            <a:chOff x="917564" y="4661705"/>
            <a:chExt cx="5797845" cy="1845185"/>
          </a:xfrm>
          <a:effectLst>
            <a:outerShdw blurRad="50800" dist="38100" dir="2700000" algn="tl" rotWithShape="0">
              <a:prstClr val="black">
                <a:alpha val="40000"/>
              </a:prstClr>
            </a:outerShdw>
          </a:effectLst>
        </p:grpSpPr>
        <p:pic>
          <p:nvPicPr>
            <p:cNvPr id="14" name="Imagen 13" descr="Un dibujo de una persona&#10;&#10;Descripción generada automáticamente con confianza baja">
              <a:extLst>
                <a:ext uri="{FF2B5EF4-FFF2-40B4-BE49-F238E27FC236}">
                  <a16:creationId xmlns:a16="http://schemas.microsoft.com/office/drawing/2014/main" id="{2D15CDF2-80B5-5C2B-2CAE-625CF4D4554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83791" y="4661706"/>
              <a:ext cx="1631618" cy="1845184"/>
            </a:xfrm>
            <a:prstGeom prst="rect">
              <a:avLst/>
            </a:prstGeom>
            <a:ln w="38100" cap="sq">
              <a:solidFill>
                <a:srgbClr val="FFC000"/>
              </a:solidFill>
              <a:prstDash val="solid"/>
              <a:miter lim="800000"/>
            </a:ln>
            <a:effectLst/>
          </p:spPr>
        </p:pic>
        <p:pic>
          <p:nvPicPr>
            <p:cNvPr id="16" name="Imagen 15" descr="Imagen que contiene polar, agua, oso, alberca&#10;&#10;Descripción generada automáticamente">
              <a:extLst>
                <a:ext uri="{FF2B5EF4-FFF2-40B4-BE49-F238E27FC236}">
                  <a16:creationId xmlns:a16="http://schemas.microsoft.com/office/drawing/2014/main" id="{483D7495-91D6-BC8B-727B-0838EFCCE94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7564" y="4661705"/>
              <a:ext cx="2534609" cy="1845184"/>
            </a:xfrm>
            <a:prstGeom prst="rect">
              <a:avLst/>
            </a:prstGeom>
            <a:ln w="38100" cap="sq">
              <a:solidFill>
                <a:srgbClr val="FFC000"/>
              </a:solidFill>
              <a:prstDash val="solid"/>
              <a:miter lim="800000"/>
            </a:ln>
            <a:effectLst/>
          </p:spPr>
        </p:pic>
        <p:pic>
          <p:nvPicPr>
            <p:cNvPr id="18" name="Imagen 17" descr="Imagen que contiene hombre, vestido, parado, sostener&#10;&#10;Descripción generada automáticamente">
              <a:extLst>
                <a:ext uri="{FF2B5EF4-FFF2-40B4-BE49-F238E27FC236}">
                  <a16:creationId xmlns:a16="http://schemas.microsoft.com/office/drawing/2014/main" id="{1FD25A4F-07DE-27CB-96B6-E43417DFB8D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52174" y="4661706"/>
              <a:ext cx="1631616" cy="1845184"/>
            </a:xfrm>
            <a:prstGeom prst="rect">
              <a:avLst/>
            </a:prstGeom>
            <a:ln w="38100" cap="sq">
              <a:solidFill>
                <a:srgbClr val="FFC000"/>
              </a:solidFill>
              <a:prstDash val="solid"/>
              <a:miter lim="800000"/>
            </a:ln>
            <a:effectLst/>
          </p:spPr>
        </p:pic>
      </p:grpSp>
      <p:sp>
        <p:nvSpPr>
          <p:cNvPr id="21" name="CuadroTexto 20">
            <a:extLst>
              <a:ext uri="{FF2B5EF4-FFF2-40B4-BE49-F238E27FC236}">
                <a16:creationId xmlns:a16="http://schemas.microsoft.com/office/drawing/2014/main" id="{E7598F0D-6BBE-11B2-EA71-C0C24A4DB941}"/>
              </a:ext>
            </a:extLst>
          </p:cNvPr>
          <p:cNvSpPr txBox="1"/>
          <p:nvPr/>
        </p:nvSpPr>
        <p:spPr>
          <a:xfrm>
            <a:off x="1" y="3677182"/>
            <a:ext cx="6981218" cy="1015663"/>
          </a:xfrm>
          <a:prstGeom prst="rect">
            <a:avLst/>
          </a:prstGeom>
          <a:noFill/>
        </p:spPr>
        <p:txBody>
          <a:bodyPr wrap="square">
            <a:spAutoFit/>
          </a:bodyPr>
          <a:lstStyle/>
          <a:p>
            <a:pPr>
              <a:spcBef>
                <a:spcPts val="600"/>
              </a:spcBef>
            </a:pPr>
            <a:r>
              <a:rPr lang="en" sz="2000" b="1" dirty="0"/>
              <a:t>At their request, Jesus reminded them of the cost of     discipleship: they would have to suffer like their Lord                    (Mark. 10:38-39).</a:t>
            </a:r>
          </a:p>
        </p:txBody>
      </p:sp>
      <p:sp>
        <p:nvSpPr>
          <p:cNvPr id="23" name="CuadroTexto 22">
            <a:extLst>
              <a:ext uri="{FF2B5EF4-FFF2-40B4-BE49-F238E27FC236}">
                <a16:creationId xmlns:a16="http://schemas.microsoft.com/office/drawing/2014/main" id="{90EC1E1F-6011-2FC1-EE0D-0642944B2CF0}"/>
              </a:ext>
            </a:extLst>
          </p:cNvPr>
          <p:cNvSpPr txBox="1"/>
          <p:nvPr/>
        </p:nvSpPr>
        <p:spPr>
          <a:xfrm>
            <a:off x="1854201" y="2133864"/>
            <a:ext cx="5190064" cy="1631216"/>
          </a:xfrm>
          <a:prstGeom prst="rect">
            <a:avLst/>
          </a:prstGeom>
          <a:noFill/>
        </p:spPr>
        <p:txBody>
          <a:bodyPr wrap="square">
            <a:spAutoFit/>
          </a:bodyPr>
          <a:lstStyle/>
          <a:p>
            <a:pPr>
              <a:spcBef>
                <a:spcPts val="600"/>
              </a:spcBef>
            </a:pPr>
            <a:r>
              <a:rPr lang="en" sz="2000" b="1" dirty="0"/>
              <a:t>Is incredible! Jesus had just said that he would be betrayed, condemned, mocked, scourged, spit upon, and killed </a:t>
            </a:r>
            <a:br>
              <a:rPr lang="en" sz="2000" b="1" dirty="0"/>
            </a:br>
            <a:r>
              <a:rPr lang="en" sz="2000" b="1" dirty="0"/>
              <a:t>(Mark 10:32-34). Hadn't Zebedee's sons understood anything?</a:t>
            </a:r>
          </a:p>
        </p:txBody>
      </p:sp>
      <p:sp>
        <p:nvSpPr>
          <p:cNvPr id="25" name="CuadroTexto 24">
            <a:extLst>
              <a:ext uri="{FF2B5EF4-FFF2-40B4-BE49-F238E27FC236}">
                <a16:creationId xmlns:a16="http://schemas.microsoft.com/office/drawing/2014/main" id="{45FD022E-B2C8-B8A2-0220-0D5D7353E5B4}"/>
              </a:ext>
            </a:extLst>
          </p:cNvPr>
          <p:cNvSpPr txBox="1"/>
          <p:nvPr/>
        </p:nvSpPr>
        <p:spPr>
          <a:xfrm>
            <a:off x="24326" y="5844925"/>
            <a:ext cx="7005482" cy="1015663"/>
          </a:xfrm>
          <a:prstGeom prst="rect">
            <a:avLst/>
          </a:prstGeom>
          <a:noFill/>
        </p:spPr>
        <p:txBody>
          <a:bodyPr wrap="square">
            <a:spAutoFit/>
          </a:bodyPr>
          <a:lstStyle/>
          <a:p>
            <a:pPr>
              <a:spcBef>
                <a:spcPts val="600"/>
              </a:spcBef>
            </a:pPr>
            <a:r>
              <a:rPr lang="en" sz="2000" b="1" dirty="0"/>
              <a:t>He who wants to be great in the Kingdom must imitate his King: “</a:t>
            </a:r>
            <a:r>
              <a:rPr lang="en-US" sz="2000" b="1" dirty="0"/>
              <a:t>For even the Son of Man did not come to be served, but to serve</a:t>
            </a:r>
            <a:r>
              <a:rPr lang="en" sz="2000" b="1" dirty="0"/>
              <a:t>” (Mark 10:45).</a:t>
            </a:r>
          </a:p>
        </p:txBody>
      </p:sp>
      <p:sp>
        <p:nvSpPr>
          <p:cNvPr id="27" name="CuadroTexto 26">
            <a:extLst>
              <a:ext uri="{FF2B5EF4-FFF2-40B4-BE49-F238E27FC236}">
                <a16:creationId xmlns:a16="http://schemas.microsoft.com/office/drawing/2014/main" id="{1621A9DE-2B73-5BBD-3829-0378F2A7AACE}"/>
              </a:ext>
            </a:extLst>
          </p:cNvPr>
          <p:cNvSpPr txBox="1"/>
          <p:nvPr/>
        </p:nvSpPr>
        <p:spPr>
          <a:xfrm>
            <a:off x="24326" y="5224935"/>
            <a:ext cx="7005482" cy="707886"/>
          </a:xfrm>
          <a:prstGeom prst="rect">
            <a:avLst/>
          </a:prstGeom>
          <a:noFill/>
        </p:spPr>
        <p:txBody>
          <a:bodyPr wrap="square">
            <a:spAutoFit/>
          </a:bodyPr>
          <a:lstStyle/>
          <a:p>
            <a:pPr>
              <a:spcBef>
                <a:spcPts val="600"/>
              </a:spcBef>
            </a:pPr>
            <a:r>
              <a:rPr lang="en" sz="2000" b="1" dirty="0"/>
              <a:t>In the Kingdom of God, power must always be used to uplift and bless others. Service is the standard of the leader.</a:t>
            </a:r>
          </a:p>
        </p:txBody>
      </p:sp>
      <p:sp>
        <p:nvSpPr>
          <p:cNvPr id="29" name="CuadroTexto 28">
            <a:extLst>
              <a:ext uri="{FF2B5EF4-FFF2-40B4-BE49-F238E27FC236}">
                <a16:creationId xmlns:a16="http://schemas.microsoft.com/office/drawing/2014/main" id="{C457BCFB-3749-1AD0-9BF9-F3A83E7E2DB7}"/>
              </a:ext>
            </a:extLst>
          </p:cNvPr>
          <p:cNvSpPr txBox="1"/>
          <p:nvPr/>
        </p:nvSpPr>
        <p:spPr>
          <a:xfrm>
            <a:off x="24326" y="4604947"/>
            <a:ext cx="7005482" cy="707886"/>
          </a:xfrm>
          <a:prstGeom prst="rect">
            <a:avLst/>
          </a:prstGeom>
          <a:noFill/>
        </p:spPr>
        <p:txBody>
          <a:bodyPr wrap="square">
            <a:spAutoFit/>
          </a:bodyPr>
          <a:lstStyle/>
          <a:p>
            <a:pPr>
              <a:spcBef>
                <a:spcPts val="600"/>
              </a:spcBef>
            </a:pPr>
            <a:r>
              <a:rPr lang="en" sz="2000" b="1" dirty="0"/>
              <a:t>Gathering the twelve together, Jesus clarified what true leadership consisted of (Mark 10:42-44).</a:t>
            </a:r>
          </a:p>
        </p:txBody>
      </p:sp>
    </p:spTree>
    <p:extLst>
      <p:ext uri="{BB962C8B-B14F-4D97-AF65-F5344CB8AC3E}">
        <p14:creationId xmlns:p14="http://schemas.microsoft.com/office/powerpoint/2010/main" val="227664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 calcmode="lin" valueType="num">
                                      <p:cBhvr>
                                        <p:cTn id="47" dur="500" fill="hold"/>
                                        <p:tgtEl>
                                          <p:spTgt spid="19"/>
                                        </p:tgtEl>
                                        <p:attrNameLst>
                                          <p:attrName>style.rotation</p:attrName>
                                        </p:attrNameLst>
                                      </p:cBhvr>
                                      <p:tavLst>
                                        <p:tav tm="0">
                                          <p:val>
                                            <p:fltVal val="360"/>
                                          </p:val>
                                        </p:tav>
                                        <p:tav tm="100000">
                                          <p:val>
                                            <p:fltVal val="0"/>
                                          </p:val>
                                        </p:tav>
                                      </p:tavLst>
                                    </p:anim>
                                    <p:animEffect transition="in" filter="fade">
                                      <p:cBhvr>
                                        <p:cTn id="48" dur="500"/>
                                        <p:tgtEl>
                                          <p:spTgt spid="1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strVal val="#ppt_w*0.70"/>
                                          </p:val>
                                        </p:tav>
                                        <p:tav tm="100000">
                                          <p:val>
                                            <p:strVal val="#ppt_w"/>
                                          </p:val>
                                        </p:tav>
                                      </p:tavLst>
                                    </p:anim>
                                    <p:anim calcmode="lin" valueType="num">
                                      <p:cBhvr>
                                        <p:cTn id="63" dur="1000" fill="hold"/>
                                        <p:tgtEl>
                                          <p:spTgt spid="12"/>
                                        </p:tgtEl>
                                        <p:attrNameLst>
                                          <p:attrName>ppt_h</p:attrName>
                                        </p:attrNameLst>
                                      </p:cBhvr>
                                      <p:tavLst>
                                        <p:tav tm="0">
                                          <p:val>
                                            <p:strVal val="#ppt_h"/>
                                          </p:val>
                                        </p:tav>
                                        <p:tav tm="100000">
                                          <p:val>
                                            <p:strVal val="#ppt_h"/>
                                          </p:val>
                                        </p:tav>
                                      </p:tavLst>
                                    </p:anim>
                                    <p:animEffect transition="in" filter="fade">
                                      <p:cBhvr>
                                        <p:cTn id="64" dur="1000"/>
                                        <p:tgtEl>
                                          <p:spTgt spid="12"/>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1" grpId="0"/>
      <p:bldP spid="23" grpId="0"/>
      <p:bldP spid="25"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D13C7CDB-B56C-CEB8-AB01-200214994B8B}"/>
              </a:ext>
            </a:extLst>
          </p:cNvPr>
          <p:cNvSpPr>
            <a:spLocks noGrp="1" noRot="1" noMove="1" noResize="1" noEditPoints="1" noAdjustHandles="1" noChangeArrowheads="1" noChangeShapeType="1"/>
          </p:cNvSpPr>
          <p:nvPr/>
        </p:nvSpPr>
        <p:spPr>
          <a:xfrm>
            <a:off x="-1" y="0"/>
            <a:ext cx="12192000" cy="13207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61107AA-566E-C037-D4E7-F45BD17C08F0}"/>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2">
                    <a:lumMod val="20000"/>
                    <a:lumOff val="80000"/>
                  </a:schemeClr>
                </a:solidFill>
                <a:effectLst>
                  <a:outerShdw blurRad="38100" dist="38100" dir="2700000" algn="tl">
                    <a:srgbClr val="000000">
                      <a:alpha val="43137"/>
                    </a:srgbClr>
                  </a:outerShdw>
                </a:effectLst>
              </a:rPr>
              <a:t>INSTRUCTIONS ON HIS MISSION</a:t>
            </a:r>
          </a:p>
        </p:txBody>
      </p:sp>
      <p:sp>
        <p:nvSpPr>
          <p:cNvPr id="5" name="CuadroTexto 4">
            <a:extLst>
              <a:ext uri="{FF2B5EF4-FFF2-40B4-BE49-F238E27FC236}">
                <a16:creationId xmlns:a16="http://schemas.microsoft.com/office/drawing/2014/main" id="{FAD31531-8667-B8B9-4B0B-AD5A195F4AFF}"/>
              </a:ext>
            </a:extLst>
          </p:cNvPr>
          <p:cNvSpPr txBox="1"/>
          <p:nvPr/>
        </p:nvSpPr>
        <p:spPr>
          <a:xfrm>
            <a:off x="764253" y="618000"/>
            <a:ext cx="8153400" cy="646331"/>
          </a:xfrm>
          <a:prstGeom prst="rect">
            <a:avLst/>
          </a:prstGeom>
          <a:noFill/>
        </p:spPr>
        <p:txBody>
          <a:bodyPr wrap="square">
            <a:spAutoFit/>
          </a:bodyPr>
          <a:lstStyle/>
          <a:p>
            <a:pPr algn="ct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When he heard that it was Jesus of Nazareth, he began to shout, “Jesus, Son of David, have mercy on me!</a:t>
            </a: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(Mark 10:47)</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7BF304B-CC67-FF8B-1A25-567E5DE1990F}"/>
              </a:ext>
            </a:extLst>
          </p:cNvPr>
          <p:cNvSpPr txBox="1"/>
          <p:nvPr/>
        </p:nvSpPr>
        <p:spPr>
          <a:xfrm>
            <a:off x="-1" y="1394187"/>
            <a:ext cx="9576621" cy="707886"/>
          </a:xfrm>
          <a:prstGeom prst="rect">
            <a:avLst/>
          </a:prstGeom>
          <a:noFill/>
        </p:spPr>
        <p:txBody>
          <a:bodyPr wrap="square" rtlCol="0">
            <a:spAutoFit/>
          </a:bodyPr>
          <a:lstStyle/>
          <a:p>
            <a:pPr>
              <a:spcBef>
                <a:spcPts val="600"/>
              </a:spcBef>
            </a:pPr>
            <a:r>
              <a:rPr lang="en" sz="2000" b="1" dirty="0"/>
              <a:t>Bartimaeus cries and shouts to be heard above those who want to silence him            (Mark 10:46-48).</a:t>
            </a:r>
          </a:p>
        </p:txBody>
      </p:sp>
      <p:pic>
        <p:nvPicPr>
          <p:cNvPr id="4" name="Imagen 3" descr="Dibujo de un hombre&#10;&#10;Descripción generada automáticamente con confianza media">
            <a:extLst>
              <a:ext uri="{FF2B5EF4-FFF2-40B4-BE49-F238E27FC236}">
                <a16:creationId xmlns:a16="http://schemas.microsoft.com/office/drawing/2014/main" id="{03D72F7B-F78A-44F0-FA50-425D68E883D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6536" y="3175748"/>
            <a:ext cx="3810000" cy="3495675"/>
          </a:xfrm>
          <a:prstGeom prst="round2DiagRect">
            <a:avLst>
              <a:gd name="adj1" fmla="val 16667"/>
              <a:gd name="adj2" fmla="val 0"/>
            </a:avLst>
          </a:prstGeom>
          <a:ln w="38100" cap="sq">
            <a:solidFill>
              <a:srgbClr val="865237"/>
            </a:solidFill>
            <a:miter lim="800000"/>
          </a:ln>
          <a:effectLst>
            <a:outerShdw blurRad="254000" algn="tl" rotWithShape="0">
              <a:srgbClr val="000000">
                <a:alpha val="43000"/>
              </a:srgbClr>
            </a:outerShdw>
          </a:effectLst>
        </p:spPr>
      </p:pic>
      <p:pic>
        <p:nvPicPr>
          <p:cNvPr id="8" name="Imagen 7" descr="Imagen que contiene agua, tren, borroso, hombre&#10;&#10;Descripción generada automáticamente">
            <a:extLst>
              <a:ext uri="{FF2B5EF4-FFF2-40B4-BE49-F238E27FC236}">
                <a16:creationId xmlns:a16="http://schemas.microsoft.com/office/drawing/2014/main" id="{EB3C74E3-85E1-3A14-3998-AE14F8E7176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07308" y="4715871"/>
            <a:ext cx="2416072" cy="1920902"/>
          </a:xfrm>
          <a:prstGeom prst="round2DiagRect">
            <a:avLst>
              <a:gd name="adj1" fmla="val 0"/>
              <a:gd name="adj2" fmla="val 17403"/>
            </a:avLst>
          </a:prstGeom>
          <a:ln w="38100" cap="sq">
            <a:solidFill>
              <a:schemeClr val="accent2">
                <a:lumMod val="20000"/>
                <a:lumOff val="80000"/>
              </a:schemeClr>
            </a:solidFill>
            <a:miter lim="800000"/>
          </a:ln>
          <a:effectLst>
            <a:outerShdw blurRad="254000" algn="tl" rotWithShape="0">
              <a:srgbClr val="000000">
                <a:alpha val="43000"/>
              </a:srgbClr>
            </a:outerShdw>
          </a:effectLst>
        </p:spPr>
      </p:pic>
      <p:pic>
        <p:nvPicPr>
          <p:cNvPr id="10" name="Imagen 9" descr="Imagen que contiene grupo, parado, caballo, gente&#10;&#10;Descripción generada automáticamente">
            <a:extLst>
              <a:ext uri="{FF2B5EF4-FFF2-40B4-BE49-F238E27FC236}">
                <a16:creationId xmlns:a16="http://schemas.microsoft.com/office/drawing/2014/main" id="{2D8B0F69-3CB3-34FA-17A5-E14DCD3B5AD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07308" y="751586"/>
            <a:ext cx="2416072" cy="3763911"/>
          </a:xfrm>
          <a:prstGeom prst="round2DiagRect">
            <a:avLst>
              <a:gd name="adj1" fmla="val 16667"/>
              <a:gd name="adj2" fmla="val 0"/>
            </a:avLst>
          </a:prstGeom>
          <a:ln w="38100" cap="sq">
            <a:solidFill>
              <a:schemeClr val="accent4">
                <a:lumMod val="40000"/>
                <a:lumOff val="60000"/>
              </a:schemeClr>
            </a:solidFill>
            <a:miter lim="800000"/>
          </a:ln>
          <a:effectLst>
            <a:outerShdw blurRad="254000" algn="tl" rotWithShape="0">
              <a:srgbClr val="000000">
                <a:alpha val="43000"/>
              </a:srgbClr>
            </a:outerShdw>
          </a:effectLst>
        </p:spPr>
      </p:pic>
      <p:sp>
        <p:nvSpPr>
          <p:cNvPr id="12" name="CuadroTexto 11">
            <a:extLst>
              <a:ext uri="{FF2B5EF4-FFF2-40B4-BE49-F238E27FC236}">
                <a16:creationId xmlns:a16="http://schemas.microsoft.com/office/drawing/2014/main" id="{44386869-989D-AF9C-50D0-ECFC42982495}"/>
              </a:ext>
            </a:extLst>
          </p:cNvPr>
          <p:cNvSpPr txBox="1"/>
          <p:nvPr/>
        </p:nvSpPr>
        <p:spPr>
          <a:xfrm>
            <a:off x="4084688" y="3141831"/>
            <a:ext cx="5416552" cy="1323439"/>
          </a:xfrm>
          <a:prstGeom prst="rect">
            <a:avLst/>
          </a:prstGeom>
          <a:noFill/>
        </p:spPr>
        <p:txBody>
          <a:bodyPr wrap="square">
            <a:spAutoFit/>
          </a:bodyPr>
          <a:lstStyle/>
          <a:p>
            <a:pPr>
              <a:spcBef>
                <a:spcPts val="600"/>
              </a:spcBef>
            </a:pPr>
            <a:r>
              <a:rPr lang="en" sz="2000" b="1" dirty="0"/>
              <a:t>Once healed, he followed Jesus (Mark 10:52). However, he already believed in Jesus before he was healed. He saw in Him the Messiah, the King of Israel (Mark 10:47).</a:t>
            </a:r>
          </a:p>
        </p:txBody>
      </p:sp>
      <p:sp>
        <p:nvSpPr>
          <p:cNvPr id="16" name="CuadroTexto 15">
            <a:extLst>
              <a:ext uri="{FF2B5EF4-FFF2-40B4-BE49-F238E27FC236}">
                <a16:creationId xmlns:a16="http://schemas.microsoft.com/office/drawing/2014/main" id="{74276EE8-A157-7449-DED0-65650543745A}"/>
              </a:ext>
            </a:extLst>
          </p:cNvPr>
          <p:cNvSpPr txBox="1"/>
          <p:nvPr/>
        </p:nvSpPr>
        <p:spPr>
          <a:xfrm>
            <a:off x="-1" y="2102073"/>
            <a:ext cx="9846734" cy="1015663"/>
          </a:xfrm>
          <a:prstGeom prst="rect">
            <a:avLst/>
          </a:prstGeom>
          <a:noFill/>
        </p:spPr>
        <p:txBody>
          <a:bodyPr wrap="square">
            <a:spAutoFit/>
          </a:bodyPr>
          <a:lstStyle/>
          <a:p>
            <a:pPr>
              <a:spcBef>
                <a:spcPts val="600"/>
              </a:spcBef>
            </a:pPr>
            <a:r>
              <a:rPr lang="en" sz="2000" b="1" dirty="0"/>
              <a:t>When they told him “</a:t>
            </a:r>
            <a:r>
              <a:rPr lang="en-US" sz="2000" b="1" dirty="0"/>
              <a:t>Cheer up! On your feet! He’s calling you</a:t>
            </a:r>
            <a:r>
              <a:rPr lang="en" sz="2000" b="1" dirty="0"/>
              <a:t>” (Mark 10:49), he got up quickly. He left behind everything he had – his cloak – with the assurance that Jesus would heal him (Mark 10:50). And Jesus never rejects those who come to Him.</a:t>
            </a:r>
          </a:p>
        </p:txBody>
      </p:sp>
      <p:sp>
        <p:nvSpPr>
          <p:cNvPr id="18" name="CuadroTexto 17">
            <a:extLst>
              <a:ext uri="{FF2B5EF4-FFF2-40B4-BE49-F238E27FC236}">
                <a16:creationId xmlns:a16="http://schemas.microsoft.com/office/drawing/2014/main" id="{A41B2CEA-5FD8-2541-379F-02773E28E2CE}"/>
              </a:ext>
            </a:extLst>
          </p:cNvPr>
          <p:cNvSpPr txBox="1"/>
          <p:nvPr/>
        </p:nvSpPr>
        <p:spPr>
          <a:xfrm>
            <a:off x="4084688" y="5773321"/>
            <a:ext cx="5597218" cy="1015663"/>
          </a:xfrm>
          <a:prstGeom prst="rect">
            <a:avLst/>
          </a:prstGeom>
          <a:noFill/>
        </p:spPr>
        <p:txBody>
          <a:bodyPr wrap="square">
            <a:spAutoFit/>
          </a:bodyPr>
          <a:lstStyle/>
          <a:p>
            <a:pPr>
              <a:spcBef>
                <a:spcPts val="600"/>
              </a:spcBef>
            </a:pPr>
            <a:r>
              <a:rPr lang="en" sz="2000" b="1" dirty="0"/>
              <a:t>From now on, Jesus allows himself to be openly declared Messiah. His time has come. His mission is about to conclude.</a:t>
            </a:r>
          </a:p>
        </p:txBody>
      </p:sp>
      <p:sp>
        <p:nvSpPr>
          <p:cNvPr id="20" name="CuadroTexto 19">
            <a:extLst>
              <a:ext uri="{FF2B5EF4-FFF2-40B4-BE49-F238E27FC236}">
                <a16:creationId xmlns:a16="http://schemas.microsoft.com/office/drawing/2014/main" id="{041B1685-7964-842C-5984-D76B12E5CEF0}"/>
              </a:ext>
            </a:extLst>
          </p:cNvPr>
          <p:cNvSpPr txBox="1"/>
          <p:nvPr/>
        </p:nvSpPr>
        <p:spPr>
          <a:xfrm>
            <a:off x="4086508" y="4465270"/>
            <a:ext cx="5595398" cy="1323439"/>
          </a:xfrm>
          <a:prstGeom prst="rect">
            <a:avLst/>
          </a:prstGeom>
          <a:noFill/>
        </p:spPr>
        <p:txBody>
          <a:bodyPr wrap="square">
            <a:spAutoFit/>
          </a:bodyPr>
          <a:lstStyle/>
          <a:p>
            <a:pPr>
              <a:spcBef>
                <a:spcPts val="600"/>
              </a:spcBef>
            </a:pPr>
            <a:r>
              <a:rPr lang="en" sz="2000" b="1" dirty="0"/>
              <a:t>Until then, Jesus had called all those who wanted to confess him as the Messiah, or expressed their intention to make him King. But he did not act like that with Bartimaeus.</a:t>
            </a:r>
          </a:p>
        </p:txBody>
      </p:sp>
    </p:spTree>
    <p:extLst>
      <p:ext uri="{BB962C8B-B14F-4D97-AF65-F5344CB8AC3E}">
        <p14:creationId xmlns:p14="http://schemas.microsoft.com/office/powerpoint/2010/main" val="150428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3"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3)">
                                      <p:cBhvr>
                                        <p:cTn id="46" dur="1000"/>
                                        <p:tgtEl>
                                          <p:spTgt spid="10"/>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500"/>
                                        <p:tgtEl>
                                          <p:spTgt spid="8"/>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6"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CB7EF04-A844-D18D-19EC-7809A6322E29}"/>
              </a:ext>
            </a:extLst>
          </p:cNvPr>
          <p:cNvSpPr txBox="1"/>
          <p:nvPr/>
        </p:nvSpPr>
        <p:spPr>
          <a:xfrm>
            <a:off x="127819" y="3386467"/>
            <a:ext cx="11944043" cy="2677656"/>
          </a:xfrm>
          <a:prstGeom prst="rect">
            <a:avLst/>
          </a:prstGeom>
          <a:noFill/>
        </p:spPr>
        <p:txBody>
          <a:bodyPr wrap="square">
            <a:spAutoFit/>
          </a:bodyPr>
          <a:lstStyle/>
          <a:p>
            <a:pPr>
              <a:spcBef>
                <a:spcPts val="600"/>
              </a:spcBef>
            </a:pPr>
            <a:r>
              <a:rPr lang="en" sz="2400" b="1" dirty="0">
                <a:solidFill>
                  <a:schemeClr val="bg1"/>
                </a:solidFill>
                <a:effectLst>
                  <a:outerShdw blurRad="38100" dist="38100" dir="2700000" algn="tl">
                    <a:srgbClr val="000000">
                      <a:alpha val="43137"/>
                    </a:srgbClr>
                  </a:outerShdw>
                </a:effectLst>
                <a:latin typeface="Constantia" panose="02030602050306030303" pitchFamily="18" charset="0"/>
              </a:rPr>
              <a:t>“</a:t>
            </a:r>
            <a:r>
              <a:rPr lang="en-US" sz="2400" b="1" dirty="0">
                <a:solidFill>
                  <a:schemeClr val="bg1"/>
                </a:solidFill>
                <a:effectLst>
                  <a:outerShdw blurRad="38100" dist="38100" dir="2700000" algn="tl">
                    <a:srgbClr val="000000">
                      <a:alpha val="43137"/>
                    </a:srgbClr>
                  </a:outerShdw>
                </a:effectLst>
                <a:latin typeface="Constantia" panose="02030602050306030303" pitchFamily="18" charset="0"/>
              </a:rPr>
              <a:t>Those who believe in Christ and walk humbly with Him, ... who watch to see what they can do to help and bless and strengthen the souls of others, cooperate with the angels who minister to those who shall be heirs of salvation. Jesus gives them grace, and wisdom, and righteousness, making them a blessing to all with whom they are brought in contact. The more humble they are in their own estimation, the more blessings they receive from God, because receiving does not exalt them. They make a right use of their blessings, for they receive to impart</a:t>
            </a:r>
            <a:r>
              <a:rPr lang="en" sz="2400" b="1" dirty="0">
                <a:solidFill>
                  <a:schemeClr val="bg1"/>
                </a:solidFill>
                <a:effectLst>
                  <a:outerShdw blurRad="38100" dist="38100" dir="2700000" algn="tl">
                    <a:srgbClr val="000000">
                      <a:alpha val="43137"/>
                    </a:srgbClr>
                  </a:outerShdw>
                </a:effectLst>
                <a:latin typeface="Constantia" panose="02030602050306030303" pitchFamily="18" charset="0"/>
              </a:rPr>
              <a:t>.”</a:t>
            </a:r>
          </a:p>
        </p:txBody>
      </p:sp>
      <p:sp>
        <p:nvSpPr>
          <p:cNvPr id="3" name="CuadroTexto 2">
            <a:extLst>
              <a:ext uri="{FF2B5EF4-FFF2-40B4-BE49-F238E27FC236}">
                <a16:creationId xmlns:a16="http://schemas.microsoft.com/office/drawing/2014/main" id="{63D2ED8A-E324-C378-27DD-8B05210B9FAF}"/>
              </a:ext>
            </a:extLst>
          </p:cNvPr>
          <p:cNvSpPr txBox="1"/>
          <p:nvPr/>
        </p:nvSpPr>
        <p:spPr>
          <a:xfrm>
            <a:off x="8718477" y="6381839"/>
            <a:ext cx="3261277" cy="307777"/>
          </a:xfrm>
          <a:prstGeom prst="rect">
            <a:avLst/>
          </a:prstGeom>
          <a:noFill/>
        </p:spPr>
        <p:txBody>
          <a:bodyPr wrap="none" rtlCol="0">
            <a:spAutoFit/>
          </a:bodyPr>
          <a:lstStyle/>
          <a:p>
            <a:pPr algn="r"/>
            <a:r>
              <a:rPr lang="en" sz="1400" b="1" dirty="0">
                <a:solidFill>
                  <a:schemeClr val="bg1"/>
                </a:solidFill>
                <a:effectLst>
                  <a:outerShdw blurRad="38100" dist="38100" dir="2700000" algn="tl">
                    <a:srgbClr val="000000">
                      <a:alpha val="43137"/>
                    </a:srgbClr>
                  </a:outerShdw>
                </a:effectLst>
              </a:rPr>
              <a:t>EGW (</a:t>
            </a:r>
            <a:r>
              <a:rPr lang="en-US" sz="1400" b="1" dirty="0">
                <a:solidFill>
                  <a:schemeClr val="bg1"/>
                </a:solidFill>
                <a:effectLst>
                  <a:outerShdw blurRad="38100" dist="38100" dir="2700000" algn="tl">
                    <a:srgbClr val="000000">
                      <a:alpha val="43137"/>
                    </a:srgbClr>
                  </a:outerShdw>
                </a:effectLst>
              </a:rPr>
              <a:t>This Day With God, December 13</a:t>
            </a:r>
            <a:r>
              <a:rPr lang="en" sz="1400" b="1" dirty="0">
                <a:solidFill>
                  <a:schemeClr val="bg1"/>
                </a:solidFill>
                <a:effectLst>
                  <a:outerShdw blurRad="38100" dist="38100" dir="2700000" algn="tl">
                    <a:srgbClr val="000000">
                      <a:alpha val="43137"/>
                    </a:srgbClr>
                  </a:outerShdw>
                </a:effectLst>
              </a:rPr>
              <a:t>)</a:t>
            </a:r>
          </a:p>
        </p:txBody>
      </p:sp>
      <p:sp>
        <p:nvSpPr>
          <p:cNvPr id="4" name="CuadroTexto 3">
            <a:extLst>
              <a:ext uri="{FF2B5EF4-FFF2-40B4-BE49-F238E27FC236}">
                <a16:creationId xmlns:a16="http://schemas.microsoft.com/office/drawing/2014/main" id="{6A3DF331-C28F-F338-3BA9-9C74ED663A41}"/>
              </a:ext>
            </a:extLst>
          </p:cNvPr>
          <p:cNvSpPr txBox="1"/>
          <p:nvPr/>
        </p:nvSpPr>
        <p:spPr>
          <a:xfrm>
            <a:off x="216311" y="288833"/>
            <a:ext cx="11855550" cy="1938992"/>
          </a:xfrm>
          <a:prstGeom prst="rect">
            <a:avLst/>
          </a:prstGeom>
          <a:noFill/>
        </p:spPr>
        <p:txBody>
          <a:bodyPr wrap="square">
            <a:spAutoFit/>
          </a:bodyPr>
          <a:lstStyle/>
          <a:p>
            <a:pPr>
              <a:spcBef>
                <a:spcPts val="600"/>
              </a:spcBef>
            </a:pPr>
            <a:r>
              <a:rPr lang="en" sz="2400" b="1" dirty="0">
                <a:solidFill>
                  <a:schemeClr val="bg1"/>
                </a:solidFill>
                <a:effectLst>
                  <a:outerShdw blurRad="38100" dist="38100" dir="2700000" algn="tl">
                    <a:srgbClr val="000000">
                      <a:alpha val="43137"/>
                    </a:srgbClr>
                  </a:outerShdw>
                </a:effectLst>
                <a:latin typeface="Constantia" panose="02030602050306030303" pitchFamily="18" charset="0"/>
              </a:rPr>
              <a:t>“</a:t>
            </a:r>
            <a:r>
              <a:rPr lang="en-US" sz="2400" b="1" dirty="0">
                <a:solidFill>
                  <a:schemeClr val="bg1"/>
                </a:solidFill>
                <a:effectLst>
                  <a:outerShdw blurRad="38100" dist="38100" dir="2700000" algn="tl">
                    <a:srgbClr val="000000">
                      <a:alpha val="43137"/>
                    </a:srgbClr>
                  </a:outerShdw>
                </a:effectLst>
                <a:latin typeface="Constantia" panose="02030602050306030303" pitchFamily="18" charset="0"/>
              </a:rPr>
              <a:t>What a wonderful reverence for human life Jesus expressed in His life mission! He stood not among the people as a king, demanding attention, reverence, service, but as one who wished to serve, to uplift humanity. He said He had not come to be ministered unto but to minister.... Wherever Christ saw a human being, He saw one who needed human sympathy.</a:t>
            </a:r>
            <a:r>
              <a:rPr lang="en" sz="2400" b="1" dirty="0">
                <a:solidFill>
                  <a:schemeClr val="bg1"/>
                </a:solidFill>
                <a:effectLst>
                  <a:outerShdw blurRad="38100" dist="38100" dir="2700000" algn="tl">
                    <a:srgbClr val="000000">
                      <a:alpha val="43137"/>
                    </a:srgbClr>
                  </a:outerShdw>
                </a:effectLst>
                <a:latin typeface="Constantia" panose="02030602050306030303" pitchFamily="18" charset="0"/>
              </a:rPr>
              <a:t>”</a:t>
            </a:r>
          </a:p>
        </p:txBody>
      </p:sp>
      <p:sp>
        <p:nvSpPr>
          <p:cNvPr id="5" name="CuadroTexto 4">
            <a:extLst>
              <a:ext uri="{FF2B5EF4-FFF2-40B4-BE49-F238E27FC236}">
                <a16:creationId xmlns:a16="http://schemas.microsoft.com/office/drawing/2014/main" id="{838EB7E9-3918-2A56-85B7-BD59BA808FA0}"/>
              </a:ext>
            </a:extLst>
          </p:cNvPr>
          <p:cNvSpPr txBox="1"/>
          <p:nvPr/>
        </p:nvSpPr>
        <p:spPr>
          <a:xfrm>
            <a:off x="7955191" y="2499368"/>
            <a:ext cx="4024563" cy="307777"/>
          </a:xfrm>
          <a:prstGeom prst="rect">
            <a:avLst/>
          </a:prstGeom>
          <a:noFill/>
        </p:spPr>
        <p:txBody>
          <a:bodyPr wrap="none" rtlCol="0">
            <a:spAutoFit/>
          </a:bodyPr>
          <a:lstStyle/>
          <a:p>
            <a:pPr algn="r"/>
            <a:r>
              <a:rPr lang="en" sz="1400" b="1" dirty="0">
                <a:solidFill>
                  <a:schemeClr val="bg1"/>
                </a:solidFill>
                <a:effectLst>
                  <a:outerShdw blurRad="38100" dist="38100" dir="2700000" algn="tl">
                    <a:srgbClr val="000000">
                      <a:alpha val="43137"/>
                    </a:srgbClr>
                  </a:outerShdw>
                </a:effectLst>
              </a:rPr>
              <a:t>EGW (Our High Calling, June 19)</a:t>
            </a:r>
          </a:p>
        </p:txBody>
      </p:sp>
    </p:spTree>
    <p:extLst>
      <p:ext uri="{BB962C8B-B14F-4D97-AF65-F5344CB8AC3E}">
        <p14:creationId xmlns:p14="http://schemas.microsoft.com/office/powerpoint/2010/main" val="130265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0E2841"/>
      </a:dk2>
      <a:lt2>
        <a:srgbClr val="E8E8E8"/>
      </a:lt2>
      <a:accent1>
        <a:srgbClr val="0070C0"/>
      </a:accent1>
      <a:accent2>
        <a:srgbClr val="669900"/>
      </a:accent2>
      <a:accent3>
        <a:srgbClr val="FF3300"/>
      </a:accent3>
      <a:accent4>
        <a:srgbClr val="FFCC00"/>
      </a:accent4>
      <a:accent5>
        <a:srgbClr val="A02B93"/>
      </a:accent5>
      <a:accent6>
        <a:srgbClr val="33CCCC"/>
      </a:accent6>
      <a:hlink>
        <a:srgbClr val="CC99F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544</TotalTime>
  <Words>1415</Words>
  <Application>Microsoft Office PowerPoint</Application>
  <PresentationFormat>Panorámica</PresentationFormat>
  <Paragraphs>52</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85</cp:revision>
  <dcterms:created xsi:type="dcterms:W3CDTF">2024-07-20T14:46:57Z</dcterms:created>
  <dcterms:modified xsi:type="dcterms:W3CDTF">2024-07-24T15:05:15Z</dcterms:modified>
</cp:coreProperties>
</file>