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8" r:id="rId3"/>
    <p:sldId id="302" r:id="rId4"/>
    <p:sldId id="257" r:id="rId5"/>
    <p:sldId id="299" r:id="rId6"/>
    <p:sldId id="259" r:id="rId7"/>
    <p:sldId id="300" r:id="rId8"/>
    <p:sldId id="261" r:id="rId9"/>
    <p:sldId id="262" r:id="rId10"/>
    <p:sldId id="301" r:id="rId11"/>
    <p:sldId id="264" r:id="rId12"/>
    <p:sldId id="293" r:id="rId13"/>
    <p:sldId id="294"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000"/>
    <a:srgbClr val="920000"/>
    <a:srgbClr val="FFAC33"/>
    <a:srgbClr val="FFA219"/>
    <a:srgbClr val="D07C00"/>
    <a:srgbClr val="FF9900"/>
    <a:srgbClr val="5B7966"/>
    <a:srgbClr val="FFC46D"/>
    <a:srgbClr val="FF66FF"/>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58DD5F-1FBE-49B1-A7C0-73DFCE1BCB41}" type="doc">
      <dgm:prSet loTypeId="urn:microsoft.com/office/officeart/2005/8/layout/process4" loCatId="list" qsTypeId="urn:microsoft.com/office/officeart/2005/8/quickstyle/3d2" qsCatId="3D" csTypeId="urn:microsoft.com/office/officeart/2005/8/colors/colorful5" csCatId="colorful" phldr="1"/>
      <dgm:spPr/>
      <dgm:t>
        <a:bodyPr/>
        <a:lstStyle/>
        <a:p>
          <a:endParaRPr lang="es-ES"/>
        </a:p>
      </dgm:t>
    </dgm:pt>
    <dgm:pt modelId="{5DB3EC55-73FD-486D-8926-CB9FECD84620}">
      <dgm:prSet phldrT="[Texto]" custT="1"/>
      <dgm:spPr>
        <a:solidFill>
          <a:schemeClr val="accent6">
            <a:lumMod val="75000"/>
          </a:schemeClr>
        </a:solidFill>
      </dgm:spPr>
      <dgm:t>
        <a:bodyPr/>
        <a:lstStyle/>
        <a:p>
          <a:r>
            <a:rPr lang="en" sz="2000" b="1" dirty="0">
              <a:effectLst>
                <a:outerShdw blurRad="38100" dist="38100" dir="2700000" algn="tl">
                  <a:srgbClr val="000000">
                    <a:alpha val="43137"/>
                  </a:srgbClr>
                </a:outerShdw>
              </a:effectLst>
            </a:rPr>
            <a:t>Spies are sent</a:t>
          </a:r>
        </a:p>
      </dgm:t>
    </dgm:pt>
    <dgm:pt modelId="{3997EDCA-FCB7-4242-B259-BE30A1F7F254}" type="parTrans" cxnId="{D064E804-130B-4513-904D-F6C579DCF5E1}">
      <dgm:prSet/>
      <dgm:spPr/>
      <dgm:t>
        <a:bodyPr/>
        <a:lstStyle/>
        <a:p>
          <a:endParaRPr lang="es-ES" sz="2000" b="1"/>
        </a:p>
      </dgm:t>
    </dgm:pt>
    <dgm:pt modelId="{7A6D1576-393C-4B6B-BCCD-3A8E9FB72236}" type="sibTrans" cxnId="{D064E804-130B-4513-904D-F6C579DCF5E1}">
      <dgm:prSet/>
      <dgm:spPr/>
      <dgm:t>
        <a:bodyPr/>
        <a:lstStyle/>
        <a:p>
          <a:endParaRPr lang="es-ES" sz="2000" b="1"/>
        </a:p>
      </dgm:t>
    </dgm:pt>
    <dgm:pt modelId="{27486556-6039-4EC6-B2B3-FEFF0789E737}">
      <dgm:prSet phldrT="[Texto]" custT="1"/>
      <dgm:spPr/>
      <dgm:t>
        <a:bodyPr/>
        <a:lstStyle/>
        <a:p>
          <a:r>
            <a:rPr lang="en" sz="2000" b="1" dirty="0"/>
            <a:t>Publicly (12 spies)</a:t>
          </a:r>
        </a:p>
      </dgm:t>
    </dgm:pt>
    <dgm:pt modelId="{EEEFB90E-C079-491F-A682-5583C8D67A87}" type="parTrans" cxnId="{25A7D2CE-FD96-4FD8-9255-9B109801B3AB}">
      <dgm:prSet/>
      <dgm:spPr/>
      <dgm:t>
        <a:bodyPr/>
        <a:lstStyle/>
        <a:p>
          <a:endParaRPr lang="es-ES" sz="2000" b="1"/>
        </a:p>
      </dgm:t>
    </dgm:pt>
    <dgm:pt modelId="{2DE06CDD-965A-4D94-B253-FD0DBF0CD09B}" type="sibTrans" cxnId="{25A7D2CE-FD96-4FD8-9255-9B109801B3AB}">
      <dgm:prSet/>
      <dgm:spPr/>
      <dgm:t>
        <a:bodyPr/>
        <a:lstStyle/>
        <a:p>
          <a:endParaRPr lang="es-ES" sz="2000" b="1"/>
        </a:p>
      </dgm:t>
    </dgm:pt>
    <dgm:pt modelId="{5A514BF2-413B-4BAB-9DD9-D3559EA00E53}">
      <dgm:prSet phldrT="[Texto]" custT="1"/>
      <dgm:spPr/>
      <dgm:t>
        <a:bodyPr/>
        <a:lstStyle/>
        <a:p>
          <a:r>
            <a:rPr lang="en" sz="2000" b="1" dirty="0"/>
            <a:t>Secretly (2 spies)</a:t>
          </a:r>
        </a:p>
      </dgm:t>
    </dgm:pt>
    <dgm:pt modelId="{A8DEBE7F-7755-4FDB-96B8-4B97124B9590}" type="parTrans" cxnId="{5672E441-88DB-45F1-BA1F-13EAC39C2618}">
      <dgm:prSet/>
      <dgm:spPr/>
      <dgm:t>
        <a:bodyPr/>
        <a:lstStyle/>
        <a:p>
          <a:endParaRPr lang="es-ES" sz="2000" b="1"/>
        </a:p>
      </dgm:t>
    </dgm:pt>
    <dgm:pt modelId="{CED305EE-082F-47E6-86D0-37B63EFC6276}" type="sibTrans" cxnId="{5672E441-88DB-45F1-BA1F-13EAC39C2618}">
      <dgm:prSet/>
      <dgm:spPr/>
      <dgm:t>
        <a:bodyPr/>
        <a:lstStyle/>
        <a:p>
          <a:endParaRPr lang="es-ES" sz="2000" b="1"/>
        </a:p>
      </dgm:t>
    </dgm:pt>
    <dgm:pt modelId="{6A8C5BBB-C9F3-4EB1-804A-CED34AFB954F}">
      <dgm:prSet phldrT="[Texto]" custT="1"/>
      <dgm:spPr>
        <a:solidFill>
          <a:schemeClr val="accent4">
            <a:lumMod val="75000"/>
          </a:schemeClr>
        </a:solidFill>
      </dgm:spPr>
      <dgm:t>
        <a:bodyPr/>
        <a:lstStyle/>
        <a:p>
          <a:r>
            <a:rPr lang="en" sz="2000" b="1" dirty="0">
              <a:effectLst>
                <a:outerShdw blurRad="38100" dist="38100" dir="2700000" algn="tl">
                  <a:srgbClr val="000000">
                    <a:alpha val="43137"/>
                  </a:srgbClr>
                </a:outerShdw>
              </a:effectLst>
            </a:rPr>
            <a:t>Performance of the spies</a:t>
          </a:r>
        </a:p>
      </dgm:t>
    </dgm:pt>
    <dgm:pt modelId="{9D409647-3192-44F6-A961-EF83C48917C6}" type="parTrans" cxnId="{2A228E3B-9A8F-4803-90F2-E92CCF1C3DC5}">
      <dgm:prSet/>
      <dgm:spPr/>
      <dgm:t>
        <a:bodyPr/>
        <a:lstStyle/>
        <a:p>
          <a:endParaRPr lang="es-ES" sz="2000" b="1"/>
        </a:p>
      </dgm:t>
    </dgm:pt>
    <dgm:pt modelId="{03406C16-A6E2-4420-8529-4FF6DB3BCCB8}" type="sibTrans" cxnId="{2A228E3B-9A8F-4803-90F2-E92CCF1C3DC5}">
      <dgm:prSet/>
      <dgm:spPr/>
      <dgm:t>
        <a:bodyPr/>
        <a:lstStyle/>
        <a:p>
          <a:endParaRPr lang="es-ES" sz="2000" b="1"/>
        </a:p>
      </dgm:t>
    </dgm:pt>
    <dgm:pt modelId="{182D1CFF-3ECC-420A-B37D-CF673C526D2F}">
      <dgm:prSet phldrT="[Texto]" custT="1"/>
      <dgm:spPr/>
      <dgm:t>
        <a:bodyPr/>
        <a:lstStyle/>
        <a:p>
          <a:r>
            <a:rPr lang="en" sz="2000" b="1" dirty="0"/>
            <a:t>40 days inspecting</a:t>
          </a:r>
        </a:p>
      </dgm:t>
    </dgm:pt>
    <dgm:pt modelId="{9D5918E8-2745-4DBF-85FD-31BE925C4A46}" type="parTrans" cxnId="{82417B18-33A8-461E-8726-1D99659D1477}">
      <dgm:prSet/>
      <dgm:spPr/>
      <dgm:t>
        <a:bodyPr/>
        <a:lstStyle/>
        <a:p>
          <a:endParaRPr lang="es-ES" sz="2000" b="1"/>
        </a:p>
      </dgm:t>
    </dgm:pt>
    <dgm:pt modelId="{95E97889-0DC3-4676-BF67-6A096CBEB56F}" type="sibTrans" cxnId="{82417B18-33A8-461E-8726-1D99659D1477}">
      <dgm:prSet/>
      <dgm:spPr/>
      <dgm:t>
        <a:bodyPr/>
        <a:lstStyle/>
        <a:p>
          <a:endParaRPr lang="es-ES" sz="2000" b="1"/>
        </a:p>
      </dgm:t>
    </dgm:pt>
    <dgm:pt modelId="{AE91EAED-4D0C-44B5-B39C-C1D7C8D29E78}">
      <dgm:prSet phldrT="[Texto]" custT="1"/>
      <dgm:spPr/>
      <dgm:t>
        <a:bodyPr/>
        <a:lstStyle/>
        <a:p>
          <a:r>
            <a:rPr lang="en" sz="2000" b="1" dirty="0"/>
            <a:t>3 days in hiding</a:t>
          </a:r>
        </a:p>
      </dgm:t>
    </dgm:pt>
    <dgm:pt modelId="{5AA0B014-8A55-4136-9872-132630CF2FB2}" type="parTrans" cxnId="{D52B0CD8-7E7B-4A8F-938D-C9D08C385303}">
      <dgm:prSet/>
      <dgm:spPr/>
      <dgm:t>
        <a:bodyPr/>
        <a:lstStyle/>
        <a:p>
          <a:endParaRPr lang="es-ES" sz="2000" b="1"/>
        </a:p>
      </dgm:t>
    </dgm:pt>
    <dgm:pt modelId="{2AD7C133-521D-45D7-B803-BD7710D01126}" type="sibTrans" cxnId="{D52B0CD8-7E7B-4A8F-938D-C9D08C385303}">
      <dgm:prSet/>
      <dgm:spPr/>
      <dgm:t>
        <a:bodyPr/>
        <a:lstStyle/>
        <a:p>
          <a:endParaRPr lang="es-ES" sz="2000" b="1"/>
        </a:p>
      </dgm:t>
    </dgm:pt>
    <dgm:pt modelId="{542F9281-49B9-49A6-BEA7-743D18862990}">
      <dgm:prSet phldrT="[Texto]" custT="1"/>
      <dgm:spPr>
        <a:solidFill>
          <a:schemeClr val="accent5">
            <a:lumMod val="75000"/>
          </a:schemeClr>
        </a:solidFill>
      </dgm:spPr>
      <dgm:t>
        <a:bodyPr/>
        <a:lstStyle/>
        <a:p>
          <a:r>
            <a:rPr lang="en" sz="2000" b="1" dirty="0">
              <a:effectLst>
                <a:outerShdw blurRad="38100" dist="38100" dir="2700000" algn="tl">
                  <a:srgbClr val="000000">
                    <a:alpha val="43137"/>
                  </a:srgbClr>
                </a:outerShdw>
              </a:effectLst>
            </a:rPr>
            <a:t>Report of the spies</a:t>
          </a:r>
        </a:p>
      </dgm:t>
    </dgm:pt>
    <dgm:pt modelId="{6EC5588C-749E-42D1-8FBE-A7B352EB760B}" type="parTrans" cxnId="{41609095-90CE-4D2D-A199-2FBD99954D25}">
      <dgm:prSet/>
      <dgm:spPr/>
      <dgm:t>
        <a:bodyPr/>
        <a:lstStyle/>
        <a:p>
          <a:endParaRPr lang="es-ES" sz="2000" b="1"/>
        </a:p>
      </dgm:t>
    </dgm:pt>
    <dgm:pt modelId="{EBBECAD3-C209-455E-8B9F-572380AAC06C}" type="sibTrans" cxnId="{41609095-90CE-4D2D-A199-2FBD99954D25}">
      <dgm:prSet/>
      <dgm:spPr/>
      <dgm:t>
        <a:bodyPr/>
        <a:lstStyle/>
        <a:p>
          <a:endParaRPr lang="es-ES" sz="2000" b="1"/>
        </a:p>
      </dgm:t>
    </dgm:pt>
    <dgm:pt modelId="{6C7D69AB-B889-4073-8900-C89D52DC0D81}">
      <dgm:prSet phldrT="[Texto]" custT="1"/>
      <dgm:spPr/>
      <dgm:t>
        <a:bodyPr lIns="0" rIns="0"/>
        <a:lstStyle/>
        <a:p>
          <a:r>
            <a:rPr lang="en" sz="2000" b="1" dirty="0"/>
            <a:t>They discourage the people</a:t>
          </a:r>
        </a:p>
      </dgm:t>
    </dgm:pt>
    <dgm:pt modelId="{CCE02291-2136-4227-9AA8-A8A6CC8603AE}" type="parTrans" cxnId="{A2BEE940-14D6-4EAD-8622-33011C8ED5DD}">
      <dgm:prSet/>
      <dgm:spPr/>
      <dgm:t>
        <a:bodyPr/>
        <a:lstStyle/>
        <a:p>
          <a:endParaRPr lang="es-ES" sz="2000" b="1"/>
        </a:p>
      </dgm:t>
    </dgm:pt>
    <dgm:pt modelId="{606070C3-5228-481E-992A-B1E60C3696F4}" type="sibTrans" cxnId="{A2BEE940-14D6-4EAD-8622-33011C8ED5DD}">
      <dgm:prSet/>
      <dgm:spPr/>
      <dgm:t>
        <a:bodyPr/>
        <a:lstStyle/>
        <a:p>
          <a:endParaRPr lang="es-ES" sz="2000" b="1"/>
        </a:p>
      </dgm:t>
    </dgm:pt>
    <dgm:pt modelId="{C88C0E5A-9B46-4FF9-8EAF-EA262F0FA456}">
      <dgm:prSet phldrT="[Texto]" custT="1"/>
      <dgm:spPr/>
      <dgm:t>
        <a:bodyPr/>
        <a:lstStyle/>
        <a:p>
          <a:r>
            <a:rPr lang="en" sz="2000" b="1" dirty="0"/>
            <a:t>They encourage Joshua</a:t>
          </a:r>
        </a:p>
      </dgm:t>
    </dgm:pt>
    <dgm:pt modelId="{A80EE3AA-A08C-43A9-9866-09CF271AAFAF}" type="parTrans" cxnId="{2744EC14-9C3F-403D-B364-38EE8E7E1F2B}">
      <dgm:prSet/>
      <dgm:spPr/>
      <dgm:t>
        <a:bodyPr/>
        <a:lstStyle/>
        <a:p>
          <a:endParaRPr lang="es-ES" sz="2000" b="1"/>
        </a:p>
      </dgm:t>
    </dgm:pt>
    <dgm:pt modelId="{EAF9E7B4-E29A-4A8D-9598-47D88E72492F}" type="sibTrans" cxnId="{2744EC14-9C3F-403D-B364-38EE8E7E1F2B}">
      <dgm:prSet/>
      <dgm:spPr/>
      <dgm:t>
        <a:bodyPr/>
        <a:lstStyle/>
        <a:p>
          <a:endParaRPr lang="es-ES" sz="2000" b="1"/>
        </a:p>
      </dgm:t>
    </dgm:pt>
    <dgm:pt modelId="{10073912-CC69-4BF9-917E-638FE819FE87}" type="pres">
      <dgm:prSet presAssocID="{8458DD5F-1FBE-49B1-A7C0-73DFCE1BCB41}" presName="Name0" presStyleCnt="0">
        <dgm:presLayoutVars>
          <dgm:dir/>
          <dgm:animLvl val="lvl"/>
          <dgm:resizeHandles val="exact"/>
        </dgm:presLayoutVars>
      </dgm:prSet>
      <dgm:spPr/>
    </dgm:pt>
    <dgm:pt modelId="{E5D64688-0D86-4823-9923-167125A3D7A0}" type="pres">
      <dgm:prSet presAssocID="{542F9281-49B9-49A6-BEA7-743D18862990}" presName="boxAndChildren" presStyleCnt="0"/>
      <dgm:spPr/>
    </dgm:pt>
    <dgm:pt modelId="{2F16C8E0-A906-4558-92BE-F855F591AB1E}" type="pres">
      <dgm:prSet presAssocID="{542F9281-49B9-49A6-BEA7-743D18862990}" presName="parentTextBox" presStyleLbl="node1" presStyleIdx="0" presStyleCnt="3"/>
      <dgm:spPr/>
    </dgm:pt>
    <dgm:pt modelId="{82463BB5-EC8C-432B-A541-D0529CD5FF65}" type="pres">
      <dgm:prSet presAssocID="{542F9281-49B9-49A6-BEA7-743D18862990}" presName="entireBox" presStyleLbl="node1" presStyleIdx="0" presStyleCnt="3"/>
      <dgm:spPr/>
    </dgm:pt>
    <dgm:pt modelId="{562B5C1F-6C95-4119-A165-EBAE5103E008}" type="pres">
      <dgm:prSet presAssocID="{542F9281-49B9-49A6-BEA7-743D18862990}" presName="descendantBox" presStyleCnt="0"/>
      <dgm:spPr/>
    </dgm:pt>
    <dgm:pt modelId="{4F5BB67F-9B10-4A84-896B-2D3CF8A6565C}" type="pres">
      <dgm:prSet presAssocID="{6C7D69AB-B889-4073-8900-C89D52DC0D81}" presName="childTextBox" presStyleLbl="fgAccFollowNode1" presStyleIdx="0" presStyleCnt="6">
        <dgm:presLayoutVars>
          <dgm:bulletEnabled val="1"/>
        </dgm:presLayoutVars>
      </dgm:prSet>
      <dgm:spPr/>
    </dgm:pt>
    <dgm:pt modelId="{A28D5C6D-972F-4F35-8CD7-E0F7C8401561}" type="pres">
      <dgm:prSet presAssocID="{C88C0E5A-9B46-4FF9-8EAF-EA262F0FA456}" presName="childTextBox" presStyleLbl="fgAccFollowNode1" presStyleIdx="1" presStyleCnt="6">
        <dgm:presLayoutVars>
          <dgm:bulletEnabled val="1"/>
        </dgm:presLayoutVars>
      </dgm:prSet>
      <dgm:spPr/>
    </dgm:pt>
    <dgm:pt modelId="{24C65EFD-5C27-4B38-9EED-2C3069D5B297}" type="pres">
      <dgm:prSet presAssocID="{03406C16-A6E2-4420-8529-4FF6DB3BCCB8}" presName="sp" presStyleCnt="0"/>
      <dgm:spPr/>
    </dgm:pt>
    <dgm:pt modelId="{12ACE9AC-8AD3-4CFF-9961-5EE09E8566EB}" type="pres">
      <dgm:prSet presAssocID="{6A8C5BBB-C9F3-4EB1-804A-CED34AFB954F}" presName="arrowAndChildren" presStyleCnt="0"/>
      <dgm:spPr/>
    </dgm:pt>
    <dgm:pt modelId="{AFDD0548-3D74-4AEF-99C2-D96CB87D784A}" type="pres">
      <dgm:prSet presAssocID="{6A8C5BBB-C9F3-4EB1-804A-CED34AFB954F}" presName="parentTextArrow" presStyleLbl="node1" presStyleIdx="0" presStyleCnt="3"/>
      <dgm:spPr/>
    </dgm:pt>
    <dgm:pt modelId="{57C67423-FC5B-4797-8140-59BC8EE7184D}" type="pres">
      <dgm:prSet presAssocID="{6A8C5BBB-C9F3-4EB1-804A-CED34AFB954F}" presName="arrow" presStyleLbl="node1" presStyleIdx="1" presStyleCnt="3"/>
      <dgm:spPr/>
    </dgm:pt>
    <dgm:pt modelId="{43F606C5-C040-44F2-8FDC-5F60D393E5BB}" type="pres">
      <dgm:prSet presAssocID="{6A8C5BBB-C9F3-4EB1-804A-CED34AFB954F}" presName="descendantArrow" presStyleCnt="0"/>
      <dgm:spPr/>
    </dgm:pt>
    <dgm:pt modelId="{0BC1B3AF-405E-4E91-98FC-8EA1AC129EEC}" type="pres">
      <dgm:prSet presAssocID="{182D1CFF-3ECC-420A-B37D-CF673C526D2F}" presName="childTextArrow" presStyleLbl="fgAccFollowNode1" presStyleIdx="2" presStyleCnt="6">
        <dgm:presLayoutVars>
          <dgm:bulletEnabled val="1"/>
        </dgm:presLayoutVars>
      </dgm:prSet>
      <dgm:spPr/>
    </dgm:pt>
    <dgm:pt modelId="{21770E6D-F66A-42CF-A7DE-928960BADAC6}" type="pres">
      <dgm:prSet presAssocID="{AE91EAED-4D0C-44B5-B39C-C1D7C8D29E78}" presName="childTextArrow" presStyleLbl="fgAccFollowNode1" presStyleIdx="3" presStyleCnt="6">
        <dgm:presLayoutVars>
          <dgm:bulletEnabled val="1"/>
        </dgm:presLayoutVars>
      </dgm:prSet>
      <dgm:spPr/>
    </dgm:pt>
    <dgm:pt modelId="{F4619729-5C18-468C-88A1-B242EB25C4BF}" type="pres">
      <dgm:prSet presAssocID="{7A6D1576-393C-4B6B-BCCD-3A8E9FB72236}" presName="sp" presStyleCnt="0"/>
      <dgm:spPr/>
    </dgm:pt>
    <dgm:pt modelId="{80A0D559-D8EF-46ED-B99D-7B10561B8DF9}" type="pres">
      <dgm:prSet presAssocID="{5DB3EC55-73FD-486D-8926-CB9FECD84620}" presName="arrowAndChildren" presStyleCnt="0"/>
      <dgm:spPr/>
    </dgm:pt>
    <dgm:pt modelId="{83823D1D-5473-47E1-9BFC-C40670315F04}" type="pres">
      <dgm:prSet presAssocID="{5DB3EC55-73FD-486D-8926-CB9FECD84620}" presName="parentTextArrow" presStyleLbl="node1" presStyleIdx="1" presStyleCnt="3"/>
      <dgm:spPr/>
    </dgm:pt>
    <dgm:pt modelId="{E450371A-17AE-4EA7-B9F1-BFFE689FE574}" type="pres">
      <dgm:prSet presAssocID="{5DB3EC55-73FD-486D-8926-CB9FECD84620}" presName="arrow" presStyleLbl="node1" presStyleIdx="2" presStyleCnt="3"/>
      <dgm:spPr/>
    </dgm:pt>
    <dgm:pt modelId="{35A29848-EEA6-4115-B75D-252EA82CACDA}" type="pres">
      <dgm:prSet presAssocID="{5DB3EC55-73FD-486D-8926-CB9FECD84620}" presName="descendantArrow" presStyleCnt="0"/>
      <dgm:spPr/>
    </dgm:pt>
    <dgm:pt modelId="{66E0A6B1-8D5A-4220-9D78-110535ADA5F6}" type="pres">
      <dgm:prSet presAssocID="{27486556-6039-4EC6-B2B3-FEFF0789E737}" presName="childTextArrow" presStyleLbl="fgAccFollowNode1" presStyleIdx="4" presStyleCnt="6">
        <dgm:presLayoutVars>
          <dgm:bulletEnabled val="1"/>
        </dgm:presLayoutVars>
      </dgm:prSet>
      <dgm:spPr/>
    </dgm:pt>
    <dgm:pt modelId="{76A18CC4-4DD7-4B4D-8477-71797658946B}" type="pres">
      <dgm:prSet presAssocID="{5A514BF2-413B-4BAB-9DD9-D3559EA00E53}" presName="childTextArrow" presStyleLbl="fgAccFollowNode1" presStyleIdx="5" presStyleCnt="6">
        <dgm:presLayoutVars>
          <dgm:bulletEnabled val="1"/>
        </dgm:presLayoutVars>
      </dgm:prSet>
      <dgm:spPr/>
    </dgm:pt>
  </dgm:ptLst>
  <dgm:cxnLst>
    <dgm:cxn modelId="{D064E804-130B-4513-904D-F6C579DCF5E1}" srcId="{8458DD5F-1FBE-49B1-A7C0-73DFCE1BCB41}" destId="{5DB3EC55-73FD-486D-8926-CB9FECD84620}" srcOrd="0" destOrd="0" parTransId="{3997EDCA-FCB7-4242-B259-BE30A1F7F254}" sibTransId="{7A6D1576-393C-4B6B-BCCD-3A8E9FB72236}"/>
    <dgm:cxn modelId="{7757980C-0749-40F4-8C59-AA82B7401210}" type="presOf" srcId="{182D1CFF-3ECC-420A-B37D-CF673C526D2F}" destId="{0BC1B3AF-405E-4E91-98FC-8EA1AC129EEC}" srcOrd="0" destOrd="0" presId="urn:microsoft.com/office/officeart/2005/8/layout/process4"/>
    <dgm:cxn modelId="{2DDFAF0C-BC51-4EBA-BB00-23C95DEEE1CD}" type="presOf" srcId="{6A8C5BBB-C9F3-4EB1-804A-CED34AFB954F}" destId="{AFDD0548-3D74-4AEF-99C2-D96CB87D784A}" srcOrd="0" destOrd="0" presId="urn:microsoft.com/office/officeart/2005/8/layout/process4"/>
    <dgm:cxn modelId="{2744EC14-9C3F-403D-B364-38EE8E7E1F2B}" srcId="{542F9281-49B9-49A6-BEA7-743D18862990}" destId="{C88C0E5A-9B46-4FF9-8EAF-EA262F0FA456}" srcOrd="1" destOrd="0" parTransId="{A80EE3AA-A08C-43A9-9866-09CF271AAFAF}" sibTransId="{EAF9E7B4-E29A-4A8D-9598-47D88E72492F}"/>
    <dgm:cxn modelId="{82417B18-33A8-461E-8726-1D99659D1477}" srcId="{6A8C5BBB-C9F3-4EB1-804A-CED34AFB954F}" destId="{182D1CFF-3ECC-420A-B37D-CF673C526D2F}" srcOrd="0" destOrd="0" parTransId="{9D5918E8-2745-4DBF-85FD-31BE925C4A46}" sibTransId="{95E97889-0DC3-4676-BF67-6A096CBEB56F}"/>
    <dgm:cxn modelId="{2A228E3B-9A8F-4803-90F2-E92CCF1C3DC5}" srcId="{8458DD5F-1FBE-49B1-A7C0-73DFCE1BCB41}" destId="{6A8C5BBB-C9F3-4EB1-804A-CED34AFB954F}" srcOrd="1" destOrd="0" parTransId="{9D409647-3192-44F6-A961-EF83C48917C6}" sibTransId="{03406C16-A6E2-4420-8529-4FF6DB3BCCB8}"/>
    <dgm:cxn modelId="{A2BEE940-14D6-4EAD-8622-33011C8ED5DD}" srcId="{542F9281-49B9-49A6-BEA7-743D18862990}" destId="{6C7D69AB-B889-4073-8900-C89D52DC0D81}" srcOrd="0" destOrd="0" parTransId="{CCE02291-2136-4227-9AA8-A8A6CC8603AE}" sibTransId="{606070C3-5228-481E-992A-B1E60C3696F4}"/>
    <dgm:cxn modelId="{5672E441-88DB-45F1-BA1F-13EAC39C2618}" srcId="{5DB3EC55-73FD-486D-8926-CB9FECD84620}" destId="{5A514BF2-413B-4BAB-9DD9-D3559EA00E53}" srcOrd="1" destOrd="0" parTransId="{A8DEBE7F-7755-4FDB-96B8-4B97124B9590}" sibTransId="{CED305EE-082F-47E6-86D0-37B63EFC6276}"/>
    <dgm:cxn modelId="{14248262-0850-4402-9868-6A5656D21CAE}" type="presOf" srcId="{5DB3EC55-73FD-486D-8926-CB9FECD84620}" destId="{83823D1D-5473-47E1-9BFC-C40670315F04}" srcOrd="0" destOrd="0" presId="urn:microsoft.com/office/officeart/2005/8/layout/process4"/>
    <dgm:cxn modelId="{C07E8366-F6F7-4D64-A68F-72DAC90DEB70}" type="presOf" srcId="{5A514BF2-413B-4BAB-9DD9-D3559EA00E53}" destId="{76A18CC4-4DD7-4B4D-8477-71797658946B}" srcOrd="0" destOrd="0" presId="urn:microsoft.com/office/officeart/2005/8/layout/process4"/>
    <dgm:cxn modelId="{3429D349-65D9-4168-8036-3D1B256F6375}" type="presOf" srcId="{5DB3EC55-73FD-486D-8926-CB9FECD84620}" destId="{E450371A-17AE-4EA7-B9F1-BFFE689FE574}" srcOrd="1" destOrd="0" presId="urn:microsoft.com/office/officeart/2005/8/layout/process4"/>
    <dgm:cxn modelId="{ACF70487-8973-4ABC-8BD4-072E95047850}" type="presOf" srcId="{542F9281-49B9-49A6-BEA7-743D18862990}" destId="{82463BB5-EC8C-432B-A541-D0529CD5FF65}" srcOrd="1" destOrd="0" presId="urn:microsoft.com/office/officeart/2005/8/layout/process4"/>
    <dgm:cxn modelId="{6721C28C-BED4-40D4-8FDF-116099425ED9}" type="presOf" srcId="{6A8C5BBB-C9F3-4EB1-804A-CED34AFB954F}" destId="{57C67423-FC5B-4797-8140-59BC8EE7184D}" srcOrd="1" destOrd="0" presId="urn:microsoft.com/office/officeart/2005/8/layout/process4"/>
    <dgm:cxn modelId="{F6BF6690-281D-4F7E-AE3D-6169082930B9}" type="presOf" srcId="{8458DD5F-1FBE-49B1-A7C0-73DFCE1BCB41}" destId="{10073912-CC69-4BF9-917E-638FE819FE87}" srcOrd="0" destOrd="0" presId="urn:microsoft.com/office/officeart/2005/8/layout/process4"/>
    <dgm:cxn modelId="{C0187391-B792-4B06-A34D-4590146774B6}" type="presOf" srcId="{27486556-6039-4EC6-B2B3-FEFF0789E737}" destId="{66E0A6B1-8D5A-4220-9D78-110535ADA5F6}" srcOrd="0" destOrd="0" presId="urn:microsoft.com/office/officeart/2005/8/layout/process4"/>
    <dgm:cxn modelId="{41609095-90CE-4D2D-A199-2FBD99954D25}" srcId="{8458DD5F-1FBE-49B1-A7C0-73DFCE1BCB41}" destId="{542F9281-49B9-49A6-BEA7-743D18862990}" srcOrd="2" destOrd="0" parTransId="{6EC5588C-749E-42D1-8FBE-A7B352EB760B}" sibTransId="{EBBECAD3-C209-455E-8B9F-572380AAC06C}"/>
    <dgm:cxn modelId="{6CAB4E9F-2E97-4E67-875F-915D2E66CD11}" type="presOf" srcId="{C88C0E5A-9B46-4FF9-8EAF-EA262F0FA456}" destId="{A28D5C6D-972F-4F35-8CD7-E0F7C8401561}" srcOrd="0" destOrd="0" presId="urn:microsoft.com/office/officeart/2005/8/layout/process4"/>
    <dgm:cxn modelId="{FFB528A2-DF4E-484A-AC52-8A4279FB1080}" type="presOf" srcId="{AE91EAED-4D0C-44B5-B39C-C1D7C8D29E78}" destId="{21770E6D-F66A-42CF-A7DE-928960BADAC6}" srcOrd="0" destOrd="0" presId="urn:microsoft.com/office/officeart/2005/8/layout/process4"/>
    <dgm:cxn modelId="{25A7D2CE-FD96-4FD8-9255-9B109801B3AB}" srcId="{5DB3EC55-73FD-486D-8926-CB9FECD84620}" destId="{27486556-6039-4EC6-B2B3-FEFF0789E737}" srcOrd="0" destOrd="0" parTransId="{EEEFB90E-C079-491F-A682-5583C8D67A87}" sibTransId="{2DE06CDD-965A-4D94-B253-FD0DBF0CD09B}"/>
    <dgm:cxn modelId="{B6B4B3D4-9D26-401A-A5CF-591B7EC661DA}" type="presOf" srcId="{6C7D69AB-B889-4073-8900-C89D52DC0D81}" destId="{4F5BB67F-9B10-4A84-896B-2D3CF8A6565C}" srcOrd="0" destOrd="0" presId="urn:microsoft.com/office/officeart/2005/8/layout/process4"/>
    <dgm:cxn modelId="{D52B0CD8-7E7B-4A8F-938D-C9D08C385303}" srcId="{6A8C5BBB-C9F3-4EB1-804A-CED34AFB954F}" destId="{AE91EAED-4D0C-44B5-B39C-C1D7C8D29E78}" srcOrd="1" destOrd="0" parTransId="{5AA0B014-8A55-4136-9872-132630CF2FB2}" sibTransId="{2AD7C133-521D-45D7-B803-BD7710D01126}"/>
    <dgm:cxn modelId="{81D259DB-8F53-452B-B259-F7E79228A066}" type="presOf" srcId="{542F9281-49B9-49A6-BEA7-743D18862990}" destId="{2F16C8E0-A906-4558-92BE-F855F591AB1E}" srcOrd="0" destOrd="0" presId="urn:microsoft.com/office/officeart/2005/8/layout/process4"/>
    <dgm:cxn modelId="{D396A497-D82E-49CB-9FE0-13AC3B2C8976}" type="presParOf" srcId="{10073912-CC69-4BF9-917E-638FE819FE87}" destId="{E5D64688-0D86-4823-9923-167125A3D7A0}" srcOrd="0" destOrd="0" presId="urn:microsoft.com/office/officeart/2005/8/layout/process4"/>
    <dgm:cxn modelId="{E63ECFD9-1714-4F95-83C5-34FF48B6DA5F}" type="presParOf" srcId="{E5D64688-0D86-4823-9923-167125A3D7A0}" destId="{2F16C8E0-A906-4558-92BE-F855F591AB1E}" srcOrd="0" destOrd="0" presId="urn:microsoft.com/office/officeart/2005/8/layout/process4"/>
    <dgm:cxn modelId="{57F4F165-47EF-4957-852D-EF107CA22C3F}" type="presParOf" srcId="{E5D64688-0D86-4823-9923-167125A3D7A0}" destId="{82463BB5-EC8C-432B-A541-D0529CD5FF65}" srcOrd="1" destOrd="0" presId="urn:microsoft.com/office/officeart/2005/8/layout/process4"/>
    <dgm:cxn modelId="{57B3C958-39B0-4519-AF71-5F460457CF5B}" type="presParOf" srcId="{E5D64688-0D86-4823-9923-167125A3D7A0}" destId="{562B5C1F-6C95-4119-A165-EBAE5103E008}" srcOrd="2" destOrd="0" presId="urn:microsoft.com/office/officeart/2005/8/layout/process4"/>
    <dgm:cxn modelId="{43F9701E-076F-4E67-B608-8DC23935E229}" type="presParOf" srcId="{562B5C1F-6C95-4119-A165-EBAE5103E008}" destId="{4F5BB67F-9B10-4A84-896B-2D3CF8A6565C}" srcOrd="0" destOrd="0" presId="urn:microsoft.com/office/officeart/2005/8/layout/process4"/>
    <dgm:cxn modelId="{4C8924B7-2715-4334-8E90-2B24E3F59CC0}" type="presParOf" srcId="{562B5C1F-6C95-4119-A165-EBAE5103E008}" destId="{A28D5C6D-972F-4F35-8CD7-E0F7C8401561}" srcOrd="1" destOrd="0" presId="urn:microsoft.com/office/officeart/2005/8/layout/process4"/>
    <dgm:cxn modelId="{C284CDFE-C8FC-4EB9-88BC-7FBE95057E20}" type="presParOf" srcId="{10073912-CC69-4BF9-917E-638FE819FE87}" destId="{24C65EFD-5C27-4B38-9EED-2C3069D5B297}" srcOrd="1" destOrd="0" presId="urn:microsoft.com/office/officeart/2005/8/layout/process4"/>
    <dgm:cxn modelId="{A33EC5AE-7144-44EF-AFB1-C657AC666A0E}" type="presParOf" srcId="{10073912-CC69-4BF9-917E-638FE819FE87}" destId="{12ACE9AC-8AD3-4CFF-9961-5EE09E8566EB}" srcOrd="2" destOrd="0" presId="urn:microsoft.com/office/officeart/2005/8/layout/process4"/>
    <dgm:cxn modelId="{F8A742F6-B63A-4744-9329-256F97EA431C}" type="presParOf" srcId="{12ACE9AC-8AD3-4CFF-9961-5EE09E8566EB}" destId="{AFDD0548-3D74-4AEF-99C2-D96CB87D784A}" srcOrd="0" destOrd="0" presId="urn:microsoft.com/office/officeart/2005/8/layout/process4"/>
    <dgm:cxn modelId="{F5A4BCF3-767A-4E5B-A133-11ADA75C58F2}" type="presParOf" srcId="{12ACE9AC-8AD3-4CFF-9961-5EE09E8566EB}" destId="{57C67423-FC5B-4797-8140-59BC8EE7184D}" srcOrd="1" destOrd="0" presId="urn:microsoft.com/office/officeart/2005/8/layout/process4"/>
    <dgm:cxn modelId="{E27EF4A4-1EC1-44C5-8270-1332F899E4C6}" type="presParOf" srcId="{12ACE9AC-8AD3-4CFF-9961-5EE09E8566EB}" destId="{43F606C5-C040-44F2-8FDC-5F60D393E5BB}" srcOrd="2" destOrd="0" presId="urn:microsoft.com/office/officeart/2005/8/layout/process4"/>
    <dgm:cxn modelId="{FC717514-497A-46D5-A573-02355AC20EDB}" type="presParOf" srcId="{43F606C5-C040-44F2-8FDC-5F60D393E5BB}" destId="{0BC1B3AF-405E-4E91-98FC-8EA1AC129EEC}" srcOrd="0" destOrd="0" presId="urn:microsoft.com/office/officeart/2005/8/layout/process4"/>
    <dgm:cxn modelId="{FBDA423F-EEE6-46E7-9230-CCF5E7AC26B5}" type="presParOf" srcId="{43F606C5-C040-44F2-8FDC-5F60D393E5BB}" destId="{21770E6D-F66A-42CF-A7DE-928960BADAC6}" srcOrd="1" destOrd="0" presId="urn:microsoft.com/office/officeart/2005/8/layout/process4"/>
    <dgm:cxn modelId="{04612470-5E13-4A37-ABAF-232EFBF6A32F}" type="presParOf" srcId="{10073912-CC69-4BF9-917E-638FE819FE87}" destId="{F4619729-5C18-468C-88A1-B242EB25C4BF}" srcOrd="3" destOrd="0" presId="urn:microsoft.com/office/officeart/2005/8/layout/process4"/>
    <dgm:cxn modelId="{F9D1B46D-0478-4309-BE03-5A286006CAB5}" type="presParOf" srcId="{10073912-CC69-4BF9-917E-638FE819FE87}" destId="{80A0D559-D8EF-46ED-B99D-7B10561B8DF9}" srcOrd="4" destOrd="0" presId="urn:microsoft.com/office/officeart/2005/8/layout/process4"/>
    <dgm:cxn modelId="{4A6D9E3E-50E5-4DD0-AC9D-A6B96B8B5A25}" type="presParOf" srcId="{80A0D559-D8EF-46ED-B99D-7B10561B8DF9}" destId="{83823D1D-5473-47E1-9BFC-C40670315F04}" srcOrd="0" destOrd="0" presId="urn:microsoft.com/office/officeart/2005/8/layout/process4"/>
    <dgm:cxn modelId="{507AD233-F00A-4923-BA5C-96CC8DF0AA75}" type="presParOf" srcId="{80A0D559-D8EF-46ED-B99D-7B10561B8DF9}" destId="{E450371A-17AE-4EA7-B9F1-BFFE689FE574}" srcOrd="1" destOrd="0" presId="urn:microsoft.com/office/officeart/2005/8/layout/process4"/>
    <dgm:cxn modelId="{8FC25A11-4881-43D5-9280-6F0BCAD85B79}" type="presParOf" srcId="{80A0D559-D8EF-46ED-B99D-7B10561B8DF9}" destId="{35A29848-EEA6-4115-B75D-252EA82CACDA}" srcOrd="2" destOrd="0" presId="urn:microsoft.com/office/officeart/2005/8/layout/process4"/>
    <dgm:cxn modelId="{0ADCBCC5-347F-49C8-A341-FCB79793459A}" type="presParOf" srcId="{35A29848-EEA6-4115-B75D-252EA82CACDA}" destId="{66E0A6B1-8D5A-4220-9D78-110535ADA5F6}" srcOrd="0" destOrd="0" presId="urn:microsoft.com/office/officeart/2005/8/layout/process4"/>
    <dgm:cxn modelId="{BF9F4E6A-428F-464B-9A67-A4983EE3CADB}" type="presParOf" srcId="{35A29848-EEA6-4115-B75D-252EA82CACDA}" destId="{76A18CC4-4DD7-4B4D-8477-71797658946B}" srcOrd="1"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62CA17-2AF3-4FC6-BFFD-725592F5E1C7}" type="doc">
      <dgm:prSet loTypeId="urn:microsoft.com/office/officeart/2005/8/layout/hierarchy3" loCatId="list" qsTypeId="urn:microsoft.com/office/officeart/2005/8/quickstyle/3d2" qsCatId="3D" csTypeId="urn:microsoft.com/office/officeart/2005/8/colors/colorful4" csCatId="colorful" phldr="1"/>
      <dgm:spPr/>
      <dgm:t>
        <a:bodyPr/>
        <a:lstStyle/>
        <a:p>
          <a:endParaRPr lang="es-ES"/>
        </a:p>
      </dgm:t>
    </dgm:pt>
    <dgm:pt modelId="{15C3A5F2-2971-43D7-A54B-79EDDBA9AF2A}">
      <dgm:prSet phldrT="[Texto]" custT="1"/>
      <dgm:spPr>
        <a:solidFill>
          <a:schemeClr val="accent2">
            <a:lumMod val="50000"/>
          </a:schemeClr>
        </a:solidFill>
      </dgm:spPr>
      <dgm:t>
        <a:bodyPr/>
        <a:lstStyle/>
        <a:p>
          <a:r>
            <a:rPr lang="en" sz="2000" b="1" dirty="0">
              <a:effectLst>
                <a:outerShdw blurRad="38100" dist="38100" dir="2700000" algn="tl">
                  <a:srgbClr val="000000">
                    <a:alpha val="43137"/>
                  </a:srgbClr>
                </a:outerShdw>
              </a:effectLst>
            </a:rPr>
            <a:t>Israel at Passover</a:t>
          </a:r>
        </a:p>
      </dgm:t>
    </dgm:pt>
    <dgm:pt modelId="{2D49CF37-9EA3-47A2-8083-5A7F848E5152}" type="parTrans" cxnId="{AB28DF12-3EBC-40C2-9CD9-027C2845390A}">
      <dgm:prSet/>
      <dgm:spPr/>
      <dgm:t>
        <a:bodyPr/>
        <a:lstStyle/>
        <a:p>
          <a:endParaRPr lang="es-ES" sz="1800" b="1"/>
        </a:p>
      </dgm:t>
    </dgm:pt>
    <dgm:pt modelId="{A37338BB-2F8D-42BD-A616-AE01928C9AE2}" type="sibTrans" cxnId="{AB28DF12-3EBC-40C2-9CD9-027C2845390A}">
      <dgm:prSet/>
      <dgm:spPr/>
      <dgm:t>
        <a:bodyPr/>
        <a:lstStyle/>
        <a:p>
          <a:endParaRPr lang="es-ES" sz="1800" b="1"/>
        </a:p>
      </dgm:t>
    </dgm:pt>
    <dgm:pt modelId="{349D57AF-D784-48AF-8B25-C26C2C823D0F}">
      <dgm:prSet phldrT="[Texto]" custT="1"/>
      <dgm:spPr>
        <a:solidFill>
          <a:schemeClr val="accent3">
            <a:lumMod val="40000"/>
            <a:lumOff val="60000"/>
            <a:alpha val="90000"/>
          </a:schemeClr>
        </a:solidFill>
        <a:ln>
          <a:solidFill>
            <a:schemeClr val="accent2">
              <a:lumMod val="50000"/>
            </a:schemeClr>
          </a:solidFill>
        </a:ln>
      </dgm:spPr>
      <dgm:t>
        <a:bodyPr/>
        <a:lstStyle/>
        <a:p>
          <a:r>
            <a:rPr lang="en" sz="1800" b="1" dirty="0"/>
            <a:t>They had to anoint its lintel with blood </a:t>
          </a:r>
          <a:br>
            <a:rPr lang="es-ES" sz="1800" b="1" dirty="0"/>
          </a:br>
          <a:r>
            <a:rPr lang="en" sz="1800" b="1" dirty="0"/>
            <a:t>(Ex. 12:7)</a:t>
          </a:r>
        </a:p>
      </dgm:t>
    </dgm:pt>
    <dgm:pt modelId="{1261F220-42E9-4C26-B01D-DCDB45CBF744}" type="parTrans" cxnId="{02A7975B-08AB-42E2-B117-7FD8B49940A7}">
      <dgm:prSet/>
      <dgm:spPr>
        <a:ln>
          <a:solidFill>
            <a:schemeClr val="accent2">
              <a:lumMod val="50000"/>
            </a:schemeClr>
          </a:solidFill>
        </a:ln>
      </dgm:spPr>
      <dgm:t>
        <a:bodyPr/>
        <a:lstStyle/>
        <a:p>
          <a:endParaRPr lang="es-ES" sz="1800" b="1"/>
        </a:p>
      </dgm:t>
    </dgm:pt>
    <dgm:pt modelId="{40EE81EE-8BF1-47FF-931B-732B51E26775}" type="sibTrans" cxnId="{02A7975B-08AB-42E2-B117-7FD8B49940A7}">
      <dgm:prSet/>
      <dgm:spPr/>
      <dgm:t>
        <a:bodyPr/>
        <a:lstStyle/>
        <a:p>
          <a:endParaRPr lang="es-ES" sz="1800" b="1"/>
        </a:p>
      </dgm:t>
    </dgm:pt>
    <dgm:pt modelId="{F5252359-AAAA-480C-8FA5-BFE414FE9AE2}">
      <dgm:prSet phldrT="[Texto]" custT="1"/>
      <dgm:spPr>
        <a:solidFill>
          <a:schemeClr val="accent3">
            <a:lumMod val="40000"/>
            <a:lumOff val="60000"/>
            <a:alpha val="90000"/>
          </a:schemeClr>
        </a:solidFill>
        <a:ln>
          <a:solidFill>
            <a:schemeClr val="accent2">
              <a:lumMod val="50000"/>
            </a:schemeClr>
          </a:solidFill>
        </a:ln>
      </dgm:spPr>
      <dgm:t>
        <a:bodyPr/>
        <a:lstStyle/>
        <a:p>
          <a:r>
            <a:rPr lang="en" sz="1800" b="1" dirty="0"/>
            <a:t>If they left home, they died (Ex. 12:13)</a:t>
          </a:r>
        </a:p>
      </dgm:t>
    </dgm:pt>
    <dgm:pt modelId="{6405A52B-111D-4C61-AD73-29763182C796}" type="parTrans" cxnId="{DC07FB2C-AF3B-4A3B-BD6C-C6D96555D64C}">
      <dgm:prSet/>
      <dgm:spPr>
        <a:ln>
          <a:solidFill>
            <a:schemeClr val="accent2">
              <a:lumMod val="50000"/>
            </a:schemeClr>
          </a:solidFill>
        </a:ln>
      </dgm:spPr>
      <dgm:t>
        <a:bodyPr/>
        <a:lstStyle/>
        <a:p>
          <a:endParaRPr lang="es-ES" sz="1800" b="1"/>
        </a:p>
      </dgm:t>
    </dgm:pt>
    <dgm:pt modelId="{609170C6-DE97-4E2B-B76B-1ECC6E383788}" type="sibTrans" cxnId="{DC07FB2C-AF3B-4A3B-BD6C-C6D96555D64C}">
      <dgm:prSet/>
      <dgm:spPr/>
      <dgm:t>
        <a:bodyPr/>
        <a:lstStyle/>
        <a:p>
          <a:endParaRPr lang="es-ES" sz="1800" b="1"/>
        </a:p>
      </dgm:t>
    </dgm:pt>
    <dgm:pt modelId="{75CF40A8-6285-4D26-941F-6CB9198ED250}">
      <dgm:prSet phldrT="[Texto]" custT="1"/>
      <dgm:spPr>
        <a:solidFill>
          <a:srgbClr val="7030A0"/>
        </a:solidFill>
      </dgm:spPr>
      <dgm:t>
        <a:bodyPr/>
        <a:lstStyle/>
        <a:p>
          <a:r>
            <a:rPr lang="en" sz="2000" b="1" dirty="0">
              <a:effectLst>
                <a:outerShdw blurRad="38100" dist="38100" dir="2700000" algn="tl">
                  <a:srgbClr val="000000">
                    <a:alpha val="43137"/>
                  </a:srgbClr>
                </a:outerShdw>
              </a:effectLst>
            </a:rPr>
            <a:t>Rahab in Jericho</a:t>
          </a:r>
        </a:p>
      </dgm:t>
    </dgm:pt>
    <dgm:pt modelId="{B0293200-DC54-46BB-800A-18BBE6993949}" type="parTrans" cxnId="{7AD4B19E-2EE5-4215-B6D1-765B1C932580}">
      <dgm:prSet/>
      <dgm:spPr/>
      <dgm:t>
        <a:bodyPr/>
        <a:lstStyle/>
        <a:p>
          <a:endParaRPr lang="es-ES" sz="1800" b="1"/>
        </a:p>
      </dgm:t>
    </dgm:pt>
    <dgm:pt modelId="{9AC7A46C-BDBB-424E-8011-700D71F38766}" type="sibTrans" cxnId="{7AD4B19E-2EE5-4215-B6D1-765B1C932580}">
      <dgm:prSet/>
      <dgm:spPr/>
      <dgm:t>
        <a:bodyPr/>
        <a:lstStyle/>
        <a:p>
          <a:endParaRPr lang="es-ES" sz="1800" b="1"/>
        </a:p>
      </dgm:t>
    </dgm:pt>
    <dgm:pt modelId="{3BD7AD65-7332-474F-9EA9-1A664200B4C6}">
      <dgm:prSet phldrT="[Texto]" custT="1"/>
      <dgm:spPr>
        <a:solidFill>
          <a:schemeClr val="accent6">
            <a:lumMod val="20000"/>
            <a:lumOff val="80000"/>
            <a:alpha val="90000"/>
          </a:schemeClr>
        </a:solidFill>
        <a:ln>
          <a:solidFill>
            <a:srgbClr val="7030A0"/>
          </a:solidFill>
        </a:ln>
      </dgm:spPr>
      <dgm:t>
        <a:bodyPr/>
        <a:lstStyle/>
        <a:p>
          <a:r>
            <a:rPr lang="en" sz="1800" b="1" dirty="0"/>
            <a:t>He had to put a red cord in his window                   (Josh. 2:18)</a:t>
          </a:r>
        </a:p>
      </dgm:t>
    </dgm:pt>
    <dgm:pt modelId="{5D76C8FB-A817-4ED7-BEE0-B81833B5AB73}" type="parTrans" cxnId="{E5A4B7E6-2803-44B2-94C7-62B86781B12F}">
      <dgm:prSet/>
      <dgm:spPr>
        <a:ln>
          <a:solidFill>
            <a:srgbClr val="7030A0"/>
          </a:solidFill>
        </a:ln>
      </dgm:spPr>
      <dgm:t>
        <a:bodyPr/>
        <a:lstStyle/>
        <a:p>
          <a:endParaRPr lang="es-ES" sz="1800" b="1"/>
        </a:p>
      </dgm:t>
    </dgm:pt>
    <dgm:pt modelId="{8542B675-9066-4807-AD05-BA34BE1F82F5}" type="sibTrans" cxnId="{E5A4B7E6-2803-44B2-94C7-62B86781B12F}">
      <dgm:prSet/>
      <dgm:spPr/>
      <dgm:t>
        <a:bodyPr/>
        <a:lstStyle/>
        <a:p>
          <a:endParaRPr lang="es-ES" sz="1800" b="1"/>
        </a:p>
      </dgm:t>
    </dgm:pt>
    <dgm:pt modelId="{82F8F07E-B4F3-4819-BCAE-848EA0AB292A}">
      <dgm:prSet phldrT="[Texto]" custT="1"/>
      <dgm:spPr>
        <a:solidFill>
          <a:schemeClr val="accent6">
            <a:lumMod val="20000"/>
            <a:lumOff val="80000"/>
            <a:alpha val="90000"/>
          </a:schemeClr>
        </a:solidFill>
        <a:ln>
          <a:solidFill>
            <a:srgbClr val="7030A0"/>
          </a:solidFill>
        </a:ln>
      </dgm:spPr>
      <dgm:t>
        <a:bodyPr/>
        <a:lstStyle/>
        <a:p>
          <a:r>
            <a:rPr lang="en" sz="1800" b="1" dirty="0"/>
            <a:t>If she left the house, she died</a:t>
          </a:r>
          <a:br>
            <a:rPr lang="en" sz="1800" b="1" dirty="0"/>
          </a:br>
          <a:r>
            <a:rPr lang="en" sz="1800" b="1" dirty="0"/>
            <a:t>(Josh. 2:19)</a:t>
          </a:r>
        </a:p>
      </dgm:t>
    </dgm:pt>
    <dgm:pt modelId="{32FF7F5C-29BE-416D-BB6E-258416BE95E9}" type="parTrans" cxnId="{6F9E7681-A8A8-4BDF-AA54-82D9299348E7}">
      <dgm:prSet/>
      <dgm:spPr>
        <a:ln>
          <a:solidFill>
            <a:srgbClr val="7030A0"/>
          </a:solidFill>
        </a:ln>
      </dgm:spPr>
      <dgm:t>
        <a:bodyPr/>
        <a:lstStyle/>
        <a:p>
          <a:endParaRPr lang="es-ES" sz="1800" b="1"/>
        </a:p>
      </dgm:t>
    </dgm:pt>
    <dgm:pt modelId="{46C4BBBC-8A96-43CB-B5A9-8E3C2107177B}" type="sibTrans" cxnId="{6F9E7681-A8A8-4BDF-AA54-82D9299348E7}">
      <dgm:prSet/>
      <dgm:spPr/>
      <dgm:t>
        <a:bodyPr/>
        <a:lstStyle/>
        <a:p>
          <a:endParaRPr lang="es-ES" sz="1800" b="1"/>
        </a:p>
      </dgm:t>
    </dgm:pt>
    <dgm:pt modelId="{00D3D756-F677-49AF-B97E-4B7EA762A22B}" type="pres">
      <dgm:prSet presAssocID="{CB62CA17-2AF3-4FC6-BFFD-725592F5E1C7}" presName="diagram" presStyleCnt="0">
        <dgm:presLayoutVars>
          <dgm:chPref val="1"/>
          <dgm:dir/>
          <dgm:animOne val="branch"/>
          <dgm:animLvl val="lvl"/>
          <dgm:resizeHandles/>
        </dgm:presLayoutVars>
      </dgm:prSet>
      <dgm:spPr/>
    </dgm:pt>
    <dgm:pt modelId="{6BB35FB1-4B17-4B7B-80C7-304FED3ED4CB}" type="pres">
      <dgm:prSet presAssocID="{15C3A5F2-2971-43D7-A54B-79EDDBA9AF2A}" presName="root" presStyleCnt="0"/>
      <dgm:spPr/>
    </dgm:pt>
    <dgm:pt modelId="{7ECF8735-BB71-4F9B-AF8D-5C6560222BCC}" type="pres">
      <dgm:prSet presAssocID="{15C3A5F2-2971-43D7-A54B-79EDDBA9AF2A}" presName="rootComposite" presStyleCnt="0"/>
      <dgm:spPr/>
    </dgm:pt>
    <dgm:pt modelId="{7A6FB36C-C47A-4E5B-A75D-7F3173A4CF5C}" type="pres">
      <dgm:prSet presAssocID="{15C3A5F2-2971-43D7-A54B-79EDDBA9AF2A}" presName="rootText" presStyleLbl="node1" presStyleIdx="0" presStyleCnt="2"/>
      <dgm:spPr/>
    </dgm:pt>
    <dgm:pt modelId="{3A1C4EE2-D289-4F2C-81E5-6775CCE9B20E}" type="pres">
      <dgm:prSet presAssocID="{15C3A5F2-2971-43D7-A54B-79EDDBA9AF2A}" presName="rootConnector" presStyleLbl="node1" presStyleIdx="0" presStyleCnt="2"/>
      <dgm:spPr/>
    </dgm:pt>
    <dgm:pt modelId="{08662543-81A5-4B31-A60F-3521CA0C3CCF}" type="pres">
      <dgm:prSet presAssocID="{15C3A5F2-2971-43D7-A54B-79EDDBA9AF2A}" presName="childShape" presStyleCnt="0"/>
      <dgm:spPr/>
    </dgm:pt>
    <dgm:pt modelId="{6FD29593-0F47-498E-A227-7857A06540C7}" type="pres">
      <dgm:prSet presAssocID="{1261F220-42E9-4C26-B01D-DCDB45CBF744}" presName="Name13" presStyleLbl="parChTrans1D2" presStyleIdx="0" presStyleCnt="4"/>
      <dgm:spPr/>
    </dgm:pt>
    <dgm:pt modelId="{B11AC3C5-6E50-4A51-8189-291B12B49027}" type="pres">
      <dgm:prSet presAssocID="{349D57AF-D784-48AF-8B25-C26C2C823D0F}" presName="childText" presStyleLbl="bgAcc1" presStyleIdx="0" presStyleCnt="4" custScaleX="123717" custScaleY="131812">
        <dgm:presLayoutVars>
          <dgm:bulletEnabled val="1"/>
        </dgm:presLayoutVars>
      </dgm:prSet>
      <dgm:spPr/>
    </dgm:pt>
    <dgm:pt modelId="{C6514BCD-E44B-42D1-B0D0-329310F0950A}" type="pres">
      <dgm:prSet presAssocID="{6405A52B-111D-4C61-AD73-29763182C796}" presName="Name13" presStyleLbl="parChTrans1D2" presStyleIdx="1" presStyleCnt="4"/>
      <dgm:spPr/>
    </dgm:pt>
    <dgm:pt modelId="{9F5EBBF5-A2DE-43AF-AA24-79352D9E556A}" type="pres">
      <dgm:prSet presAssocID="{F5252359-AAAA-480C-8FA5-BFE414FE9AE2}" presName="childText" presStyleLbl="bgAcc1" presStyleIdx="1" presStyleCnt="4" custScaleX="123717" custLinFactNeighborY="19146">
        <dgm:presLayoutVars>
          <dgm:bulletEnabled val="1"/>
        </dgm:presLayoutVars>
      </dgm:prSet>
      <dgm:spPr/>
    </dgm:pt>
    <dgm:pt modelId="{D9E68133-E7D5-4645-B616-9684EA230912}" type="pres">
      <dgm:prSet presAssocID="{75CF40A8-6285-4D26-941F-6CB9198ED250}" presName="root" presStyleCnt="0"/>
      <dgm:spPr/>
    </dgm:pt>
    <dgm:pt modelId="{F7AB0F8F-193F-4FDA-9F19-C95BCAA5491C}" type="pres">
      <dgm:prSet presAssocID="{75CF40A8-6285-4D26-941F-6CB9198ED250}" presName="rootComposite" presStyleCnt="0"/>
      <dgm:spPr/>
    </dgm:pt>
    <dgm:pt modelId="{DB3278D5-FA06-43AA-B519-12815FAE331E}" type="pres">
      <dgm:prSet presAssocID="{75CF40A8-6285-4D26-941F-6CB9198ED250}" presName="rootText" presStyleLbl="node1" presStyleIdx="1" presStyleCnt="2"/>
      <dgm:spPr/>
    </dgm:pt>
    <dgm:pt modelId="{FDA0BC14-A5DE-43A9-AB33-328339BE59BE}" type="pres">
      <dgm:prSet presAssocID="{75CF40A8-6285-4D26-941F-6CB9198ED250}" presName="rootConnector" presStyleLbl="node1" presStyleIdx="1" presStyleCnt="2"/>
      <dgm:spPr/>
    </dgm:pt>
    <dgm:pt modelId="{5F848487-7C90-4DBB-862C-CFC7A5CC2806}" type="pres">
      <dgm:prSet presAssocID="{75CF40A8-6285-4D26-941F-6CB9198ED250}" presName="childShape" presStyleCnt="0"/>
      <dgm:spPr/>
    </dgm:pt>
    <dgm:pt modelId="{045898C0-555C-4C36-867E-8DAF3D795777}" type="pres">
      <dgm:prSet presAssocID="{5D76C8FB-A817-4ED7-BEE0-B81833B5AB73}" presName="Name13" presStyleLbl="parChTrans1D2" presStyleIdx="2" presStyleCnt="4"/>
      <dgm:spPr/>
    </dgm:pt>
    <dgm:pt modelId="{9F4FCA65-AA28-4B2D-A27B-D3678611D661}" type="pres">
      <dgm:prSet presAssocID="{3BD7AD65-7332-474F-9EA9-1A664200B4C6}" presName="childText" presStyleLbl="bgAcc1" presStyleIdx="2" presStyleCnt="4" custScaleX="123717" custScaleY="158651">
        <dgm:presLayoutVars>
          <dgm:bulletEnabled val="1"/>
        </dgm:presLayoutVars>
      </dgm:prSet>
      <dgm:spPr/>
    </dgm:pt>
    <dgm:pt modelId="{BD5A8F5A-C612-4609-8613-BEF1DD385892}" type="pres">
      <dgm:prSet presAssocID="{32FF7F5C-29BE-416D-BB6E-258416BE95E9}" presName="Name13" presStyleLbl="parChTrans1D2" presStyleIdx="3" presStyleCnt="4"/>
      <dgm:spPr/>
    </dgm:pt>
    <dgm:pt modelId="{0E2237D8-BE99-43AE-869C-1BAF9B408756}" type="pres">
      <dgm:prSet presAssocID="{82F8F07E-B4F3-4819-BCAE-848EA0AB292A}" presName="childText" presStyleLbl="bgAcc1" presStyleIdx="3" presStyleCnt="4" custScaleX="123717" custScaleY="125577" custLinFactNeighborY="-8568">
        <dgm:presLayoutVars>
          <dgm:bulletEnabled val="1"/>
        </dgm:presLayoutVars>
      </dgm:prSet>
      <dgm:spPr/>
    </dgm:pt>
  </dgm:ptLst>
  <dgm:cxnLst>
    <dgm:cxn modelId="{AB28DF12-3EBC-40C2-9CD9-027C2845390A}" srcId="{CB62CA17-2AF3-4FC6-BFFD-725592F5E1C7}" destId="{15C3A5F2-2971-43D7-A54B-79EDDBA9AF2A}" srcOrd="0" destOrd="0" parTransId="{2D49CF37-9EA3-47A2-8083-5A7F848E5152}" sibTransId="{A37338BB-2F8D-42BD-A616-AE01928C9AE2}"/>
    <dgm:cxn modelId="{6AC66F17-6D54-47D2-9F5F-970ADC27AE05}" type="presOf" srcId="{3BD7AD65-7332-474F-9EA9-1A664200B4C6}" destId="{9F4FCA65-AA28-4B2D-A27B-D3678611D661}" srcOrd="0" destOrd="0" presId="urn:microsoft.com/office/officeart/2005/8/layout/hierarchy3"/>
    <dgm:cxn modelId="{9E40FF1D-E1F8-47B4-A3B1-793B3712802A}" type="presOf" srcId="{6405A52B-111D-4C61-AD73-29763182C796}" destId="{C6514BCD-E44B-42D1-B0D0-329310F0950A}" srcOrd="0" destOrd="0" presId="urn:microsoft.com/office/officeart/2005/8/layout/hierarchy3"/>
    <dgm:cxn modelId="{DAD58521-55C7-444B-A126-667ED72ED4A2}" type="presOf" srcId="{349D57AF-D784-48AF-8B25-C26C2C823D0F}" destId="{B11AC3C5-6E50-4A51-8189-291B12B49027}" srcOrd="0" destOrd="0" presId="urn:microsoft.com/office/officeart/2005/8/layout/hierarchy3"/>
    <dgm:cxn modelId="{DC07FB2C-AF3B-4A3B-BD6C-C6D96555D64C}" srcId="{15C3A5F2-2971-43D7-A54B-79EDDBA9AF2A}" destId="{F5252359-AAAA-480C-8FA5-BFE414FE9AE2}" srcOrd="1" destOrd="0" parTransId="{6405A52B-111D-4C61-AD73-29763182C796}" sibTransId="{609170C6-DE97-4E2B-B76B-1ECC6E383788}"/>
    <dgm:cxn modelId="{B21A2137-53C5-4D18-A805-23BC02736CAC}" type="presOf" srcId="{75CF40A8-6285-4D26-941F-6CB9198ED250}" destId="{DB3278D5-FA06-43AA-B519-12815FAE331E}" srcOrd="0" destOrd="0" presId="urn:microsoft.com/office/officeart/2005/8/layout/hierarchy3"/>
    <dgm:cxn modelId="{02A7975B-08AB-42E2-B117-7FD8B49940A7}" srcId="{15C3A5F2-2971-43D7-A54B-79EDDBA9AF2A}" destId="{349D57AF-D784-48AF-8B25-C26C2C823D0F}" srcOrd="0" destOrd="0" parTransId="{1261F220-42E9-4C26-B01D-DCDB45CBF744}" sibTransId="{40EE81EE-8BF1-47FF-931B-732B51E26775}"/>
    <dgm:cxn modelId="{6F9E7681-A8A8-4BDF-AA54-82D9299348E7}" srcId="{75CF40A8-6285-4D26-941F-6CB9198ED250}" destId="{82F8F07E-B4F3-4819-BCAE-848EA0AB292A}" srcOrd="1" destOrd="0" parTransId="{32FF7F5C-29BE-416D-BB6E-258416BE95E9}" sibTransId="{46C4BBBC-8A96-43CB-B5A9-8E3C2107177B}"/>
    <dgm:cxn modelId="{8FA91086-08FD-4A60-BCC1-A8923F51E77E}" type="presOf" srcId="{CB62CA17-2AF3-4FC6-BFFD-725592F5E1C7}" destId="{00D3D756-F677-49AF-B97E-4B7EA762A22B}" srcOrd="0" destOrd="0" presId="urn:microsoft.com/office/officeart/2005/8/layout/hierarchy3"/>
    <dgm:cxn modelId="{BCFBAA8F-8C61-436C-B5E1-71C1481AB523}" type="presOf" srcId="{15C3A5F2-2971-43D7-A54B-79EDDBA9AF2A}" destId="{7A6FB36C-C47A-4E5B-A75D-7F3173A4CF5C}" srcOrd="0" destOrd="0" presId="urn:microsoft.com/office/officeart/2005/8/layout/hierarchy3"/>
    <dgm:cxn modelId="{9DD91A97-8B02-4F51-8238-F3995D9BCC56}" type="presOf" srcId="{15C3A5F2-2971-43D7-A54B-79EDDBA9AF2A}" destId="{3A1C4EE2-D289-4F2C-81E5-6775CCE9B20E}" srcOrd="1" destOrd="0" presId="urn:microsoft.com/office/officeart/2005/8/layout/hierarchy3"/>
    <dgm:cxn modelId="{7AD4B19E-2EE5-4215-B6D1-765B1C932580}" srcId="{CB62CA17-2AF3-4FC6-BFFD-725592F5E1C7}" destId="{75CF40A8-6285-4D26-941F-6CB9198ED250}" srcOrd="1" destOrd="0" parTransId="{B0293200-DC54-46BB-800A-18BBE6993949}" sibTransId="{9AC7A46C-BDBB-424E-8011-700D71F38766}"/>
    <dgm:cxn modelId="{6798C5A0-1B6E-47D5-913C-1C843B24CC40}" type="presOf" srcId="{32FF7F5C-29BE-416D-BB6E-258416BE95E9}" destId="{BD5A8F5A-C612-4609-8613-BEF1DD385892}" srcOrd="0" destOrd="0" presId="urn:microsoft.com/office/officeart/2005/8/layout/hierarchy3"/>
    <dgm:cxn modelId="{E090C8BB-1542-4186-B397-2A7E4900FE56}" type="presOf" srcId="{1261F220-42E9-4C26-B01D-DCDB45CBF744}" destId="{6FD29593-0F47-498E-A227-7857A06540C7}" srcOrd="0" destOrd="0" presId="urn:microsoft.com/office/officeart/2005/8/layout/hierarchy3"/>
    <dgm:cxn modelId="{D1A788BE-5EB8-488D-BEFB-53CAFE2B43C1}" type="presOf" srcId="{F5252359-AAAA-480C-8FA5-BFE414FE9AE2}" destId="{9F5EBBF5-A2DE-43AF-AA24-79352D9E556A}" srcOrd="0" destOrd="0" presId="urn:microsoft.com/office/officeart/2005/8/layout/hierarchy3"/>
    <dgm:cxn modelId="{8EEEBFDD-99CA-4BF2-B4A0-D52BA8679BE9}" type="presOf" srcId="{82F8F07E-B4F3-4819-BCAE-848EA0AB292A}" destId="{0E2237D8-BE99-43AE-869C-1BAF9B408756}" srcOrd="0" destOrd="0" presId="urn:microsoft.com/office/officeart/2005/8/layout/hierarchy3"/>
    <dgm:cxn modelId="{E5A4B7E6-2803-44B2-94C7-62B86781B12F}" srcId="{75CF40A8-6285-4D26-941F-6CB9198ED250}" destId="{3BD7AD65-7332-474F-9EA9-1A664200B4C6}" srcOrd="0" destOrd="0" parTransId="{5D76C8FB-A817-4ED7-BEE0-B81833B5AB73}" sibTransId="{8542B675-9066-4807-AD05-BA34BE1F82F5}"/>
    <dgm:cxn modelId="{D875F9F5-057E-4676-B4B5-24130D650F27}" type="presOf" srcId="{75CF40A8-6285-4D26-941F-6CB9198ED250}" destId="{FDA0BC14-A5DE-43A9-AB33-328339BE59BE}" srcOrd="1" destOrd="0" presId="urn:microsoft.com/office/officeart/2005/8/layout/hierarchy3"/>
    <dgm:cxn modelId="{5CD008F6-F203-41A3-B048-5CD4343A8ABF}" type="presOf" srcId="{5D76C8FB-A817-4ED7-BEE0-B81833B5AB73}" destId="{045898C0-555C-4C36-867E-8DAF3D795777}" srcOrd="0" destOrd="0" presId="urn:microsoft.com/office/officeart/2005/8/layout/hierarchy3"/>
    <dgm:cxn modelId="{066395A4-54E2-44E8-9AB9-DA4AA8ED144A}" type="presParOf" srcId="{00D3D756-F677-49AF-B97E-4B7EA762A22B}" destId="{6BB35FB1-4B17-4B7B-80C7-304FED3ED4CB}" srcOrd="0" destOrd="0" presId="urn:microsoft.com/office/officeart/2005/8/layout/hierarchy3"/>
    <dgm:cxn modelId="{ACAF36AA-C84C-498E-9071-32DC29895810}" type="presParOf" srcId="{6BB35FB1-4B17-4B7B-80C7-304FED3ED4CB}" destId="{7ECF8735-BB71-4F9B-AF8D-5C6560222BCC}" srcOrd="0" destOrd="0" presId="urn:microsoft.com/office/officeart/2005/8/layout/hierarchy3"/>
    <dgm:cxn modelId="{97C10803-1736-403E-BF54-25B15257311C}" type="presParOf" srcId="{7ECF8735-BB71-4F9B-AF8D-5C6560222BCC}" destId="{7A6FB36C-C47A-4E5B-A75D-7F3173A4CF5C}" srcOrd="0" destOrd="0" presId="urn:microsoft.com/office/officeart/2005/8/layout/hierarchy3"/>
    <dgm:cxn modelId="{218D78F7-50BD-4C72-835F-EB1942881DB8}" type="presParOf" srcId="{7ECF8735-BB71-4F9B-AF8D-5C6560222BCC}" destId="{3A1C4EE2-D289-4F2C-81E5-6775CCE9B20E}" srcOrd="1" destOrd="0" presId="urn:microsoft.com/office/officeart/2005/8/layout/hierarchy3"/>
    <dgm:cxn modelId="{E02A2E97-9233-4EA2-8BEC-3BCAD6EE63BC}" type="presParOf" srcId="{6BB35FB1-4B17-4B7B-80C7-304FED3ED4CB}" destId="{08662543-81A5-4B31-A60F-3521CA0C3CCF}" srcOrd="1" destOrd="0" presId="urn:microsoft.com/office/officeart/2005/8/layout/hierarchy3"/>
    <dgm:cxn modelId="{DA832864-CCCD-4D6F-96A1-CF61CBEEACB1}" type="presParOf" srcId="{08662543-81A5-4B31-A60F-3521CA0C3CCF}" destId="{6FD29593-0F47-498E-A227-7857A06540C7}" srcOrd="0" destOrd="0" presId="urn:microsoft.com/office/officeart/2005/8/layout/hierarchy3"/>
    <dgm:cxn modelId="{2C5C4E23-2A91-4187-8874-7A3CCBB85BCC}" type="presParOf" srcId="{08662543-81A5-4B31-A60F-3521CA0C3CCF}" destId="{B11AC3C5-6E50-4A51-8189-291B12B49027}" srcOrd="1" destOrd="0" presId="urn:microsoft.com/office/officeart/2005/8/layout/hierarchy3"/>
    <dgm:cxn modelId="{0153CF6C-D69F-40CD-82EE-EF30414E8253}" type="presParOf" srcId="{08662543-81A5-4B31-A60F-3521CA0C3CCF}" destId="{C6514BCD-E44B-42D1-B0D0-329310F0950A}" srcOrd="2" destOrd="0" presId="urn:microsoft.com/office/officeart/2005/8/layout/hierarchy3"/>
    <dgm:cxn modelId="{BB92D115-2A1B-4186-86C3-C88892628DA9}" type="presParOf" srcId="{08662543-81A5-4B31-A60F-3521CA0C3CCF}" destId="{9F5EBBF5-A2DE-43AF-AA24-79352D9E556A}" srcOrd="3" destOrd="0" presId="urn:microsoft.com/office/officeart/2005/8/layout/hierarchy3"/>
    <dgm:cxn modelId="{DC9D70CD-9659-4792-8F57-959A30BA75FB}" type="presParOf" srcId="{00D3D756-F677-49AF-B97E-4B7EA762A22B}" destId="{D9E68133-E7D5-4645-B616-9684EA230912}" srcOrd="1" destOrd="0" presId="urn:microsoft.com/office/officeart/2005/8/layout/hierarchy3"/>
    <dgm:cxn modelId="{452E9B5D-99D4-4463-8F7E-27EA8FDE7360}" type="presParOf" srcId="{D9E68133-E7D5-4645-B616-9684EA230912}" destId="{F7AB0F8F-193F-4FDA-9F19-C95BCAA5491C}" srcOrd="0" destOrd="0" presId="urn:microsoft.com/office/officeart/2005/8/layout/hierarchy3"/>
    <dgm:cxn modelId="{515C5173-E981-49EF-AE9C-3A588D23B862}" type="presParOf" srcId="{F7AB0F8F-193F-4FDA-9F19-C95BCAA5491C}" destId="{DB3278D5-FA06-43AA-B519-12815FAE331E}" srcOrd="0" destOrd="0" presId="urn:microsoft.com/office/officeart/2005/8/layout/hierarchy3"/>
    <dgm:cxn modelId="{2F88AB35-5505-44D3-9E09-190348A8B185}" type="presParOf" srcId="{F7AB0F8F-193F-4FDA-9F19-C95BCAA5491C}" destId="{FDA0BC14-A5DE-43A9-AB33-328339BE59BE}" srcOrd="1" destOrd="0" presId="urn:microsoft.com/office/officeart/2005/8/layout/hierarchy3"/>
    <dgm:cxn modelId="{E8EF852F-AEF8-449E-B6A5-E4A5154DD0BC}" type="presParOf" srcId="{D9E68133-E7D5-4645-B616-9684EA230912}" destId="{5F848487-7C90-4DBB-862C-CFC7A5CC2806}" srcOrd="1" destOrd="0" presId="urn:microsoft.com/office/officeart/2005/8/layout/hierarchy3"/>
    <dgm:cxn modelId="{56059ECB-D16F-4503-8022-A0B2A2FE59F9}" type="presParOf" srcId="{5F848487-7C90-4DBB-862C-CFC7A5CC2806}" destId="{045898C0-555C-4C36-867E-8DAF3D795777}" srcOrd="0" destOrd="0" presId="urn:microsoft.com/office/officeart/2005/8/layout/hierarchy3"/>
    <dgm:cxn modelId="{205CFFD8-B02E-41EF-AB97-B837AC857257}" type="presParOf" srcId="{5F848487-7C90-4DBB-862C-CFC7A5CC2806}" destId="{9F4FCA65-AA28-4B2D-A27B-D3678611D661}" srcOrd="1" destOrd="0" presId="urn:microsoft.com/office/officeart/2005/8/layout/hierarchy3"/>
    <dgm:cxn modelId="{0F9E7939-03BF-4C6E-BC95-707CDBE1022D}" type="presParOf" srcId="{5F848487-7C90-4DBB-862C-CFC7A5CC2806}" destId="{BD5A8F5A-C612-4609-8613-BEF1DD385892}" srcOrd="2" destOrd="0" presId="urn:microsoft.com/office/officeart/2005/8/layout/hierarchy3"/>
    <dgm:cxn modelId="{3AC50625-0041-4AAD-948C-58ED0A067FAB}" type="presParOf" srcId="{5F848487-7C90-4DBB-862C-CFC7A5CC2806}" destId="{0E2237D8-BE99-43AE-869C-1BAF9B408756}"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63BB5-EC8C-432B-A541-D0529CD5FF65}">
      <dsp:nvSpPr>
        <dsp:cNvPr id="0" name=""/>
        <dsp:cNvSpPr/>
      </dsp:nvSpPr>
      <dsp:spPr>
        <a:xfrm>
          <a:off x="0" y="1873064"/>
          <a:ext cx="6768806" cy="614781"/>
        </a:xfrm>
        <a:prstGeom prst="rect">
          <a:avLst/>
        </a:prstGeom>
        <a:solidFill>
          <a:schemeClr val="accent5">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Report of the spies</a:t>
          </a:r>
        </a:p>
      </dsp:txBody>
      <dsp:txXfrm>
        <a:off x="0" y="1873064"/>
        <a:ext cx="6768806" cy="331982"/>
      </dsp:txXfrm>
    </dsp:sp>
    <dsp:sp modelId="{4F5BB67F-9B10-4A84-896B-2D3CF8A6565C}">
      <dsp:nvSpPr>
        <dsp:cNvPr id="0" name=""/>
        <dsp:cNvSpPr/>
      </dsp:nvSpPr>
      <dsp:spPr>
        <a:xfrm>
          <a:off x="0" y="2192751"/>
          <a:ext cx="3384402" cy="28279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They discourage the people</a:t>
          </a:r>
        </a:p>
      </dsp:txBody>
      <dsp:txXfrm>
        <a:off x="0" y="2192751"/>
        <a:ext cx="3384402" cy="282799"/>
      </dsp:txXfrm>
    </dsp:sp>
    <dsp:sp modelId="{A28D5C6D-972F-4F35-8CD7-E0F7C8401561}">
      <dsp:nvSpPr>
        <dsp:cNvPr id="0" name=""/>
        <dsp:cNvSpPr/>
      </dsp:nvSpPr>
      <dsp:spPr>
        <a:xfrm>
          <a:off x="3384403" y="2192751"/>
          <a:ext cx="3384402" cy="282799"/>
        </a:xfrm>
        <a:prstGeom prst="rect">
          <a:avLst/>
        </a:prstGeom>
        <a:solidFill>
          <a:schemeClr val="accent5">
            <a:tint val="40000"/>
            <a:alpha val="90000"/>
            <a:hueOff val="2372787"/>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They encourage Joshua</a:t>
          </a:r>
        </a:p>
      </dsp:txBody>
      <dsp:txXfrm>
        <a:off x="3384403" y="2192751"/>
        <a:ext cx="3384402" cy="282799"/>
      </dsp:txXfrm>
    </dsp:sp>
    <dsp:sp modelId="{57C67423-FC5B-4797-8140-59BC8EE7184D}">
      <dsp:nvSpPr>
        <dsp:cNvPr id="0" name=""/>
        <dsp:cNvSpPr/>
      </dsp:nvSpPr>
      <dsp:spPr>
        <a:xfrm rot="10800000">
          <a:off x="0" y="936752"/>
          <a:ext cx="6768806" cy="945534"/>
        </a:xfrm>
        <a:prstGeom prst="upArrowCallout">
          <a:avLst/>
        </a:prstGeom>
        <a:solidFill>
          <a:schemeClr val="accent4">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Performance of the spies</a:t>
          </a:r>
        </a:p>
      </dsp:txBody>
      <dsp:txXfrm rot="-10800000">
        <a:off x="0" y="936752"/>
        <a:ext cx="6768806" cy="331882"/>
      </dsp:txXfrm>
    </dsp:sp>
    <dsp:sp modelId="{0BC1B3AF-405E-4E91-98FC-8EA1AC129EEC}">
      <dsp:nvSpPr>
        <dsp:cNvPr id="0" name=""/>
        <dsp:cNvSpPr/>
      </dsp:nvSpPr>
      <dsp:spPr>
        <a:xfrm>
          <a:off x="0" y="1268634"/>
          <a:ext cx="3384402" cy="282714"/>
        </a:xfrm>
        <a:prstGeom prst="rect">
          <a:avLst/>
        </a:prstGeom>
        <a:solidFill>
          <a:schemeClr val="accent5">
            <a:tint val="40000"/>
            <a:alpha val="90000"/>
            <a:hueOff val="4745575"/>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40 days inspecting</a:t>
          </a:r>
        </a:p>
      </dsp:txBody>
      <dsp:txXfrm>
        <a:off x="0" y="1268634"/>
        <a:ext cx="3384402" cy="282714"/>
      </dsp:txXfrm>
    </dsp:sp>
    <dsp:sp modelId="{21770E6D-F66A-42CF-A7DE-928960BADAC6}">
      <dsp:nvSpPr>
        <dsp:cNvPr id="0" name=""/>
        <dsp:cNvSpPr/>
      </dsp:nvSpPr>
      <dsp:spPr>
        <a:xfrm>
          <a:off x="3384403" y="1268634"/>
          <a:ext cx="3384402" cy="282714"/>
        </a:xfrm>
        <a:prstGeom prst="rect">
          <a:avLst/>
        </a:prstGeom>
        <a:solidFill>
          <a:schemeClr val="accent5">
            <a:tint val="40000"/>
            <a:alpha val="90000"/>
            <a:hueOff val="7118362"/>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3 days in hiding</a:t>
          </a:r>
        </a:p>
      </dsp:txBody>
      <dsp:txXfrm>
        <a:off x="3384403" y="1268634"/>
        <a:ext cx="3384402" cy="282714"/>
      </dsp:txXfrm>
    </dsp:sp>
    <dsp:sp modelId="{E450371A-17AE-4EA7-B9F1-BFFE689FE574}">
      <dsp:nvSpPr>
        <dsp:cNvPr id="0" name=""/>
        <dsp:cNvSpPr/>
      </dsp:nvSpPr>
      <dsp:spPr>
        <a:xfrm rot="10800000">
          <a:off x="0" y="439"/>
          <a:ext cx="6768806" cy="945534"/>
        </a:xfrm>
        <a:prstGeom prst="upArrowCallout">
          <a:avLst/>
        </a:prstGeom>
        <a:solidFill>
          <a:schemeClr val="accent6">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Spies are sent</a:t>
          </a:r>
        </a:p>
      </dsp:txBody>
      <dsp:txXfrm rot="-10800000">
        <a:off x="0" y="439"/>
        <a:ext cx="6768806" cy="331882"/>
      </dsp:txXfrm>
    </dsp:sp>
    <dsp:sp modelId="{66E0A6B1-8D5A-4220-9D78-110535ADA5F6}">
      <dsp:nvSpPr>
        <dsp:cNvPr id="0" name=""/>
        <dsp:cNvSpPr/>
      </dsp:nvSpPr>
      <dsp:spPr>
        <a:xfrm>
          <a:off x="0" y="332322"/>
          <a:ext cx="3384402" cy="282714"/>
        </a:xfrm>
        <a:prstGeom prst="rect">
          <a:avLst/>
        </a:prstGeom>
        <a:solidFill>
          <a:schemeClr val="accent5">
            <a:tint val="40000"/>
            <a:alpha val="90000"/>
            <a:hueOff val="9491149"/>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Publicly (12 spies)</a:t>
          </a:r>
        </a:p>
      </dsp:txBody>
      <dsp:txXfrm>
        <a:off x="0" y="332322"/>
        <a:ext cx="3384402" cy="282714"/>
      </dsp:txXfrm>
    </dsp:sp>
    <dsp:sp modelId="{76A18CC4-4DD7-4B4D-8477-71797658946B}">
      <dsp:nvSpPr>
        <dsp:cNvPr id="0" name=""/>
        <dsp:cNvSpPr/>
      </dsp:nvSpPr>
      <dsp:spPr>
        <a:xfrm>
          <a:off x="3384403" y="332322"/>
          <a:ext cx="3384402" cy="282714"/>
        </a:xfrm>
        <a:prstGeom prst="rect">
          <a:avLst/>
        </a:prstGeom>
        <a:solidFill>
          <a:schemeClr val="accent5">
            <a:tint val="40000"/>
            <a:alpha val="90000"/>
            <a:hueOff val="11863936"/>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Secretly (2 spies)</a:t>
          </a:r>
        </a:p>
      </dsp:txBody>
      <dsp:txXfrm>
        <a:off x="3384403" y="332322"/>
        <a:ext cx="3384402" cy="2827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FB36C-C47A-4E5B-A75D-7F3173A4CF5C}">
      <dsp:nvSpPr>
        <dsp:cNvPr id="0" name=""/>
        <dsp:cNvSpPr/>
      </dsp:nvSpPr>
      <dsp:spPr>
        <a:xfrm>
          <a:off x="1093" y="59889"/>
          <a:ext cx="1728624" cy="864312"/>
        </a:xfrm>
        <a:prstGeom prst="roundRect">
          <a:avLst>
            <a:gd name="adj" fmla="val 10000"/>
          </a:avLst>
        </a:prstGeom>
        <a:solidFill>
          <a:schemeClr val="accent2">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Israel at Passover</a:t>
          </a:r>
        </a:p>
      </dsp:txBody>
      <dsp:txXfrm>
        <a:off x="26408" y="85204"/>
        <a:ext cx="1677994" cy="813682"/>
      </dsp:txXfrm>
    </dsp:sp>
    <dsp:sp modelId="{6FD29593-0F47-498E-A227-7857A06540C7}">
      <dsp:nvSpPr>
        <dsp:cNvPr id="0" name=""/>
        <dsp:cNvSpPr/>
      </dsp:nvSpPr>
      <dsp:spPr>
        <a:xfrm>
          <a:off x="173955" y="924201"/>
          <a:ext cx="172862" cy="785711"/>
        </a:xfrm>
        <a:custGeom>
          <a:avLst/>
          <a:gdLst/>
          <a:ahLst/>
          <a:cxnLst/>
          <a:rect l="0" t="0" r="0" b="0"/>
          <a:pathLst>
            <a:path>
              <a:moveTo>
                <a:pt x="0" y="0"/>
              </a:moveTo>
              <a:lnTo>
                <a:pt x="0" y="785711"/>
              </a:lnTo>
              <a:lnTo>
                <a:pt x="172862" y="785711"/>
              </a:lnTo>
            </a:path>
          </a:pathLst>
        </a:custGeom>
        <a:noFill/>
        <a:ln w="19050" cap="flat" cmpd="sng" algn="ctr">
          <a:solidFill>
            <a:schemeClr val="accent2">
              <a:lumMod val="50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11AC3C5-6E50-4A51-8189-291B12B49027}">
      <dsp:nvSpPr>
        <dsp:cNvPr id="0" name=""/>
        <dsp:cNvSpPr/>
      </dsp:nvSpPr>
      <dsp:spPr>
        <a:xfrm>
          <a:off x="346818" y="1140279"/>
          <a:ext cx="1710882" cy="1139267"/>
        </a:xfrm>
        <a:prstGeom prst="roundRect">
          <a:avLst>
            <a:gd name="adj" fmla="val 10000"/>
          </a:avLst>
        </a:prstGeom>
        <a:solidFill>
          <a:schemeClr val="accent3">
            <a:lumMod val="40000"/>
            <a:lumOff val="60000"/>
            <a:alpha val="90000"/>
          </a:schemeClr>
        </a:solidFill>
        <a:ln w="12700" cap="flat" cmpd="sng" algn="ctr">
          <a:solidFill>
            <a:schemeClr val="accent2">
              <a:lumMod val="5000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They had to anoint its lintel with blood </a:t>
          </a:r>
          <a:br>
            <a:rPr lang="es-ES" sz="1800" b="1" kern="1200" dirty="0"/>
          </a:br>
          <a:r>
            <a:rPr lang="en" sz="1800" b="1" kern="1200" dirty="0"/>
            <a:t>(Ex. 12:7)</a:t>
          </a:r>
        </a:p>
      </dsp:txBody>
      <dsp:txXfrm>
        <a:off x="380186" y="1173647"/>
        <a:ext cx="1644146" cy="1072531"/>
      </dsp:txXfrm>
    </dsp:sp>
    <dsp:sp modelId="{C6514BCD-E44B-42D1-B0D0-329310F0950A}">
      <dsp:nvSpPr>
        <dsp:cNvPr id="0" name=""/>
        <dsp:cNvSpPr/>
      </dsp:nvSpPr>
      <dsp:spPr>
        <a:xfrm>
          <a:off x="173955" y="924201"/>
          <a:ext cx="172862" cy="2169061"/>
        </a:xfrm>
        <a:custGeom>
          <a:avLst/>
          <a:gdLst/>
          <a:ahLst/>
          <a:cxnLst/>
          <a:rect l="0" t="0" r="0" b="0"/>
          <a:pathLst>
            <a:path>
              <a:moveTo>
                <a:pt x="0" y="0"/>
              </a:moveTo>
              <a:lnTo>
                <a:pt x="0" y="2169061"/>
              </a:lnTo>
              <a:lnTo>
                <a:pt x="172862" y="2169061"/>
              </a:lnTo>
            </a:path>
          </a:pathLst>
        </a:custGeom>
        <a:noFill/>
        <a:ln w="19050" cap="flat" cmpd="sng" algn="ctr">
          <a:solidFill>
            <a:schemeClr val="accent2">
              <a:lumMod val="50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F5EBBF5-A2DE-43AF-AA24-79352D9E556A}">
      <dsp:nvSpPr>
        <dsp:cNvPr id="0" name=""/>
        <dsp:cNvSpPr/>
      </dsp:nvSpPr>
      <dsp:spPr>
        <a:xfrm>
          <a:off x="346818" y="2661106"/>
          <a:ext cx="1710882" cy="864312"/>
        </a:xfrm>
        <a:prstGeom prst="roundRect">
          <a:avLst>
            <a:gd name="adj" fmla="val 10000"/>
          </a:avLst>
        </a:prstGeom>
        <a:solidFill>
          <a:schemeClr val="accent3">
            <a:lumMod val="40000"/>
            <a:lumOff val="60000"/>
            <a:alpha val="90000"/>
          </a:schemeClr>
        </a:solidFill>
        <a:ln w="12700" cap="flat" cmpd="sng" algn="ctr">
          <a:solidFill>
            <a:schemeClr val="accent2">
              <a:lumMod val="5000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If they left home, they died (Ex. 12:13)</a:t>
          </a:r>
        </a:p>
      </dsp:txBody>
      <dsp:txXfrm>
        <a:off x="372133" y="2686421"/>
        <a:ext cx="1660252" cy="813682"/>
      </dsp:txXfrm>
    </dsp:sp>
    <dsp:sp modelId="{DB3278D5-FA06-43AA-B519-12815FAE331E}">
      <dsp:nvSpPr>
        <dsp:cNvPr id="0" name=""/>
        <dsp:cNvSpPr/>
      </dsp:nvSpPr>
      <dsp:spPr>
        <a:xfrm>
          <a:off x="2161874" y="59889"/>
          <a:ext cx="1728624" cy="864312"/>
        </a:xfrm>
        <a:prstGeom prst="roundRect">
          <a:avLst>
            <a:gd name="adj" fmla="val 10000"/>
          </a:avLst>
        </a:prstGeom>
        <a:solidFill>
          <a:srgbClr val="7030A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Rahab in Jericho</a:t>
          </a:r>
        </a:p>
      </dsp:txBody>
      <dsp:txXfrm>
        <a:off x="2187189" y="85204"/>
        <a:ext cx="1677994" cy="813682"/>
      </dsp:txXfrm>
    </dsp:sp>
    <dsp:sp modelId="{045898C0-555C-4C36-867E-8DAF3D795777}">
      <dsp:nvSpPr>
        <dsp:cNvPr id="0" name=""/>
        <dsp:cNvSpPr/>
      </dsp:nvSpPr>
      <dsp:spPr>
        <a:xfrm>
          <a:off x="2334736" y="924201"/>
          <a:ext cx="172862" cy="901698"/>
        </a:xfrm>
        <a:custGeom>
          <a:avLst/>
          <a:gdLst/>
          <a:ahLst/>
          <a:cxnLst/>
          <a:rect l="0" t="0" r="0" b="0"/>
          <a:pathLst>
            <a:path>
              <a:moveTo>
                <a:pt x="0" y="0"/>
              </a:moveTo>
              <a:lnTo>
                <a:pt x="0" y="901698"/>
              </a:lnTo>
              <a:lnTo>
                <a:pt x="172862" y="901698"/>
              </a:lnTo>
            </a:path>
          </a:pathLst>
        </a:custGeom>
        <a:noFill/>
        <a:ln w="19050" cap="flat" cmpd="sng" algn="ctr">
          <a:solidFill>
            <a:srgbClr val="7030A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F4FCA65-AA28-4B2D-A27B-D3678611D661}">
      <dsp:nvSpPr>
        <dsp:cNvPr id="0" name=""/>
        <dsp:cNvSpPr/>
      </dsp:nvSpPr>
      <dsp:spPr>
        <a:xfrm>
          <a:off x="2507599" y="1140279"/>
          <a:ext cx="1710882" cy="1371240"/>
        </a:xfrm>
        <a:prstGeom prst="roundRect">
          <a:avLst>
            <a:gd name="adj" fmla="val 10000"/>
          </a:avLst>
        </a:prstGeom>
        <a:solidFill>
          <a:schemeClr val="accent6">
            <a:lumMod val="20000"/>
            <a:lumOff val="80000"/>
            <a:alpha val="90000"/>
          </a:schemeClr>
        </a:solidFill>
        <a:ln w="12700" cap="flat" cmpd="sng" algn="ctr">
          <a:solidFill>
            <a:srgbClr val="7030A0"/>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He had to put a red cord in his window                   (Josh. 2:18)</a:t>
          </a:r>
        </a:p>
      </dsp:txBody>
      <dsp:txXfrm>
        <a:off x="2547761" y="1180441"/>
        <a:ext cx="1630558" cy="1290916"/>
      </dsp:txXfrm>
    </dsp:sp>
    <dsp:sp modelId="{BD5A8F5A-C612-4609-8613-BEF1DD385892}">
      <dsp:nvSpPr>
        <dsp:cNvPr id="0" name=""/>
        <dsp:cNvSpPr/>
      </dsp:nvSpPr>
      <dsp:spPr>
        <a:xfrm>
          <a:off x="2334736" y="924201"/>
          <a:ext cx="172862" cy="2272030"/>
        </a:xfrm>
        <a:custGeom>
          <a:avLst/>
          <a:gdLst/>
          <a:ahLst/>
          <a:cxnLst/>
          <a:rect l="0" t="0" r="0" b="0"/>
          <a:pathLst>
            <a:path>
              <a:moveTo>
                <a:pt x="0" y="0"/>
              </a:moveTo>
              <a:lnTo>
                <a:pt x="0" y="2272030"/>
              </a:lnTo>
              <a:lnTo>
                <a:pt x="172862" y="2272030"/>
              </a:lnTo>
            </a:path>
          </a:pathLst>
        </a:custGeom>
        <a:noFill/>
        <a:ln w="19050" cap="flat" cmpd="sng" algn="ctr">
          <a:solidFill>
            <a:srgbClr val="7030A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2237D8-BE99-43AE-869C-1BAF9B408756}">
      <dsp:nvSpPr>
        <dsp:cNvPr id="0" name=""/>
        <dsp:cNvSpPr/>
      </dsp:nvSpPr>
      <dsp:spPr>
        <a:xfrm>
          <a:off x="2507599" y="2653543"/>
          <a:ext cx="1710882" cy="1085377"/>
        </a:xfrm>
        <a:prstGeom prst="roundRect">
          <a:avLst>
            <a:gd name="adj" fmla="val 10000"/>
          </a:avLst>
        </a:prstGeom>
        <a:solidFill>
          <a:schemeClr val="accent6">
            <a:lumMod val="20000"/>
            <a:lumOff val="80000"/>
            <a:alpha val="90000"/>
          </a:schemeClr>
        </a:solidFill>
        <a:ln w="12700" cap="flat" cmpd="sng" algn="ctr">
          <a:solidFill>
            <a:srgbClr val="7030A0"/>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If she left the house, she died</a:t>
          </a:r>
          <a:br>
            <a:rPr lang="en" sz="1800" b="1" kern="1200" dirty="0"/>
          </a:br>
          <a:r>
            <a:rPr lang="en" sz="1800" b="1" kern="1200" dirty="0"/>
            <a:t>(Josh. 2:19)</a:t>
          </a:r>
        </a:p>
      </dsp:txBody>
      <dsp:txXfrm>
        <a:off x="2539389" y="2685333"/>
        <a:ext cx="1647302" cy="102179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B3B0A9-8C15-9102-24CD-DCEA66E5B2E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566ED38-33D3-9E60-E45F-E19AC4EB52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70508BF-D4E7-4ABC-D151-0DA4FE99CA61}"/>
              </a:ext>
            </a:extLst>
          </p:cNvPr>
          <p:cNvSpPr>
            <a:spLocks noGrp="1"/>
          </p:cNvSpPr>
          <p:nvPr>
            <p:ph type="dt" sz="half" idx="10"/>
          </p:nvPr>
        </p:nvSpPr>
        <p:spPr/>
        <p:txBody>
          <a:bodyPr/>
          <a:lstStyle/>
          <a:p>
            <a:fld id="{27CDD894-1EDB-4F24-BA01-D3524A42F5FB}" type="datetimeFigureOut">
              <a:rPr lang="es-ES" smtClean="0"/>
              <a:t>28/09/2025</a:t>
            </a:fld>
            <a:endParaRPr lang="es-ES"/>
          </a:p>
        </p:txBody>
      </p:sp>
      <p:sp>
        <p:nvSpPr>
          <p:cNvPr id="5" name="Marcador de pie de página 4">
            <a:extLst>
              <a:ext uri="{FF2B5EF4-FFF2-40B4-BE49-F238E27FC236}">
                <a16:creationId xmlns:a16="http://schemas.microsoft.com/office/drawing/2014/main" id="{4F5E322D-EB40-1852-78E8-9B6364863FB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FA0DCA3-C594-81AC-FA40-B5EF26025C21}"/>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06814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F4255-C168-B084-1FBB-5395F4177F5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03CC173-FDAD-6D07-FDFF-0906105A6DA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0227C13-3F33-154C-E967-638B66DEF360}"/>
              </a:ext>
            </a:extLst>
          </p:cNvPr>
          <p:cNvSpPr>
            <a:spLocks noGrp="1"/>
          </p:cNvSpPr>
          <p:nvPr>
            <p:ph type="dt" sz="half" idx="10"/>
          </p:nvPr>
        </p:nvSpPr>
        <p:spPr/>
        <p:txBody>
          <a:bodyPr/>
          <a:lstStyle/>
          <a:p>
            <a:fld id="{27CDD894-1EDB-4F24-BA01-D3524A42F5FB}" type="datetimeFigureOut">
              <a:rPr lang="es-ES" smtClean="0"/>
              <a:t>28/09/2025</a:t>
            </a:fld>
            <a:endParaRPr lang="es-ES"/>
          </a:p>
        </p:txBody>
      </p:sp>
      <p:sp>
        <p:nvSpPr>
          <p:cNvPr id="5" name="Marcador de pie de página 4">
            <a:extLst>
              <a:ext uri="{FF2B5EF4-FFF2-40B4-BE49-F238E27FC236}">
                <a16:creationId xmlns:a16="http://schemas.microsoft.com/office/drawing/2014/main" id="{03C41B29-55A2-9E0B-790A-035592D20A1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D08A0A0-7FE5-84CE-E1CE-8AD54509541D}"/>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68325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418AD9E-6BE1-D142-9654-477AA638CA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7D7DEED-1F53-F49A-3B14-268C4DABD95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6BF9E45-30FF-D6B9-70C4-863778230FF5}"/>
              </a:ext>
            </a:extLst>
          </p:cNvPr>
          <p:cNvSpPr>
            <a:spLocks noGrp="1"/>
          </p:cNvSpPr>
          <p:nvPr>
            <p:ph type="dt" sz="half" idx="10"/>
          </p:nvPr>
        </p:nvSpPr>
        <p:spPr/>
        <p:txBody>
          <a:bodyPr/>
          <a:lstStyle/>
          <a:p>
            <a:fld id="{27CDD894-1EDB-4F24-BA01-D3524A42F5FB}" type="datetimeFigureOut">
              <a:rPr lang="es-ES" smtClean="0"/>
              <a:t>28/09/2025</a:t>
            </a:fld>
            <a:endParaRPr lang="es-ES"/>
          </a:p>
        </p:txBody>
      </p:sp>
      <p:sp>
        <p:nvSpPr>
          <p:cNvPr id="5" name="Marcador de pie de página 4">
            <a:extLst>
              <a:ext uri="{FF2B5EF4-FFF2-40B4-BE49-F238E27FC236}">
                <a16:creationId xmlns:a16="http://schemas.microsoft.com/office/drawing/2014/main" id="{7CFF2A55-0F6D-0676-9577-5DFCB18B81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CA0FB13-A5C3-8DA6-2776-3417F4D2139C}"/>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367727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9390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7021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6842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7147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199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5236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103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8274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8A93E9-8C77-7D9F-B30C-1192CB6443D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5F760B7-B7CD-CBEB-D291-47AD4621EE7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E4E8087-EE0A-42FC-0481-8A48AA181032}"/>
              </a:ext>
            </a:extLst>
          </p:cNvPr>
          <p:cNvSpPr>
            <a:spLocks noGrp="1"/>
          </p:cNvSpPr>
          <p:nvPr>
            <p:ph type="dt" sz="half" idx="10"/>
          </p:nvPr>
        </p:nvSpPr>
        <p:spPr/>
        <p:txBody>
          <a:bodyPr/>
          <a:lstStyle/>
          <a:p>
            <a:fld id="{27CDD894-1EDB-4F24-BA01-D3524A42F5FB}" type="datetimeFigureOut">
              <a:rPr lang="es-ES" smtClean="0"/>
              <a:t>28/09/2025</a:t>
            </a:fld>
            <a:endParaRPr lang="es-ES"/>
          </a:p>
        </p:txBody>
      </p:sp>
      <p:sp>
        <p:nvSpPr>
          <p:cNvPr id="5" name="Marcador de pie de página 4">
            <a:extLst>
              <a:ext uri="{FF2B5EF4-FFF2-40B4-BE49-F238E27FC236}">
                <a16:creationId xmlns:a16="http://schemas.microsoft.com/office/drawing/2014/main" id="{CF7D9547-7904-0418-862B-2CC25A47E1E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19BC2ED-5C6F-E087-1E70-B0B657D1FA3A}"/>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33981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7169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8219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3378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B32B4F-9DE9-7F36-6E53-F04C4CB0152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DF7CCDE-812D-B3AB-EABC-3C44F6D399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5600D34-D25B-3EED-33E0-9D833AB268DE}"/>
              </a:ext>
            </a:extLst>
          </p:cNvPr>
          <p:cNvSpPr>
            <a:spLocks noGrp="1"/>
          </p:cNvSpPr>
          <p:nvPr>
            <p:ph type="dt" sz="half" idx="10"/>
          </p:nvPr>
        </p:nvSpPr>
        <p:spPr/>
        <p:txBody>
          <a:bodyPr/>
          <a:lstStyle/>
          <a:p>
            <a:fld id="{27CDD894-1EDB-4F24-BA01-D3524A42F5FB}" type="datetimeFigureOut">
              <a:rPr lang="es-ES" smtClean="0"/>
              <a:t>28/09/2025</a:t>
            </a:fld>
            <a:endParaRPr lang="es-ES"/>
          </a:p>
        </p:txBody>
      </p:sp>
      <p:sp>
        <p:nvSpPr>
          <p:cNvPr id="5" name="Marcador de pie de página 4">
            <a:extLst>
              <a:ext uri="{FF2B5EF4-FFF2-40B4-BE49-F238E27FC236}">
                <a16:creationId xmlns:a16="http://schemas.microsoft.com/office/drawing/2014/main" id="{88084912-403B-9D38-C492-F10E07B0C9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F64CD1C-B643-B169-454F-23C13B837DD7}"/>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53340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5D59B8-19A0-9E1F-49B1-0F2F946F698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938F8E6-11A8-4655-66EF-8B4E74D8928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8CF6F83-C980-ABB7-377E-CC61D601898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A4D7EEF-E552-AE8A-DFCB-42B9C5ECF62C}"/>
              </a:ext>
            </a:extLst>
          </p:cNvPr>
          <p:cNvSpPr>
            <a:spLocks noGrp="1"/>
          </p:cNvSpPr>
          <p:nvPr>
            <p:ph type="dt" sz="half" idx="10"/>
          </p:nvPr>
        </p:nvSpPr>
        <p:spPr/>
        <p:txBody>
          <a:bodyPr/>
          <a:lstStyle/>
          <a:p>
            <a:fld id="{27CDD894-1EDB-4F24-BA01-D3524A42F5FB}" type="datetimeFigureOut">
              <a:rPr lang="es-ES" smtClean="0"/>
              <a:t>28/09/2025</a:t>
            </a:fld>
            <a:endParaRPr lang="es-ES"/>
          </a:p>
        </p:txBody>
      </p:sp>
      <p:sp>
        <p:nvSpPr>
          <p:cNvPr id="6" name="Marcador de pie de página 5">
            <a:extLst>
              <a:ext uri="{FF2B5EF4-FFF2-40B4-BE49-F238E27FC236}">
                <a16:creationId xmlns:a16="http://schemas.microsoft.com/office/drawing/2014/main" id="{7751E0FE-FA33-E56B-8331-1055FF64C10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2D0145B-74F6-96E5-20A7-F4B845197EFD}"/>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1792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C34714-AA32-F2C5-4E4D-EE7A156C819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B9F5B78-A272-1456-262C-1F31F08A59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9B3F767-64C9-201F-0DC7-58A66E79DEF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2044233-67D4-DFDD-5780-D7B5E62BFC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76A7AC0-DACB-1FE2-4461-2B6B300805E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69E4051-8633-21CA-F3EE-CDB59F3EB5CD}"/>
              </a:ext>
            </a:extLst>
          </p:cNvPr>
          <p:cNvSpPr>
            <a:spLocks noGrp="1"/>
          </p:cNvSpPr>
          <p:nvPr>
            <p:ph type="dt" sz="half" idx="10"/>
          </p:nvPr>
        </p:nvSpPr>
        <p:spPr/>
        <p:txBody>
          <a:bodyPr/>
          <a:lstStyle/>
          <a:p>
            <a:fld id="{27CDD894-1EDB-4F24-BA01-D3524A42F5FB}" type="datetimeFigureOut">
              <a:rPr lang="es-ES" smtClean="0"/>
              <a:t>28/09/2025</a:t>
            </a:fld>
            <a:endParaRPr lang="es-ES"/>
          </a:p>
        </p:txBody>
      </p:sp>
      <p:sp>
        <p:nvSpPr>
          <p:cNvPr id="8" name="Marcador de pie de página 7">
            <a:extLst>
              <a:ext uri="{FF2B5EF4-FFF2-40B4-BE49-F238E27FC236}">
                <a16:creationId xmlns:a16="http://schemas.microsoft.com/office/drawing/2014/main" id="{44AC3F2C-34F9-4D90-C233-94D945D7EAC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A6EC5D3-63E8-134A-74A5-4B5AD1F13CD1}"/>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01301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0FD38E-986C-5FB5-DE7B-2C08BAFC701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C1DD6F8-85C2-649D-4EE3-D1C6EA3BB050}"/>
              </a:ext>
            </a:extLst>
          </p:cNvPr>
          <p:cNvSpPr>
            <a:spLocks noGrp="1"/>
          </p:cNvSpPr>
          <p:nvPr>
            <p:ph type="dt" sz="half" idx="10"/>
          </p:nvPr>
        </p:nvSpPr>
        <p:spPr/>
        <p:txBody>
          <a:bodyPr/>
          <a:lstStyle/>
          <a:p>
            <a:fld id="{27CDD894-1EDB-4F24-BA01-D3524A42F5FB}" type="datetimeFigureOut">
              <a:rPr lang="es-ES" smtClean="0"/>
              <a:t>28/09/2025</a:t>
            </a:fld>
            <a:endParaRPr lang="es-ES"/>
          </a:p>
        </p:txBody>
      </p:sp>
      <p:sp>
        <p:nvSpPr>
          <p:cNvPr id="4" name="Marcador de pie de página 3">
            <a:extLst>
              <a:ext uri="{FF2B5EF4-FFF2-40B4-BE49-F238E27FC236}">
                <a16:creationId xmlns:a16="http://schemas.microsoft.com/office/drawing/2014/main" id="{94F0D610-BD1D-E35C-F8DB-C058952FFF6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BF24821-DA72-B76A-4A52-B934849560C0}"/>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118338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D0FCD57-3587-946F-EEB1-78B8C28896E6}"/>
              </a:ext>
            </a:extLst>
          </p:cNvPr>
          <p:cNvSpPr>
            <a:spLocks noGrp="1"/>
          </p:cNvSpPr>
          <p:nvPr>
            <p:ph type="dt" sz="half" idx="10"/>
          </p:nvPr>
        </p:nvSpPr>
        <p:spPr/>
        <p:txBody>
          <a:bodyPr/>
          <a:lstStyle/>
          <a:p>
            <a:fld id="{27CDD894-1EDB-4F24-BA01-D3524A42F5FB}" type="datetimeFigureOut">
              <a:rPr lang="es-ES" smtClean="0"/>
              <a:t>28/09/2025</a:t>
            </a:fld>
            <a:endParaRPr lang="es-ES"/>
          </a:p>
        </p:txBody>
      </p:sp>
      <p:sp>
        <p:nvSpPr>
          <p:cNvPr id="3" name="Marcador de pie de página 2">
            <a:extLst>
              <a:ext uri="{FF2B5EF4-FFF2-40B4-BE49-F238E27FC236}">
                <a16:creationId xmlns:a16="http://schemas.microsoft.com/office/drawing/2014/main" id="{2337DB27-3783-D3A2-B0A2-19B7E175256F}"/>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288074B-AC1A-627B-059A-3B39DF0051E7}"/>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425083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8B7D45-3A0A-D1D9-3FE9-4D52B227D87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06F3FDE-1439-0E51-4ADA-C521529351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9A655E8-0C33-323C-2707-7F95D24407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5EE90DE-8458-8778-1F71-F1C149BB8D7B}"/>
              </a:ext>
            </a:extLst>
          </p:cNvPr>
          <p:cNvSpPr>
            <a:spLocks noGrp="1"/>
          </p:cNvSpPr>
          <p:nvPr>
            <p:ph type="dt" sz="half" idx="10"/>
          </p:nvPr>
        </p:nvSpPr>
        <p:spPr/>
        <p:txBody>
          <a:bodyPr/>
          <a:lstStyle/>
          <a:p>
            <a:fld id="{27CDD894-1EDB-4F24-BA01-D3524A42F5FB}" type="datetimeFigureOut">
              <a:rPr lang="es-ES" smtClean="0"/>
              <a:t>28/09/2025</a:t>
            </a:fld>
            <a:endParaRPr lang="es-ES"/>
          </a:p>
        </p:txBody>
      </p:sp>
      <p:sp>
        <p:nvSpPr>
          <p:cNvPr id="6" name="Marcador de pie de página 5">
            <a:extLst>
              <a:ext uri="{FF2B5EF4-FFF2-40B4-BE49-F238E27FC236}">
                <a16:creationId xmlns:a16="http://schemas.microsoft.com/office/drawing/2014/main" id="{A78E1D37-5734-5DF0-9DC5-3D023116320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ECE9358-B79B-C443-BD3C-038B213DFF69}"/>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354249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1AEF8A-B790-8093-71D7-F35C6398323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1524AE1-5745-92EC-2300-431A3DB144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A3922D3-49DB-3A13-522B-D35CCDC24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F610C4-D35E-9F89-DAB3-2C8866CEECD2}"/>
              </a:ext>
            </a:extLst>
          </p:cNvPr>
          <p:cNvSpPr>
            <a:spLocks noGrp="1"/>
          </p:cNvSpPr>
          <p:nvPr>
            <p:ph type="dt" sz="half" idx="10"/>
          </p:nvPr>
        </p:nvSpPr>
        <p:spPr/>
        <p:txBody>
          <a:bodyPr/>
          <a:lstStyle/>
          <a:p>
            <a:fld id="{27CDD894-1EDB-4F24-BA01-D3524A42F5FB}" type="datetimeFigureOut">
              <a:rPr lang="es-ES" smtClean="0"/>
              <a:t>28/09/2025</a:t>
            </a:fld>
            <a:endParaRPr lang="es-ES"/>
          </a:p>
        </p:txBody>
      </p:sp>
      <p:sp>
        <p:nvSpPr>
          <p:cNvPr id="6" name="Marcador de pie de página 5">
            <a:extLst>
              <a:ext uri="{FF2B5EF4-FFF2-40B4-BE49-F238E27FC236}">
                <a16:creationId xmlns:a16="http://schemas.microsoft.com/office/drawing/2014/main" id="{89EB7D80-D97A-7621-0B18-F9D784B578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50A55D-5719-14C1-514D-AA4136B81F15}"/>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103952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E1B1962-9134-3B13-AEA0-0CCCC02604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EE15CAC-73BA-AB4E-BF33-CD9103762E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9C824F-4169-8F36-8CB5-0FE99A8B99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7CDD894-1EDB-4F24-BA01-D3524A42F5FB}" type="datetimeFigureOut">
              <a:rPr lang="es-ES" smtClean="0"/>
              <a:t>28/09/2025</a:t>
            </a:fld>
            <a:endParaRPr lang="es-ES"/>
          </a:p>
        </p:txBody>
      </p:sp>
      <p:sp>
        <p:nvSpPr>
          <p:cNvPr id="5" name="Marcador de pie de página 4">
            <a:extLst>
              <a:ext uri="{FF2B5EF4-FFF2-40B4-BE49-F238E27FC236}">
                <a16:creationId xmlns:a16="http://schemas.microsoft.com/office/drawing/2014/main" id="{39C40321-478A-40B1-8D61-F1DB5F3F28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F167C30-9474-A68E-7CCD-98CB944AC6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1FD082-7D11-4514-BA35-129C32814C50}" type="slidenum">
              <a:rPr lang="es-ES" smtClean="0"/>
              <a:t>‹Nº›</a:t>
            </a:fld>
            <a:endParaRPr lang="es-ES"/>
          </a:p>
        </p:txBody>
      </p:sp>
    </p:spTree>
    <p:extLst>
      <p:ext uri="{BB962C8B-B14F-4D97-AF65-F5344CB8AC3E}">
        <p14:creationId xmlns:p14="http://schemas.microsoft.com/office/powerpoint/2010/main" val="958015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28/09/2025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927044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jpeg"/><Relationship Id="rId7" Type="http://schemas.openxmlformats.org/officeDocument/2006/relationships/diagramColors" Target="../diagrams/colors1.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1.jpeg"/><Relationship Id="rId4" Type="http://schemas.openxmlformats.org/officeDocument/2006/relationships/diagramData" Target="../diagrams/data1.xml"/><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34.jpeg"/><Relationship Id="rId5" Type="http://schemas.openxmlformats.org/officeDocument/2006/relationships/diagramQuickStyle" Target="../diagrams/quickStyle2.xml"/><Relationship Id="rId10" Type="http://schemas.openxmlformats.org/officeDocument/2006/relationships/image" Target="../media/image33.jpeg"/><Relationship Id="rId4" Type="http://schemas.openxmlformats.org/officeDocument/2006/relationships/diagramLayout" Target="../diagrams/layout2.xml"/><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D077B5-CA49-9C91-AC0C-109443D0955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8D89F23-F0AA-139F-5EA6-88019343A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magen que contiene colorido, tabla, decorado, pintura&#10;&#10;El contenido generado por IA puede ser incorrecto.">
            <a:extLst>
              <a:ext uri="{FF2B5EF4-FFF2-40B4-BE49-F238E27FC236}">
                <a16:creationId xmlns:a16="http://schemas.microsoft.com/office/drawing/2014/main" id="{2FF1A6C1-D613-A39D-0446-FFA489BD226F}"/>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a:ext>
            </a:extLst>
          </a:blip>
          <a:srcRect/>
          <a:stretch>
            <a:fillRect/>
          </a:stretch>
        </p:blipFill>
        <p:spPr>
          <a:xfrm>
            <a:off x="135214" y="131328"/>
            <a:ext cx="4786741" cy="6595343"/>
          </a:xfrm>
          <a:prstGeom prst="roundRect">
            <a:avLst>
              <a:gd name="adj" fmla="val 4167"/>
            </a:avLst>
          </a:prstGeom>
          <a:solidFill>
            <a:srgbClr val="FFFFFF"/>
          </a:solidFill>
          <a:ln w="38100" cap="sq">
            <a:solidFill>
              <a:srgbClr val="FFFF00"/>
            </a:solidFill>
            <a:miter lim="800000"/>
          </a:ln>
          <a:effectLst/>
          <a:scene3d>
            <a:camera prst="orthographicFront"/>
            <a:lightRig rig="threePt" dir="t">
              <a:rot lat="0" lon="0" rev="2700000"/>
            </a:lightRig>
          </a:scene3d>
          <a:sp3d contourW="6350">
            <a:bevelT h="38100"/>
            <a:contourClr>
              <a:srgbClr val="C0C0C0"/>
            </a:contourClr>
          </a:sp3d>
        </p:spPr>
      </p:pic>
      <p:pic>
        <p:nvPicPr>
          <p:cNvPr id="5" name="Imagen 4" descr="Imagen que contiene persona, caballo, hombre, vestido&#10;&#10;El contenido generado por IA puede ser incorrecto.">
            <a:extLst>
              <a:ext uri="{FF2B5EF4-FFF2-40B4-BE49-F238E27FC236}">
                <a16:creationId xmlns:a16="http://schemas.microsoft.com/office/drawing/2014/main" id="{26B0822C-E89D-B3EE-493D-B05418332DF4}"/>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5118486" y="131339"/>
            <a:ext cx="6938300" cy="6595332"/>
          </a:xfrm>
          <a:prstGeom prst="roundRect">
            <a:avLst>
              <a:gd name="adj" fmla="val 4167"/>
            </a:avLst>
          </a:prstGeom>
          <a:solidFill>
            <a:srgbClr val="FFFFFF"/>
          </a:solidFill>
          <a:ln w="38100" cap="sq">
            <a:solidFill>
              <a:srgbClr val="FFFF00"/>
            </a:solidFill>
            <a:miter lim="800000"/>
          </a:ln>
          <a:effectLst/>
          <a:scene3d>
            <a:camera prst="orthographicFront"/>
            <a:lightRig rig="threePt" dir="t">
              <a:rot lat="0" lon="0" rev="2700000"/>
            </a:lightRig>
          </a:scene3d>
          <a:sp3d contourW="6350">
            <a:bevelT h="38100"/>
            <a:contourClr>
              <a:srgbClr val="C0C0C0"/>
            </a:contourClr>
          </a:sp3d>
        </p:spPr>
      </p:pic>
      <p:sp>
        <p:nvSpPr>
          <p:cNvPr id="12" name="Rectangle 11">
            <a:extLst>
              <a:ext uri="{FF2B5EF4-FFF2-40B4-BE49-F238E27FC236}">
                <a16:creationId xmlns:a16="http://schemas.microsoft.com/office/drawing/2014/main" id="{CE12015C-CE97-5057-5C86-EAA8CCF3FE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096000" y="4523705"/>
            <a:ext cx="5625863" cy="2089317"/>
          </a:xfrm>
          <a:prstGeom prst="rect">
            <a:avLst/>
          </a:prstGeom>
          <a:solidFill>
            <a:schemeClr val="bg1"/>
          </a:solidFill>
          <a:ln w="12700">
            <a:solidFill>
              <a:srgbClr val="EFEFEF"/>
            </a:solidFill>
          </a:ln>
          <a:effectLst>
            <a:innerShdw blurRad="114300">
              <a:srgbClr val="FF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A3063E1E-D16B-A336-30F8-8A1C46D7E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505574" y="4495130"/>
            <a:ext cx="4848225" cy="59944"/>
          </a:xfrm>
          <a:prstGeom prst="roundRec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uadroTexto 3">
            <a:extLst>
              <a:ext uri="{FF2B5EF4-FFF2-40B4-BE49-F238E27FC236}">
                <a16:creationId xmlns:a16="http://schemas.microsoft.com/office/drawing/2014/main" id="{1A749196-76F8-3064-A5AC-AF1319A20A3B}"/>
              </a:ext>
            </a:extLst>
          </p:cNvPr>
          <p:cNvSpPr txBox="1">
            <a:spLocks/>
          </p:cNvSpPr>
          <p:nvPr/>
        </p:nvSpPr>
        <p:spPr>
          <a:xfrm>
            <a:off x="6095999" y="4701588"/>
            <a:ext cx="5625863" cy="1754326"/>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5400" b="1" dirty="0">
                <a:ln/>
                <a:solidFill>
                  <a:srgbClr val="FF0000"/>
                </a:solidFill>
              </a:rPr>
              <a:t>SURPRISED BY GRACE</a:t>
            </a:r>
          </a:p>
        </p:txBody>
      </p:sp>
      <p:sp>
        <p:nvSpPr>
          <p:cNvPr id="6" name="CuadroTexto 5">
            <a:extLst>
              <a:ext uri="{FF2B5EF4-FFF2-40B4-BE49-F238E27FC236}">
                <a16:creationId xmlns:a16="http://schemas.microsoft.com/office/drawing/2014/main" id="{88BFBCCA-C687-D0ED-A5C6-1E0BEDC1433C}"/>
              </a:ext>
            </a:extLst>
          </p:cNvPr>
          <p:cNvSpPr txBox="1"/>
          <p:nvPr/>
        </p:nvSpPr>
        <p:spPr>
          <a:xfrm>
            <a:off x="196531" y="6343787"/>
            <a:ext cx="4786742" cy="338554"/>
          </a:xfrm>
          <a:prstGeom prst="rect">
            <a:avLst/>
          </a:prstGeom>
          <a:noFill/>
        </p:spPr>
        <p:txBody>
          <a:bodyPr wrap="square" rtlCol="0">
            <a:spAutoFit/>
          </a:bodyPr>
          <a:lstStyle/>
          <a:p>
            <a:pPr algn="ctr"/>
            <a:r>
              <a:rPr lang="en" sz="1600" b="1" dirty="0">
                <a:solidFill>
                  <a:schemeClr val="bg1"/>
                </a:solidFill>
                <a:effectLst>
                  <a:outerShdw blurRad="38100" dist="38100" dir="2700000" algn="tl">
                    <a:srgbClr val="000000">
                      <a:alpha val="43137"/>
                    </a:srgbClr>
                  </a:outerShdw>
                </a:effectLst>
              </a:rPr>
              <a:t>Lesson 2 for October 11, 2025</a:t>
            </a:r>
          </a:p>
        </p:txBody>
      </p:sp>
    </p:spTree>
    <p:extLst>
      <p:ext uri="{BB962C8B-B14F-4D97-AF65-F5344CB8AC3E}">
        <p14:creationId xmlns:p14="http://schemas.microsoft.com/office/powerpoint/2010/main" val="67469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5FB49E30-260F-EC08-269A-3305C133BB2F}"/>
              </a:ext>
            </a:extLst>
          </p:cNvPr>
          <p:cNvSpPr>
            <a:spLocks noGrp="1" noRot="1" noMove="1" noResize="1" noEditPoints="1" noAdjustHandles="1" noChangeArrowheads="1" noChangeShapeType="1"/>
          </p:cNvSpPr>
          <p:nvPr/>
        </p:nvSpPr>
        <p:spPr>
          <a:xfrm>
            <a:off x="0" y="0"/>
            <a:ext cx="12191998" cy="1322903"/>
          </a:xfrm>
          <a:prstGeom prst="rect">
            <a:avLst/>
          </a:prstGeom>
          <a:blipFill dpi="0" rotWithShape="1">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descr="Imagen que contiene foto, pequeño, diferente, sostener&#10;&#10;El contenido generado por IA puede ser incorrecto.">
            <a:extLst>
              <a:ext uri="{FF2B5EF4-FFF2-40B4-BE49-F238E27FC236}">
                <a16:creationId xmlns:a16="http://schemas.microsoft.com/office/drawing/2014/main" id="{FAD4ED36-6F7D-B779-2868-132FA555FD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59908" y="5254207"/>
            <a:ext cx="4932091" cy="1713124"/>
          </a:xfrm>
          <a:prstGeom prst="rect">
            <a:avLst/>
          </a:prstGeom>
        </p:spPr>
      </p:pic>
      <p:sp>
        <p:nvSpPr>
          <p:cNvPr id="3" name="CuadroTexto 2">
            <a:extLst>
              <a:ext uri="{FF2B5EF4-FFF2-40B4-BE49-F238E27FC236}">
                <a16:creationId xmlns:a16="http://schemas.microsoft.com/office/drawing/2014/main" id="{81225028-4F26-8DF4-0D59-7805DBD8435D}"/>
              </a:ext>
            </a:extLst>
          </p:cNvPr>
          <p:cNvSpPr txBox="1"/>
          <p:nvPr/>
        </p:nvSpPr>
        <p:spPr>
          <a:xfrm>
            <a:off x="0" y="0"/>
            <a:ext cx="12191999" cy="769441"/>
          </a:xfrm>
          <a:prstGeom prst="rect">
            <a:avLst/>
          </a:prstGeom>
          <a:noFill/>
        </p:spPr>
        <p:txBody>
          <a:bodyPr wrap="square">
            <a:spAutoFit/>
          </a:bodyPr>
          <a:lstStyle/>
          <a:p>
            <a:pPr algn="ctr"/>
            <a:r>
              <a:rPr lang="en" sz="4400" b="1" dirty="0">
                <a:ln w="13462">
                  <a:solidFill>
                    <a:schemeClr val="bg1"/>
                  </a:solidFill>
                  <a:prstDash val="solid"/>
                </a:ln>
                <a:solidFill>
                  <a:schemeClr val="accent2">
                    <a:lumMod val="50000"/>
                  </a:schemeClr>
                </a:solidFill>
                <a:effectLst>
                  <a:outerShdw dist="38100" dir="2700000" algn="bl" rotWithShape="0">
                    <a:schemeClr val="accent5"/>
                  </a:outerShdw>
                </a:effectLst>
              </a:rPr>
              <a:t>DECEPTIVE AMBASSADORS</a:t>
            </a:r>
          </a:p>
        </p:txBody>
      </p:sp>
      <p:sp>
        <p:nvSpPr>
          <p:cNvPr id="4" name="CuadroTexto 3">
            <a:extLst>
              <a:ext uri="{FF2B5EF4-FFF2-40B4-BE49-F238E27FC236}">
                <a16:creationId xmlns:a16="http://schemas.microsoft.com/office/drawing/2014/main" id="{C7DA6F9B-83DC-F7B1-0CB1-8B990EE585EC}"/>
              </a:ext>
            </a:extLst>
          </p:cNvPr>
          <p:cNvSpPr txBox="1"/>
          <p:nvPr/>
        </p:nvSpPr>
        <p:spPr>
          <a:xfrm>
            <a:off x="1" y="638472"/>
            <a:ext cx="12191998"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5B7966"/>
                </a:solidFill>
                <a:latin typeface="Comic Sans MS" panose="030F0702030302020204" pitchFamily="66" charset="0"/>
              </a:rPr>
              <a:t>“</a:t>
            </a:r>
            <a:r>
              <a:rPr lang="en-US" b="1" dirty="0">
                <a:solidFill>
                  <a:srgbClr val="5B7966"/>
                </a:solidFill>
                <a:latin typeface="Comic Sans MS" panose="030F0702030302020204" pitchFamily="66" charset="0"/>
              </a:rPr>
              <a:t>Then they went to Joshua in the camp at Gilgal and said to him and the Israelites, ‘We have come from a distant country; make a treaty with us’ </a:t>
            </a:r>
            <a:r>
              <a:rPr lang="en" b="1" dirty="0">
                <a:solidFill>
                  <a:srgbClr val="5B7966"/>
                </a:solidFill>
                <a:latin typeface="Comic Sans MS" panose="030F0702030302020204" pitchFamily="66" charset="0"/>
              </a:rPr>
              <a:t>” </a:t>
            </a:r>
            <a:r>
              <a:rPr lang="en" sz="1400" b="1" dirty="0">
                <a:solidFill>
                  <a:srgbClr val="5B7966"/>
                </a:solidFill>
                <a:latin typeface="Comic Sans MS" panose="030F0702030302020204" pitchFamily="66" charset="0"/>
              </a:rPr>
              <a:t>(Joshua 9:6)</a:t>
            </a:r>
          </a:p>
        </p:txBody>
      </p:sp>
      <p:sp>
        <p:nvSpPr>
          <p:cNvPr id="5" name="CuadroTexto 4">
            <a:extLst>
              <a:ext uri="{FF2B5EF4-FFF2-40B4-BE49-F238E27FC236}">
                <a16:creationId xmlns:a16="http://schemas.microsoft.com/office/drawing/2014/main" id="{A741179A-B294-8528-FAA4-5097873C3CB9}"/>
              </a:ext>
            </a:extLst>
          </p:cNvPr>
          <p:cNvSpPr txBox="1"/>
          <p:nvPr/>
        </p:nvSpPr>
        <p:spPr>
          <a:xfrm>
            <a:off x="166685" y="1368628"/>
            <a:ext cx="12025313" cy="400110"/>
          </a:xfrm>
          <a:prstGeom prst="rect">
            <a:avLst/>
          </a:prstGeom>
          <a:noFill/>
        </p:spPr>
        <p:txBody>
          <a:bodyPr wrap="square" rtlCol="0">
            <a:spAutoFit/>
          </a:bodyPr>
          <a:lstStyle/>
          <a:p>
            <a:pPr>
              <a:spcBef>
                <a:spcPts val="600"/>
              </a:spcBef>
            </a:pPr>
            <a:r>
              <a:rPr lang="en" sz="2000" b="1" dirty="0"/>
              <a:t>Notice the similarities and differences between Rahab and the Gibeonites:</a:t>
            </a:r>
          </a:p>
        </p:txBody>
      </p:sp>
      <p:sp>
        <p:nvSpPr>
          <p:cNvPr id="7" name="CuadroTexto 6">
            <a:extLst>
              <a:ext uri="{FF2B5EF4-FFF2-40B4-BE49-F238E27FC236}">
                <a16:creationId xmlns:a16="http://schemas.microsoft.com/office/drawing/2014/main" id="{3B922641-56E9-AFFB-13F6-A7B74C891150}"/>
              </a:ext>
            </a:extLst>
          </p:cNvPr>
          <p:cNvSpPr txBox="1"/>
          <p:nvPr/>
        </p:nvSpPr>
        <p:spPr>
          <a:xfrm>
            <a:off x="4067174" y="4031873"/>
            <a:ext cx="8124825" cy="1323439"/>
          </a:xfrm>
          <a:prstGeom prst="rect">
            <a:avLst/>
          </a:prstGeom>
          <a:noFill/>
        </p:spPr>
        <p:txBody>
          <a:bodyPr wrap="square" rtlCol="0">
            <a:spAutoFit/>
          </a:bodyPr>
          <a:lstStyle/>
          <a:p>
            <a:pPr>
              <a:spcBef>
                <a:spcPts val="600"/>
              </a:spcBef>
            </a:pPr>
            <a:r>
              <a:rPr lang="en" sz="2000" b="1" dirty="0"/>
              <a:t>Rahab lied spontaneously to free the spies. However, the Gibeonites lied deliberately, intent on deception, using cunning (see Genesis 3:1a). Furthermore, Israel's leaders failed by not consulting God (Josh. 9:14).</a:t>
            </a:r>
          </a:p>
        </p:txBody>
      </p:sp>
      <p:pic>
        <p:nvPicPr>
          <p:cNvPr id="13" name="Imagen 12" descr="Un dibujo de un grupo de personas en una montaña&#10;&#10;El contenido generado por IA puede ser incorrecto.">
            <a:extLst>
              <a:ext uri="{FF2B5EF4-FFF2-40B4-BE49-F238E27FC236}">
                <a16:creationId xmlns:a16="http://schemas.microsoft.com/office/drawing/2014/main" id="{98B2D1BC-3CFE-03C0-6E61-E3F96CC0013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413" y="1807496"/>
            <a:ext cx="3880899" cy="4620118"/>
          </a:xfrm>
          <a:prstGeom prst="roundRect">
            <a:avLst>
              <a:gd name="adj" fmla="val 4167"/>
            </a:avLst>
          </a:prstGeom>
          <a:solidFill>
            <a:srgbClr val="FFFFFF"/>
          </a:solidFill>
          <a:ln w="76200" cap="sq">
            <a:solidFill>
              <a:srgbClr val="5B7966"/>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7" name="CuadroTexto 16">
            <a:extLst>
              <a:ext uri="{FF2B5EF4-FFF2-40B4-BE49-F238E27FC236}">
                <a16:creationId xmlns:a16="http://schemas.microsoft.com/office/drawing/2014/main" id="{874A8770-11BB-BC57-2E3B-30987DCBD33B}"/>
              </a:ext>
            </a:extLst>
          </p:cNvPr>
          <p:cNvSpPr txBox="1"/>
          <p:nvPr/>
        </p:nvSpPr>
        <p:spPr>
          <a:xfrm>
            <a:off x="4067173" y="5355312"/>
            <a:ext cx="3357357" cy="1323439"/>
          </a:xfrm>
          <a:prstGeom prst="rect">
            <a:avLst/>
          </a:prstGeom>
          <a:noFill/>
        </p:spPr>
        <p:txBody>
          <a:bodyPr wrap="square">
            <a:spAutoFit/>
          </a:bodyPr>
          <a:lstStyle/>
          <a:p>
            <a:r>
              <a:rPr lang="en" sz="2000" b="1" dirty="0"/>
              <a:t>This placed them in a dilemma: destroy the Gibeonites, or respect the oath (Josh. 9:18).</a:t>
            </a:r>
            <a:endParaRPr lang="es-ES" sz="2000" dirty="0"/>
          </a:p>
        </p:txBody>
      </p:sp>
      <p:graphicFrame>
        <p:nvGraphicFramePr>
          <p:cNvPr id="6" name="Tabla 5">
            <a:extLst>
              <a:ext uri="{FF2B5EF4-FFF2-40B4-BE49-F238E27FC236}">
                <a16:creationId xmlns:a16="http://schemas.microsoft.com/office/drawing/2014/main" id="{A85B0F73-F319-DDC1-0041-6F0644CBB521}"/>
              </a:ext>
            </a:extLst>
          </p:cNvPr>
          <p:cNvGraphicFramePr>
            <a:graphicFrameLocks noGrp="1"/>
          </p:cNvGraphicFramePr>
          <p:nvPr>
            <p:extLst>
              <p:ext uri="{D42A27DB-BD31-4B8C-83A1-F6EECF244321}">
                <p14:modId xmlns:p14="http://schemas.microsoft.com/office/powerpoint/2010/main" val="2885731667"/>
              </p:ext>
            </p:extLst>
          </p:nvPr>
        </p:nvGraphicFramePr>
        <p:xfrm>
          <a:off x="4067175" y="1837313"/>
          <a:ext cx="7962900" cy="2194560"/>
        </p:xfrm>
        <a:graphic>
          <a:graphicData uri="http://schemas.openxmlformats.org/drawingml/2006/table">
            <a:tbl>
              <a:tblPr firstRow="1" firstCol="1" bandRow="1">
                <a:effectLst>
                  <a:outerShdw blurRad="50800" dist="38100" dir="2700000" algn="tl" rotWithShape="0">
                    <a:prstClr val="black">
                      <a:alpha val="40000"/>
                    </a:prstClr>
                  </a:outerShdw>
                </a:effectLst>
                <a:tableStyleId>{7DF18680-E054-41AD-8BC1-D1AEF772440D}</a:tableStyleId>
              </a:tblPr>
              <a:tblGrid>
                <a:gridCol w="2654300">
                  <a:extLst>
                    <a:ext uri="{9D8B030D-6E8A-4147-A177-3AD203B41FA5}">
                      <a16:colId xmlns:a16="http://schemas.microsoft.com/office/drawing/2014/main" val="2865947940"/>
                    </a:ext>
                  </a:extLst>
                </a:gridCol>
                <a:gridCol w="2654300">
                  <a:extLst>
                    <a:ext uri="{9D8B030D-6E8A-4147-A177-3AD203B41FA5}">
                      <a16:colId xmlns:a16="http://schemas.microsoft.com/office/drawing/2014/main" val="3391155745"/>
                    </a:ext>
                  </a:extLst>
                </a:gridCol>
                <a:gridCol w="2654300">
                  <a:extLst>
                    <a:ext uri="{9D8B030D-6E8A-4147-A177-3AD203B41FA5}">
                      <a16:colId xmlns:a16="http://schemas.microsoft.com/office/drawing/2014/main" val="2872670868"/>
                    </a:ext>
                  </a:extLst>
                </a:gridCol>
              </a:tblGrid>
              <a:tr h="192334">
                <a:tc>
                  <a:txBody>
                    <a:bodyPr/>
                    <a:lstStyle/>
                    <a:p>
                      <a:r>
                        <a:rPr lang="es-ES" b="1" dirty="0" err="1">
                          <a:solidFill>
                            <a:schemeClr val="accent3">
                              <a:lumMod val="75000"/>
                            </a:schemeClr>
                          </a:solidFill>
                          <a:effectLst>
                            <a:outerShdw blurRad="38100" dist="38100" dir="2700000" algn="tl">
                              <a:srgbClr val="000000">
                                <a:alpha val="43137"/>
                              </a:srgbClr>
                            </a:outerShdw>
                          </a:effectLst>
                        </a:rPr>
                        <a:t>Faith</a:t>
                      </a:r>
                      <a:r>
                        <a:rPr lang="es-ES" b="1" dirty="0">
                          <a:solidFill>
                            <a:schemeClr val="accent3">
                              <a:lumMod val="75000"/>
                            </a:schemeClr>
                          </a:solidFill>
                          <a:effectLst>
                            <a:outerShdw blurRad="38100" dist="38100" dir="2700000" algn="tl">
                              <a:srgbClr val="000000">
                                <a:alpha val="43137"/>
                              </a:srgbClr>
                            </a:outerShdw>
                          </a:effectLst>
                        </a:rPr>
                        <a:t> </a:t>
                      </a:r>
                      <a:r>
                        <a:rPr lang="es-ES" b="1" dirty="0" err="1">
                          <a:solidFill>
                            <a:schemeClr val="accent3">
                              <a:lumMod val="75000"/>
                            </a:schemeClr>
                          </a:solidFill>
                          <a:effectLst>
                            <a:outerShdw blurRad="38100" dist="38100" dir="2700000" algn="tl">
                              <a:srgbClr val="000000">
                                <a:alpha val="43137"/>
                              </a:srgbClr>
                            </a:outerShdw>
                          </a:effectLst>
                        </a:rPr>
                        <a:t>Elements</a:t>
                      </a:r>
                      <a:endParaRPr lang="en" b="1" dirty="0">
                        <a:solidFill>
                          <a:schemeClr val="accent3">
                            <a:lumMod val="75000"/>
                          </a:schemeClr>
                        </a:solidFill>
                        <a:effectLst>
                          <a:outerShdw blurRad="38100" dist="38100" dir="2700000" algn="tl">
                            <a:srgbClr val="000000">
                              <a:alpha val="43137"/>
                            </a:srgbClr>
                          </a:outerShdw>
                        </a:effectLst>
                      </a:endParaRPr>
                    </a:p>
                  </a:txBody>
                  <a:tcPr>
                    <a:solidFill>
                      <a:schemeClr val="accent5">
                        <a:lumMod val="75000"/>
                      </a:schemeClr>
                    </a:solidFill>
                  </a:tcPr>
                </a:tc>
                <a:tc>
                  <a:txBody>
                    <a:bodyPr/>
                    <a:lstStyle/>
                    <a:p>
                      <a:r>
                        <a:rPr lang="en" b="1" dirty="0">
                          <a:solidFill>
                            <a:schemeClr val="accent3">
                              <a:lumMod val="75000"/>
                            </a:schemeClr>
                          </a:solidFill>
                          <a:effectLst>
                            <a:outerShdw blurRad="38100" dist="38100" dir="2700000" algn="tl">
                              <a:srgbClr val="000000">
                                <a:alpha val="43137"/>
                              </a:srgbClr>
                            </a:outerShdw>
                          </a:effectLst>
                        </a:rPr>
                        <a:t>Rahab</a:t>
                      </a:r>
                    </a:p>
                  </a:txBody>
                  <a:tcPr>
                    <a:solidFill>
                      <a:schemeClr val="accent5">
                        <a:lumMod val="75000"/>
                      </a:schemeClr>
                    </a:solidFill>
                  </a:tcPr>
                </a:tc>
                <a:tc>
                  <a:txBody>
                    <a:bodyPr/>
                    <a:lstStyle/>
                    <a:p>
                      <a:r>
                        <a:rPr lang="en" b="1" dirty="0">
                          <a:solidFill>
                            <a:schemeClr val="accent3">
                              <a:lumMod val="75000"/>
                            </a:schemeClr>
                          </a:solidFill>
                          <a:effectLst>
                            <a:outerShdw blurRad="38100" dist="38100" dir="2700000" algn="tl">
                              <a:srgbClr val="000000">
                                <a:alpha val="43137"/>
                              </a:srgbClr>
                            </a:outerShdw>
                          </a:effectLst>
                        </a:rPr>
                        <a:t>Gibeonites</a:t>
                      </a:r>
                    </a:p>
                  </a:txBody>
                  <a:tcPr>
                    <a:solidFill>
                      <a:schemeClr val="accent5">
                        <a:lumMod val="75000"/>
                      </a:schemeClr>
                    </a:solidFill>
                  </a:tcPr>
                </a:tc>
                <a:extLst>
                  <a:ext uri="{0D108BD9-81ED-4DB2-BD59-A6C34878D82A}">
                    <a16:rowId xmlns:a16="http://schemas.microsoft.com/office/drawing/2014/main" val="1244288614"/>
                  </a:ext>
                </a:extLst>
              </a:tr>
              <a:tr h="192334">
                <a:tc>
                  <a:txBody>
                    <a:bodyPr/>
                    <a:lstStyle/>
                    <a:p>
                      <a:r>
                        <a:rPr lang="es-ES" b="1" dirty="0">
                          <a:solidFill>
                            <a:schemeClr val="tx1"/>
                          </a:solidFill>
                          <a:effectLst/>
                        </a:rPr>
                        <a:t>Basis</a:t>
                      </a:r>
                      <a:endParaRPr lang="en" b="1" dirty="0">
                        <a:solidFill>
                          <a:schemeClr val="tx1"/>
                        </a:solidFill>
                        <a:effectLst/>
                      </a:endParaRPr>
                    </a:p>
                  </a:txBody>
                  <a:tcPr>
                    <a:solidFill>
                      <a:srgbClr val="FFAC33"/>
                    </a:solidFill>
                  </a:tcPr>
                </a:tc>
                <a:tc>
                  <a:txBody>
                    <a:bodyPr/>
                    <a:lstStyle/>
                    <a:p>
                      <a:r>
                        <a:rPr lang="es-ES" b="1" dirty="0" err="1"/>
                        <a:t>Hearing</a:t>
                      </a:r>
                      <a:r>
                        <a:rPr lang="en" b="1" dirty="0"/>
                        <a:t> (2:10)</a:t>
                      </a:r>
                    </a:p>
                  </a:txBody>
                  <a:tcPr/>
                </a:tc>
                <a:tc>
                  <a:txBody>
                    <a:bodyPr/>
                    <a:lstStyle/>
                    <a:p>
                      <a:r>
                        <a:rPr lang="es-ES" b="1" dirty="0" err="1"/>
                        <a:t>Hearing</a:t>
                      </a:r>
                      <a:r>
                        <a:rPr lang="en" b="1" dirty="0"/>
                        <a:t> (9:3)</a:t>
                      </a:r>
                    </a:p>
                  </a:txBody>
                  <a:tcPr/>
                </a:tc>
                <a:extLst>
                  <a:ext uri="{0D108BD9-81ED-4DB2-BD59-A6C34878D82A}">
                    <a16:rowId xmlns:a16="http://schemas.microsoft.com/office/drawing/2014/main" val="3747630110"/>
                  </a:ext>
                </a:extLst>
              </a:tr>
              <a:tr h="192334">
                <a:tc>
                  <a:txBody>
                    <a:bodyPr/>
                    <a:lstStyle/>
                    <a:p>
                      <a:r>
                        <a:rPr lang="es-ES" b="1" dirty="0" err="1">
                          <a:solidFill>
                            <a:schemeClr val="tx1"/>
                          </a:solidFill>
                          <a:effectLst/>
                        </a:rPr>
                        <a:t>Means</a:t>
                      </a:r>
                      <a:endParaRPr lang="en" b="1" dirty="0">
                        <a:solidFill>
                          <a:schemeClr val="tx1"/>
                        </a:solidFill>
                        <a:effectLst/>
                      </a:endParaRPr>
                    </a:p>
                  </a:txBody>
                  <a:tcPr>
                    <a:solidFill>
                      <a:srgbClr val="FFC46D"/>
                    </a:solidFill>
                  </a:tcPr>
                </a:tc>
                <a:tc>
                  <a:txBody>
                    <a:bodyPr/>
                    <a:lstStyle/>
                    <a:p>
                      <a:r>
                        <a:rPr lang="en" b="1" dirty="0"/>
                        <a:t>Lie (2:4-5)</a:t>
                      </a:r>
                    </a:p>
                  </a:txBody>
                  <a:tcPr/>
                </a:tc>
                <a:tc>
                  <a:txBody>
                    <a:bodyPr/>
                    <a:lstStyle/>
                    <a:p>
                      <a:r>
                        <a:rPr lang="en" b="1" dirty="0"/>
                        <a:t>Lie (9:4)</a:t>
                      </a:r>
                    </a:p>
                  </a:txBody>
                  <a:tcPr/>
                </a:tc>
                <a:extLst>
                  <a:ext uri="{0D108BD9-81ED-4DB2-BD59-A6C34878D82A}">
                    <a16:rowId xmlns:a16="http://schemas.microsoft.com/office/drawing/2014/main" val="2812598517"/>
                  </a:ext>
                </a:extLst>
              </a:tr>
              <a:tr h="192334">
                <a:tc>
                  <a:txBody>
                    <a:bodyPr/>
                    <a:lstStyle/>
                    <a:p>
                      <a:r>
                        <a:rPr lang="es-ES" b="1" dirty="0" err="1">
                          <a:solidFill>
                            <a:schemeClr val="tx1"/>
                          </a:solidFill>
                          <a:effectLst/>
                        </a:rPr>
                        <a:t>Goal</a:t>
                      </a:r>
                      <a:endParaRPr lang="en" b="1" dirty="0">
                        <a:solidFill>
                          <a:schemeClr val="tx1"/>
                        </a:solidFill>
                        <a:effectLst/>
                      </a:endParaRPr>
                    </a:p>
                  </a:txBody>
                  <a:tcPr>
                    <a:solidFill>
                      <a:srgbClr val="FFAC33"/>
                    </a:solidFill>
                  </a:tcPr>
                </a:tc>
                <a:tc>
                  <a:txBody>
                    <a:bodyPr/>
                    <a:lstStyle/>
                    <a:p>
                      <a:r>
                        <a:rPr lang="es-ES" b="1" dirty="0" err="1"/>
                        <a:t>To</a:t>
                      </a:r>
                      <a:r>
                        <a:rPr lang="es-ES" b="1" dirty="0"/>
                        <a:t> be </a:t>
                      </a:r>
                      <a:r>
                        <a:rPr lang="es-ES" b="1" dirty="0" err="1"/>
                        <a:t>spared</a:t>
                      </a:r>
                      <a:r>
                        <a:rPr lang="en" b="1" dirty="0"/>
                        <a:t> (2:13)</a:t>
                      </a:r>
                    </a:p>
                  </a:txBody>
                  <a:tcPr/>
                </a:tc>
                <a:tc>
                  <a:txBody>
                    <a:bodyPr/>
                    <a:lstStyle/>
                    <a:p>
                      <a:r>
                        <a:rPr lang="es-ES" b="1" dirty="0" err="1"/>
                        <a:t>To</a:t>
                      </a:r>
                      <a:r>
                        <a:rPr lang="es-ES" b="1" dirty="0"/>
                        <a:t> be </a:t>
                      </a:r>
                      <a:r>
                        <a:rPr lang="es-ES" b="1" dirty="0" err="1"/>
                        <a:t>spared</a:t>
                      </a:r>
                      <a:r>
                        <a:rPr lang="en" b="1" dirty="0"/>
                        <a:t> (9:24)</a:t>
                      </a:r>
                    </a:p>
                  </a:txBody>
                  <a:tcPr/>
                </a:tc>
                <a:extLst>
                  <a:ext uri="{0D108BD9-81ED-4DB2-BD59-A6C34878D82A}">
                    <a16:rowId xmlns:a16="http://schemas.microsoft.com/office/drawing/2014/main" val="186212303"/>
                  </a:ext>
                </a:extLst>
              </a:tr>
              <a:tr h="192334">
                <a:tc>
                  <a:txBody>
                    <a:bodyPr/>
                    <a:lstStyle/>
                    <a:p>
                      <a:r>
                        <a:rPr lang="en" b="1" dirty="0">
                          <a:solidFill>
                            <a:schemeClr val="tx1"/>
                          </a:solidFill>
                          <a:effectLst/>
                        </a:rPr>
                        <a:t>Immediate Results</a:t>
                      </a:r>
                    </a:p>
                  </a:txBody>
                  <a:tcPr>
                    <a:solidFill>
                      <a:srgbClr val="FFC46D"/>
                    </a:solidFill>
                  </a:tcPr>
                </a:tc>
                <a:tc>
                  <a:txBody>
                    <a:bodyPr/>
                    <a:lstStyle/>
                    <a:p>
                      <a:r>
                        <a:rPr lang="es-ES" b="1" dirty="0" err="1"/>
                        <a:t>Deliverance</a:t>
                      </a:r>
                      <a:r>
                        <a:rPr lang="en" b="1" dirty="0"/>
                        <a:t> (6:23)</a:t>
                      </a:r>
                    </a:p>
                  </a:txBody>
                  <a:tcPr/>
                </a:tc>
                <a:tc>
                  <a:txBody>
                    <a:bodyPr/>
                    <a:lstStyle/>
                    <a:p>
                      <a:r>
                        <a:rPr lang="es-ES" b="1" dirty="0" err="1"/>
                        <a:t>Deliverance</a:t>
                      </a:r>
                      <a:r>
                        <a:rPr lang="en" b="1" dirty="0"/>
                        <a:t> (9:26)</a:t>
                      </a:r>
                    </a:p>
                  </a:txBody>
                  <a:tcPr/>
                </a:tc>
                <a:extLst>
                  <a:ext uri="{0D108BD9-81ED-4DB2-BD59-A6C34878D82A}">
                    <a16:rowId xmlns:a16="http://schemas.microsoft.com/office/drawing/2014/main" val="2378325556"/>
                  </a:ext>
                </a:extLst>
              </a:tr>
              <a:tr h="192334">
                <a:tc>
                  <a:txBody>
                    <a:bodyPr/>
                    <a:lstStyle/>
                    <a:p>
                      <a:r>
                        <a:rPr lang="en" b="1" dirty="0">
                          <a:solidFill>
                            <a:schemeClr val="tx1"/>
                          </a:solidFill>
                          <a:effectLst/>
                        </a:rPr>
                        <a:t>Long-term Results</a:t>
                      </a:r>
                    </a:p>
                  </a:txBody>
                  <a:tcPr>
                    <a:solidFill>
                      <a:srgbClr val="FFAC33"/>
                    </a:solidFill>
                  </a:tcPr>
                </a:tc>
                <a:tc>
                  <a:txBody>
                    <a:bodyPr/>
                    <a:lstStyle/>
                    <a:p>
                      <a:r>
                        <a:rPr lang="en" b="1" dirty="0">
                          <a:solidFill>
                            <a:srgbClr val="C00000"/>
                          </a:solidFill>
                        </a:rPr>
                        <a:t>Full citizenship (6:25)</a:t>
                      </a:r>
                    </a:p>
                  </a:txBody>
                  <a:tcPr/>
                </a:tc>
                <a:tc>
                  <a:txBody>
                    <a:bodyPr/>
                    <a:lstStyle/>
                    <a:p>
                      <a:r>
                        <a:rPr lang="en" b="1" dirty="0">
                          <a:solidFill>
                            <a:srgbClr val="C00000"/>
                          </a:solidFill>
                        </a:rPr>
                        <a:t>Servitude (9:27)</a:t>
                      </a:r>
                    </a:p>
                  </a:txBody>
                  <a:tcPr/>
                </a:tc>
                <a:extLst>
                  <a:ext uri="{0D108BD9-81ED-4DB2-BD59-A6C34878D82A}">
                    <a16:rowId xmlns:a16="http://schemas.microsoft.com/office/drawing/2014/main" val="2190561636"/>
                  </a:ext>
                </a:extLst>
              </a:tr>
            </a:tbl>
          </a:graphicData>
        </a:graphic>
      </p:graphicFrame>
    </p:spTree>
    <p:extLst>
      <p:ext uri="{BB962C8B-B14F-4D97-AF65-F5344CB8AC3E}">
        <p14:creationId xmlns:p14="http://schemas.microsoft.com/office/powerpoint/2010/main" val="77552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par>
                          <p:cTn id="20" fill="hold">
                            <p:stCondLst>
                              <p:cond delay="2000"/>
                            </p:stCondLst>
                            <p:childTnLst>
                              <p:par>
                                <p:cTn id="21" presetID="37"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900" decel="100000" fill="hold"/>
                                        <p:tgtEl>
                                          <p:spTgt spid="1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32"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strVal val="4*#ppt_w"/>
                                          </p:val>
                                        </p:tav>
                                        <p:tav tm="100000">
                                          <p:val>
                                            <p:strVal val="#ppt_w"/>
                                          </p:val>
                                        </p:tav>
                                      </p:tavLst>
                                    </p:anim>
                                    <p:anim calcmode="lin" valueType="num">
                                      <p:cBhvr>
                                        <p:cTn id="37" dur="500" fill="hold"/>
                                        <p:tgtEl>
                                          <p:spTgt spid="6"/>
                                        </p:tgtEl>
                                        <p:attrNameLst>
                                          <p:attrName>ppt_h</p:attrName>
                                        </p:attrNameLst>
                                      </p:cBhvr>
                                      <p:tavLst>
                                        <p:tav tm="0">
                                          <p:val>
                                            <p:strVal val="4*#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style.rotation</p:attrName>
                                        </p:attrNameLst>
                                      </p:cBhvr>
                                      <p:tavLst>
                                        <p:tav tm="0">
                                          <p:val>
                                            <p:fltVal val="90"/>
                                          </p:val>
                                        </p:tav>
                                        <p:tav tm="100000">
                                          <p:val>
                                            <p:fltVal val="0"/>
                                          </p:val>
                                        </p:tav>
                                      </p:tavLst>
                                    </p:anim>
                                    <p:animEffect transition="in" filter="fade">
                                      <p:cBhvr>
                                        <p:cTn id="45" dur="1000"/>
                                        <p:tgtEl>
                                          <p:spTgt spid="9"/>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4000"/>
            <a:duotone>
              <a:schemeClr val="accent2">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C0DF5E9-E6D0-027A-6DD4-41CE034EC833}"/>
              </a:ext>
            </a:extLst>
          </p:cNvPr>
          <p:cNvSpPr/>
          <p:nvPr/>
        </p:nvSpPr>
        <p:spPr>
          <a:xfrm>
            <a:off x="166467" y="1284803"/>
            <a:ext cx="5962650" cy="5416866"/>
          </a:xfrm>
          <a:prstGeom prst="rect">
            <a:avLst/>
          </a:prstGeom>
          <a:solidFill>
            <a:schemeClr val="bg1"/>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B4FA050-EF2E-5824-B3AE-7A030C2BD297}"/>
              </a:ext>
            </a:extLst>
          </p:cNvPr>
          <p:cNvSpPr txBox="1"/>
          <p:nvPr/>
        </p:nvSpPr>
        <p:spPr>
          <a:xfrm>
            <a:off x="0" y="0"/>
            <a:ext cx="12192000" cy="769441"/>
          </a:xfrm>
          <a:prstGeom prst="rect">
            <a:avLst/>
          </a:prstGeom>
          <a:noFill/>
        </p:spPr>
        <p:txBody>
          <a:bodyPr wrap="square">
            <a:spAutoFit/>
            <a:scene3d>
              <a:camera prst="orthographicFront"/>
              <a:lightRig rig="brightRoom" dir="t"/>
            </a:scene3d>
            <a:sp3d extrusionH="57150">
              <a:bevelT h="25400" prst="softRound"/>
            </a:sp3d>
          </a:bodyPr>
          <a:lstStyle/>
          <a:p>
            <a:pPr algn="ctr"/>
            <a:r>
              <a:rPr lang="en" sz="4400" b="1" dirty="0">
                <a:ln w="12700">
                  <a:solidFill>
                    <a:schemeClr val="tx2">
                      <a:lumMod val="75000"/>
                    </a:schemeClr>
                  </a:solidFill>
                  <a:prstDash val="solid"/>
                </a:ln>
                <a:pattFill prst="dkUpDiag">
                  <a:fgClr>
                    <a:schemeClr val="accent6">
                      <a:lumMod val="75000"/>
                    </a:schemeClr>
                  </a:fgClr>
                  <a:bgClr>
                    <a:schemeClr val="tx2">
                      <a:lumMod val="20000"/>
                      <a:lumOff val="80000"/>
                    </a:schemeClr>
                  </a:bgClr>
                </a:pattFill>
                <a:effectLst>
                  <a:outerShdw dist="38100" dir="2640000" algn="bl" rotWithShape="0">
                    <a:schemeClr val="tx2">
                      <a:lumMod val="75000"/>
                    </a:schemeClr>
                  </a:outerShdw>
                </a:effectLst>
              </a:rPr>
              <a:t>BLESSING AND CURSE</a:t>
            </a:r>
          </a:p>
        </p:txBody>
      </p:sp>
      <p:sp>
        <p:nvSpPr>
          <p:cNvPr id="4" name="CuadroTexto 3">
            <a:extLst>
              <a:ext uri="{FF2B5EF4-FFF2-40B4-BE49-F238E27FC236}">
                <a16:creationId xmlns:a16="http://schemas.microsoft.com/office/drawing/2014/main" id="{1795F120-8A2C-BDCC-711E-6AFF38F70DBC}"/>
              </a:ext>
            </a:extLst>
          </p:cNvPr>
          <p:cNvSpPr txBox="1"/>
          <p:nvPr/>
        </p:nvSpPr>
        <p:spPr>
          <a:xfrm>
            <a:off x="433387" y="638472"/>
            <a:ext cx="11325225" cy="646331"/>
          </a:xfrm>
          <a:prstGeom prst="rect">
            <a:avLst/>
          </a:prstGeom>
          <a:noFill/>
        </p:spPr>
        <p:txBody>
          <a:bodyPr wrap="square">
            <a:spAutoFit/>
          </a:bodyPr>
          <a:lstStyle/>
          <a:p>
            <a:pPr algn="ctr"/>
            <a:r>
              <a:rPr lang="en" b="1" dirty="0">
                <a:solidFill>
                  <a:schemeClr val="accent3">
                    <a:lumMod val="75000"/>
                  </a:schemeClr>
                </a:solidFill>
                <a:effectLst>
                  <a:outerShdw blurRad="38100" dist="38100" dir="2700000" algn="tl">
                    <a:srgbClr val="000000"/>
                  </a:outerShdw>
                </a:effectLst>
                <a:latin typeface="Comic Sans MS" panose="030F0702030302020204" pitchFamily="66" charset="0"/>
              </a:rPr>
              <a:t>“You are now under a curse: You will never be relesed from  service as woodcutters and water carriers for the house of my God” </a:t>
            </a:r>
            <a:r>
              <a:rPr lang="en" sz="1400" b="1" dirty="0">
                <a:solidFill>
                  <a:schemeClr val="accent3">
                    <a:lumMod val="75000"/>
                  </a:schemeClr>
                </a:solidFill>
                <a:effectLst>
                  <a:outerShdw blurRad="38100" dist="38100" dir="2700000" algn="tl">
                    <a:srgbClr val="000000"/>
                  </a:outerShdw>
                </a:effectLst>
                <a:latin typeface="Comic Sans MS" panose="030F0702030302020204" pitchFamily="66" charset="0"/>
              </a:rPr>
              <a:t>(Joshua 9:23)</a:t>
            </a:r>
          </a:p>
        </p:txBody>
      </p:sp>
      <p:sp>
        <p:nvSpPr>
          <p:cNvPr id="5" name="CuadroTexto 4">
            <a:extLst>
              <a:ext uri="{FF2B5EF4-FFF2-40B4-BE49-F238E27FC236}">
                <a16:creationId xmlns:a16="http://schemas.microsoft.com/office/drawing/2014/main" id="{B6E3DA68-18EC-1E6B-6365-9A6B4472BC97}"/>
              </a:ext>
            </a:extLst>
          </p:cNvPr>
          <p:cNvSpPr txBox="1"/>
          <p:nvPr/>
        </p:nvSpPr>
        <p:spPr>
          <a:xfrm>
            <a:off x="166466" y="1300640"/>
            <a:ext cx="5962652" cy="1631216"/>
          </a:xfrm>
          <a:prstGeom prst="rect">
            <a:avLst/>
          </a:prstGeom>
          <a:noFill/>
          <a:effectLst/>
        </p:spPr>
        <p:txBody>
          <a:bodyPr wrap="square" rtlCol="0">
            <a:spAutoFit/>
          </a:bodyPr>
          <a:lstStyle/>
          <a:p>
            <a:pPr>
              <a:spcBef>
                <a:spcPts val="600"/>
              </a:spcBef>
            </a:pPr>
            <a:r>
              <a:rPr lang="en" sz="2000" b="1" dirty="0">
                <a:effectLst/>
              </a:rPr>
              <a:t>Sparing the Gibeonites' lives would have disobeyed a direct command from God (Deut. 7:1-2). Breaking an oath like the one sworn to them was also considered a sin (Josh. 9:19; Ps. 15:4b). How was the dilemma resolved?</a:t>
            </a:r>
          </a:p>
        </p:txBody>
      </p:sp>
      <p:pic>
        <p:nvPicPr>
          <p:cNvPr id="7" name="Imagen 6" descr="Un grupo de personas disfrazadas&#10;&#10;El contenido generado por IA puede ser incorrecto.">
            <a:extLst>
              <a:ext uri="{FF2B5EF4-FFF2-40B4-BE49-F238E27FC236}">
                <a16:creationId xmlns:a16="http://schemas.microsoft.com/office/drawing/2014/main" id="{7F51E8E2-B6F2-EF4D-3EEF-306A478890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1143" y="3820467"/>
            <a:ext cx="5762404" cy="2881202"/>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pic>
        <p:nvPicPr>
          <p:cNvPr id="11" name="Imagen 10">
            <a:extLst>
              <a:ext uri="{FF2B5EF4-FFF2-40B4-BE49-F238E27FC236}">
                <a16:creationId xmlns:a16="http://schemas.microsoft.com/office/drawing/2014/main" id="{8504E705-7361-D3EB-09CD-194F49D831F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140332" y="1076391"/>
            <a:ext cx="6176992" cy="3132829"/>
          </a:xfrm>
          <a:prstGeom prst="rect">
            <a:avLst/>
          </a:prstGeom>
          <a:effectLst>
            <a:outerShdw blurRad="50800" dist="38100" dir="8100000" algn="tr" rotWithShape="0">
              <a:prstClr val="black">
                <a:alpha val="40000"/>
              </a:prstClr>
            </a:outerShdw>
          </a:effectLst>
        </p:spPr>
      </p:pic>
      <p:sp>
        <p:nvSpPr>
          <p:cNvPr id="8" name="CuadroTexto 7">
            <a:extLst>
              <a:ext uri="{FF2B5EF4-FFF2-40B4-BE49-F238E27FC236}">
                <a16:creationId xmlns:a16="http://schemas.microsoft.com/office/drawing/2014/main" id="{323EC74C-2514-F2F9-AFC2-FCD13C7BBADA}"/>
              </a:ext>
            </a:extLst>
          </p:cNvPr>
          <p:cNvSpPr txBox="1"/>
          <p:nvPr/>
        </p:nvSpPr>
        <p:spPr>
          <a:xfrm>
            <a:off x="166465" y="4762622"/>
            <a:ext cx="5929535" cy="1938992"/>
          </a:xfrm>
          <a:prstGeom prst="rect">
            <a:avLst/>
          </a:prstGeom>
          <a:noFill/>
        </p:spPr>
        <p:txBody>
          <a:bodyPr wrap="square">
            <a:spAutoFit/>
          </a:bodyPr>
          <a:lstStyle/>
          <a:p>
            <a:pPr>
              <a:spcBef>
                <a:spcPts val="600"/>
              </a:spcBef>
            </a:pPr>
            <a:r>
              <a:rPr lang="en" sz="2000" b="1" dirty="0">
                <a:effectLst/>
              </a:rPr>
              <a:t>Furthermore, being water carriers and woodcutters for God's house put them in constant contact with God. By God's grace, the curse became a blessing.  “</a:t>
            </a:r>
            <a:r>
              <a:rPr lang="en-US" sz="2000" b="1" dirty="0"/>
              <a:t>I take no pleasure in the death of the wicked, but rather that they turn from their ways and live</a:t>
            </a:r>
            <a:r>
              <a:rPr lang="en" sz="2000" b="1" dirty="0">
                <a:effectLst/>
              </a:rPr>
              <a:t>” (Ezek. 33:11 </a:t>
            </a:r>
            <a:r>
              <a:rPr lang="en" sz="1600" b="1" dirty="0">
                <a:effectLst/>
              </a:rPr>
              <a:t>NKJV</a:t>
            </a:r>
            <a:r>
              <a:rPr lang="en" sz="2000" b="1" dirty="0">
                <a:effectLst/>
              </a:rPr>
              <a:t>).</a:t>
            </a:r>
          </a:p>
        </p:txBody>
      </p:sp>
      <p:sp>
        <p:nvSpPr>
          <p:cNvPr id="10" name="CuadroTexto 9">
            <a:extLst>
              <a:ext uri="{FF2B5EF4-FFF2-40B4-BE49-F238E27FC236}">
                <a16:creationId xmlns:a16="http://schemas.microsoft.com/office/drawing/2014/main" id="{6C853886-C814-93E6-854E-2615B486A9C4}"/>
              </a:ext>
            </a:extLst>
          </p:cNvPr>
          <p:cNvSpPr txBox="1"/>
          <p:nvPr/>
        </p:nvSpPr>
        <p:spPr>
          <a:xfrm>
            <a:off x="166467" y="2877743"/>
            <a:ext cx="5929534" cy="1938992"/>
          </a:xfrm>
          <a:prstGeom prst="rect">
            <a:avLst/>
          </a:prstGeom>
          <a:noFill/>
        </p:spPr>
        <p:txBody>
          <a:bodyPr wrap="square">
            <a:spAutoFit/>
          </a:bodyPr>
          <a:lstStyle/>
          <a:p>
            <a:pPr>
              <a:spcBef>
                <a:spcPts val="600"/>
              </a:spcBef>
            </a:pPr>
            <a:r>
              <a:rPr lang="en" sz="2000" b="1" dirty="0">
                <a:effectLst/>
              </a:rPr>
              <a:t>Their lives were spared, but they were placed under a curse (Josh. 9:20-23). The curse was to be servants from generation to generation. This placed them in close relationship with God's people, from whom they were never separated (Neh. 7:6, 25).</a:t>
            </a:r>
          </a:p>
        </p:txBody>
      </p:sp>
    </p:spTree>
    <p:extLst>
      <p:ext uri="{BB962C8B-B14F-4D97-AF65-F5344CB8AC3E}">
        <p14:creationId xmlns:p14="http://schemas.microsoft.com/office/powerpoint/2010/main" val="104728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5"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vertical)">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82A11F-2309-6145-F60F-4F1D9E87A2B7}"/>
              </a:ext>
            </a:extLst>
          </p:cNvPr>
          <p:cNvSpPr txBox="1"/>
          <p:nvPr/>
        </p:nvSpPr>
        <p:spPr>
          <a:xfrm>
            <a:off x="2365513" y="1306764"/>
            <a:ext cx="9193695" cy="3416320"/>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en-US" sz="2400" b="1" dirty="0">
                <a:latin typeface="Constantia" panose="02030602050306030303" pitchFamily="18" charset="0"/>
              </a:rPr>
              <a:t>The children of Israel were to occupy all the territory which God appointed them. Those nations that rejected the worship and service of the true God were to be dispossessed. But it was God’s purpose that by the revelation of His character through Israel men should be drawn unto Him. To all the world the gospel invitation was to be given. […] All who, like Rahab the Canaanite, and Ruth the Moabitess, turned from idolatry to the worship of the true God, were to unite themselves with His chosen people</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12ACD515-16B6-E350-2372-43E63AA98A9B}"/>
              </a:ext>
            </a:extLst>
          </p:cNvPr>
          <p:cNvSpPr txBox="1"/>
          <p:nvPr/>
        </p:nvSpPr>
        <p:spPr>
          <a:xfrm>
            <a:off x="5280517" y="5657022"/>
            <a:ext cx="3523016" cy="338554"/>
          </a:xfrm>
          <a:prstGeom prst="rect">
            <a:avLst/>
          </a:prstGeom>
          <a:noFill/>
        </p:spPr>
        <p:txBody>
          <a:bodyPr wrap="none" rtlCol="0">
            <a:spAutoFit/>
          </a:bodyPr>
          <a:lstStyle/>
          <a:p>
            <a:pPr algn="ctr"/>
            <a:r>
              <a:rPr lang="en" sz="1600" b="1" dirty="0"/>
              <a:t>EGW (</a:t>
            </a:r>
            <a:r>
              <a:rPr lang="fr-FR" sz="1600" b="1" dirty="0"/>
              <a:t>Christ’s Object Lessons, p. 290</a:t>
            </a:r>
            <a:r>
              <a:rPr lang="en" sz="1600" b="1" dirty="0"/>
              <a:t>)</a:t>
            </a:r>
          </a:p>
        </p:txBody>
      </p:sp>
    </p:spTree>
    <p:extLst>
      <p:ext uri="{BB962C8B-B14F-4D97-AF65-F5344CB8AC3E}">
        <p14:creationId xmlns:p14="http://schemas.microsoft.com/office/powerpoint/2010/main" val="210756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056117-CE28-424A-FAF0-12A3F0CB2FA1}"/>
            </a:ext>
          </a:extLst>
        </p:cNvPr>
        <p:cNvGrpSpPr/>
        <p:nvPr/>
      </p:nvGrpSpPr>
      <p:grpSpPr>
        <a:xfrm>
          <a:off x="0" y="0"/>
          <a:ext cx="0" cy="0"/>
          <a:chOff x="0" y="0"/>
          <a:chExt cx="0" cy="0"/>
        </a:xfrm>
      </p:grpSpPr>
      <p:sp>
        <p:nvSpPr>
          <p:cNvPr id="24" name="Rectangle 21">
            <a:extLst>
              <a:ext uri="{FF2B5EF4-FFF2-40B4-BE49-F238E27FC236}">
                <a16:creationId xmlns:a16="http://schemas.microsoft.com/office/drawing/2014/main" id="{25B97239-2685-48C8-8104-1D4E4E383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5" name="Imagen 14" descr="Dibujo de un hombre&#10;&#10;El contenido generado por IA puede ser incorrecto.">
            <a:extLst>
              <a:ext uri="{FF2B5EF4-FFF2-40B4-BE49-F238E27FC236}">
                <a16:creationId xmlns:a16="http://schemas.microsoft.com/office/drawing/2014/main" id="{BEB71BB6-C8EC-FE23-F12B-88C409C6B7F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31087" r="-2" b="-2"/>
          <a:stretch>
            <a:fillRect/>
          </a:stretch>
        </p:blipFill>
        <p:spPr>
          <a:xfrm>
            <a:off x="321734" y="321733"/>
            <a:ext cx="5674894" cy="3030842"/>
          </a:xfrm>
          <a:prstGeom prst="rect">
            <a:avLst/>
          </a:prstGeom>
          <a:scene3d>
            <a:camera prst="orthographicFront"/>
            <a:lightRig rig="threePt" dir="t"/>
          </a:scene3d>
          <a:sp3d>
            <a:bevelT prst="convex"/>
          </a:sp3d>
        </p:spPr>
      </p:pic>
      <p:pic>
        <p:nvPicPr>
          <p:cNvPr id="3" name="Imagen 2" descr="Imagen de la pantalla de un video juego&#10;&#10;El contenido generado por IA puede ser incorrecto.">
            <a:extLst>
              <a:ext uri="{FF2B5EF4-FFF2-40B4-BE49-F238E27FC236}">
                <a16:creationId xmlns:a16="http://schemas.microsoft.com/office/drawing/2014/main" id="{CA2DFBF5-8A8B-2D2C-5920-6DA431D837F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3212" r="22562" b="4"/>
          <a:stretch>
            <a:fillRect/>
          </a:stretch>
        </p:blipFill>
        <p:spPr>
          <a:xfrm>
            <a:off x="321735" y="3524289"/>
            <a:ext cx="2676579" cy="2776517"/>
          </a:xfrm>
          <a:prstGeom prst="rect">
            <a:avLst/>
          </a:prstGeom>
          <a:scene3d>
            <a:camera prst="orthographicFront"/>
            <a:lightRig rig="threePt" dir="t"/>
          </a:scene3d>
          <a:sp3d>
            <a:bevelT prst="convex"/>
          </a:sp3d>
        </p:spPr>
      </p:pic>
      <p:pic>
        <p:nvPicPr>
          <p:cNvPr id="13" name="Imagen 12" descr="Imagen que contiene persona, edificio, exterior, mujer&#10;&#10;El contenido generado por IA puede ser incorrecto.">
            <a:extLst>
              <a:ext uri="{FF2B5EF4-FFF2-40B4-BE49-F238E27FC236}">
                <a16:creationId xmlns:a16="http://schemas.microsoft.com/office/drawing/2014/main" id="{D27A9270-2FA4-B3E0-3305-883EC33624D1}"/>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l="24618" r="18353" b="-2"/>
          <a:stretch>
            <a:fillRect/>
          </a:stretch>
        </p:blipFill>
        <p:spPr>
          <a:xfrm>
            <a:off x="3159553" y="3514855"/>
            <a:ext cx="2837076" cy="2785951"/>
          </a:xfrm>
          <a:prstGeom prst="rect">
            <a:avLst/>
          </a:prstGeom>
          <a:scene3d>
            <a:camera prst="orthographicFront"/>
            <a:lightRig rig="threePt" dir="t"/>
          </a:scene3d>
          <a:sp3d>
            <a:bevelT prst="convex"/>
          </a:sp3d>
        </p:spPr>
      </p:pic>
      <p:sp>
        <p:nvSpPr>
          <p:cNvPr id="4" name="Rectángulo 3">
            <a:extLst>
              <a:ext uri="{FF2B5EF4-FFF2-40B4-BE49-F238E27FC236}">
                <a16:creationId xmlns:a16="http://schemas.microsoft.com/office/drawing/2014/main" id="{A29187E7-B5CE-F03D-F02F-9B7D4060F73E}"/>
              </a:ext>
            </a:extLst>
          </p:cNvPr>
          <p:cNvSpPr>
            <a:spLocks noGrp="1" noRot="1" noMove="1" noResize="1" noEditPoints="1" noAdjustHandles="1" noChangeArrowheads="1" noChangeShapeType="1"/>
          </p:cNvSpPr>
          <p:nvPr/>
        </p:nvSpPr>
        <p:spPr>
          <a:xfrm>
            <a:off x="6195373" y="321733"/>
            <a:ext cx="5674892" cy="5979073"/>
          </a:xfrm>
          <a:prstGeom prst="rect">
            <a:avLst/>
          </a:prstGeom>
          <a:solidFill>
            <a:schemeClr val="accent4">
              <a:lumMod val="75000"/>
            </a:schemeClr>
          </a:solid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D50A2944-3633-87C9-18AD-AB7C2FDF4CC0}"/>
              </a:ext>
            </a:extLst>
          </p:cNvPr>
          <p:cNvSpPr txBox="1"/>
          <p:nvPr/>
        </p:nvSpPr>
        <p:spPr>
          <a:xfrm>
            <a:off x="6301205" y="541280"/>
            <a:ext cx="5463228" cy="5539978"/>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44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n-US" sz="44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By faith the harlot Rahab did not perish with those who did not believe, when she had received the spies with peace</a:t>
            </a:r>
            <a:r>
              <a:rPr kumimoji="0" lang="es-ES" sz="44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6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s-ES" sz="3600" b="1" i="0" u="none" strike="noStrike" kern="1200" cap="none" spc="0" normalizeH="0" baseline="0" noProof="0" dirty="0" err="1">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Hebrews</a:t>
            </a:r>
            <a:r>
              <a:rPr kumimoji="0" lang="es-ES" sz="36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 11:31, </a:t>
            </a:r>
            <a:r>
              <a:rPr kumimoji="0" lang="es-ES" sz="2800" b="1" i="0" u="none" strike="noStrike" kern="1200" cap="none" spc="0" normalizeH="0" baseline="0" noProof="0" dirty="0" err="1">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NKJV</a:t>
            </a:r>
            <a:r>
              <a:rPr kumimoji="0" lang="es-ES" sz="36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a:t>
            </a:r>
          </a:p>
        </p:txBody>
      </p:sp>
    </p:spTree>
    <p:extLst>
      <p:ext uri="{BB962C8B-B14F-4D97-AF65-F5344CB8AC3E}">
        <p14:creationId xmlns:p14="http://schemas.microsoft.com/office/powerpoint/2010/main" val="4046583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365CFE1-C9CF-1F35-1AE8-450942DE95C8}"/>
              </a:ext>
            </a:extLst>
          </p:cNvPr>
          <p:cNvSpPr txBox="1"/>
          <p:nvPr/>
        </p:nvSpPr>
        <p:spPr>
          <a:xfrm>
            <a:off x="5952288" y="3380875"/>
            <a:ext cx="6057900" cy="3400931"/>
          </a:xfrm>
          <a:prstGeom prst="rect">
            <a:avLst/>
          </a:prstGeom>
          <a:noFill/>
        </p:spPr>
        <p:txBody>
          <a:bodyPr wrap="square" rtlCol="0">
            <a:spAutoFit/>
          </a:bodyPr>
          <a:lstStyle/>
          <a:p>
            <a:pPr>
              <a:spcBef>
                <a:spcPts val="600"/>
              </a:spcBef>
            </a:pPr>
            <a:r>
              <a:rPr lang="en" sz="2000" b="1" dirty="0">
                <a:solidFill>
                  <a:schemeClr val="bg1"/>
                </a:solidFill>
                <a:highlight>
                  <a:srgbClr val="4C873A"/>
                </a:highlight>
              </a:rPr>
              <a:t> Grace for the people of Israel (Joshua 2:1, 22-24):</a:t>
            </a:r>
          </a:p>
          <a:p>
            <a:pPr lvl="1">
              <a:spcBef>
                <a:spcPts val="600"/>
              </a:spcBef>
            </a:pPr>
            <a:r>
              <a:rPr lang="en" sz="2000" b="1" dirty="0"/>
              <a:t>Second chance</a:t>
            </a:r>
          </a:p>
          <a:p>
            <a:pPr>
              <a:spcBef>
                <a:spcPts val="1800"/>
              </a:spcBef>
            </a:pPr>
            <a:r>
              <a:rPr lang="en" sz="2000" b="1" dirty="0">
                <a:solidFill>
                  <a:schemeClr val="bg1"/>
                </a:solidFill>
                <a:effectLst>
                  <a:outerShdw blurRad="38100" dist="38100" dir="2700000" algn="tl">
                    <a:srgbClr val="000000">
                      <a:alpha val="43137"/>
                    </a:srgbClr>
                  </a:outerShdw>
                </a:effectLst>
                <a:highlight>
                  <a:srgbClr val="9A486F"/>
                </a:highlight>
              </a:rPr>
              <a:t> Grace for Rahab (Joshua 2:2-21):</a:t>
            </a:r>
          </a:p>
          <a:p>
            <a:pPr lvl="1">
              <a:spcBef>
                <a:spcPts val="600"/>
              </a:spcBef>
            </a:pPr>
            <a:r>
              <a:rPr lang="en" sz="2000" b="1" dirty="0"/>
              <a:t>The faith of a mustard seed</a:t>
            </a:r>
          </a:p>
          <a:p>
            <a:pPr lvl="1">
              <a:spcBef>
                <a:spcPts val="600"/>
              </a:spcBef>
            </a:pPr>
            <a:r>
              <a:rPr lang="en" sz="2000" b="1" dirty="0"/>
              <a:t>The covenant extended to Rahab</a:t>
            </a:r>
          </a:p>
          <a:p>
            <a:pPr>
              <a:spcBef>
                <a:spcPts val="1800"/>
              </a:spcBef>
            </a:pPr>
            <a:r>
              <a:rPr lang="en" sz="2000" b="1" dirty="0">
                <a:solidFill>
                  <a:schemeClr val="bg1"/>
                </a:solidFill>
                <a:effectLst>
                  <a:outerShdw blurRad="38100" dist="38100" dir="2700000" algn="tl">
                    <a:srgbClr val="000000">
                      <a:alpha val="43137"/>
                    </a:srgbClr>
                  </a:outerShdw>
                </a:effectLst>
                <a:highlight>
                  <a:srgbClr val="41608A"/>
                </a:highlight>
              </a:rPr>
              <a:t> Grace for the Gibeonites (Joshua 9):</a:t>
            </a:r>
          </a:p>
          <a:p>
            <a:pPr lvl="1">
              <a:spcBef>
                <a:spcPts val="600"/>
              </a:spcBef>
            </a:pPr>
            <a:r>
              <a:rPr lang="en" sz="2000" b="1" dirty="0"/>
              <a:t>Deceptive ambassadors</a:t>
            </a:r>
          </a:p>
          <a:p>
            <a:pPr lvl="1">
              <a:spcBef>
                <a:spcPts val="600"/>
              </a:spcBef>
            </a:pPr>
            <a:r>
              <a:rPr lang="en" sz="2000" b="1" dirty="0"/>
              <a:t>Blessing and curse</a:t>
            </a:r>
          </a:p>
        </p:txBody>
      </p:sp>
      <p:sp>
        <p:nvSpPr>
          <p:cNvPr id="3" name="CuadroTexto 2">
            <a:extLst>
              <a:ext uri="{FF2B5EF4-FFF2-40B4-BE49-F238E27FC236}">
                <a16:creationId xmlns:a16="http://schemas.microsoft.com/office/drawing/2014/main" id="{71C89227-AA53-4A26-D3E1-CF5D2BB6A26E}"/>
              </a:ext>
            </a:extLst>
          </p:cNvPr>
          <p:cNvSpPr txBox="1"/>
          <p:nvPr/>
        </p:nvSpPr>
        <p:spPr>
          <a:xfrm>
            <a:off x="181812" y="176859"/>
            <a:ext cx="5833977" cy="1323439"/>
          </a:xfrm>
          <a:prstGeom prst="rect">
            <a:avLst/>
          </a:prstGeom>
          <a:noFill/>
        </p:spPr>
        <p:txBody>
          <a:bodyPr wrap="square" rtlCol="0">
            <a:spAutoFit/>
          </a:bodyPr>
          <a:lstStyle/>
          <a:p>
            <a:pPr>
              <a:spcBef>
                <a:spcPts val="600"/>
              </a:spcBef>
            </a:pPr>
            <a:r>
              <a:rPr lang="en" sz="2000" b="1" dirty="0">
                <a:solidFill>
                  <a:schemeClr val="bg1"/>
                </a:solidFill>
                <a:effectLst>
                  <a:glow rad="127000">
                    <a:srgbClr val="D02C20"/>
                  </a:glow>
                </a:effectLst>
              </a:rPr>
              <a:t>The Canaanites had overstepped the bounds of grace. For that reason, the command to Israel was: go in, kill them all, and seize their possessions.</a:t>
            </a:r>
          </a:p>
        </p:txBody>
      </p:sp>
      <p:pic>
        <p:nvPicPr>
          <p:cNvPr id="5" name="Imagen 4" descr="Imagen que contiene edificio&#10;&#10;El contenido generado por IA puede ser incorrecto.">
            <a:extLst>
              <a:ext uri="{FF2B5EF4-FFF2-40B4-BE49-F238E27FC236}">
                <a16:creationId xmlns:a16="http://schemas.microsoft.com/office/drawing/2014/main" id="{0FCC158E-9152-C996-E254-D99CB3D1B75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88758" y="3295650"/>
            <a:ext cx="4413463" cy="3400931"/>
          </a:xfrm>
          <a:prstGeom prst="roundRect">
            <a:avLst>
              <a:gd name="adj" fmla="val 10129"/>
            </a:avLst>
          </a:prstGeom>
          <a:ln w="28575">
            <a:solidFill>
              <a:srgbClr val="D02C2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Un hombre en frente de un pared de ladrillo&#10;&#10;El contenido generado por IA puede ser incorrecto.">
            <a:extLst>
              <a:ext uri="{FF2B5EF4-FFF2-40B4-BE49-F238E27FC236}">
                <a16:creationId xmlns:a16="http://schemas.microsoft.com/office/drawing/2014/main" id="{FC9B18EB-6240-732A-58D5-5E6DECB59AC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6314173" y="125553"/>
            <a:ext cx="5696015" cy="3040267"/>
          </a:xfrm>
          <a:prstGeom prst="roundRect">
            <a:avLst>
              <a:gd name="adj" fmla="val 10129"/>
            </a:avLst>
          </a:prstGeom>
          <a:ln w="28575">
            <a:solidFill>
              <a:schemeClr val="accent3">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descr="Forma, Flecha&#10;&#10;El contenido generado por IA puede ser incorrecto.">
            <a:extLst>
              <a:ext uri="{FF2B5EF4-FFF2-40B4-BE49-F238E27FC236}">
                <a16:creationId xmlns:a16="http://schemas.microsoft.com/office/drawing/2014/main" id="{C33222DB-C889-F0CA-0BE6-CBA1D351D2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6055980" y="6033409"/>
            <a:ext cx="357149" cy="288301"/>
          </a:xfrm>
          <a:prstGeom prst="rect">
            <a:avLst/>
          </a:prstGeom>
          <a:effectLst>
            <a:innerShdw blurRad="63500" dist="50800" dir="16200000">
              <a:prstClr val="black">
                <a:alpha val="50000"/>
              </a:prstClr>
            </a:innerShdw>
          </a:effectLst>
        </p:spPr>
      </p:pic>
      <p:pic>
        <p:nvPicPr>
          <p:cNvPr id="18" name="Imagen 17" descr="Forma, Flecha&#10;&#10;El contenido generado por IA puede ser incorrecto.">
            <a:extLst>
              <a:ext uri="{FF2B5EF4-FFF2-40B4-BE49-F238E27FC236}">
                <a16:creationId xmlns:a16="http://schemas.microsoft.com/office/drawing/2014/main" id="{E04EF5A2-C382-90BF-F287-DC1289408B3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6055980" y="3819307"/>
            <a:ext cx="357149" cy="288301"/>
          </a:xfrm>
          <a:prstGeom prst="rect">
            <a:avLst/>
          </a:prstGeom>
          <a:effectLst>
            <a:innerShdw blurRad="63500" dist="50800" dir="16200000">
              <a:prstClr val="black">
                <a:alpha val="50000"/>
              </a:prstClr>
            </a:innerShdw>
          </a:effectLst>
        </p:spPr>
      </p:pic>
      <p:pic>
        <p:nvPicPr>
          <p:cNvPr id="21" name="Imagen 20" descr="Forma, Flecha&#10;&#10;El contenido generado por IA puede ser incorrecto.">
            <a:extLst>
              <a:ext uri="{FF2B5EF4-FFF2-40B4-BE49-F238E27FC236}">
                <a16:creationId xmlns:a16="http://schemas.microsoft.com/office/drawing/2014/main" id="{8FCB1412-0EE8-63A7-26F5-CF4A23EE3E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6055980" y="6414329"/>
            <a:ext cx="357149" cy="288301"/>
          </a:xfrm>
          <a:prstGeom prst="rect">
            <a:avLst/>
          </a:prstGeom>
          <a:effectLst>
            <a:innerShdw blurRad="63500" dist="50800" dir="16200000">
              <a:prstClr val="black">
                <a:alpha val="50000"/>
              </a:prstClr>
            </a:innerShdw>
          </a:effectLst>
        </p:spPr>
      </p:pic>
      <p:pic>
        <p:nvPicPr>
          <p:cNvPr id="23" name="Imagen 22" descr="Forma&#10;&#10;El contenido generado por IA puede ser incorrecto.">
            <a:extLst>
              <a:ext uri="{FF2B5EF4-FFF2-40B4-BE49-F238E27FC236}">
                <a16:creationId xmlns:a16="http://schemas.microsoft.com/office/drawing/2014/main" id="{8764B4E1-1EC9-EEF4-0B6C-19FB071840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6055980" y="4727537"/>
            <a:ext cx="357149" cy="288301"/>
          </a:xfrm>
          <a:prstGeom prst="rect">
            <a:avLst/>
          </a:prstGeom>
          <a:effectLst>
            <a:innerShdw blurRad="63500" dist="50800" dir="16200000">
              <a:prstClr val="black">
                <a:alpha val="50000"/>
              </a:prstClr>
            </a:innerShdw>
          </a:effectLst>
        </p:spPr>
      </p:pic>
      <p:pic>
        <p:nvPicPr>
          <p:cNvPr id="24" name="Imagen 23" descr="Forma&#10;&#10;El contenido generado por IA puede ser incorrecto.">
            <a:extLst>
              <a:ext uri="{FF2B5EF4-FFF2-40B4-BE49-F238E27FC236}">
                <a16:creationId xmlns:a16="http://schemas.microsoft.com/office/drawing/2014/main" id="{F0A52B3F-57CA-E6C9-7526-119DC4AA84D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6055980" y="5106621"/>
            <a:ext cx="357149" cy="288301"/>
          </a:xfrm>
          <a:prstGeom prst="rect">
            <a:avLst/>
          </a:prstGeom>
          <a:effectLst>
            <a:innerShdw blurRad="63500" dist="50800" dir="16200000">
              <a:prstClr val="black">
                <a:alpha val="50000"/>
              </a:prstClr>
            </a:innerShdw>
          </a:effectLst>
        </p:spPr>
      </p:pic>
      <p:pic>
        <p:nvPicPr>
          <p:cNvPr id="46" name="Imagen 45" descr="Icono&#10;&#10;El contenido generado por IA puede ser incorrecto.">
            <a:extLst>
              <a:ext uri="{FF2B5EF4-FFF2-40B4-BE49-F238E27FC236}">
                <a16:creationId xmlns:a16="http://schemas.microsoft.com/office/drawing/2014/main" id="{0F5641F2-750A-BB75-B4EB-43FA56AA68B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65182" y="3392283"/>
            <a:ext cx="375799" cy="374555"/>
          </a:xfrm>
          <a:prstGeom prst="rect">
            <a:avLst/>
          </a:prstGeom>
          <a:effectLst>
            <a:outerShdw blurRad="63500" sx="102000" sy="102000" algn="ctr" rotWithShape="0">
              <a:prstClr val="black">
                <a:alpha val="40000"/>
              </a:prstClr>
            </a:outerShdw>
          </a:effectLst>
        </p:spPr>
      </p:pic>
      <p:pic>
        <p:nvPicPr>
          <p:cNvPr id="51" name="Imagen 50" descr="Forma&#10;&#10;El contenido generado por IA puede ser incorrecto.">
            <a:extLst>
              <a:ext uri="{FF2B5EF4-FFF2-40B4-BE49-F238E27FC236}">
                <a16:creationId xmlns:a16="http://schemas.microsoft.com/office/drawing/2014/main" id="{39B972E8-B630-1ACE-859D-E441D2B8490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565182" y="5606647"/>
            <a:ext cx="375799" cy="374555"/>
          </a:xfrm>
          <a:prstGeom prst="rect">
            <a:avLst/>
          </a:prstGeom>
          <a:effectLst>
            <a:outerShdw blurRad="63500" sx="102000" sy="102000" algn="ctr" rotWithShape="0">
              <a:prstClr val="black">
                <a:alpha val="40000"/>
              </a:prstClr>
            </a:outerShdw>
          </a:effectLst>
        </p:spPr>
      </p:pic>
      <p:pic>
        <p:nvPicPr>
          <p:cNvPr id="55" name="Imagen 54" descr="Forma&#10;&#10;El contenido generado por IA puede ser incorrecto.">
            <a:extLst>
              <a:ext uri="{FF2B5EF4-FFF2-40B4-BE49-F238E27FC236}">
                <a16:creationId xmlns:a16="http://schemas.microsoft.com/office/drawing/2014/main" id="{565BBAEA-0B46-C4EC-46E0-F702D3CB208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565182" y="4313167"/>
            <a:ext cx="375799" cy="374555"/>
          </a:xfrm>
          <a:prstGeom prst="rect">
            <a:avLst/>
          </a:prstGeom>
          <a:effectLst>
            <a:outerShdw blurRad="63500" sx="102000" sy="102000" algn="ctr" rotWithShape="0">
              <a:prstClr val="black">
                <a:alpha val="40000"/>
              </a:prstClr>
            </a:outerShdw>
          </a:effectLst>
        </p:spPr>
      </p:pic>
      <p:sp>
        <p:nvSpPr>
          <p:cNvPr id="6" name="CuadroTexto 5">
            <a:extLst>
              <a:ext uri="{FF2B5EF4-FFF2-40B4-BE49-F238E27FC236}">
                <a16:creationId xmlns:a16="http://schemas.microsoft.com/office/drawing/2014/main" id="{48905B86-B1D2-08B9-3A5E-265E82F991C1}"/>
              </a:ext>
            </a:extLst>
          </p:cNvPr>
          <p:cNvSpPr txBox="1"/>
          <p:nvPr/>
        </p:nvSpPr>
        <p:spPr>
          <a:xfrm>
            <a:off x="181812" y="1568314"/>
            <a:ext cx="5874168" cy="1323439"/>
          </a:xfrm>
          <a:prstGeom prst="rect">
            <a:avLst/>
          </a:prstGeom>
          <a:noFill/>
        </p:spPr>
        <p:txBody>
          <a:bodyPr wrap="square">
            <a:spAutoFit/>
          </a:bodyPr>
          <a:lstStyle/>
          <a:p>
            <a:pPr>
              <a:spcBef>
                <a:spcPts val="600"/>
              </a:spcBef>
            </a:pPr>
            <a:r>
              <a:rPr lang="en" sz="2000" b="1" dirty="0">
                <a:solidFill>
                  <a:schemeClr val="bg1"/>
                </a:solidFill>
                <a:effectLst>
                  <a:glow rad="127000">
                    <a:srgbClr val="D02C20"/>
                  </a:glow>
                </a:effectLst>
              </a:rPr>
              <a:t>However, there were still people in Canaan who had not crossed those boundaries. All who were willing to accept the grace God wanted to extend to them were saved from destruction.</a:t>
            </a:r>
          </a:p>
        </p:txBody>
      </p:sp>
    </p:spTree>
    <p:extLst>
      <p:ext uri="{BB962C8B-B14F-4D97-AF65-F5344CB8AC3E}">
        <p14:creationId xmlns:p14="http://schemas.microsoft.com/office/powerpoint/2010/main" val="28005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750"/>
                                        <p:tgtEl>
                                          <p:spTgt spid="9"/>
                                        </p:tgtEl>
                                      </p:cBhvr>
                                    </p:animEffect>
                                  </p:childTnLst>
                                </p:cTn>
                              </p:par>
                            </p:childTnLst>
                          </p:cTn>
                        </p:par>
                        <p:par>
                          <p:cTn id="18" fill="hold">
                            <p:stCondLst>
                              <p:cond delay="75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p:cTn id="26" dur="500" fill="hold"/>
                                        <p:tgtEl>
                                          <p:spTgt spid="46"/>
                                        </p:tgtEl>
                                        <p:attrNameLst>
                                          <p:attrName>ppt_w</p:attrName>
                                        </p:attrNameLst>
                                      </p:cBhvr>
                                      <p:tavLst>
                                        <p:tav tm="0">
                                          <p:val>
                                            <p:fltVal val="0"/>
                                          </p:val>
                                        </p:tav>
                                        <p:tav tm="100000">
                                          <p:val>
                                            <p:strVal val="#ppt_w"/>
                                          </p:val>
                                        </p:tav>
                                      </p:tavLst>
                                    </p:anim>
                                    <p:anim calcmode="lin" valueType="num">
                                      <p:cBhvr>
                                        <p:cTn id="27" dur="500" fill="hold"/>
                                        <p:tgtEl>
                                          <p:spTgt spid="46"/>
                                        </p:tgtEl>
                                        <p:attrNameLst>
                                          <p:attrName>ppt_h</p:attrName>
                                        </p:attrNameLst>
                                      </p:cBhvr>
                                      <p:tavLst>
                                        <p:tav tm="0">
                                          <p:val>
                                            <p:fltVal val="0"/>
                                          </p:val>
                                        </p:tav>
                                        <p:tav tm="100000">
                                          <p:val>
                                            <p:strVal val="#ppt_h"/>
                                          </p:val>
                                        </p:tav>
                                      </p:tavLst>
                                    </p:anim>
                                    <p:anim calcmode="lin" valueType="num">
                                      <p:cBhvr>
                                        <p:cTn id="28" dur="500" fill="hold"/>
                                        <p:tgtEl>
                                          <p:spTgt spid="46"/>
                                        </p:tgtEl>
                                        <p:attrNameLst>
                                          <p:attrName>style.rotation</p:attrName>
                                        </p:attrNameLst>
                                      </p:cBhvr>
                                      <p:tavLst>
                                        <p:tav tm="0">
                                          <p:val>
                                            <p:fltVal val="360"/>
                                          </p:val>
                                        </p:tav>
                                        <p:tav tm="100000">
                                          <p:val>
                                            <p:fltVal val="0"/>
                                          </p:val>
                                        </p:tav>
                                      </p:tavLst>
                                    </p:anim>
                                    <p:animEffect transition="in" filter="fade">
                                      <p:cBhvr>
                                        <p:cTn id="29" dur="500"/>
                                        <p:tgtEl>
                                          <p:spTgt spid="46"/>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Effect transition="in" filter="wipe(left)">
                                      <p:cBhvr>
                                        <p:cTn id="33" dur="500"/>
                                        <p:tgtEl>
                                          <p:spTgt spid="2">
                                            <p:txEl>
                                              <p:pRg st="0" end="0"/>
                                            </p:txEl>
                                          </p:spTgt>
                                        </p:tgtEl>
                                      </p:cBhvr>
                                    </p:animEffect>
                                  </p:childTnLst>
                                </p:cTn>
                              </p:par>
                            </p:childTnLst>
                          </p:cTn>
                        </p:par>
                        <p:par>
                          <p:cTn id="34" fill="hold">
                            <p:stCondLst>
                              <p:cond delay="1000"/>
                            </p:stCondLst>
                            <p:childTnLst>
                              <p:par>
                                <p:cTn id="35" presetID="17" presetClass="entr" presetSubtype="8"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ppt_x</p:attrName>
                                        </p:attrNameLst>
                                      </p:cBhvr>
                                      <p:tavLst>
                                        <p:tav tm="0">
                                          <p:val>
                                            <p:strVal val="#ppt_x-#ppt_w/2"/>
                                          </p:val>
                                        </p:tav>
                                        <p:tav tm="100000">
                                          <p:val>
                                            <p:strVal val="#ppt_x"/>
                                          </p:val>
                                        </p:tav>
                                      </p:tavLst>
                                    </p:anim>
                                    <p:anim calcmode="lin" valueType="num">
                                      <p:cBhvr>
                                        <p:cTn id="38" dur="500" fill="hold"/>
                                        <p:tgtEl>
                                          <p:spTgt spid="18"/>
                                        </p:tgtEl>
                                        <p:attrNameLst>
                                          <p:attrName>ppt_y</p:attrName>
                                        </p:attrNameLst>
                                      </p:cBhvr>
                                      <p:tavLst>
                                        <p:tav tm="0">
                                          <p:val>
                                            <p:strVal val="#ppt_y"/>
                                          </p:val>
                                        </p:tav>
                                        <p:tav tm="100000">
                                          <p:val>
                                            <p:strVal val="#ppt_y"/>
                                          </p:val>
                                        </p:tav>
                                      </p:tavLst>
                                    </p:anim>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strVal val="#ppt_h"/>
                                          </p:val>
                                        </p:tav>
                                        <p:tav tm="100000">
                                          <p:val>
                                            <p:strVal val="#ppt_h"/>
                                          </p:val>
                                        </p:tav>
                                      </p:tavLst>
                                    </p:anim>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animEffect transition="in" filter="wipe(left)">
                                      <p:cBhvr>
                                        <p:cTn id="44" dur="500"/>
                                        <p:tgtEl>
                                          <p:spTgt spid="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nodeType="click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 calcmode="lin" valueType="num">
                                      <p:cBhvr>
                                        <p:cTn id="51" dur="500" fill="hold"/>
                                        <p:tgtEl>
                                          <p:spTgt spid="55"/>
                                        </p:tgtEl>
                                        <p:attrNameLst>
                                          <p:attrName>style.rotation</p:attrName>
                                        </p:attrNameLst>
                                      </p:cBhvr>
                                      <p:tavLst>
                                        <p:tav tm="0">
                                          <p:val>
                                            <p:fltVal val="360"/>
                                          </p:val>
                                        </p:tav>
                                        <p:tav tm="100000">
                                          <p:val>
                                            <p:fltVal val="0"/>
                                          </p:val>
                                        </p:tav>
                                      </p:tavLst>
                                    </p:anim>
                                    <p:animEffect transition="in" filter="fade">
                                      <p:cBhvr>
                                        <p:cTn id="52" dur="500"/>
                                        <p:tgtEl>
                                          <p:spTgt spid="55"/>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wipe(left)">
                                      <p:cBhvr>
                                        <p:cTn id="56" dur="500"/>
                                        <p:tgtEl>
                                          <p:spTgt spid="2">
                                            <p:txEl>
                                              <p:pRg st="2" end="2"/>
                                            </p:txEl>
                                          </p:spTgt>
                                        </p:tgtEl>
                                      </p:cBhvr>
                                    </p:animEffect>
                                  </p:childTnLst>
                                </p:cTn>
                              </p:par>
                            </p:childTnLst>
                          </p:cTn>
                        </p:par>
                        <p:par>
                          <p:cTn id="57" fill="hold">
                            <p:stCondLst>
                              <p:cond delay="1000"/>
                            </p:stCondLst>
                            <p:childTnLst>
                              <p:par>
                                <p:cTn id="58" presetID="17" presetClass="entr" presetSubtype="8"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ppt_x</p:attrName>
                                        </p:attrNameLst>
                                      </p:cBhvr>
                                      <p:tavLst>
                                        <p:tav tm="0">
                                          <p:val>
                                            <p:strVal val="#ppt_x-#ppt_w/2"/>
                                          </p:val>
                                        </p:tav>
                                        <p:tav tm="100000">
                                          <p:val>
                                            <p:strVal val="#ppt_x"/>
                                          </p:val>
                                        </p:tav>
                                      </p:tavLst>
                                    </p:anim>
                                    <p:anim calcmode="lin" valueType="num">
                                      <p:cBhvr>
                                        <p:cTn id="61" dur="500" fill="hold"/>
                                        <p:tgtEl>
                                          <p:spTgt spid="23"/>
                                        </p:tgtEl>
                                        <p:attrNameLst>
                                          <p:attrName>ppt_y</p:attrName>
                                        </p:attrNameLst>
                                      </p:cBhvr>
                                      <p:tavLst>
                                        <p:tav tm="0">
                                          <p:val>
                                            <p:strVal val="#ppt_y"/>
                                          </p:val>
                                        </p:tav>
                                        <p:tav tm="100000">
                                          <p:val>
                                            <p:strVal val="#ppt_y"/>
                                          </p:val>
                                        </p:tav>
                                      </p:tavLst>
                                    </p:anim>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strVal val="#ppt_h"/>
                                          </p:val>
                                        </p:tav>
                                        <p:tav tm="100000">
                                          <p:val>
                                            <p:strVal val="#ppt_h"/>
                                          </p:val>
                                        </p:tav>
                                      </p:tavLst>
                                    </p:anim>
                                  </p:childTnLst>
                                </p:cTn>
                              </p:par>
                            </p:childTnLst>
                          </p:cTn>
                        </p:par>
                        <p:par>
                          <p:cTn id="64" fill="hold">
                            <p:stCondLst>
                              <p:cond delay="1500"/>
                            </p:stCondLst>
                            <p:childTnLst>
                              <p:par>
                                <p:cTn id="65" presetID="22" presetClass="entr" presetSubtype="8" fill="hold" grpId="0" nodeType="after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animEffect transition="in" filter="wipe(left)">
                                      <p:cBhvr>
                                        <p:cTn id="67" dur="500"/>
                                        <p:tgtEl>
                                          <p:spTgt spid="2">
                                            <p:txEl>
                                              <p:pRg st="3" end="3"/>
                                            </p:txEl>
                                          </p:spTgt>
                                        </p:tgtEl>
                                      </p:cBhvr>
                                    </p:animEffect>
                                  </p:childTnLst>
                                </p:cTn>
                              </p:par>
                            </p:childTnLst>
                          </p:cTn>
                        </p:par>
                        <p:par>
                          <p:cTn id="68" fill="hold">
                            <p:stCondLst>
                              <p:cond delay="2000"/>
                            </p:stCondLst>
                            <p:childTnLst>
                              <p:par>
                                <p:cTn id="69" presetID="17" presetClass="entr" presetSubtype="8"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p:cTn id="71" dur="500" fill="hold"/>
                                        <p:tgtEl>
                                          <p:spTgt spid="24"/>
                                        </p:tgtEl>
                                        <p:attrNameLst>
                                          <p:attrName>ppt_x</p:attrName>
                                        </p:attrNameLst>
                                      </p:cBhvr>
                                      <p:tavLst>
                                        <p:tav tm="0">
                                          <p:val>
                                            <p:strVal val="#ppt_x-#ppt_w/2"/>
                                          </p:val>
                                        </p:tav>
                                        <p:tav tm="100000">
                                          <p:val>
                                            <p:strVal val="#ppt_x"/>
                                          </p:val>
                                        </p:tav>
                                      </p:tavLst>
                                    </p:anim>
                                    <p:anim calcmode="lin" valueType="num">
                                      <p:cBhvr>
                                        <p:cTn id="72" dur="500" fill="hold"/>
                                        <p:tgtEl>
                                          <p:spTgt spid="24"/>
                                        </p:tgtEl>
                                        <p:attrNameLst>
                                          <p:attrName>ppt_y</p:attrName>
                                        </p:attrNameLst>
                                      </p:cBhvr>
                                      <p:tavLst>
                                        <p:tav tm="0">
                                          <p:val>
                                            <p:strVal val="#ppt_y"/>
                                          </p:val>
                                        </p:tav>
                                        <p:tav tm="100000">
                                          <p:val>
                                            <p:strVal val="#ppt_y"/>
                                          </p:val>
                                        </p:tav>
                                      </p:tavLst>
                                    </p:anim>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strVal val="#ppt_h"/>
                                          </p:val>
                                        </p:tav>
                                        <p:tav tm="100000">
                                          <p:val>
                                            <p:strVal val="#ppt_h"/>
                                          </p:val>
                                        </p:tav>
                                      </p:tavLst>
                                    </p:anim>
                                  </p:childTnLst>
                                </p:cTn>
                              </p:par>
                            </p:childTnLst>
                          </p:cTn>
                        </p:par>
                        <p:par>
                          <p:cTn id="75" fill="hold">
                            <p:stCondLst>
                              <p:cond delay="2500"/>
                            </p:stCondLst>
                            <p:childTnLst>
                              <p:par>
                                <p:cTn id="76" presetID="22" presetClass="entr" presetSubtype="8" fill="hold" grpId="0" nodeType="afterEffect">
                                  <p:stCondLst>
                                    <p:cond delay="0"/>
                                  </p:stCondLst>
                                  <p:childTnLst>
                                    <p:set>
                                      <p:cBhvr>
                                        <p:cTn id="77" dur="1" fill="hold">
                                          <p:stCondLst>
                                            <p:cond delay="0"/>
                                          </p:stCondLst>
                                        </p:cTn>
                                        <p:tgtEl>
                                          <p:spTgt spid="2">
                                            <p:txEl>
                                              <p:pRg st="4" end="4"/>
                                            </p:txEl>
                                          </p:spTgt>
                                        </p:tgtEl>
                                        <p:attrNameLst>
                                          <p:attrName>style.visibility</p:attrName>
                                        </p:attrNameLst>
                                      </p:cBhvr>
                                      <p:to>
                                        <p:strVal val="visible"/>
                                      </p:to>
                                    </p:set>
                                    <p:animEffect transition="in" filter="wipe(left)">
                                      <p:cBhvr>
                                        <p:cTn id="78" dur="500"/>
                                        <p:tgtEl>
                                          <p:spTgt spid="2">
                                            <p:txEl>
                                              <p:pRg st="4" end="4"/>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49" presetClass="entr" presetSubtype="0" decel="100000" fill="hold" nodeType="click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 calcmode="lin" valueType="num">
                                      <p:cBhvr>
                                        <p:cTn id="85" dur="500" fill="hold"/>
                                        <p:tgtEl>
                                          <p:spTgt spid="51"/>
                                        </p:tgtEl>
                                        <p:attrNameLst>
                                          <p:attrName>style.rotation</p:attrName>
                                        </p:attrNameLst>
                                      </p:cBhvr>
                                      <p:tavLst>
                                        <p:tav tm="0">
                                          <p:val>
                                            <p:fltVal val="360"/>
                                          </p:val>
                                        </p:tav>
                                        <p:tav tm="100000">
                                          <p:val>
                                            <p:fltVal val="0"/>
                                          </p:val>
                                        </p:tav>
                                      </p:tavLst>
                                    </p:anim>
                                    <p:animEffect transition="in" filter="fade">
                                      <p:cBhvr>
                                        <p:cTn id="86" dur="500"/>
                                        <p:tgtEl>
                                          <p:spTgt spid="51"/>
                                        </p:tgtEl>
                                      </p:cBhvr>
                                    </p:animEffect>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2">
                                            <p:txEl>
                                              <p:pRg st="5" end="5"/>
                                            </p:txEl>
                                          </p:spTgt>
                                        </p:tgtEl>
                                        <p:attrNameLst>
                                          <p:attrName>style.visibility</p:attrName>
                                        </p:attrNameLst>
                                      </p:cBhvr>
                                      <p:to>
                                        <p:strVal val="visible"/>
                                      </p:to>
                                    </p:set>
                                    <p:animEffect transition="in" filter="wipe(left)">
                                      <p:cBhvr>
                                        <p:cTn id="90" dur="500"/>
                                        <p:tgtEl>
                                          <p:spTgt spid="2">
                                            <p:txEl>
                                              <p:pRg st="5" end="5"/>
                                            </p:txEl>
                                          </p:spTgt>
                                        </p:tgtEl>
                                      </p:cBhvr>
                                    </p:animEffect>
                                  </p:childTnLst>
                                </p:cTn>
                              </p:par>
                            </p:childTnLst>
                          </p:cTn>
                        </p:par>
                        <p:par>
                          <p:cTn id="91" fill="hold">
                            <p:stCondLst>
                              <p:cond delay="1000"/>
                            </p:stCondLst>
                            <p:childTnLst>
                              <p:par>
                                <p:cTn id="92" presetID="17" presetClass="entr" presetSubtype="8" fill="hold" nodeType="afterEffect">
                                  <p:stCondLst>
                                    <p:cond delay="0"/>
                                  </p:stCondLst>
                                  <p:childTnLst>
                                    <p:set>
                                      <p:cBhvr>
                                        <p:cTn id="93" dur="1" fill="hold">
                                          <p:stCondLst>
                                            <p:cond delay="0"/>
                                          </p:stCondLst>
                                        </p:cTn>
                                        <p:tgtEl>
                                          <p:spTgt spid="11"/>
                                        </p:tgtEl>
                                        <p:attrNameLst>
                                          <p:attrName>style.visibility</p:attrName>
                                        </p:attrNameLst>
                                      </p:cBhvr>
                                      <p:to>
                                        <p:strVal val="visible"/>
                                      </p:to>
                                    </p:set>
                                    <p:anim calcmode="lin" valueType="num">
                                      <p:cBhvr>
                                        <p:cTn id="94" dur="500" fill="hold"/>
                                        <p:tgtEl>
                                          <p:spTgt spid="11"/>
                                        </p:tgtEl>
                                        <p:attrNameLst>
                                          <p:attrName>ppt_x</p:attrName>
                                        </p:attrNameLst>
                                      </p:cBhvr>
                                      <p:tavLst>
                                        <p:tav tm="0">
                                          <p:val>
                                            <p:strVal val="#ppt_x-#ppt_w/2"/>
                                          </p:val>
                                        </p:tav>
                                        <p:tav tm="100000">
                                          <p:val>
                                            <p:strVal val="#ppt_x"/>
                                          </p:val>
                                        </p:tav>
                                      </p:tavLst>
                                    </p:anim>
                                    <p:anim calcmode="lin" valueType="num">
                                      <p:cBhvr>
                                        <p:cTn id="95" dur="500" fill="hold"/>
                                        <p:tgtEl>
                                          <p:spTgt spid="11"/>
                                        </p:tgtEl>
                                        <p:attrNameLst>
                                          <p:attrName>ppt_y</p:attrName>
                                        </p:attrNameLst>
                                      </p:cBhvr>
                                      <p:tavLst>
                                        <p:tav tm="0">
                                          <p:val>
                                            <p:strVal val="#ppt_y"/>
                                          </p:val>
                                        </p:tav>
                                        <p:tav tm="100000">
                                          <p:val>
                                            <p:strVal val="#ppt_y"/>
                                          </p:val>
                                        </p:tav>
                                      </p:tavLst>
                                    </p:anim>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strVal val="#ppt_h"/>
                                          </p:val>
                                        </p:tav>
                                        <p:tav tm="100000">
                                          <p:val>
                                            <p:strVal val="#ppt_h"/>
                                          </p:val>
                                        </p:tav>
                                      </p:tavLst>
                                    </p:anim>
                                  </p:childTnLst>
                                </p:cTn>
                              </p:par>
                            </p:childTnLst>
                          </p:cTn>
                        </p:par>
                        <p:par>
                          <p:cTn id="98" fill="hold">
                            <p:stCondLst>
                              <p:cond delay="1500"/>
                            </p:stCondLst>
                            <p:childTnLst>
                              <p:par>
                                <p:cTn id="99" presetID="22" presetClass="entr" presetSubtype="8" fill="hold" grpId="0" nodeType="afterEffect">
                                  <p:stCondLst>
                                    <p:cond delay="0"/>
                                  </p:stCondLst>
                                  <p:childTnLst>
                                    <p:set>
                                      <p:cBhvr>
                                        <p:cTn id="100" dur="1" fill="hold">
                                          <p:stCondLst>
                                            <p:cond delay="0"/>
                                          </p:stCondLst>
                                        </p:cTn>
                                        <p:tgtEl>
                                          <p:spTgt spid="2">
                                            <p:txEl>
                                              <p:pRg st="6" end="6"/>
                                            </p:txEl>
                                          </p:spTgt>
                                        </p:tgtEl>
                                        <p:attrNameLst>
                                          <p:attrName>style.visibility</p:attrName>
                                        </p:attrNameLst>
                                      </p:cBhvr>
                                      <p:to>
                                        <p:strVal val="visible"/>
                                      </p:to>
                                    </p:set>
                                    <p:animEffect transition="in" filter="wipe(left)">
                                      <p:cBhvr>
                                        <p:cTn id="101" dur="500"/>
                                        <p:tgtEl>
                                          <p:spTgt spid="2">
                                            <p:txEl>
                                              <p:pRg st="6" end="6"/>
                                            </p:txEl>
                                          </p:spTgt>
                                        </p:tgtEl>
                                      </p:cBhvr>
                                    </p:animEffect>
                                  </p:childTnLst>
                                </p:cTn>
                              </p:par>
                            </p:childTnLst>
                          </p:cTn>
                        </p:par>
                        <p:par>
                          <p:cTn id="102" fill="hold">
                            <p:stCondLst>
                              <p:cond delay="2000"/>
                            </p:stCondLst>
                            <p:childTnLst>
                              <p:par>
                                <p:cTn id="103" presetID="17" presetClass="entr" presetSubtype="8" fill="hold"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500" fill="hold"/>
                                        <p:tgtEl>
                                          <p:spTgt spid="21"/>
                                        </p:tgtEl>
                                        <p:attrNameLst>
                                          <p:attrName>ppt_x</p:attrName>
                                        </p:attrNameLst>
                                      </p:cBhvr>
                                      <p:tavLst>
                                        <p:tav tm="0">
                                          <p:val>
                                            <p:strVal val="#ppt_x-#ppt_w/2"/>
                                          </p:val>
                                        </p:tav>
                                        <p:tav tm="100000">
                                          <p:val>
                                            <p:strVal val="#ppt_x"/>
                                          </p:val>
                                        </p:tav>
                                      </p:tavLst>
                                    </p:anim>
                                    <p:anim calcmode="lin" valueType="num">
                                      <p:cBhvr>
                                        <p:cTn id="106" dur="500" fill="hold"/>
                                        <p:tgtEl>
                                          <p:spTgt spid="21"/>
                                        </p:tgtEl>
                                        <p:attrNameLst>
                                          <p:attrName>ppt_y</p:attrName>
                                        </p:attrNameLst>
                                      </p:cBhvr>
                                      <p:tavLst>
                                        <p:tav tm="0">
                                          <p:val>
                                            <p:strVal val="#ppt_y"/>
                                          </p:val>
                                        </p:tav>
                                        <p:tav tm="100000">
                                          <p:val>
                                            <p:strVal val="#ppt_y"/>
                                          </p:val>
                                        </p:tav>
                                      </p:tavLst>
                                    </p:anim>
                                    <p:anim calcmode="lin" valueType="num">
                                      <p:cBhvr>
                                        <p:cTn id="107" dur="500" fill="hold"/>
                                        <p:tgtEl>
                                          <p:spTgt spid="21"/>
                                        </p:tgtEl>
                                        <p:attrNameLst>
                                          <p:attrName>ppt_w</p:attrName>
                                        </p:attrNameLst>
                                      </p:cBhvr>
                                      <p:tavLst>
                                        <p:tav tm="0">
                                          <p:val>
                                            <p:fltVal val="0"/>
                                          </p:val>
                                        </p:tav>
                                        <p:tav tm="100000">
                                          <p:val>
                                            <p:strVal val="#ppt_w"/>
                                          </p:val>
                                        </p:tav>
                                      </p:tavLst>
                                    </p:anim>
                                    <p:anim calcmode="lin" valueType="num">
                                      <p:cBhvr>
                                        <p:cTn id="108" dur="500" fill="hold"/>
                                        <p:tgtEl>
                                          <p:spTgt spid="21"/>
                                        </p:tgtEl>
                                        <p:attrNameLst>
                                          <p:attrName>ppt_h</p:attrName>
                                        </p:attrNameLst>
                                      </p:cBhvr>
                                      <p:tavLst>
                                        <p:tav tm="0">
                                          <p:val>
                                            <p:strVal val="#ppt_h"/>
                                          </p:val>
                                        </p:tav>
                                        <p:tav tm="100000">
                                          <p:val>
                                            <p:strVal val="#ppt_h"/>
                                          </p:val>
                                        </p:tav>
                                      </p:tavLst>
                                    </p:anim>
                                  </p:childTnLst>
                                </p:cTn>
                              </p:par>
                            </p:childTnLst>
                          </p:cTn>
                        </p:par>
                        <p:par>
                          <p:cTn id="109" fill="hold">
                            <p:stCondLst>
                              <p:cond delay="2500"/>
                            </p:stCondLst>
                            <p:childTnLst>
                              <p:par>
                                <p:cTn id="110" presetID="22" presetClass="entr" presetSubtype="8" fill="hold" grpId="0" nodeType="afterEffect">
                                  <p:stCondLst>
                                    <p:cond delay="0"/>
                                  </p:stCondLst>
                                  <p:childTnLst>
                                    <p:set>
                                      <p:cBhvr>
                                        <p:cTn id="111" dur="1" fill="hold">
                                          <p:stCondLst>
                                            <p:cond delay="0"/>
                                          </p:stCondLst>
                                        </p:cTn>
                                        <p:tgtEl>
                                          <p:spTgt spid="2">
                                            <p:txEl>
                                              <p:pRg st="7" end="7"/>
                                            </p:txEl>
                                          </p:spTgt>
                                        </p:tgtEl>
                                        <p:attrNameLst>
                                          <p:attrName>style.visibility</p:attrName>
                                        </p:attrNameLst>
                                      </p:cBhvr>
                                      <p:to>
                                        <p:strVal val="visible"/>
                                      </p:to>
                                    </p:set>
                                    <p:animEffect transition="in" filter="wipe(left)">
                                      <p:cBhvr>
                                        <p:cTn id="11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F01D34-E1EF-0F4C-7514-92D981059D1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6">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descr="Un grupo de personas posando con los brazos abiertos&#10;&#10;El contenido generado por IA puede ser incorrecto.">
            <a:extLst>
              <a:ext uri="{FF2B5EF4-FFF2-40B4-BE49-F238E27FC236}">
                <a16:creationId xmlns:a16="http://schemas.microsoft.com/office/drawing/2014/main" id="{C5116A77-DBC7-7C3C-4AC3-61677E9864CB}"/>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6809906" y="170822"/>
            <a:ext cx="5213085" cy="6516356"/>
          </a:xfrm>
          <a:prstGeom prst="rect">
            <a:avLst/>
          </a:prstGeom>
          <a:solidFill>
            <a:srgbClr val="FFFFFF">
              <a:shade val="85000"/>
            </a:srgbClr>
          </a:solidFill>
          <a:ln w="88900" cap="sq">
            <a:gradFill flip="none" rotWithShape="1">
              <a:gsLst>
                <a:gs pos="0">
                  <a:schemeClr val="bg1"/>
                </a:gs>
                <a:gs pos="40000">
                  <a:schemeClr val="bg1"/>
                </a:gs>
                <a:gs pos="42000">
                  <a:srgbClr val="135222"/>
                </a:gs>
                <a:gs pos="100000">
                  <a:srgbClr val="135222"/>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uadroTexto 4">
            <a:extLst>
              <a:ext uri="{FF2B5EF4-FFF2-40B4-BE49-F238E27FC236}">
                <a16:creationId xmlns:a16="http://schemas.microsoft.com/office/drawing/2014/main" id="{36BFBC73-9921-1A3C-DAF3-387F239EBF40}"/>
              </a:ext>
            </a:extLst>
          </p:cNvPr>
          <p:cNvSpPr txBox="1"/>
          <p:nvPr/>
        </p:nvSpPr>
        <p:spPr>
          <a:xfrm>
            <a:off x="509648" y="210612"/>
            <a:ext cx="5790610" cy="3600986"/>
          </a:xfrm>
          <a:prstGeom prst="rect">
            <a:avLst/>
          </a:prstGeom>
          <a:noFill/>
        </p:spPr>
        <p:txBody>
          <a:bodyPr wrap="square">
            <a:spAutoFit/>
          </a:bodyPr>
          <a:lstStyle/>
          <a:p>
            <a:pPr algn="ctr"/>
            <a:r>
              <a:rPr lang="en" sz="6000" b="1" dirty="0">
                <a:ln w="13462">
                  <a:solidFill>
                    <a:schemeClr val="bg1"/>
                  </a:solidFill>
                  <a:prstDash val="solid"/>
                </a:ln>
                <a:solidFill>
                  <a:srgbClr val="135222"/>
                </a:solidFill>
                <a:effectLst>
                  <a:outerShdw dist="38100" dir="2700000" algn="bl" rotWithShape="0">
                    <a:schemeClr val="accent2">
                      <a:lumMod val="75000"/>
                    </a:schemeClr>
                  </a:outerShdw>
                </a:effectLst>
              </a:rPr>
              <a:t>GRACE FOR THE PEOPLE OF ISRAEL</a:t>
            </a:r>
          </a:p>
          <a:p>
            <a:pPr algn="ctr"/>
            <a:r>
              <a:rPr lang="en" sz="4800" b="1" dirty="0">
                <a:ln w="13462">
                  <a:solidFill>
                    <a:schemeClr val="bg1"/>
                  </a:solidFill>
                  <a:prstDash val="solid"/>
                </a:ln>
                <a:solidFill>
                  <a:srgbClr val="135222"/>
                </a:solidFill>
                <a:effectLst>
                  <a:outerShdw dist="38100" dir="2700000" algn="bl" rotWithShape="0">
                    <a:schemeClr val="accent2">
                      <a:lumMod val="75000"/>
                    </a:schemeClr>
                  </a:outerShdw>
                </a:effectLst>
              </a:rPr>
              <a:t>(JOSHUA 2:1, 23-24)</a:t>
            </a:r>
          </a:p>
        </p:txBody>
      </p:sp>
    </p:spTree>
    <p:extLst>
      <p:ext uri="{BB962C8B-B14F-4D97-AF65-F5344CB8AC3E}">
        <p14:creationId xmlns:p14="http://schemas.microsoft.com/office/powerpoint/2010/main" val="10565292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AC3ADB5D-DE8F-5630-C4F9-F861ACE00187}"/>
              </a:ext>
            </a:extLst>
          </p:cNvPr>
          <p:cNvSpPr>
            <a:spLocks noGrp="1" noRot="1" noMove="1" noResize="1" noEditPoints="1" noAdjustHandles="1" noChangeArrowheads="1" noChangeShapeType="1"/>
          </p:cNvSpPr>
          <p:nvPr/>
        </p:nvSpPr>
        <p:spPr>
          <a:xfrm>
            <a:off x="0" y="0"/>
            <a:ext cx="12192000" cy="127048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51646D9D-E6B1-BA36-EADA-3AA742AE5EEE}"/>
              </a:ext>
            </a:extLst>
          </p:cNvPr>
          <p:cNvSpPr txBox="1"/>
          <p:nvPr/>
        </p:nvSpPr>
        <p:spPr>
          <a:xfrm>
            <a:off x="0" y="-38100"/>
            <a:ext cx="12192000" cy="769441"/>
          </a:xfrm>
          <a:prstGeom prst="rect">
            <a:avLst/>
          </a:prstGeom>
          <a:noFill/>
        </p:spPr>
        <p:txBody>
          <a:bodyPr wrap="square">
            <a:spAutoFit/>
          </a:bodyPr>
          <a:lstStyle/>
          <a:p>
            <a:pPr algn="ctr"/>
            <a:r>
              <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SECOND CHANCE</a:t>
            </a:r>
          </a:p>
        </p:txBody>
      </p:sp>
      <p:sp>
        <p:nvSpPr>
          <p:cNvPr id="5" name="CuadroTexto 4">
            <a:extLst>
              <a:ext uri="{FF2B5EF4-FFF2-40B4-BE49-F238E27FC236}">
                <a16:creationId xmlns:a16="http://schemas.microsoft.com/office/drawing/2014/main" id="{B0D03008-D843-9360-9953-4BE3E13E1A40}"/>
              </a:ext>
            </a:extLst>
          </p:cNvPr>
          <p:cNvSpPr txBox="1"/>
          <p:nvPr/>
        </p:nvSpPr>
        <p:spPr>
          <a:xfrm>
            <a:off x="97735" y="569829"/>
            <a:ext cx="11996530" cy="646331"/>
          </a:xfrm>
          <a:prstGeom prst="rect">
            <a:avLst/>
          </a:prstGeom>
          <a:noFill/>
        </p:spPr>
        <p:txBody>
          <a:bodyPr wrap="square">
            <a:spAutoFit/>
          </a:bodyPr>
          <a:lstStyle/>
          <a:p>
            <a:pPr algn="ctr"/>
            <a:r>
              <a:rPr lang="en"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a:t>
            </a:r>
            <a:r>
              <a:rPr lang="en-US"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Then Joshua son of Nun secretly sent two spies from Shittim. ‘Go, look over the land,’ he said, ‘especially Jericho’ ” </a:t>
            </a:r>
            <a:r>
              <a:rPr lang="en" sz="1400"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(Joshua 2:1a </a:t>
            </a:r>
            <a:r>
              <a:rPr lang="en-US" sz="1400"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NIV)</a:t>
            </a:r>
            <a:r>
              <a:rPr lang="en" sz="1400"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 </a:t>
            </a:r>
            <a:endParaRPr lang="es-ES"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EC7829B4-34C6-135E-3ADF-CCBA865986DC}"/>
              </a:ext>
            </a:extLst>
          </p:cNvPr>
          <p:cNvSpPr txBox="1"/>
          <p:nvPr/>
        </p:nvSpPr>
        <p:spPr>
          <a:xfrm>
            <a:off x="2667000" y="1270486"/>
            <a:ext cx="6858000" cy="1015663"/>
          </a:xfrm>
          <a:prstGeom prst="rect">
            <a:avLst/>
          </a:prstGeom>
          <a:noFill/>
        </p:spPr>
        <p:txBody>
          <a:bodyPr wrap="square" rtlCol="0">
            <a:spAutoFit/>
          </a:bodyPr>
          <a:lstStyle/>
          <a:p>
            <a:pPr>
              <a:spcBef>
                <a:spcPts val="600"/>
              </a:spcBef>
            </a:pPr>
            <a:r>
              <a:rPr lang="en" sz="2000" b="1" dirty="0"/>
              <a:t>When Moses sent spies to inspect Canaan, the people refused to enter. Forty years later, new spies were sent, with different results.</a:t>
            </a:r>
          </a:p>
        </p:txBody>
      </p:sp>
      <p:graphicFrame>
        <p:nvGraphicFramePr>
          <p:cNvPr id="7" name="Diagrama 6">
            <a:extLst>
              <a:ext uri="{FF2B5EF4-FFF2-40B4-BE49-F238E27FC236}">
                <a16:creationId xmlns:a16="http://schemas.microsoft.com/office/drawing/2014/main" id="{5B139920-7E5F-BA6B-2BAB-C5B70B677EA7}"/>
              </a:ext>
            </a:extLst>
          </p:cNvPr>
          <p:cNvGraphicFramePr/>
          <p:nvPr>
            <p:extLst>
              <p:ext uri="{D42A27DB-BD31-4B8C-83A1-F6EECF244321}">
                <p14:modId xmlns:p14="http://schemas.microsoft.com/office/powerpoint/2010/main" val="4237542866"/>
              </p:ext>
            </p:extLst>
          </p:nvPr>
        </p:nvGraphicFramePr>
        <p:xfrm>
          <a:off x="2711597" y="2312314"/>
          <a:ext cx="6768806" cy="24882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01D755D7-0451-A7E3-1CE6-08F6AC98511F}"/>
              </a:ext>
            </a:extLst>
          </p:cNvPr>
          <p:cNvSpPr txBox="1"/>
          <p:nvPr/>
        </p:nvSpPr>
        <p:spPr>
          <a:xfrm>
            <a:off x="2667000" y="4826765"/>
            <a:ext cx="6858000" cy="1015663"/>
          </a:xfrm>
          <a:prstGeom prst="rect">
            <a:avLst/>
          </a:prstGeom>
          <a:noFill/>
        </p:spPr>
        <p:txBody>
          <a:bodyPr wrap="square" rtlCol="0">
            <a:spAutoFit/>
          </a:bodyPr>
          <a:lstStyle/>
          <a:p>
            <a:pPr>
              <a:spcBef>
                <a:spcPts val="600"/>
              </a:spcBef>
            </a:pPr>
            <a:r>
              <a:rPr lang="en" sz="2000" b="1" dirty="0"/>
              <a:t>Although the new generation had failed miserably in the face of Balaam's temptation, God gave them a second chance (Num. 25:1-3, 31:16; Josh. 2:1).</a:t>
            </a:r>
          </a:p>
        </p:txBody>
      </p:sp>
      <p:pic>
        <p:nvPicPr>
          <p:cNvPr id="4" name="Imagen 3" descr="Imagen que contiene edificio, exterior, ladrillo, hombre&#10;&#10;El contenido generado por IA puede ser incorrecto.">
            <a:extLst>
              <a:ext uri="{FF2B5EF4-FFF2-40B4-BE49-F238E27FC236}">
                <a16:creationId xmlns:a16="http://schemas.microsoft.com/office/drawing/2014/main" id="{C3931D1D-A375-771D-869D-B43E79833B1B}"/>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9642986" y="1415057"/>
            <a:ext cx="2438855" cy="5273978"/>
          </a:xfrm>
          <a:prstGeom prst="snip2DiagRect">
            <a:avLst/>
          </a:prstGeom>
          <a:solidFill>
            <a:srgbClr val="FFFFFF">
              <a:shade val="85000"/>
            </a:srgbClr>
          </a:solidFill>
          <a:ln w="5715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Pintura de una persona con un libro en la mano&#10;&#10;El contenido generado por IA puede ser incorrecto.">
            <a:extLst>
              <a:ext uri="{FF2B5EF4-FFF2-40B4-BE49-F238E27FC236}">
                <a16:creationId xmlns:a16="http://schemas.microsoft.com/office/drawing/2014/main" id="{CC9AE4DB-8184-59D8-0B3F-4CD154D40D7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10158" y="1415057"/>
            <a:ext cx="2438856" cy="5273978"/>
          </a:xfrm>
          <a:prstGeom prst="snip2DiagRect">
            <a:avLst>
              <a:gd name="adj1" fmla="val 18340"/>
              <a:gd name="adj2" fmla="val 0"/>
            </a:avLst>
          </a:prstGeom>
          <a:solidFill>
            <a:srgbClr val="FFFFFF">
              <a:shade val="85000"/>
            </a:srgbClr>
          </a:solidFill>
          <a:ln w="57150" cap="sq">
            <a:solidFill>
              <a:schemeClr val="accent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5AB51D06-0445-853B-6020-E502F36AD792}"/>
              </a:ext>
            </a:extLst>
          </p:cNvPr>
          <p:cNvSpPr txBox="1"/>
          <p:nvPr/>
        </p:nvSpPr>
        <p:spPr>
          <a:xfrm>
            <a:off x="2666999" y="5842428"/>
            <a:ext cx="6857999" cy="1015663"/>
          </a:xfrm>
          <a:prstGeom prst="rect">
            <a:avLst/>
          </a:prstGeom>
          <a:noFill/>
        </p:spPr>
        <p:txBody>
          <a:bodyPr wrap="square">
            <a:spAutoFit/>
          </a:bodyPr>
          <a:lstStyle/>
          <a:p>
            <a:pPr>
              <a:spcBef>
                <a:spcPts val="600"/>
              </a:spcBef>
            </a:pPr>
            <a:r>
              <a:rPr lang="en" sz="2000" b="1" dirty="0"/>
              <a:t>This time there were no bunches of grapes, no fruits of the land. Only a story of faith (that of Rahab), which encouraged Israel to possess the Promised Land.</a:t>
            </a:r>
          </a:p>
        </p:txBody>
      </p:sp>
    </p:spTree>
    <p:extLst>
      <p:ext uri="{BB962C8B-B14F-4D97-AF65-F5344CB8AC3E}">
        <p14:creationId xmlns:p14="http://schemas.microsoft.com/office/powerpoint/2010/main" val="260842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900" decel="100000" fill="hold"/>
                                        <p:tgtEl>
                                          <p:spTgt spid="10"/>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900" decel="100000" fill="hold"/>
                                        <p:tgtEl>
                                          <p:spTgt spid="4"/>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1" fill="hold" grpId="0" nodeType="clickEffect">
                                  <p:stCondLst>
                                    <p:cond delay="0"/>
                                  </p:stCondLst>
                                  <p:childTnLst>
                                    <p:set>
                                      <p:cBhvr>
                                        <p:cTn id="40" dur="1" fill="hold">
                                          <p:stCondLst>
                                            <p:cond delay="0"/>
                                          </p:stCondLst>
                                        </p:cTn>
                                        <p:tgtEl>
                                          <p:spTgt spid="7">
                                            <p:graphicEl>
                                              <a:dgm id="{E450371A-17AE-4EA7-B9F1-BFFE689FE574}"/>
                                            </p:graphicEl>
                                          </p:spTgt>
                                        </p:tgtEl>
                                        <p:attrNameLst>
                                          <p:attrName>style.visibility</p:attrName>
                                        </p:attrNameLst>
                                      </p:cBhvr>
                                      <p:to>
                                        <p:strVal val="visible"/>
                                      </p:to>
                                    </p:set>
                                    <p:anim calcmode="lin" valueType="num">
                                      <p:cBhvr>
                                        <p:cTn id="41" dur="500" fill="hold"/>
                                        <p:tgtEl>
                                          <p:spTgt spid="7">
                                            <p:graphicEl>
                                              <a:dgm id="{E450371A-17AE-4EA7-B9F1-BFFE689FE574}"/>
                                            </p:graphicEl>
                                          </p:spTgt>
                                        </p:tgtEl>
                                        <p:attrNameLst>
                                          <p:attrName>ppt_x</p:attrName>
                                        </p:attrNameLst>
                                      </p:cBhvr>
                                      <p:tavLst>
                                        <p:tav tm="0">
                                          <p:val>
                                            <p:strVal val="#ppt_x"/>
                                          </p:val>
                                        </p:tav>
                                        <p:tav tm="100000">
                                          <p:val>
                                            <p:strVal val="#ppt_x"/>
                                          </p:val>
                                        </p:tav>
                                      </p:tavLst>
                                    </p:anim>
                                    <p:anim calcmode="lin" valueType="num">
                                      <p:cBhvr>
                                        <p:cTn id="42" dur="500" fill="hold"/>
                                        <p:tgtEl>
                                          <p:spTgt spid="7">
                                            <p:graphicEl>
                                              <a:dgm id="{E450371A-17AE-4EA7-B9F1-BFFE689FE574}"/>
                                            </p:graphicEl>
                                          </p:spTgt>
                                        </p:tgtEl>
                                        <p:attrNameLst>
                                          <p:attrName>ppt_y</p:attrName>
                                        </p:attrNameLst>
                                      </p:cBhvr>
                                      <p:tavLst>
                                        <p:tav tm="0">
                                          <p:val>
                                            <p:strVal val="#ppt_y-#ppt_h/2"/>
                                          </p:val>
                                        </p:tav>
                                        <p:tav tm="100000">
                                          <p:val>
                                            <p:strVal val="#ppt_y"/>
                                          </p:val>
                                        </p:tav>
                                      </p:tavLst>
                                    </p:anim>
                                    <p:anim calcmode="lin" valueType="num">
                                      <p:cBhvr>
                                        <p:cTn id="43" dur="500" fill="hold"/>
                                        <p:tgtEl>
                                          <p:spTgt spid="7">
                                            <p:graphicEl>
                                              <a:dgm id="{E450371A-17AE-4EA7-B9F1-BFFE689FE574}"/>
                                            </p:graphicEl>
                                          </p:spTgt>
                                        </p:tgtEl>
                                        <p:attrNameLst>
                                          <p:attrName>ppt_w</p:attrName>
                                        </p:attrNameLst>
                                      </p:cBhvr>
                                      <p:tavLst>
                                        <p:tav tm="0">
                                          <p:val>
                                            <p:strVal val="#ppt_w"/>
                                          </p:val>
                                        </p:tav>
                                        <p:tav tm="100000">
                                          <p:val>
                                            <p:strVal val="#ppt_w"/>
                                          </p:val>
                                        </p:tav>
                                      </p:tavLst>
                                    </p:anim>
                                    <p:anim calcmode="lin" valueType="num">
                                      <p:cBhvr>
                                        <p:cTn id="44" dur="500" fill="hold"/>
                                        <p:tgtEl>
                                          <p:spTgt spid="7">
                                            <p:graphicEl>
                                              <a:dgm id="{E450371A-17AE-4EA7-B9F1-BFFE689FE574}"/>
                                            </p:graphic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7">
                                            <p:graphicEl>
                                              <a:dgm id="{66E0A6B1-8D5A-4220-9D78-110535ADA5F6}"/>
                                            </p:graphicEl>
                                          </p:spTgt>
                                        </p:tgtEl>
                                        <p:attrNameLst>
                                          <p:attrName>style.visibility</p:attrName>
                                        </p:attrNameLst>
                                      </p:cBhvr>
                                      <p:to>
                                        <p:strVal val="visible"/>
                                      </p:to>
                                    </p:set>
                                    <p:anim calcmode="lin" valueType="num">
                                      <p:cBhvr>
                                        <p:cTn id="49" dur="500" fill="hold"/>
                                        <p:tgtEl>
                                          <p:spTgt spid="7">
                                            <p:graphicEl>
                                              <a:dgm id="{66E0A6B1-8D5A-4220-9D78-110535ADA5F6}"/>
                                            </p:graphicEl>
                                          </p:spTgt>
                                        </p:tgtEl>
                                        <p:attrNameLst>
                                          <p:attrName>ppt_w</p:attrName>
                                        </p:attrNameLst>
                                      </p:cBhvr>
                                      <p:tavLst>
                                        <p:tav tm="0">
                                          <p:val>
                                            <p:fltVal val="0"/>
                                          </p:val>
                                        </p:tav>
                                        <p:tav tm="100000">
                                          <p:val>
                                            <p:strVal val="#ppt_w"/>
                                          </p:val>
                                        </p:tav>
                                      </p:tavLst>
                                    </p:anim>
                                    <p:anim calcmode="lin" valueType="num">
                                      <p:cBhvr>
                                        <p:cTn id="50" dur="500" fill="hold"/>
                                        <p:tgtEl>
                                          <p:spTgt spid="7">
                                            <p:graphicEl>
                                              <a:dgm id="{66E0A6B1-8D5A-4220-9D78-110535ADA5F6}"/>
                                            </p:graphicEl>
                                          </p:spTgt>
                                        </p:tgtEl>
                                        <p:attrNameLst>
                                          <p:attrName>ppt_h</p:attrName>
                                        </p:attrNameLst>
                                      </p:cBhvr>
                                      <p:tavLst>
                                        <p:tav tm="0">
                                          <p:val>
                                            <p:fltVal val="0"/>
                                          </p:val>
                                        </p:tav>
                                        <p:tav tm="100000">
                                          <p:val>
                                            <p:strVal val="#ppt_h"/>
                                          </p:val>
                                        </p:tav>
                                      </p:tavLst>
                                    </p:anim>
                                    <p:animEffect transition="in" filter="fade">
                                      <p:cBhvr>
                                        <p:cTn id="51" dur="500"/>
                                        <p:tgtEl>
                                          <p:spTgt spid="7">
                                            <p:graphicEl>
                                              <a:dgm id="{66E0A6B1-8D5A-4220-9D78-110535ADA5F6}"/>
                                            </p:graphicEl>
                                          </p:spTgt>
                                        </p:tgtEl>
                                      </p:cBhvr>
                                    </p:animEffect>
                                  </p:childTnLst>
                                </p:cTn>
                              </p:par>
                            </p:childTnLst>
                          </p:cTn>
                        </p:par>
                        <p:par>
                          <p:cTn id="52" fill="hold">
                            <p:stCondLst>
                              <p:cond delay="500"/>
                            </p:stCondLst>
                            <p:childTnLst>
                              <p:par>
                                <p:cTn id="53" presetID="53" presetClass="entr" presetSubtype="16" fill="hold" grpId="0" nodeType="afterEffect">
                                  <p:stCondLst>
                                    <p:cond delay="0"/>
                                  </p:stCondLst>
                                  <p:childTnLst>
                                    <p:set>
                                      <p:cBhvr>
                                        <p:cTn id="54" dur="1" fill="hold">
                                          <p:stCondLst>
                                            <p:cond delay="0"/>
                                          </p:stCondLst>
                                        </p:cTn>
                                        <p:tgtEl>
                                          <p:spTgt spid="7">
                                            <p:graphicEl>
                                              <a:dgm id="{76A18CC4-4DD7-4B4D-8477-71797658946B}"/>
                                            </p:graphicEl>
                                          </p:spTgt>
                                        </p:tgtEl>
                                        <p:attrNameLst>
                                          <p:attrName>style.visibility</p:attrName>
                                        </p:attrNameLst>
                                      </p:cBhvr>
                                      <p:to>
                                        <p:strVal val="visible"/>
                                      </p:to>
                                    </p:set>
                                    <p:anim calcmode="lin" valueType="num">
                                      <p:cBhvr>
                                        <p:cTn id="55" dur="500" fill="hold"/>
                                        <p:tgtEl>
                                          <p:spTgt spid="7">
                                            <p:graphicEl>
                                              <a:dgm id="{76A18CC4-4DD7-4B4D-8477-71797658946B}"/>
                                            </p:graphicEl>
                                          </p:spTgt>
                                        </p:tgtEl>
                                        <p:attrNameLst>
                                          <p:attrName>ppt_w</p:attrName>
                                        </p:attrNameLst>
                                      </p:cBhvr>
                                      <p:tavLst>
                                        <p:tav tm="0">
                                          <p:val>
                                            <p:fltVal val="0"/>
                                          </p:val>
                                        </p:tav>
                                        <p:tav tm="100000">
                                          <p:val>
                                            <p:strVal val="#ppt_w"/>
                                          </p:val>
                                        </p:tav>
                                      </p:tavLst>
                                    </p:anim>
                                    <p:anim calcmode="lin" valueType="num">
                                      <p:cBhvr>
                                        <p:cTn id="56" dur="500" fill="hold"/>
                                        <p:tgtEl>
                                          <p:spTgt spid="7">
                                            <p:graphicEl>
                                              <a:dgm id="{76A18CC4-4DD7-4B4D-8477-71797658946B}"/>
                                            </p:graphicEl>
                                          </p:spTgt>
                                        </p:tgtEl>
                                        <p:attrNameLst>
                                          <p:attrName>ppt_h</p:attrName>
                                        </p:attrNameLst>
                                      </p:cBhvr>
                                      <p:tavLst>
                                        <p:tav tm="0">
                                          <p:val>
                                            <p:fltVal val="0"/>
                                          </p:val>
                                        </p:tav>
                                        <p:tav tm="100000">
                                          <p:val>
                                            <p:strVal val="#ppt_h"/>
                                          </p:val>
                                        </p:tav>
                                      </p:tavLst>
                                    </p:anim>
                                    <p:animEffect transition="in" filter="fade">
                                      <p:cBhvr>
                                        <p:cTn id="57" dur="500"/>
                                        <p:tgtEl>
                                          <p:spTgt spid="7">
                                            <p:graphicEl>
                                              <a:dgm id="{76A18CC4-4DD7-4B4D-8477-71797658946B}"/>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7" presetClass="entr" presetSubtype="1" fill="hold" grpId="0" nodeType="clickEffect">
                                  <p:stCondLst>
                                    <p:cond delay="0"/>
                                  </p:stCondLst>
                                  <p:childTnLst>
                                    <p:set>
                                      <p:cBhvr>
                                        <p:cTn id="61" dur="1" fill="hold">
                                          <p:stCondLst>
                                            <p:cond delay="0"/>
                                          </p:stCondLst>
                                        </p:cTn>
                                        <p:tgtEl>
                                          <p:spTgt spid="7">
                                            <p:graphicEl>
                                              <a:dgm id="{57C67423-FC5B-4797-8140-59BC8EE7184D}"/>
                                            </p:graphicEl>
                                          </p:spTgt>
                                        </p:tgtEl>
                                        <p:attrNameLst>
                                          <p:attrName>style.visibility</p:attrName>
                                        </p:attrNameLst>
                                      </p:cBhvr>
                                      <p:to>
                                        <p:strVal val="visible"/>
                                      </p:to>
                                    </p:set>
                                    <p:anim calcmode="lin" valueType="num">
                                      <p:cBhvr>
                                        <p:cTn id="62" dur="500" fill="hold"/>
                                        <p:tgtEl>
                                          <p:spTgt spid="7">
                                            <p:graphicEl>
                                              <a:dgm id="{57C67423-FC5B-4797-8140-59BC8EE7184D}"/>
                                            </p:graphicEl>
                                          </p:spTgt>
                                        </p:tgtEl>
                                        <p:attrNameLst>
                                          <p:attrName>ppt_x</p:attrName>
                                        </p:attrNameLst>
                                      </p:cBhvr>
                                      <p:tavLst>
                                        <p:tav tm="0">
                                          <p:val>
                                            <p:strVal val="#ppt_x"/>
                                          </p:val>
                                        </p:tav>
                                        <p:tav tm="100000">
                                          <p:val>
                                            <p:strVal val="#ppt_x"/>
                                          </p:val>
                                        </p:tav>
                                      </p:tavLst>
                                    </p:anim>
                                    <p:anim calcmode="lin" valueType="num">
                                      <p:cBhvr>
                                        <p:cTn id="63" dur="500" fill="hold"/>
                                        <p:tgtEl>
                                          <p:spTgt spid="7">
                                            <p:graphicEl>
                                              <a:dgm id="{57C67423-FC5B-4797-8140-59BC8EE7184D}"/>
                                            </p:graphicEl>
                                          </p:spTgt>
                                        </p:tgtEl>
                                        <p:attrNameLst>
                                          <p:attrName>ppt_y</p:attrName>
                                        </p:attrNameLst>
                                      </p:cBhvr>
                                      <p:tavLst>
                                        <p:tav tm="0">
                                          <p:val>
                                            <p:strVal val="#ppt_y-#ppt_h/2"/>
                                          </p:val>
                                        </p:tav>
                                        <p:tav tm="100000">
                                          <p:val>
                                            <p:strVal val="#ppt_y"/>
                                          </p:val>
                                        </p:tav>
                                      </p:tavLst>
                                    </p:anim>
                                    <p:anim calcmode="lin" valueType="num">
                                      <p:cBhvr>
                                        <p:cTn id="64" dur="500" fill="hold"/>
                                        <p:tgtEl>
                                          <p:spTgt spid="7">
                                            <p:graphicEl>
                                              <a:dgm id="{57C67423-FC5B-4797-8140-59BC8EE7184D}"/>
                                            </p:graphicEl>
                                          </p:spTgt>
                                        </p:tgtEl>
                                        <p:attrNameLst>
                                          <p:attrName>ppt_w</p:attrName>
                                        </p:attrNameLst>
                                      </p:cBhvr>
                                      <p:tavLst>
                                        <p:tav tm="0">
                                          <p:val>
                                            <p:strVal val="#ppt_w"/>
                                          </p:val>
                                        </p:tav>
                                        <p:tav tm="100000">
                                          <p:val>
                                            <p:strVal val="#ppt_w"/>
                                          </p:val>
                                        </p:tav>
                                      </p:tavLst>
                                    </p:anim>
                                    <p:anim calcmode="lin" valueType="num">
                                      <p:cBhvr>
                                        <p:cTn id="65" dur="500" fill="hold"/>
                                        <p:tgtEl>
                                          <p:spTgt spid="7">
                                            <p:graphicEl>
                                              <a:dgm id="{57C67423-FC5B-4797-8140-59BC8EE7184D}"/>
                                            </p:graphicEl>
                                          </p:spTgt>
                                        </p:tgtEl>
                                        <p:attrNameLst>
                                          <p:attrName>ppt_h</p:attrName>
                                        </p:attrNameLst>
                                      </p:cBhvr>
                                      <p:tavLst>
                                        <p:tav tm="0">
                                          <p:val>
                                            <p:fltVal val="0"/>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7">
                                            <p:graphicEl>
                                              <a:dgm id="{0BC1B3AF-405E-4E91-98FC-8EA1AC129EEC}"/>
                                            </p:graphicEl>
                                          </p:spTgt>
                                        </p:tgtEl>
                                        <p:attrNameLst>
                                          <p:attrName>style.visibility</p:attrName>
                                        </p:attrNameLst>
                                      </p:cBhvr>
                                      <p:to>
                                        <p:strVal val="visible"/>
                                      </p:to>
                                    </p:set>
                                    <p:anim calcmode="lin" valueType="num">
                                      <p:cBhvr>
                                        <p:cTn id="70" dur="500" fill="hold"/>
                                        <p:tgtEl>
                                          <p:spTgt spid="7">
                                            <p:graphicEl>
                                              <a:dgm id="{0BC1B3AF-405E-4E91-98FC-8EA1AC129EEC}"/>
                                            </p:graphicEl>
                                          </p:spTgt>
                                        </p:tgtEl>
                                        <p:attrNameLst>
                                          <p:attrName>ppt_w</p:attrName>
                                        </p:attrNameLst>
                                      </p:cBhvr>
                                      <p:tavLst>
                                        <p:tav tm="0">
                                          <p:val>
                                            <p:fltVal val="0"/>
                                          </p:val>
                                        </p:tav>
                                        <p:tav tm="100000">
                                          <p:val>
                                            <p:strVal val="#ppt_w"/>
                                          </p:val>
                                        </p:tav>
                                      </p:tavLst>
                                    </p:anim>
                                    <p:anim calcmode="lin" valueType="num">
                                      <p:cBhvr>
                                        <p:cTn id="71" dur="500" fill="hold"/>
                                        <p:tgtEl>
                                          <p:spTgt spid="7">
                                            <p:graphicEl>
                                              <a:dgm id="{0BC1B3AF-405E-4E91-98FC-8EA1AC129EEC}"/>
                                            </p:graphicEl>
                                          </p:spTgt>
                                        </p:tgtEl>
                                        <p:attrNameLst>
                                          <p:attrName>ppt_h</p:attrName>
                                        </p:attrNameLst>
                                      </p:cBhvr>
                                      <p:tavLst>
                                        <p:tav tm="0">
                                          <p:val>
                                            <p:fltVal val="0"/>
                                          </p:val>
                                        </p:tav>
                                        <p:tav tm="100000">
                                          <p:val>
                                            <p:strVal val="#ppt_h"/>
                                          </p:val>
                                        </p:tav>
                                      </p:tavLst>
                                    </p:anim>
                                    <p:animEffect transition="in" filter="fade">
                                      <p:cBhvr>
                                        <p:cTn id="72" dur="500"/>
                                        <p:tgtEl>
                                          <p:spTgt spid="7">
                                            <p:graphicEl>
                                              <a:dgm id="{0BC1B3AF-405E-4E91-98FC-8EA1AC129EEC}"/>
                                            </p:graphicEl>
                                          </p:spTgt>
                                        </p:tgtEl>
                                      </p:cBhvr>
                                    </p:animEffect>
                                  </p:childTnLst>
                                </p:cTn>
                              </p:par>
                            </p:childTnLst>
                          </p:cTn>
                        </p:par>
                        <p:par>
                          <p:cTn id="73" fill="hold">
                            <p:stCondLst>
                              <p:cond delay="500"/>
                            </p:stCondLst>
                            <p:childTnLst>
                              <p:par>
                                <p:cTn id="74" presetID="53" presetClass="entr" presetSubtype="16" fill="hold" grpId="0" nodeType="afterEffect">
                                  <p:stCondLst>
                                    <p:cond delay="0"/>
                                  </p:stCondLst>
                                  <p:childTnLst>
                                    <p:set>
                                      <p:cBhvr>
                                        <p:cTn id="75" dur="1" fill="hold">
                                          <p:stCondLst>
                                            <p:cond delay="0"/>
                                          </p:stCondLst>
                                        </p:cTn>
                                        <p:tgtEl>
                                          <p:spTgt spid="7">
                                            <p:graphicEl>
                                              <a:dgm id="{21770E6D-F66A-42CF-A7DE-928960BADAC6}"/>
                                            </p:graphicEl>
                                          </p:spTgt>
                                        </p:tgtEl>
                                        <p:attrNameLst>
                                          <p:attrName>style.visibility</p:attrName>
                                        </p:attrNameLst>
                                      </p:cBhvr>
                                      <p:to>
                                        <p:strVal val="visible"/>
                                      </p:to>
                                    </p:set>
                                    <p:anim calcmode="lin" valueType="num">
                                      <p:cBhvr>
                                        <p:cTn id="76" dur="500" fill="hold"/>
                                        <p:tgtEl>
                                          <p:spTgt spid="7">
                                            <p:graphicEl>
                                              <a:dgm id="{21770E6D-F66A-42CF-A7DE-928960BADAC6}"/>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21770E6D-F66A-42CF-A7DE-928960BADAC6}"/>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21770E6D-F66A-42CF-A7DE-928960BADAC6}"/>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17" presetClass="entr" presetSubtype="1" fill="hold" grpId="0" nodeType="clickEffect">
                                  <p:stCondLst>
                                    <p:cond delay="0"/>
                                  </p:stCondLst>
                                  <p:childTnLst>
                                    <p:set>
                                      <p:cBhvr>
                                        <p:cTn id="82" dur="1" fill="hold">
                                          <p:stCondLst>
                                            <p:cond delay="0"/>
                                          </p:stCondLst>
                                        </p:cTn>
                                        <p:tgtEl>
                                          <p:spTgt spid="7">
                                            <p:graphicEl>
                                              <a:dgm id="{82463BB5-EC8C-432B-A541-D0529CD5FF65}"/>
                                            </p:graphicEl>
                                          </p:spTgt>
                                        </p:tgtEl>
                                        <p:attrNameLst>
                                          <p:attrName>style.visibility</p:attrName>
                                        </p:attrNameLst>
                                      </p:cBhvr>
                                      <p:to>
                                        <p:strVal val="visible"/>
                                      </p:to>
                                    </p:set>
                                    <p:anim calcmode="lin" valueType="num">
                                      <p:cBhvr>
                                        <p:cTn id="83" dur="500" fill="hold"/>
                                        <p:tgtEl>
                                          <p:spTgt spid="7">
                                            <p:graphicEl>
                                              <a:dgm id="{82463BB5-EC8C-432B-A541-D0529CD5FF65}"/>
                                            </p:graphicEl>
                                          </p:spTgt>
                                        </p:tgtEl>
                                        <p:attrNameLst>
                                          <p:attrName>ppt_x</p:attrName>
                                        </p:attrNameLst>
                                      </p:cBhvr>
                                      <p:tavLst>
                                        <p:tav tm="0">
                                          <p:val>
                                            <p:strVal val="#ppt_x"/>
                                          </p:val>
                                        </p:tav>
                                        <p:tav tm="100000">
                                          <p:val>
                                            <p:strVal val="#ppt_x"/>
                                          </p:val>
                                        </p:tav>
                                      </p:tavLst>
                                    </p:anim>
                                    <p:anim calcmode="lin" valueType="num">
                                      <p:cBhvr>
                                        <p:cTn id="84" dur="500" fill="hold"/>
                                        <p:tgtEl>
                                          <p:spTgt spid="7">
                                            <p:graphicEl>
                                              <a:dgm id="{82463BB5-EC8C-432B-A541-D0529CD5FF65}"/>
                                            </p:graphicEl>
                                          </p:spTgt>
                                        </p:tgtEl>
                                        <p:attrNameLst>
                                          <p:attrName>ppt_y</p:attrName>
                                        </p:attrNameLst>
                                      </p:cBhvr>
                                      <p:tavLst>
                                        <p:tav tm="0">
                                          <p:val>
                                            <p:strVal val="#ppt_y-#ppt_h/2"/>
                                          </p:val>
                                        </p:tav>
                                        <p:tav tm="100000">
                                          <p:val>
                                            <p:strVal val="#ppt_y"/>
                                          </p:val>
                                        </p:tav>
                                      </p:tavLst>
                                    </p:anim>
                                    <p:anim calcmode="lin" valueType="num">
                                      <p:cBhvr>
                                        <p:cTn id="85" dur="500" fill="hold"/>
                                        <p:tgtEl>
                                          <p:spTgt spid="7">
                                            <p:graphicEl>
                                              <a:dgm id="{82463BB5-EC8C-432B-A541-D0529CD5FF65}"/>
                                            </p:graphicEl>
                                          </p:spTgt>
                                        </p:tgtEl>
                                        <p:attrNameLst>
                                          <p:attrName>ppt_w</p:attrName>
                                        </p:attrNameLst>
                                      </p:cBhvr>
                                      <p:tavLst>
                                        <p:tav tm="0">
                                          <p:val>
                                            <p:strVal val="#ppt_w"/>
                                          </p:val>
                                        </p:tav>
                                        <p:tav tm="100000">
                                          <p:val>
                                            <p:strVal val="#ppt_w"/>
                                          </p:val>
                                        </p:tav>
                                      </p:tavLst>
                                    </p:anim>
                                    <p:anim calcmode="lin" valueType="num">
                                      <p:cBhvr>
                                        <p:cTn id="86" dur="500" fill="hold"/>
                                        <p:tgtEl>
                                          <p:spTgt spid="7">
                                            <p:graphicEl>
                                              <a:dgm id="{82463BB5-EC8C-432B-A541-D0529CD5FF65}"/>
                                            </p:graphicEl>
                                          </p:spTgt>
                                        </p:tgtEl>
                                        <p:attrNameLst>
                                          <p:attrName>ppt_h</p:attrName>
                                        </p:attrNameLst>
                                      </p:cBhvr>
                                      <p:tavLst>
                                        <p:tav tm="0">
                                          <p:val>
                                            <p:fltVal val="0"/>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7">
                                            <p:graphicEl>
                                              <a:dgm id="{4F5BB67F-9B10-4A84-896B-2D3CF8A6565C}"/>
                                            </p:graphicEl>
                                          </p:spTgt>
                                        </p:tgtEl>
                                        <p:attrNameLst>
                                          <p:attrName>style.visibility</p:attrName>
                                        </p:attrNameLst>
                                      </p:cBhvr>
                                      <p:to>
                                        <p:strVal val="visible"/>
                                      </p:to>
                                    </p:set>
                                    <p:anim calcmode="lin" valueType="num">
                                      <p:cBhvr>
                                        <p:cTn id="91" dur="500" fill="hold"/>
                                        <p:tgtEl>
                                          <p:spTgt spid="7">
                                            <p:graphicEl>
                                              <a:dgm id="{4F5BB67F-9B10-4A84-896B-2D3CF8A6565C}"/>
                                            </p:graphicEl>
                                          </p:spTgt>
                                        </p:tgtEl>
                                        <p:attrNameLst>
                                          <p:attrName>ppt_w</p:attrName>
                                        </p:attrNameLst>
                                      </p:cBhvr>
                                      <p:tavLst>
                                        <p:tav tm="0">
                                          <p:val>
                                            <p:fltVal val="0"/>
                                          </p:val>
                                        </p:tav>
                                        <p:tav tm="100000">
                                          <p:val>
                                            <p:strVal val="#ppt_w"/>
                                          </p:val>
                                        </p:tav>
                                      </p:tavLst>
                                    </p:anim>
                                    <p:anim calcmode="lin" valueType="num">
                                      <p:cBhvr>
                                        <p:cTn id="92" dur="500" fill="hold"/>
                                        <p:tgtEl>
                                          <p:spTgt spid="7">
                                            <p:graphicEl>
                                              <a:dgm id="{4F5BB67F-9B10-4A84-896B-2D3CF8A6565C}"/>
                                            </p:graphicEl>
                                          </p:spTgt>
                                        </p:tgtEl>
                                        <p:attrNameLst>
                                          <p:attrName>ppt_h</p:attrName>
                                        </p:attrNameLst>
                                      </p:cBhvr>
                                      <p:tavLst>
                                        <p:tav tm="0">
                                          <p:val>
                                            <p:fltVal val="0"/>
                                          </p:val>
                                        </p:tav>
                                        <p:tav tm="100000">
                                          <p:val>
                                            <p:strVal val="#ppt_h"/>
                                          </p:val>
                                        </p:tav>
                                      </p:tavLst>
                                    </p:anim>
                                    <p:animEffect transition="in" filter="fade">
                                      <p:cBhvr>
                                        <p:cTn id="93" dur="500"/>
                                        <p:tgtEl>
                                          <p:spTgt spid="7">
                                            <p:graphicEl>
                                              <a:dgm id="{4F5BB67F-9B10-4A84-896B-2D3CF8A6565C}"/>
                                            </p:graphicEl>
                                          </p:spTgt>
                                        </p:tgtEl>
                                      </p:cBhvr>
                                    </p:animEffect>
                                  </p:childTnLst>
                                </p:cTn>
                              </p:par>
                            </p:childTnLst>
                          </p:cTn>
                        </p:par>
                        <p:par>
                          <p:cTn id="94" fill="hold">
                            <p:stCondLst>
                              <p:cond delay="500"/>
                            </p:stCondLst>
                            <p:childTnLst>
                              <p:par>
                                <p:cTn id="95" presetID="53" presetClass="entr" presetSubtype="16" fill="hold" grpId="0" nodeType="afterEffect">
                                  <p:stCondLst>
                                    <p:cond delay="0"/>
                                  </p:stCondLst>
                                  <p:childTnLst>
                                    <p:set>
                                      <p:cBhvr>
                                        <p:cTn id="96" dur="1" fill="hold">
                                          <p:stCondLst>
                                            <p:cond delay="0"/>
                                          </p:stCondLst>
                                        </p:cTn>
                                        <p:tgtEl>
                                          <p:spTgt spid="7">
                                            <p:graphicEl>
                                              <a:dgm id="{A28D5C6D-972F-4F35-8CD7-E0F7C8401561}"/>
                                            </p:graphicEl>
                                          </p:spTgt>
                                        </p:tgtEl>
                                        <p:attrNameLst>
                                          <p:attrName>style.visibility</p:attrName>
                                        </p:attrNameLst>
                                      </p:cBhvr>
                                      <p:to>
                                        <p:strVal val="visible"/>
                                      </p:to>
                                    </p:set>
                                    <p:anim calcmode="lin" valueType="num">
                                      <p:cBhvr>
                                        <p:cTn id="97" dur="500" fill="hold"/>
                                        <p:tgtEl>
                                          <p:spTgt spid="7">
                                            <p:graphicEl>
                                              <a:dgm id="{A28D5C6D-972F-4F35-8CD7-E0F7C8401561}"/>
                                            </p:graphicEl>
                                          </p:spTgt>
                                        </p:tgtEl>
                                        <p:attrNameLst>
                                          <p:attrName>ppt_w</p:attrName>
                                        </p:attrNameLst>
                                      </p:cBhvr>
                                      <p:tavLst>
                                        <p:tav tm="0">
                                          <p:val>
                                            <p:fltVal val="0"/>
                                          </p:val>
                                        </p:tav>
                                        <p:tav tm="100000">
                                          <p:val>
                                            <p:strVal val="#ppt_w"/>
                                          </p:val>
                                        </p:tav>
                                      </p:tavLst>
                                    </p:anim>
                                    <p:anim calcmode="lin" valueType="num">
                                      <p:cBhvr>
                                        <p:cTn id="98" dur="500" fill="hold"/>
                                        <p:tgtEl>
                                          <p:spTgt spid="7">
                                            <p:graphicEl>
                                              <a:dgm id="{A28D5C6D-972F-4F35-8CD7-E0F7C8401561}"/>
                                            </p:graphicEl>
                                          </p:spTgt>
                                        </p:tgtEl>
                                        <p:attrNameLst>
                                          <p:attrName>ppt_h</p:attrName>
                                        </p:attrNameLst>
                                      </p:cBhvr>
                                      <p:tavLst>
                                        <p:tav tm="0">
                                          <p:val>
                                            <p:fltVal val="0"/>
                                          </p:val>
                                        </p:tav>
                                        <p:tav tm="100000">
                                          <p:val>
                                            <p:strVal val="#ppt_h"/>
                                          </p:val>
                                        </p:tav>
                                      </p:tavLst>
                                    </p:anim>
                                    <p:animEffect transition="in" filter="fade">
                                      <p:cBhvr>
                                        <p:cTn id="99" dur="500"/>
                                        <p:tgtEl>
                                          <p:spTgt spid="7">
                                            <p:graphicEl>
                                              <a:dgm id="{A28D5C6D-972F-4F35-8CD7-E0F7C8401561}"/>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8"/>
                                        </p:tgtEl>
                                        <p:attrNameLst>
                                          <p:attrName>style.visibility</p:attrName>
                                        </p:attrNameLst>
                                      </p:cBhvr>
                                      <p:to>
                                        <p:strVal val="visible"/>
                                      </p:to>
                                    </p:set>
                                    <p:animEffect transition="in" filter="wipe(left)">
                                      <p:cBhvr>
                                        <p:cTn id="104" dur="500"/>
                                        <p:tgtEl>
                                          <p:spTgt spid="8"/>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9"/>
                                        </p:tgtEl>
                                        <p:attrNameLst>
                                          <p:attrName>style.visibility</p:attrName>
                                        </p:attrNameLst>
                                      </p:cBhvr>
                                      <p:to>
                                        <p:strVal val="visible"/>
                                      </p:to>
                                    </p:set>
                                    <p:animEffect transition="in" filter="wipe(left)">
                                      <p:cBhvr>
                                        <p:cTn id="10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826E96-2781-8515-1997-78DFDF8C75E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DDFF0AF-4D81-B046-8BA9-53DD34E889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8081F98-E9B6-0EC4-01D9-91B72F737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6E36F62-FF5C-DD3F-7751-3E0BE5B4D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7EDD0838-9F0C-7912-CDCB-5370FD9BAD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6">
            <a:extLst>
              <a:ext uri="{FF2B5EF4-FFF2-40B4-BE49-F238E27FC236}">
                <a16:creationId xmlns:a16="http://schemas.microsoft.com/office/drawing/2014/main" id="{837D265C-3C18-CE0C-DA29-C4490A53DE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D1B9E794-8022-E09E-B30F-1C8D44A50DEB}"/>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6809906" y="170822"/>
            <a:ext cx="5213084" cy="6516356"/>
          </a:xfrm>
          <a:prstGeom prst="rect">
            <a:avLst/>
          </a:prstGeom>
          <a:solidFill>
            <a:srgbClr val="FFFFFF">
              <a:shade val="85000"/>
            </a:srgbClr>
          </a:solidFill>
          <a:ln w="88900" cap="sq">
            <a:gradFill flip="none" rotWithShape="1">
              <a:gsLst>
                <a:gs pos="0">
                  <a:schemeClr val="bg1"/>
                </a:gs>
                <a:gs pos="40000">
                  <a:schemeClr val="bg1"/>
                </a:gs>
                <a:gs pos="42000">
                  <a:srgbClr val="7E0C7E"/>
                </a:gs>
                <a:gs pos="100000">
                  <a:srgbClr val="7E0C7E"/>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uadroTexto 4">
            <a:extLst>
              <a:ext uri="{FF2B5EF4-FFF2-40B4-BE49-F238E27FC236}">
                <a16:creationId xmlns:a16="http://schemas.microsoft.com/office/drawing/2014/main" id="{AE545EBE-9BD0-2E4C-668A-4EA2541C67CF}"/>
              </a:ext>
            </a:extLst>
          </p:cNvPr>
          <p:cNvSpPr txBox="1"/>
          <p:nvPr/>
        </p:nvSpPr>
        <p:spPr>
          <a:xfrm>
            <a:off x="509648" y="672277"/>
            <a:ext cx="5790610" cy="2677656"/>
          </a:xfrm>
          <a:prstGeom prst="rect">
            <a:avLst/>
          </a:prstGeom>
          <a:noFill/>
        </p:spPr>
        <p:txBody>
          <a:bodyPr wrap="square">
            <a:spAutoFit/>
          </a:bodyPr>
          <a:lstStyle/>
          <a:p>
            <a:pPr algn="ctr"/>
            <a:r>
              <a:rPr lang="en" sz="6000" b="1" dirty="0">
                <a:ln w="13462">
                  <a:solidFill>
                    <a:schemeClr val="bg1"/>
                  </a:solidFill>
                  <a:prstDash val="solid"/>
                </a:ln>
                <a:solidFill>
                  <a:srgbClr val="7E0C7E"/>
                </a:solidFill>
                <a:effectLst>
                  <a:outerShdw dist="38100" dir="2700000" algn="bl" rotWithShape="0">
                    <a:schemeClr val="accent4"/>
                  </a:outerShdw>
                </a:effectLst>
              </a:rPr>
              <a:t>GRACE FOR RAHAB</a:t>
            </a:r>
          </a:p>
          <a:p>
            <a:pPr algn="ctr"/>
            <a:r>
              <a:rPr lang="en" sz="4800" b="1" dirty="0">
                <a:ln w="13462">
                  <a:solidFill>
                    <a:schemeClr val="bg1"/>
                  </a:solidFill>
                  <a:prstDash val="solid"/>
                </a:ln>
                <a:solidFill>
                  <a:srgbClr val="7E0C7E"/>
                </a:solidFill>
                <a:effectLst>
                  <a:outerShdw dist="38100" dir="2700000" algn="bl" rotWithShape="0">
                    <a:schemeClr val="accent4"/>
                  </a:outerShdw>
                </a:effectLst>
              </a:rPr>
              <a:t>(JOSHUA 2:2-21)</a:t>
            </a:r>
          </a:p>
        </p:txBody>
      </p:sp>
    </p:spTree>
    <p:extLst>
      <p:ext uri="{BB962C8B-B14F-4D97-AF65-F5344CB8AC3E}">
        <p14:creationId xmlns:p14="http://schemas.microsoft.com/office/powerpoint/2010/main" val="25437639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9" name="Rectángulo 28">
            <a:extLst>
              <a:ext uri="{FF2B5EF4-FFF2-40B4-BE49-F238E27FC236}">
                <a16:creationId xmlns:a16="http://schemas.microsoft.com/office/drawing/2014/main" id="{52D9EBA4-CBF8-E746-B0CE-7C5A7D8376B3}"/>
              </a:ext>
            </a:extLst>
          </p:cNvPr>
          <p:cNvSpPr>
            <a:spLocks noGrp="1" noRot="1" noMove="1" noResize="1" noEditPoints="1" noAdjustHandles="1" noChangeArrowheads="1" noChangeShapeType="1"/>
          </p:cNvSpPr>
          <p:nvPr/>
        </p:nvSpPr>
        <p:spPr>
          <a:xfrm>
            <a:off x="0" y="0"/>
            <a:ext cx="12192000" cy="115679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B0252F3-A242-0ABD-63D5-324B25D906C4}"/>
              </a:ext>
            </a:extLst>
          </p:cNvPr>
          <p:cNvSpPr txBox="1"/>
          <p:nvPr/>
        </p:nvSpPr>
        <p:spPr>
          <a:xfrm>
            <a:off x="0" y="-104775"/>
            <a:ext cx="12192000" cy="769441"/>
          </a:xfrm>
          <a:prstGeom prst="rect">
            <a:avLst/>
          </a:prstGeom>
          <a:noFill/>
        </p:spPr>
        <p:txBody>
          <a:bodyPr wrap="square">
            <a:spAutoFit/>
          </a:bodyPr>
          <a:lstStyle/>
          <a:p>
            <a:pPr algn="ctr"/>
            <a:r>
              <a:rPr lang="en" sz="4400" b="1" dirty="0">
                <a:ln w="13462">
                  <a:solidFill>
                    <a:schemeClr val="bg1"/>
                  </a:solidFill>
                  <a:prstDash val="solid"/>
                </a:ln>
                <a:solidFill>
                  <a:srgbClr val="993300"/>
                </a:solidFill>
                <a:effectLst>
                  <a:outerShdw dist="50800" dir="2700000" algn="bl" rotWithShape="0">
                    <a:srgbClr val="AEA505"/>
                  </a:outerShdw>
                </a:effectLst>
              </a:rPr>
              <a:t>THE FAITH OF A MUSTARD SEED</a:t>
            </a:r>
          </a:p>
        </p:txBody>
      </p:sp>
      <p:sp>
        <p:nvSpPr>
          <p:cNvPr id="5" name="CuadroTexto 4">
            <a:extLst>
              <a:ext uri="{FF2B5EF4-FFF2-40B4-BE49-F238E27FC236}">
                <a16:creationId xmlns:a16="http://schemas.microsoft.com/office/drawing/2014/main" id="{D0698F0F-0F78-207E-1CC6-B47DACB08184}"/>
              </a:ext>
            </a:extLst>
          </p:cNvPr>
          <p:cNvSpPr txBox="1"/>
          <p:nvPr/>
        </p:nvSpPr>
        <p:spPr>
          <a:xfrm>
            <a:off x="1728787" y="514647"/>
            <a:ext cx="8734425" cy="646331"/>
          </a:xfrm>
          <a:prstGeom prst="rect">
            <a:avLst/>
          </a:prstGeom>
          <a:noFill/>
        </p:spPr>
        <p:txBody>
          <a:bodyPr wrap="square">
            <a:spAutoFit/>
          </a:bodyPr>
          <a:lstStyle/>
          <a:p>
            <a:pPr algn="ctr"/>
            <a:r>
              <a:rPr lang="en" b="1" dirty="0">
                <a:solidFill>
                  <a:schemeClr val="accent6">
                    <a:lumMod val="50000"/>
                  </a:schemeClr>
                </a:solidFill>
                <a:latin typeface="Comic Sans MS" panose="030F0702030302020204" pitchFamily="66" charset="0"/>
              </a:rPr>
              <a:t>“By faith Rahab the harlot did not perish with those who were disobedient, having received the spies with peace” </a:t>
            </a:r>
            <a:r>
              <a:rPr lang="en" sz="1400" b="1" dirty="0">
                <a:solidFill>
                  <a:schemeClr val="accent6">
                    <a:lumMod val="50000"/>
                  </a:schemeClr>
                </a:solidFill>
                <a:latin typeface="Comic Sans MS" panose="030F0702030302020204" pitchFamily="66" charset="0"/>
              </a:rPr>
              <a:t>(Hebrews 11:31)</a:t>
            </a:r>
          </a:p>
        </p:txBody>
      </p:sp>
      <p:sp>
        <p:nvSpPr>
          <p:cNvPr id="6" name="CuadroTexto 5">
            <a:extLst>
              <a:ext uri="{FF2B5EF4-FFF2-40B4-BE49-F238E27FC236}">
                <a16:creationId xmlns:a16="http://schemas.microsoft.com/office/drawing/2014/main" id="{535EC6DE-AD99-9FC0-9307-3F1BA306DD25}"/>
              </a:ext>
            </a:extLst>
          </p:cNvPr>
          <p:cNvSpPr txBox="1"/>
          <p:nvPr/>
        </p:nvSpPr>
        <p:spPr>
          <a:xfrm>
            <a:off x="4787057" y="1148969"/>
            <a:ext cx="7289556" cy="400110"/>
          </a:xfrm>
          <a:prstGeom prst="rect">
            <a:avLst/>
          </a:prstGeom>
          <a:noFill/>
        </p:spPr>
        <p:txBody>
          <a:bodyPr wrap="square" rtlCol="0">
            <a:spAutoFit/>
          </a:bodyPr>
          <a:lstStyle/>
          <a:p>
            <a:pPr>
              <a:spcBef>
                <a:spcPts val="600"/>
              </a:spcBef>
            </a:pPr>
            <a:r>
              <a:rPr lang="en" sz="2000" b="1" dirty="0"/>
              <a:t>What was Rahab's faith based on (Josh. 2:9-11)?</a:t>
            </a:r>
          </a:p>
        </p:txBody>
      </p:sp>
      <p:pic>
        <p:nvPicPr>
          <p:cNvPr id="18" name="Imagen 17" descr="Una caricatura de una persona&#10;&#10;El contenido generado por IA puede ser incorrecto.">
            <a:extLst>
              <a:ext uri="{FF2B5EF4-FFF2-40B4-BE49-F238E27FC236}">
                <a16:creationId xmlns:a16="http://schemas.microsoft.com/office/drawing/2014/main" id="{84EE2A5A-A415-9726-B734-30B4DA413C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4896" y="1399635"/>
            <a:ext cx="2165783" cy="1624338"/>
          </a:xfrm>
          <a:prstGeom prst="rect">
            <a:avLst/>
          </a:prstGeom>
          <a:ln w="88900" cap="sq" cmpd="thickThin">
            <a:solidFill>
              <a:srgbClr val="993300"/>
            </a:solidFill>
            <a:prstDash val="solid"/>
            <a:miter lim="800000"/>
          </a:ln>
          <a:effectLst>
            <a:innerShdw blurRad="76200">
              <a:srgbClr val="000000"/>
            </a:innerShdw>
          </a:effectLst>
        </p:spPr>
      </p:pic>
      <p:pic>
        <p:nvPicPr>
          <p:cNvPr id="20" name="Imagen 19" descr="Imagen que contiene persona, hombre, mujer, parado&#10;&#10;El contenido generado por IA puede ser incorrecto.">
            <a:extLst>
              <a:ext uri="{FF2B5EF4-FFF2-40B4-BE49-F238E27FC236}">
                <a16:creationId xmlns:a16="http://schemas.microsoft.com/office/drawing/2014/main" id="{13AAA693-1A1A-7365-A294-818A133056C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90976" y="1399635"/>
            <a:ext cx="2165783" cy="1616632"/>
          </a:xfrm>
          <a:prstGeom prst="rect">
            <a:avLst/>
          </a:prstGeom>
          <a:ln w="88900" cap="sq" cmpd="thickThin">
            <a:solidFill>
              <a:srgbClr val="993300"/>
            </a:solidFill>
            <a:prstDash val="solid"/>
            <a:miter lim="800000"/>
          </a:ln>
          <a:effectLst>
            <a:innerShdw blurRad="76200">
              <a:srgbClr val="000000"/>
            </a:innerShdw>
          </a:effectLst>
        </p:spPr>
      </p:pic>
      <p:pic>
        <p:nvPicPr>
          <p:cNvPr id="22" name="Imagen 21" descr="Dibujo animado de un personaje de una carpa&#10;&#10;El contenido generado por IA puede ser incorrecto.">
            <a:extLst>
              <a:ext uri="{FF2B5EF4-FFF2-40B4-BE49-F238E27FC236}">
                <a16:creationId xmlns:a16="http://schemas.microsoft.com/office/drawing/2014/main" id="{EF22AE3C-14D4-FB42-F846-9B2F39D569B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4900" y="3190599"/>
            <a:ext cx="2165780" cy="1624335"/>
          </a:xfrm>
          <a:prstGeom prst="rect">
            <a:avLst/>
          </a:prstGeom>
          <a:ln w="88900" cap="sq" cmpd="thickThin">
            <a:solidFill>
              <a:srgbClr val="993300"/>
            </a:solidFill>
            <a:prstDash val="solid"/>
            <a:miter lim="800000"/>
          </a:ln>
          <a:effectLst>
            <a:innerShdw blurRad="76200">
              <a:srgbClr val="000000"/>
            </a:innerShdw>
          </a:effectLst>
        </p:spPr>
      </p:pic>
      <p:pic>
        <p:nvPicPr>
          <p:cNvPr id="24" name="Imagen 23">
            <a:extLst>
              <a:ext uri="{FF2B5EF4-FFF2-40B4-BE49-F238E27FC236}">
                <a16:creationId xmlns:a16="http://schemas.microsoft.com/office/drawing/2014/main" id="{8A598F18-4232-517D-A311-65756BE43B9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90978" y="3190598"/>
            <a:ext cx="2165782" cy="1624336"/>
          </a:xfrm>
          <a:prstGeom prst="rect">
            <a:avLst/>
          </a:prstGeom>
          <a:ln w="88900" cap="sq" cmpd="thickThin">
            <a:solidFill>
              <a:srgbClr val="993300"/>
            </a:solidFill>
            <a:prstDash val="solid"/>
            <a:miter lim="800000"/>
          </a:ln>
          <a:effectLst>
            <a:innerShdw blurRad="76200">
              <a:srgbClr val="000000"/>
            </a:innerShdw>
          </a:effectLst>
        </p:spPr>
      </p:pic>
      <p:pic>
        <p:nvPicPr>
          <p:cNvPr id="26" name="Imagen 25" descr="Una caricatura de una persona&#10;&#10;El contenido generado por IA puede ser incorrecto.">
            <a:extLst>
              <a:ext uri="{FF2B5EF4-FFF2-40B4-BE49-F238E27FC236}">
                <a16:creationId xmlns:a16="http://schemas.microsoft.com/office/drawing/2014/main" id="{04AAC96E-564C-4C20-7C97-2EB0C0F4B3A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4899" y="4981560"/>
            <a:ext cx="2165781" cy="1624336"/>
          </a:xfrm>
          <a:prstGeom prst="rect">
            <a:avLst/>
          </a:prstGeom>
          <a:ln w="88900" cap="sq" cmpd="thickThin">
            <a:solidFill>
              <a:srgbClr val="993300"/>
            </a:solidFill>
            <a:prstDash val="solid"/>
            <a:miter lim="800000"/>
          </a:ln>
          <a:effectLst>
            <a:innerShdw blurRad="76200">
              <a:srgbClr val="000000"/>
            </a:innerShdw>
          </a:effectLst>
        </p:spPr>
      </p:pic>
      <p:pic>
        <p:nvPicPr>
          <p:cNvPr id="28" name="Imagen 27" descr="Diagrama&#10;&#10;El contenido generado por IA puede ser incorrecto.">
            <a:extLst>
              <a:ext uri="{FF2B5EF4-FFF2-40B4-BE49-F238E27FC236}">
                <a16:creationId xmlns:a16="http://schemas.microsoft.com/office/drawing/2014/main" id="{560AD097-DFE4-5545-7960-7079D5221D2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90977" y="4989265"/>
            <a:ext cx="2165783" cy="1624337"/>
          </a:xfrm>
          <a:prstGeom prst="rect">
            <a:avLst/>
          </a:prstGeom>
          <a:ln w="88900" cap="sq" cmpd="thickThin">
            <a:solidFill>
              <a:srgbClr val="993300"/>
            </a:solidFill>
            <a:prstDash val="solid"/>
            <a:miter lim="800000"/>
          </a:ln>
          <a:effectLst>
            <a:innerShdw blurRad="76200">
              <a:srgbClr val="000000"/>
            </a:innerShdw>
          </a:effectLst>
        </p:spPr>
      </p:pic>
      <p:sp>
        <p:nvSpPr>
          <p:cNvPr id="4" name="CuadroTexto 3">
            <a:extLst>
              <a:ext uri="{FF2B5EF4-FFF2-40B4-BE49-F238E27FC236}">
                <a16:creationId xmlns:a16="http://schemas.microsoft.com/office/drawing/2014/main" id="{A96D5D7E-664D-DE7A-7653-CF3A996C6DFD}"/>
              </a:ext>
            </a:extLst>
          </p:cNvPr>
          <p:cNvSpPr txBox="1"/>
          <p:nvPr/>
        </p:nvSpPr>
        <p:spPr>
          <a:xfrm>
            <a:off x="4787056" y="6165727"/>
            <a:ext cx="7404943" cy="707886"/>
          </a:xfrm>
          <a:prstGeom prst="rect">
            <a:avLst/>
          </a:prstGeom>
          <a:noFill/>
        </p:spPr>
        <p:txBody>
          <a:bodyPr wrap="square">
            <a:spAutoFit/>
          </a:bodyPr>
          <a:lstStyle/>
          <a:p>
            <a:pPr>
              <a:spcBef>
                <a:spcPts val="600"/>
              </a:spcBef>
            </a:pPr>
            <a:r>
              <a:rPr lang="en" sz="2000" b="1" dirty="0"/>
              <a:t>Rahab is an example of what would have happened to any Jericho resident who had surrendered to God.</a:t>
            </a:r>
          </a:p>
        </p:txBody>
      </p:sp>
      <p:sp>
        <p:nvSpPr>
          <p:cNvPr id="8" name="CuadroTexto 7">
            <a:extLst>
              <a:ext uri="{FF2B5EF4-FFF2-40B4-BE49-F238E27FC236}">
                <a16:creationId xmlns:a16="http://schemas.microsoft.com/office/drawing/2014/main" id="{01916AC3-E58E-58AB-6A8E-6AAAD96B7713}"/>
              </a:ext>
            </a:extLst>
          </p:cNvPr>
          <p:cNvSpPr txBox="1"/>
          <p:nvPr/>
        </p:nvSpPr>
        <p:spPr>
          <a:xfrm>
            <a:off x="4787056" y="5039263"/>
            <a:ext cx="7404942" cy="1015663"/>
          </a:xfrm>
          <a:prstGeom prst="rect">
            <a:avLst/>
          </a:prstGeom>
          <a:noFill/>
        </p:spPr>
        <p:txBody>
          <a:bodyPr wrap="square">
            <a:spAutoFit/>
          </a:bodyPr>
          <a:lstStyle/>
          <a:p>
            <a:pPr>
              <a:spcBef>
                <a:spcPts val="600"/>
              </a:spcBef>
            </a:pPr>
            <a:r>
              <a:rPr lang="en" sz="2000" b="1" dirty="0"/>
              <a:t>The Bible commends her for the decision she made; for her understanding of God's way of acting; and for the way she backed up her words with concrete actions (James 2:25).</a:t>
            </a:r>
          </a:p>
        </p:txBody>
      </p:sp>
      <p:sp>
        <p:nvSpPr>
          <p:cNvPr id="10" name="CuadroTexto 9">
            <a:extLst>
              <a:ext uri="{FF2B5EF4-FFF2-40B4-BE49-F238E27FC236}">
                <a16:creationId xmlns:a16="http://schemas.microsoft.com/office/drawing/2014/main" id="{805B0C1C-10EA-3258-5161-2B011EED2ADA}"/>
              </a:ext>
            </a:extLst>
          </p:cNvPr>
          <p:cNvSpPr txBox="1"/>
          <p:nvPr/>
        </p:nvSpPr>
        <p:spPr>
          <a:xfrm>
            <a:off x="4787057" y="3605025"/>
            <a:ext cx="7404940" cy="1323439"/>
          </a:xfrm>
          <a:prstGeom prst="rect">
            <a:avLst/>
          </a:prstGeom>
          <a:noFill/>
        </p:spPr>
        <p:txBody>
          <a:bodyPr wrap="square">
            <a:spAutoFit/>
          </a:bodyPr>
          <a:lstStyle/>
          <a:p>
            <a:pPr>
              <a:spcBef>
                <a:spcPts val="600"/>
              </a:spcBef>
            </a:pPr>
            <a:r>
              <a:rPr lang="en" sz="2000" b="1" dirty="0"/>
              <a:t>Her fledgling faith didn't imply a complete understanding of God's will. She acted as best she could to help the spies and save her life and that of her family. Knowledge would come later.</a:t>
            </a:r>
          </a:p>
        </p:txBody>
      </p:sp>
      <p:sp>
        <p:nvSpPr>
          <p:cNvPr id="12" name="CuadroTexto 11">
            <a:extLst>
              <a:ext uri="{FF2B5EF4-FFF2-40B4-BE49-F238E27FC236}">
                <a16:creationId xmlns:a16="http://schemas.microsoft.com/office/drawing/2014/main" id="{C7D712EB-F4BC-8297-304A-A4A9F0C119F2}"/>
              </a:ext>
            </a:extLst>
          </p:cNvPr>
          <p:cNvSpPr txBox="1"/>
          <p:nvPr/>
        </p:nvSpPr>
        <p:spPr>
          <a:xfrm>
            <a:off x="4787058" y="3094116"/>
            <a:ext cx="7402758" cy="400110"/>
          </a:xfrm>
          <a:prstGeom prst="rect">
            <a:avLst/>
          </a:prstGeom>
          <a:noFill/>
        </p:spPr>
        <p:txBody>
          <a:bodyPr wrap="square">
            <a:spAutoFit/>
          </a:bodyPr>
          <a:lstStyle/>
          <a:p>
            <a:pPr>
              <a:spcBef>
                <a:spcPts val="600"/>
              </a:spcBef>
            </a:pPr>
            <a:r>
              <a:rPr lang="en" sz="2000" b="1" dirty="0"/>
              <a:t>Why, if she believed in God, did she use a lie to help the spies?</a:t>
            </a:r>
          </a:p>
        </p:txBody>
      </p:sp>
      <p:sp>
        <p:nvSpPr>
          <p:cNvPr id="14" name="CuadroTexto 13">
            <a:extLst>
              <a:ext uri="{FF2B5EF4-FFF2-40B4-BE49-F238E27FC236}">
                <a16:creationId xmlns:a16="http://schemas.microsoft.com/office/drawing/2014/main" id="{F4CA9D70-CD5C-8D80-1C5F-410999FDA4FA}"/>
              </a:ext>
            </a:extLst>
          </p:cNvPr>
          <p:cNvSpPr txBox="1"/>
          <p:nvPr/>
        </p:nvSpPr>
        <p:spPr>
          <a:xfrm>
            <a:off x="4787056" y="1659878"/>
            <a:ext cx="7402759" cy="1323439"/>
          </a:xfrm>
          <a:prstGeom prst="rect">
            <a:avLst/>
          </a:prstGeom>
          <a:noFill/>
        </p:spPr>
        <p:txBody>
          <a:bodyPr wrap="square">
            <a:spAutoFit/>
          </a:bodyPr>
          <a:lstStyle/>
          <a:p>
            <a:pPr>
              <a:spcBef>
                <a:spcPts val="600"/>
              </a:spcBef>
            </a:pPr>
            <a:r>
              <a:rPr lang="en" sz="2000" b="1" dirty="0"/>
              <a:t>Notice that Rahab speaks of events that everyone knew about, such as the crossing of the Red Sea. But while the others feared the God of the Hebrews, she chose to take refuge under his wings (Josh. 2:12-13).</a:t>
            </a:r>
          </a:p>
        </p:txBody>
      </p:sp>
    </p:spTree>
    <p:extLst>
      <p:ext uri="{BB962C8B-B14F-4D97-AF65-F5344CB8AC3E}">
        <p14:creationId xmlns:p14="http://schemas.microsoft.com/office/powerpoint/2010/main" val="418685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49" presetClass="entr" presetSubtype="0" decel="10000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 calcmode="lin" valueType="num">
                                      <p:cBhvr>
                                        <p:cTn id="22" dur="500" fill="hold"/>
                                        <p:tgtEl>
                                          <p:spTgt spid="18"/>
                                        </p:tgtEl>
                                        <p:attrNameLst>
                                          <p:attrName>style.rotation</p:attrName>
                                        </p:attrNameLst>
                                      </p:cBhvr>
                                      <p:tavLst>
                                        <p:tav tm="0">
                                          <p:val>
                                            <p:fltVal val="360"/>
                                          </p:val>
                                        </p:tav>
                                        <p:tav tm="100000">
                                          <p:val>
                                            <p:fltVal val="0"/>
                                          </p:val>
                                        </p:tav>
                                      </p:tavLst>
                                    </p:anim>
                                    <p:animEffect transition="in" filter="fade">
                                      <p:cBhvr>
                                        <p:cTn id="23" dur="500"/>
                                        <p:tgtEl>
                                          <p:spTgt spid="18"/>
                                        </p:tgtEl>
                                      </p:cBhvr>
                                    </p:animEffect>
                                  </p:childTnLst>
                                </p:cTn>
                              </p:par>
                            </p:childTnLst>
                          </p:cTn>
                        </p:par>
                        <p:par>
                          <p:cTn id="24" fill="hold">
                            <p:stCondLst>
                              <p:cond delay="2000"/>
                            </p:stCondLst>
                            <p:childTnLst>
                              <p:par>
                                <p:cTn id="25" presetID="49" presetClass="entr" presetSubtype="0" decel="10000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 calcmode="lin" valueType="num">
                                      <p:cBhvr>
                                        <p:cTn id="29" dur="500" fill="hold"/>
                                        <p:tgtEl>
                                          <p:spTgt spid="20"/>
                                        </p:tgtEl>
                                        <p:attrNameLst>
                                          <p:attrName>style.rotation</p:attrName>
                                        </p:attrNameLst>
                                      </p:cBhvr>
                                      <p:tavLst>
                                        <p:tav tm="0">
                                          <p:val>
                                            <p:fltVal val="360"/>
                                          </p:val>
                                        </p:tav>
                                        <p:tav tm="100000">
                                          <p:val>
                                            <p:fltVal val="0"/>
                                          </p:val>
                                        </p:tav>
                                      </p:tavLst>
                                    </p:anim>
                                    <p:animEffect transition="in" filter="fade">
                                      <p:cBhvr>
                                        <p:cTn id="30" dur="500"/>
                                        <p:tgtEl>
                                          <p:spTgt spid="20"/>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 calcmode="lin" valueType="num">
                                      <p:cBhvr>
                                        <p:cTn id="36" dur="500" fill="hold"/>
                                        <p:tgtEl>
                                          <p:spTgt spid="22"/>
                                        </p:tgtEl>
                                        <p:attrNameLst>
                                          <p:attrName>style.rotation</p:attrName>
                                        </p:attrNameLst>
                                      </p:cBhvr>
                                      <p:tavLst>
                                        <p:tav tm="0">
                                          <p:val>
                                            <p:fltVal val="360"/>
                                          </p:val>
                                        </p:tav>
                                        <p:tav tm="100000">
                                          <p:val>
                                            <p:fltVal val="0"/>
                                          </p:val>
                                        </p:tav>
                                      </p:tavLst>
                                    </p:anim>
                                    <p:animEffect transition="in" filter="fade">
                                      <p:cBhvr>
                                        <p:cTn id="37" dur="500"/>
                                        <p:tgtEl>
                                          <p:spTgt spid="22"/>
                                        </p:tgtEl>
                                      </p:cBhvr>
                                    </p:animEffect>
                                  </p:childTnLst>
                                </p:cTn>
                              </p:par>
                            </p:childTnLst>
                          </p:cTn>
                        </p:par>
                        <p:par>
                          <p:cTn id="38" fill="hold">
                            <p:stCondLst>
                              <p:cond delay="3000"/>
                            </p:stCondLst>
                            <p:childTnLst>
                              <p:par>
                                <p:cTn id="39" presetID="49" presetClass="entr" presetSubtype="0" decel="100000"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 calcmode="lin" valueType="num">
                                      <p:cBhvr>
                                        <p:cTn id="43" dur="500" fill="hold"/>
                                        <p:tgtEl>
                                          <p:spTgt spid="24"/>
                                        </p:tgtEl>
                                        <p:attrNameLst>
                                          <p:attrName>style.rotation</p:attrName>
                                        </p:attrNameLst>
                                      </p:cBhvr>
                                      <p:tavLst>
                                        <p:tav tm="0">
                                          <p:val>
                                            <p:fltVal val="360"/>
                                          </p:val>
                                        </p:tav>
                                        <p:tav tm="100000">
                                          <p:val>
                                            <p:fltVal val="0"/>
                                          </p:val>
                                        </p:tav>
                                      </p:tavLst>
                                    </p:anim>
                                    <p:animEffect transition="in" filter="fade">
                                      <p:cBhvr>
                                        <p:cTn id="44" dur="500"/>
                                        <p:tgtEl>
                                          <p:spTgt spid="24"/>
                                        </p:tgtEl>
                                      </p:cBhvr>
                                    </p:animEffect>
                                  </p:childTnLst>
                                </p:cTn>
                              </p:par>
                            </p:childTnLst>
                          </p:cTn>
                        </p:par>
                        <p:par>
                          <p:cTn id="45" fill="hold">
                            <p:stCondLst>
                              <p:cond delay="3500"/>
                            </p:stCondLst>
                            <p:childTnLst>
                              <p:par>
                                <p:cTn id="46" presetID="49" presetClass="entr" presetSubtype="0" decel="100000"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500" fill="hold"/>
                                        <p:tgtEl>
                                          <p:spTgt spid="26"/>
                                        </p:tgtEl>
                                        <p:attrNameLst>
                                          <p:attrName>ppt_w</p:attrName>
                                        </p:attrNameLst>
                                      </p:cBhvr>
                                      <p:tavLst>
                                        <p:tav tm="0">
                                          <p:val>
                                            <p:fltVal val="0"/>
                                          </p:val>
                                        </p:tav>
                                        <p:tav tm="100000">
                                          <p:val>
                                            <p:strVal val="#ppt_w"/>
                                          </p:val>
                                        </p:tav>
                                      </p:tavLst>
                                    </p:anim>
                                    <p:anim calcmode="lin" valueType="num">
                                      <p:cBhvr>
                                        <p:cTn id="49" dur="500" fill="hold"/>
                                        <p:tgtEl>
                                          <p:spTgt spid="26"/>
                                        </p:tgtEl>
                                        <p:attrNameLst>
                                          <p:attrName>ppt_h</p:attrName>
                                        </p:attrNameLst>
                                      </p:cBhvr>
                                      <p:tavLst>
                                        <p:tav tm="0">
                                          <p:val>
                                            <p:fltVal val="0"/>
                                          </p:val>
                                        </p:tav>
                                        <p:tav tm="100000">
                                          <p:val>
                                            <p:strVal val="#ppt_h"/>
                                          </p:val>
                                        </p:tav>
                                      </p:tavLst>
                                    </p:anim>
                                    <p:anim calcmode="lin" valueType="num">
                                      <p:cBhvr>
                                        <p:cTn id="50" dur="500" fill="hold"/>
                                        <p:tgtEl>
                                          <p:spTgt spid="26"/>
                                        </p:tgtEl>
                                        <p:attrNameLst>
                                          <p:attrName>style.rotation</p:attrName>
                                        </p:attrNameLst>
                                      </p:cBhvr>
                                      <p:tavLst>
                                        <p:tav tm="0">
                                          <p:val>
                                            <p:fltVal val="360"/>
                                          </p:val>
                                        </p:tav>
                                        <p:tav tm="100000">
                                          <p:val>
                                            <p:fltVal val="0"/>
                                          </p:val>
                                        </p:tav>
                                      </p:tavLst>
                                    </p:anim>
                                    <p:animEffect transition="in" filter="fade">
                                      <p:cBhvr>
                                        <p:cTn id="51" dur="500"/>
                                        <p:tgtEl>
                                          <p:spTgt spid="26"/>
                                        </p:tgtEl>
                                      </p:cBhvr>
                                    </p:animEffect>
                                  </p:childTnLst>
                                </p:cTn>
                              </p:par>
                            </p:childTnLst>
                          </p:cTn>
                        </p:par>
                        <p:par>
                          <p:cTn id="52" fill="hold">
                            <p:stCondLst>
                              <p:cond delay="4000"/>
                            </p:stCondLst>
                            <p:childTnLst>
                              <p:par>
                                <p:cTn id="53" presetID="49" presetClass="entr" presetSubtype="0" decel="100000"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 calcmode="lin" valueType="num">
                                      <p:cBhvr>
                                        <p:cTn id="57" dur="500" fill="hold"/>
                                        <p:tgtEl>
                                          <p:spTgt spid="28"/>
                                        </p:tgtEl>
                                        <p:attrNameLst>
                                          <p:attrName>style.rotation</p:attrName>
                                        </p:attrNameLst>
                                      </p:cBhvr>
                                      <p:tavLst>
                                        <p:tav tm="0">
                                          <p:val>
                                            <p:fltVal val="360"/>
                                          </p:val>
                                        </p:tav>
                                        <p:tav tm="100000">
                                          <p:val>
                                            <p:fltVal val="0"/>
                                          </p:val>
                                        </p:tav>
                                      </p:tavLst>
                                    </p:anim>
                                    <p:animEffect transition="in" filter="fade">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left)">
                                      <p:cBhvr>
                                        <p:cTn id="63" dur="5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left)">
                                      <p:cBhvr>
                                        <p:cTn id="68" dur="500"/>
                                        <p:tgtEl>
                                          <p:spTgt spid="1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left)">
                                      <p:cBhvr>
                                        <p:cTn id="73" dur="5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wipe(left)">
                                      <p:cBhvr>
                                        <p:cTn id="83" dur="500"/>
                                        <p:tgtEl>
                                          <p:spTgt spid="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4"/>
                                        </p:tgtEl>
                                        <p:attrNameLst>
                                          <p:attrName>style.visibility</p:attrName>
                                        </p:attrNameLst>
                                      </p:cBhvr>
                                      <p:to>
                                        <p:strVal val="visible"/>
                                      </p:to>
                                    </p:set>
                                    <p:animEffect transition="in" filter="wipe(left)">
                                      <p:cBhvr>
                                        <p:cTn id="8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8" grpId="0"/>
      <p:bldP spid="10"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6CD0451-5184-0DBD-6DFB-BD47AA7B43A6}"/>
              </a:ext>
            </a:extLst>
          </p:cNvPr>
          <p:cNvSpPr txBox="1"/>
          <p:nvPr/>
        </p:nvSpPr>
        <p:spPr>
          <a:xfrm>
            <a:off x="0" y="0"/>
            <a:ext cx="12192000" cy="769441"/>
          </a:xfrm>
          <a:prstGeom prst="rect">
            <a:avLst/>
          </a:prstGeom>
          <a:noFill/>
        </p:spPr>
        <p:txBody>
          <a:bodyPr wrap="square">
            <a:spAutoFit/>
            <a:scene3d>
              <a:camera prst="orthographicFront"/>
              <a:lightRig rig="sunrise" dir="t"/>
            </a:scene3d>
            <a:sp3d extrusionH="57150" prstMaterial="softEdge">
              <a:bevelT w="25400" h="38100"/>
            </a:sp3d>
          </a:bodyPr>
          <a:lstStyle/>
          <a:p>
            <a:pPr algn="ctr"/>
            <a:r>
              <a:rPr lang="en" sz="4400" b="1" spc="300" dirty="0">
                <a:ln/>
                <a:solidFill>
                  <a:schemeClr val="accent4"/>
                </a:solidFill>
                <a:effectLst>
                  <a:outerShdw blurRad="38100" dist="25400" dir="2700000" algn="tl">
                    <a:srgbClr val="000000">
                      <a:alpha val="79000"/>
                    </a:srgbClr>
                  </a:outerShdw>
                </a:effectLst>
              </a:rPr>
              <a:t>THE COVENANT EXTENDED TO RAHAB</a:t>
            </a:r>
          </a:p>
        </p:txBody>
      </p:sp>
      <p:sp>
        <p:nvSpPr>
          <p:cNvPr id="4" name="CuadroTexto 3">
            <a:extLst>
              <a:ext uri="{FF2B5EF4-FFF2-40B4-BE49-F238E27FC236}">
                <a16:creationId xmlns:a16="http://schemas.microsoft.com/office/drawing/2014/main" id="{C6454C4F-5EFE-1446-F8D3-A8D3A9DDB56A}"/>
              </a:ext>
            </a:extLst>
          </p:cNvPr>
          <p:cNvSpPr txBox="1"/>
          <p:nvPr/>
        </p:nvSpPr>
        <p:spPr>
          <a:xfrm>
            <a:off x="152400" y="646858"/>
            <a:ext cx="7333623" cy="1200329"/>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5">
                    <a:lumMod val="50000"/>
                  </a:schemeClr>
                </a:solidFill>
                <a:latin typeface="Comic Sans MS" panose="030F0702030302020204" pitchFamily="66" charset="0"/>
              </a:rPr>
              <a:t>“</a:t>
            </a:r>
            <a:r>
              <a:rPr lang="en-US" b="1" dirty="0">
                <a:solidFill>
                  <a:schemeClr val="accent5">
                    <a:lumMod val="50000"/>
                  </a:schemeClr>
                </a:solidFill>
                <a:latin typeface="Comic Sans MS" panose="030F0702030302020204" pitchFamily="66" charset="0"/>
              </a:rPr>
              <a:t>If any of them go outside your house into the street, their blood will be on their own heads; we will not be responsible.       As for those who are in the house with you, their blood will be on our head if a hand is laid on them</a:t>
            </a:r>
            <a:r>
              <a:rPr lang="en" b="1" dirty="0">
                <a:solidFill>
                  <a:schemeClr val="accent5">
                    <a:lumMod val="50000"/>
                  </a:schemeClr>
                </a:solidFill>
                <a:latin typeface="Comic Sans MS" panose="030F0702030302020204" pitchFamily="66" charset="0"/>
              </a:rPr>
              <a:t>” </a:t>
            </a:r>
            <a:r>
              <a:rPr lang="en" sz="1400" b="1" dirty="0">
                <a:solidFill>
                  <a:schemeClr val="accent5">
                    <a:lumMod val="50000"/>
                  </a:schemeClr>
                </a:solidFill>
                <a:latin typeface="Comic Sans MS" panose="030F0702030302020204" pitchFamily="66" charset="0"/>
              </a:rPr>
              <a:t>(Joshua 2:19 </a:t>
            </a:r>
            <a:r>
              <a:rPr lang="en" sz="1100" b="1" dirty="0">
                <a:solidFill>
                  <a:schemeClr val="accent5">
                    <a:lumMod val="50000"/>
                  </a:schemeClr>
                </a:solidFill>
                <a:latin typeface="Comic Sans MS" panose="030F0702030302020204" pitchFamily="66" charset="0"/>
              </a:rPr>
              <a:t>NIV</a:t>
            </a:r>
            <a:r>
              <a:rPr lang="en" sz="1400" b="1" dirty="0">
                <a:solidFill>
                  <a:schemeClr val="accent5">
                    <a:lumMod val="50000"/>
                  </a:schemeClr>
                </a:solidFill>
                <a:latin typeface="Comic Sans MS" panose="030F0702030302020204" pitchFamily="66" charset="0"/>
              </a:rPr>
              <a:t>)</a:t>
            </a:r>
          </a:p>
        </p:txBody>
      </p:sp>
      <p:sp>
        <p:nvSpPr>
          <p:cNvPr id="5" name="CuadroTexto 4">
            <a:extLst>
              <a:ext uri="{FF2B5EF4-FFF2-40B4-BE49-F238E27FC236}">
                <a16:creationId xmlns:a16="http://schemas.microsoft.com/office/drawing/2014/main" id="{FF6458DF-5BB9-802D-9557-064B8BDE9E99}"/>
              </a:ext>
            </a:extLst>
          </p:cNvPr>
          <p:cNvSpPr txBox="1"/>
          <p:nvPr/>
        </p:nvSpPr>
        <p:spPr>
          <a:xfrm>
            <a:off x="209915" y="1883581"/>
            <a:ext cx="7057293" cy="1015663"/>
          </a:xfrm>
          <a:prstGeom prst="rect">
            <a:avLst/>
          </a:prstGeom>
          <a:noFill/>
        </p:spPr>
        <p:txBody>
          <a:bodyPr wrap="square" rtlCol="0">
            <a:spAutoFit/>
          </a:bodyPr>
          <a:lstStyle/>
          <a:p>
            <a:pPr>
              <a:spcBef>
                <a:spcPts val="600"/>
              </a:spcBef>
            </a:pPr>
            <a:r>
              <a:rPr lang="en" sz="2000" b="1" dirty="0"/>
              <a:t>Rahab's logic was indisputable: I have acted kindly [</a:t>
            </a:r>
            <a:r>
              <a:rPr lang="en" sz="2000" b="1" i="1" dirty="0"/>
              <a:t>hesed</a:t>
            </a:r>
            <a:r>
              <a:rPr lang="en" sz="2000" b="1" dirty="0"/>
              <a:t>] and saved you; now act kindly and save me and my relatives (Josh. 2:12-13).</a:t>
            </a:r>
          </a:p>
        </p:txBody>
      </p:sp>
      <p:graphicFrame>
        <p:nvGraphicFramePr>
          <p:cNvPr id="6" name="Diagrama 5">
            <a:extLst>
              <a:ext uri="{FF2B5EF4-FFF2-40B4-BE49-F238E27FC236}">
                <a16:creationId xmlns:a16="http://schemas.microsoft.com/office/drawing/2014/main" id="{8F6684DE-0507-75DF-CB41-2E4C04956853}"/>
              </a:ext>
            </a:extLst>
          </p:cNvPr>
          <p:cNvGraphicFramePr/>
          <p:nvPr>
            <p:extLst>
              <p:ext uri="{D42A27DB-BD31-4B8C-83A1-F6EECF244321}">
                <p14:modId xmlns:p14="http://schemas.microsoft.com/office/powerpoint/2010/main" val="2923194179"/>
              </p:ext>
            </p:extLst>
          </p:nvPr>
        </p:nvGraphicFramePr>
        <p:xfrm>
          <a:off x="7820024" y="690204"/>
          <a:ext cx="4219575" cy="3872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Imagen que contiene persona, mujer, joven, cabello&#10;&#10;El contenido generado por IA puede ser incorrecto.">
            <a:extLst>
              <a:ext uri="{FF2B5EF4-FFF2-40B4-BE49-F238E27FC236}">
                <a16:creationId xmlns:a16="http://schemas.microsoft.com/office/drawing/2014/main" id="{394F2EA0-BA5F-B047-3CBB-2EC4C9BE8C50}"/>
              </a:ext>
            </a:extLst>
          </p:cNvPr>
          <p:cNvPicPr>
            <a:picLocks noChangeAspect="1"/>
          </p:cNvPicPr>
          <p:nvPr/>
        </p:nvPicPr>
        <p:blipFill>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tretch>
            <a:fillRect/>
          </a:stretch>
        </p:blipFill>
        <p:spPr>
          <a:xfrm>
            <a:off x="7648574" y="4563069"/>
            <a:ext cx="4391025" cy="2195513"/>
          </a:xfrm>
          <a:prstGeom prst="round2DiagRect">
            <a:avLst>
              <a:gd name="adj1" fmla="val 0"/>
              <a:gd name="adj2" fmla="val 16750"/>
            </a:avLst>
          </a:prstGeom>
          <a:ln w="38100" cap="sq">
            <a:solidFill>
              <a:schemeClr val="accent2">
                <a:lumMod val="50000"/>
              </a:schemeClr>
            </a:solidFill>
            <a:miter lim="800000"/>
          </a:ln>
          <a:effectLst>
            <a:outerShdw blurRad="254000" algn="tl" rotWithShape="0">
              <a:srgbClr val="000000">
                <a:alpha val="43000"/>
              </a:srgbClr>
            </a:outerShdw>
          </a:effectLst>
        </p:spPr>
      </p:pic>
      <p:pic>
        <p:nvPicPr>
          <p:cNvPr id="11" name="Imagen 10" descr="Imagen que contiene persona, hombre, parado, mujer&#10;&#10;El contenido generado por IA puede ser incorrecto.">
            <a:extLst>
              <a:ext uri="{FF2B5EF4-FFF2-40B4-BE49-F238E27FC236}">
                <a16:creationId xmlns:a16="http://schemas.microsoft.com/office/drawing/2014/main" id="{92102A58-A857-7024-D6BE-6304B56957D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09915" y="2931853"/>
            <a:ext cx="3184491" cy="1759417"/>
          </a:xfrm>
          <a:prstGeom prst="roundRect">
            <a:avLst>
              <a:gd name="adj" fmla="val 988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CuadroTexto 12">
            <a:extLst>
              <a:ext uri="{FF2B5EF4-FFF2-40B4-BE49-F238E27FC236}">
                <a16:creationId xmlns:a16="http://schemas.microsoft.com/office/drawing/2014/main" id="{F1997F3C-8739-2854-0E0D-EBE7AA1A55BA}"/>
              </a:ext>
            </a:extLst>
          </p:cNvPr>
          <p:cNvSpPr txBox="1"/>
          <p:nvPr/>
        </p:nvSpPr>
        <p:spPr>
          <a:xfrm>
            <a:off x="3512615" y="2995953"/>
            <a:ext cx="4307409" cy="1631216"/>
          </a:xfrm>
          <a:prstGeom prst="rect">
            <a:avLst/>
          </a:prstGeom>
          <a:noFill/>
        </p:spPr>
        <p:txBody>
          <a:bodyPr wrap="square">
            <a:spAutoFit/>
          </a:bodyPr>
          <a:lstStyle/>
          <a:p>
            <a:pPr>
              <a:spcBef>
                <a:spcPts val="600"/>
              </a:spcBef>
            </a:pPr>
            <a:r>
              <a:rPr lang="en" sz="2000" b="1" dirty="0"/>
              <a:t>Although she was not aware of it, Rahab was asking Israel to act toward her as God Himself had acted toward Israel, that is, with kindness [</a:t>
            </a:r>
            <a:r>
              <a:rPr lang="en" sz="2000" b="1" i="1" dirty="0"/>
              <a:t>hesed</a:t>
            </a:r>
            <a:r>
              <a:rPr lang="en" sz="2000" b="1" dirty="0"/>
              <a:t>]  (Dt. 7:12).</a:t>
            </a:r>
          </a:p>
        </p:txBody>
      </p:sp>
      <p:sp>
        <p:nvSpPr>
          <p:cNvPr id="15" name="CuadroTexto 14">
            <a:extLst>
              <a:ext uri="{FF2B5EF4-FFF2-40B4-BE49-F238E27FC236}">
                <a16:creationId xmlns:a16="http://schemas.microsoft.com/office/drawing/2014/main" id="{77DD7748-B541-3FEB-19C3-C1DE385AF337}"/>
              </a:ext>
            </a:extLst>
          </p:cNvPr>
          <p:cNvSpPr txBox="1"/>
          <p:nvPr/>
        </p:nvSpPr>
        <p:spPr>
          <a:xfrm>
            <a:off x="3489748" y="4983861"/>
            <a:ext cx="4063485" cy="1631216"/>
          </a:xfrm>
          <a:prstGeom prst="rect">
            <a:avLst/>
          </a:prstGeom>
          <a:noFill/>
        </p:spPr>
        <p:txBody>
          <a:bodyPr wrap="square">
            <a:spAutoFit/>
          </a:bodyPr>
          <a:lstStyle/>
          <a:p>
            <a:pPr>
              <a:spcBef>
                <a:spcPts val="600"/>
              </a:spcBef>
            </a:pPr>
            <a:r>
              <a:rPr lang="en" sz="2000" b="1" dirty="0"/>
              <a:t>The spies asked Rahab to fulfill the same conditions they had fulfilled to escape death in Egypt.                               In this way, she was included in God's covenant with Israel.</a:t>
            </a:r>
          </a:p>
        </p:txBody>
      </p:sp>
      <p:pic>
        <p:nvPicPr>
          <p:cNvPr id="17" name="Imagen 16" descr="Dibujo de una persona&#10;&#10;El contenido generado por IA puede ser incorrecto.">
            <a:extLst>
              <a:ext uri="{FF2B5EF4-FFF2-40B4-BE49-F238E27FC236}">
                <a16:creationId xmlns:a16="http://schemas.microsoft.com/office/drawing/2014/main" id="{0EAADA40-C5E2-FC05-2F39-407C91EBECE6}"/>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241502" y="4840357"/>
            <a:ext cx="3058377" cy="1918224"/>
          </a:xfrm>
          <a:prstGeom prst="round2DiagRect">
            <a:avLst>
              <a:gd name="adj1" fmla="val 16667"/>
              <a:gd name="adj2" fmla="val 0"/>
            </a:avLst>
          </a:prstGeom>
          <a:ln w="38100" cap="sq">
            <a:solidFill>
              <a:srgbClr val="7030A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4653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fltVal val="0"/>
                                          </p:val>
                                        </p:tav>
                                        <p:tav tm="100000">
                                          <p:val>
                                            <p:strVal val="#ppt_w"/>
                                          </p:val>
                                        </p:tav>
                                      </p:tavLst>
                                    </p:anim>
                                    <p:anim calcmode="lin" valueType="num">
                                      <p:cBhvr>
                                        <p:cTn id="35" dur="1000" fill="hold"/>
                                        <p:tgtEl>
                                          <p:spTgt spid="11"/>
                                        </p:tgtEl>
                                        <p:attrNameLst>
                                          <p:attrName>ppt_h</p:attrName>
                                        </p:attrNameLst>
                                      </p:cBhvr>
                                      <p:tavLst>
                                        <p:tav tm="0">
                                          <p:val>
                                            <p:fltVal val="0"/>
                                          </p:val>
                                        </p:tav>
                                        <p:tav tm="100000">
                                          <p:val>
                                            <p:strVal val="#ppt_h"/>
                                          </p:val>
                                        </p:tav>
                                      </p:tavLst>
                                    </p:anim>
                                    <p:anim calcmode="lin" valueType="num">
                                      <p:cBhvr>
                                        <p:cTn id="36" dur="1000" fill="hold"/>
                                        <p:tgtEl>
                                          <p:spTgt spid="11"/>
                                        </p:tgtEl>
                                        <p:attrNameLst>
                                          <p:attrName>style.rotation</p:attrName>
                                        </p:attrNameLst>
                                      </p:cBhvr>
                                      <p:tavLst>
                                        <p:tav tm="0">
                                          <p:val>
                                            <p:fltVal val="90"/>
                                          </p:val>
                                        </p:tav>
                                        <p:tav tm="100000">
                                          <p:val>
                                            <p:fltVal val="0"/>
                                          </p:val>
                                        </p:tav>
                                      </p:tavLst>
                                    </p:anim>
                                    <p:animEffect transition="in" filter="fade">
                                      <p:cBhvr>
                                        <p:cTn id="37" dur="1000"/>
                                        <p:tgtEl>
                                          <p:spTgt spid="11"/>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1000"/>
                                        <p:tgtEl>
                                          <p:spTgt spid="7"/>
                                        </p:tgtEl>
                                      </p:cBhvr>
                                    </p:animEffect>
                                    <p:anim calcmode="lin" valueType="num">
                                      <p:cBhvr>
                                        <p:cTn id="62" dur="1000" fill="hold"/>
                                        <p:tgtEl>
                                          <p:spTgt spid="7"/>
                                        </p:tgtEl>
                                        <p:attrNameLst>
                                          <p:attrName>ppt_x</p:attrName>
                                        </p:attrNameLst>
                                      </p:cBhvr>
                                      <p:tavLst>
                                        <p:tav tm="0">
                                          <p:val>
                                            <p:strVal val="#ppt_x"/>
                                          </p:val>
                                        </p:tav>
                                        <p:tav tm="100000">
                                          <p:val>
                                            <p:strVal val="#ppt_x"/>
                                          </p:val>
                                        </p:tav>
                                      </p:tavLst>
                                    </p:anim>
                                    <p:anim calcmode="lin" valueType="num">
                                      <p:cBhvr>
                                        <p:cTn id="6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6">
                                            <p:graphicEl>
                                              <a:dgm id="{7A6FB36C-C47A-4E5B-A75D-7F3173A4CF5C}"/>
                                            </p:graphicEl>
                                          </p:spTgt>
                                        </p:tgtEl>
                                        <p:attrNameLst>
                                          <p:attrName>style.visibility</p:attrName>
                                        </p:attrNameLst>
                                      </p:cBhvr>
                                      <p:to>
                                        <p:strVal val="visible"/>
                                      </p:to>
                                    </p:set>
                                    <p:anim calcmode="lin" valueType="num">
                                      <p:cBhvr>
                                        <p:cTn id="68" dur="500" fill="hold"/>
                                        <p:tgtEl>
                                          <p:spTgt spid="6">
                                            <p:graphicEl>
                                              <a:dgm id="{7A6FB36C-C47A-4E5B-A75D-7F3173A4CF5C}"/>
                                            </p:graphicEl>
                                          </p:spTgt>
                                        </p:tgtEl>
                                        <p:attrNameLst>
                                          <p:attrName>ppt_w</p:attrName>
                                        </p:attrNameLst>
                                      </p:cBhvr>
                                      <p:tavLst>
                                        <p:tav tm="0">
                                          <p:val>
                                            <p:fltVal val="0"/>
                                          </p:val>
                                        </p:tav>
                                        <p:tav tm="100000">
                                          <p:val>
                                            <p:strVal val="#ppt_w"/>
                                          </p:val>
                                        </p:tav>
                                      </p:tavLst>
                                    </p:anim>
                                    <p:anim calcmode="lin" valueType="num">
                                      <p:cBhvr>
                                        <p:cTn id="69" dur="500" fill="hold"/>
                                        <p:tgtEl>
                                          <p:spTgt spid="6">
                                            <p:graphicEl>
                                              <a:dgm id="{7A6FB36C-C47A-4E5B-A75D-7F3173A4CF5C}"/>
                                            </p:graphicEl>
                                          </p:spTgt>
                                        </p:tgtEl>
                                        <p:attrNameLst>
                                          <p:attrName>ppt_h</p:attrName>
                                        </p:attrNameLst>
                                      </p:cBhvr>
                                      <p:tavLst>
                                        <p:tav tm="0">
                                          <p:val>
                                            <p:fltVal val="0"/>
                                          </p:val>
                                        </p:tav>
                                        <p:tav tm="100000">
                                          <p:val>
                                            <p:strVal val="#ppt_h"/>
                                          </p:val>
                                        </p:tav>
                                      </p:tavLst>
                                    </p:anim>
                                    <p:animEffect transition="in" filter="fade">
                                      <p:cBhvr>
                                        <p:cTn id="70" dur="500"/>
                                        <p:tgtEl>
                                          <p:spTgt spid="6">
                                            <p:graphicEl>
                                              <a:dgm id="{7A6FB36C-C47A-4E5B-A75D-7F3173A4CF5C}"/>
                                            </p:graphicEl>
                                          </p:spTgt>
                                        </p:tgtEl>
                                      </p:cBhvr>
                                    </p:animEffect>
                                  </p:childTnLst>
                                </p:cTn>
                              </p:par>
                              <p:par>
                                <p:cTn id="71" presetID="53" presetClass="entr" presetSubtype="16" fill="hold" grpId="1" nodeType="withEffect">
                                  <p:stCondLst>
                                    <p:cond delay="0"/>
                                  </p:stCondLst>
                                  <p:childTnLst>
                                    <p:set>
                                      <p:cBhvr>
                                        <p:cTn id="72" dur="1" fill="hold">
                                          <p:stCondLst>
                                            <p:cond delay="0"/>
                                          </p:stCondLst>
                                        </p:cTn>
                                        <p:tgtEl>
                                          <p:spTgt spid="6">
                                            <p:graphicEl>
                                              <a:dgm id="{DB3278D5-FA06-43AA-B519-12815FAE331E}"/>
                                            </p:graphicEl>
                                          </p:spTgt>
                                        </p:tgtEl>
                                        <p:attrNameLst>
                                          <p:attrName>style.visibility</p:attrName>
                                        </p:attrNameLst>
                                      </p:cBhvr>
                                      <p:to>
                                        <p:strVal val="visible"/>
                                      </p:to>
                                    </p:set>
                                    <p:anim calcmode="lin" valueType="num">
                                      <p:cBhvr>
                                        <p:cTn id="73" dur="500" fill="hold"/>
                                        <p:tgtEl>
                                          <p:spTgt spid="6">
                                            <p:graphicEl>
                                              <a:dgm id="{DB3278D5-FA06-43AA-B519-12815FAE331E}"/>
                                            </p:graphicEl>
                                          </p:spTgt>
                                        </p:tgtEl>
                                        <p:attrNameLst>
                                          <p:attrName>ppt_w</p:attrName>
                                        </p:attrNameLst>
                                      </p:cBhvr>
                                      <p:tavLst>
                                        <p:tav tm="0">
                                          <p:val>
                                            <p:fltVal val="0"/>
                                          </p:val>
                                        </p:tav>
                                        <p:tav tm="100000">
                                          <p:val>
                                            <p:strVal val="#ppt_w"/>
                                          </p:val>
                                        </p:tav>
                                      </p:tavLst>
                                    </p:anim>
                                    <p:anim calcmode="lin" valueType="num">
                                      <p:cBhvr>
                                        <p:cTn id="74" dur="500" fill="hold"/>
                                        <p:tgtEl>
                                          <p:spTgt spid="6">
                                            <p:graphicEl>
                                              <a:dgm id="{DB3278D5-FA06-43AA-B519-12815FAE331E}"/>
                                            </p:graphicEl>
                                          </p:spTgt>
                                        </p:tgtEl>
                                        <p:attrNameLst>
                                          <p:attrName>ppt_h</p:attrName>
                                        </p:attrNameLst>
                                      </p:cBhvr>
                                      <p:tavLst>
                                        <p:tav tm="0">
                                          <p:val>
                                            <p:fltVal val="0"/>
                                          </p:val>
                                        </p:tav>
                                        <p:tav tm="100000">
                                          <p:val>
                                            <p:strVal val="#ppt_h"/>
                                          </p:val>
                                        </p:tav>
                                      </p:tavLst>
                                    </p:anim>
                                    <p:animEffect transition="in" filter="fade">
                                      <p:cBhvr>
                                        <p:cTn id="75" dur="500"/>
                                        <p:tgtEl>
                                          <p:spTgt spid="6">
                                            <p:graphicEl>
                                              <a:dgm id="{DB3278D5-FA06-43AA-B519-12815FAE331E}"/>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47" presetClass="entr" presetSubtype="0" fill="hold" grpId="0" nodeType="clickEffect">
                                  <p:stCondLst>
                                    <p:cond delay="0"/>
                                  </p:stCondLst>
                                  <p:childTnLst>
                                    <p:set>
                                      <p:cBhvr>
                                        <p:cTn id="79" dur="1" fill="hold">
                                          <p:stCondLst>
                                            <p:cond delay="0"/>
                                          </p:stCondLst>
                                        </p:cTn>
                                        <p:tgtEl>
                                          <p:spTgt spid="6">
                                            <p:graphicEl>
                                              <a:dgm id="{6FD29593-0F47-498E-A227-7857A06540C7}"/>
                                            </p:graphicEl>
                                          </p:spTgt>
                                        </p:tgtEl>
                                        <p:attrNameLst>
                                          <p:attrName>style.visibility</p:attrName>
                                        </p:attrNameLst>
                                      </p:cBhvr>
                                      <p:to>
                                        <p:strVal val="visible"/>
                                      </p:to>
                                    </p:set>
                                    <p:animEffect transition="in" filter="fade">
                                      <p:cBhvr>
                                        <p:cTn id="80" dur="1000"/>
                                        <p:tgtEl>
                                          <p:spTgt spid="6">
                                            <p:graphicEl>
                                              <a:dgm id="{6FD29593-0F47-498E-A227-7857A06540C7}"/>
                                            </p:graphicEl>
                                          </p:spTgt>
                                        </p:tgtEl>
                                      </p:cBhvr>
                                    </p:animEffect>
                                    <p:anim calcmode="lin" valueType="num">
                                      <p:cBhvr>
                                        <p:cTn id="81" dur="1000" fill="hold"/>
                                        <p:tgtEl>
                                          <p:spTgt spid="6">
                                            <p:graphicEl>
                                              <a:dgm id="{6FD29593-0F47-498E-A227-7857A06540C7}"/>
                                            </p:graphicEl>
                                          </p:spTgt>
                                        </p:tgtEl>
                                        <p:attrNameLst>
                                          <p:attrName>ppt_x</p:attrName>
                                        </p:attrNameLst>
                                      </p:cBhvr>
                                      <p:tavLst>
                                        <p:tav tm="0">
                                          <p:val>
                                            <p:strVal val="#ppt_x"/>
                                          </p:val>
                                        </p:tav>
                                        <p:tav tm="100000">
                                          <p:val>
                                            <p:strVal val="#ppt_x"/>
                                          </p:val>
                                        </p:tav>
                                      </p:tavLst>
                                    </p:anim>
                                    <p:anim calcmode="lin" valueType="num">
                                      <p:cBhvr>
                                        <p:cTn id="82" dur="1000" fill="hold"/>
                                        <p:tgtEl>
                                          <p:spTgt spid="6">
                                            <p:graphicEl>
                                              <a:dgm id="{6FD29593-0F47-498E-A227-7857A06540C7}"/>
                                            </p:graphicEl>
                                          </p:spTgt>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6">
                                            <p:graphicEl>
                                              <a:dgm id="{B11AC3C5-6E50-4A51-8189-291B12B49027}"/>
                                            </p:graphicEl>
                                          </p:spTgt>
                                        </p:tgtEl>
                                        <p:attrNameLst>
                                          <p:attrName>style.visibility</p:attrName>
                                        </p:attrNameLst>
                                      </p:cBhvr>
                                      <p:to>
                                        <p:strVal val="visible"/>
                                      </p:to>
                                    </p:set>
                                    <p:animEffect transition="in" filter="fade">
                                      <p:cBhvr>
                                        <p:cTn id="85" dur="1000"/>
                                        <p:tgtEl>
                                          <p:spTgt spid="6">
                                            <p:graphicEl>
                                              <a:dgm id="{B11AC3C5-6E50-4A51-8189-291B12B49027}"/>
                                            </p:graphicEl>
                                          </p:spTgt>
                                        </p:tgtEl>
                                      </p:cBhvr>
                                    </p:animEffect>
                                    <p:anim calcmode="lin" valueType="num">
                                      <p:cBhvr>
                                        <p:cTn id="86" dur="1000" fill="hold"/>
                                        <p:tgtEl>
                                          <p:spTgt spid="6">
                                            <p:graphicEl>
                                              <a:dgm id="{B11AC3C5-6E50-4A51-8189-291B12B49027}"/>
                                            </p:graphicEl>
                                          </p:spTgt>
                                        </p:tgtEl>
                                        <p:attrNameLst>
                                          <p:attrName>ppt_x</p:attrName>
                                        </p:attrNameLst>
                                      </p:cBhvr>
                                      <p:tavLst>
                                        <p:tav tm="0">
                                          <p:val>
                                            <p:strVal val="#ppt_x"/>
                                          </p:val>
                                        </p:tav>
                                        <p:tav tm="100000">
                                          <p:val>
                                            <p:strVal val="#ppt_x"/>
                                          </p:val>
                                        </p:tav>
                                      </p:tavLst>
                                    </p:anim>
                                    <p:anim calcmode="lin" valueType="num">
                                      <p:cBhvr>
                                        <p:cTn id="87" dur="1000" fill="hold"/>
                                        <p:tgtEl>
                                          <p:spTgt spid="6">
                                            <p:graphicEl>
                                              <a:dgm id="{B11AC3C5-6E50-4A51-8189-291B12B49027}"/>
                                            </p:graphic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7" presetClass="entr" presetSubtype="0" fill="hold" grpId="1" nodeType="clickEffect">
                                  <p:stCondLst>
                                    <p:cond delay="0"/>
                                  </p:stCondLst>
                                  <p:childTnLst>
                                    <p:set>
                                      <p:cBhvr>
                                        <p:cTn id="91" dur="1" fill="hold">
                                          <p:stCondLst>
                                            <p:cond delay="0"/>
                                          </p:stCondLst>
                                        </p:cTn>
                                        <p:tgtEl>
                                          <p:spTgt spid="6">
                                            <p:graphicEl>
                                              <a:dgm id="{045898C0-555C-4C36-867E-8DAF3D795777}"/>
                                            </p:graphicEl>
                                          </p:spTgt>
                                        </p:tgtEl>
                                        <p:attrNameLst>
                                          <p:attrName>style.visibility</p:attrName>
                                        </p:attrNameLst>
                                      </p:cBhvr>
                                      <p:to>
                                        <p:strVal val="visible"/>
                                      </p:to>
                                    </p:set>
                                    <p:animEffect transition="in" filter="fade">
                                      <p:cBhvr>
                                        <p:cTn id="92" dur="1000"/>
                                        <p:tgtEl>
                                          <p:spTgt spid="6">
                                            <p:graphicEl>
                                              <a:dgm id="{045898C0-555C-4C36-867E-8DAF3D795777}"/>
                                            </p:graphicEl>
                                          </p:spTgt>
                                        </p:tgtEl>
                                      </p:cBhvr>
                                    </p:animEffect>
                                    <p:anim calcmode="lin" valueType="num">
                                      <p:cBhvr>
                                        <p:cTn id="93" dur="1000" fill="hold"/>
                                        <p:tgtEl>
                                          <p:spTgt spid="6">
                                            <p:graphicEl>
                                              <a:dgm id="{045898C0-555C-4C36-867E-8DAF3D795777}"/>
                                            </p:graphicEl>
                                          </p:spTgt>
                                        </p:tgtEl>
                                        <p:attrNameLst>
                                          <p:attrName>ppt_x</p:attrName>
                                        </p:attrNameLst>
                                      </p:cBhvr>
                                      <p:tavLst>
                                        <p:tav tm="0">
                                          <p:val>
                                            <p:strVal val="#ppt_x"/>
                                          </p:val>
                                        </p:tav>
                                        <p:tav tm="100000">
                                          <p:val>
                                            <p:strVal val="#ppt_x"/>
                                          </p:val>
                                        </p:tav>
                                      </p:tavLst>
                                    </p:anim>
                                    <p:anim calcmode="lin" valueType="num">
                                      <p:cBhvr>
                                        <p:cTn id="94" dur="1000" fill="hold"/>
                                        <p:tgtEl>
                                          <p:spTgt spid="6">
                                            <p:graphicEl>
                                              <a:dgm id="{045898C0-555C-4C36-867E-8DAF3D795777}"/>
                                            </p:graphicEl>
                                          </p:spTgt>
                                        </p:tgtEl>
                                        <p:attrNameLst>
                                          <p:attrName>ppt_y</p:attrName>
                                        </p:attrNameLst>
                                      </p:cBhvr>
                                      <p:tavLst>
                                        <p:tav tm="0">
                                          <p:val>
                                            <p:strVal val="#ppt_y-.1"/>
                                          </p:val>
                                        </p:tav>
                                        <p:tav tm="100000">
                                          <p:val>
                                            <p:strVal val="#ppt_y"/>
                                          </p:val>
                                        </p:tav>
                                      </p:tavLst>
                                    </p:anim>
                                  </p:childTnLst>
                                </p:cTn>
                              </p:par>
                              <p:par>
                                <p:cTn id="95" presetID="47" presetClass="entr" presetSubtype="0" fill="hold" grpId="1" nodeType="withEffect">
                                  <p:stCondLst>
                                    <p:cond delay="0"/>
                                  </p:stCondLst>
                                  <p:childTnLst>
                                    <p:set>
                                      <p:cBhvr>
                                        <p:cTn id="96" dur="1" fill="hold">
                                          <p:stCondLst>
                                            <p:cond delay="0"/>
                                          </p:stCondLst>
                                        </p:cTn>
                                        <p:tgtEl>
                                          <p:spTgt spid="6">
                                            <p:graphicEl>
                                              <a:dgm id="{9F4FCA65-AA28-4B2D-A27B-D3678611D661}"/>
                                            </p:graphicEl>
                                          </p:spTgt>
                                        </p:tgtEl>
                                        <p:attrNameLst>
                                          <p:attrName>style.visibility</p:attrName>
                                        </p:attrNameLst>
                                      </p:cBhvr>
                                      <p:to>
                                        <p:strVal val="visible"/>
                                      </p:to>
                                    </p:set>
                                    <p:animEffect transition="in" filter="fade">
                                      <p:cBhvr>
                                        <p:cTn id="97" dur="1000"/>
                                        <p:tgtEl>
                                          <p:spTgt spid="6">
                                            <p:graphicEl>
                                              <a:dgm id="{9F4FCA65-AA28-4B2D-A27B-D3678611D661}"/>
                                            </p:graphicEl>
                                          </p:spTgt>
                                        </p:tgtEl>
                                      </p:cBhvr>
                                    </p:animEffect>
                                    <p:anim calcmode="lin" valueType="num">
                                      <p:cBhvr>
                                        <p:cTn id="98" dur="1000" fill="hold"/>
                                        <p:tgtEl>
                                          <p:spTgt spid="6">
                                            <p:graphicEl>
                                              <a:dgm id="{9F4FCA65-AA28-4B2D-A27B-D3678611D661}"/>
                                            </p:graphicEl>
                                          </p:spTgt>
                                        </p:tgtEl>
                                        <p:attrNameLst>
                                          <p:attrName>ppt_x</p:attrName>
                                        </p:attrNameLst>
                                      </p:cBhvr>
                                      <p:tavLst>
                                        <p:tav tm="0">
                                          <p:val>
                                            <p:strVal val="#ppt_x"/>
                                          </p:val>
                                        </p:tav>
                                        <p:tav tm="100000">
                                          <p:val>
                                            <p:strVal val="#ppt_x"/>
                                          </p:val>
                                        </p:tav>
                                      </p:tavLst>
                                    </p:anim>
                                    <p:anim calcmode="lin" valueType="num">
                                      <p:cBhvr>
                                        <p:cTn id="99" dur="1000" fill="hold"/>
                                        <p:tgtEl>
                                          <p:spTgt spid="6">
                                            <p:graphicEl>
                                              <a:dgm id="{9F4FCA65-AA28-4B2D-A27B-D3678611D661}"/>
                                            </p:graphic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7" presetClass="entr" presetSubtype="0" fill="hold" grpId="0" nodeType="clickEffect">
                                  <p:stCondLst>
                                    <p:cond delay="0"/>
                                  </p:stCondLst>
                                  <p:childTnLst>
                                    <p:set>
                                      <p:cBhvr>
                                        <p:cTn id="103" dur="1" fill="hold">
                                          <p:stCondLst>
                                            <p:cond delay="0"/>
                                          </p:stCondLst>
                                        </p:cTn>
                                        <p:tgtEl>
                                          <p:spTgt spid="6">
                                            <p:graphicEl>
                                              <a:dgm id="{C6514BCD-E44B-42D1-B0D0-329310F0950A}"/>
                                            </p:graphicEl>
                                          </p:spTgt>
                                        </p:tgtEl>
                                        <p:attrNameLst>
                                          <p:attrName>style.visibility</p:attrName>
                                        </p:attrNameLst>
                                      </p:cBhvr>
                                      <p:to>
                                        <p:strVal val="visible"/>
                                      </p:to>
                                    </p:set>
                                    <p:animEffect transition="in" filter="fade">
                                      <p:cBhvr>
                                        <p:cTn id="104" dur="1000"/>
                                        <p:tgtEl>
                                          <p:spTgt spid="6">
                                            <p:graphicEl>
                                              <a:dgm id="{C6514BCD-E44B-42D1-B0D0-329310F0950A}"/>
                                            </p:graphicEl>
                                          </p:spTgt>
                                        </p:tgtEl>
                                      </p:cBhvr>
                                    </p:animEffect>
                                    <p:anim calcmode="lin" valueType="num">
                                      <p:cBhvr>
                                        <p:cTn id="105" dur="1000" fill="hold"/>
                                        <p:tgtEl>
                                          <p:spTgt spid="6">
                                            <p:graphicEl>
                                              <a:dgm id="{C6514BCD-E44B-42D1-B0D0-329310F0950A}"/>
                                            </p:graphicEl>
                                          </p:spTgt>
                                        </p:tgtEl>
                                        <p:attrNameLst>
                                          <p:attrName>ppt_x</p:attrName>
                                        </p:attrNameLst>
                                      </p:cBhvr>
                                      <p:tavLst>
                                        <p:tav tm="0">
                                          <p:val>
                                            <p:strVal val="#ppt_x"/>
                                          </p:val>
                                        </p:tav>
                                        <p:tav tm="100000">
                                          <p:val>
                                            <p:strVal val="#ppt_x"/>
                                          </p:val>
                                        </p:tav>
                                      </p:tavLst>
                                    </p:anim>
                                    <p:anim calcmode="lin" valueType="num">
                                      <p:cBhvr>
                                        <p:cTn id="106" dur="1000" fill="hold"/>
                                        <p:tgtEl>
                                          <p:spTgt spid="6">
                                            <p:graphicEl>
                                              <a:dgm id="{C6514BCD-E44B-42D1-B0D0-329310F0950A}"/>
                                            </p:graphicEl>
                                          </p:spTgt>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6">
                                            <p:graphicEl>
                                              <a:dgm id="{9F5EBBF5-A2DE-43AF-AA24-79352D9E556A}"/>
                                            </p:graphicEl>
                                          </p:spTgt>
                                        </p:tgtEl>
                                        <p:attrNameLst>
                                          <p:attrName>style.visibility</p:attrName>
                                        </p:attrNameLst>
                                      </p:cBhvr>
                                      <p:to>
                                        <p:strVal val="visible"/>
                                      </p:to>
                                    </p:set>
                                    <p:animEffect transition="in" filter="fade">
                                      <p:cBhvr>
                                        <p:cTn id="109" dur="1000"/>
                                        <p:tgtEl>
                                          <p:spTgt spid="6">
                                            <p:graphicEl>
                                              <a:dgm id="{9F5EBBF5-A2DE-43AF-AA24-79352D9E556A}"/>
                                            </p:graphicEl>
                                          </p:spTgt>
                                        </p:tgtEl>
                                      </p:cBhvr>
                                    </p:animEffect>
                                    <p:anim calcmode="lin" valueType="num">
                                      <p:cBhvr>
                                        <p:cTn id="110" dur="1000" fill="hold"/>
                                        <p:tgtEl>
                                          <p:spTgt spid="6">
                                            <p:graphicEl>
                                              <a:dgm id="{9F5EBBF5-A2DE-43AF-AA24-79352D9E556A}"/>
                                            </p:graphicEl>
                                          </p:spTgt>
                                        </p:tgtEl>
                                        <p:attrNameLst>
                                          <p:attrName>ppt_x</p:attrName>
                                        </p:attrNameLst>
                                      </p:cBhvr>
                                      <p:tavLst>
                                        <p:tav tm="0">
                                          <p:val>
                                            <p:strVal val="#ppt_x"/>
                                          </p:val>
                                        </p:tav>
                                        <p:tav tm="100000">
                                          <p:val>
                                            <p:strVal val="#ppt_x"/>
                                          </p:val>
                                        </p:tav>
                                      </p:tavLst>
                                    </p:anim>
                                    <p:anim calcmode="lin" valueType="num">
                                      <p:cBhvr>
                                        <p:cTn id="111" dur="1000" fill="hold"/>
                                        <p:tgtEl>
                                          <p:spTgt spid="6">
                                            <p:graphicEl>
                                              <a:dgm id="{9F5EBBF5-A2DE-43AF-AA24-79352D9E556A}"/>
                                            </p:graphicEl>
                                          </p:spTgt>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grpId="1" nodeType="clickEffect">
                                  <p:stCondLst>
                                    <p:cond delay="0"/>
                                  </p:stCondLst>
                                  <p:childTnLst>
                                    <p:set>
                                      <p:cBhvr>
                                        <p:cTn id="115" dur="1" fill="hold">
                                          <p:stCondLst>
                                            <p:cond delay="0"/>
                                          </p:stCondLst>
                                        </p:cTn>
                                        <p:tgtEl>
                                          <p:spTgt spid="6">
                                            <p:graphicEl>
                                              <a:dgm id="{BD5A8F5A-C612-4609-8613-BEF1DD385892}"/>
                                            </p:graphicEl>
                                          </p:spTgt>
                                        </p:tgtEl>
                                        <p:attrNameLst>
                                          <p:attrName>style.visibility</p:attrName>
                                        </p:attrNameLst>
                                      </p:cBhvr>
                                      <p:to>
                                        <p:strVal val="visible"/>
                                      </p:to>
                                    </p:set>
                                    <p:animEffect transition="in" filter="fade">
                                      <p:cBhvr>
                                        <p:cTn id="116" dur="1000"/>
                                        <p:tgtEl>
                                          <p:spTgt spid="6">
                                            <p:graphicEl>
                                              <a:dgm id="{BD5A8F5A-C612-4609-8613-BEF1DD385892}"/>
                                            </p:graphicEl>
                                          </p:spTgt>
                                        </p:tgtEl>
                                      </p:cBhvr>
                                    </p:animEffect>
                                    <p:anim calcmode="lin" valueType="num">
                                      <p:cBhvr>
                                        <p:cTn id="117" dur="1000" fill="hold"/>
                                        <p:tgtEl>
                                          <p:spTgt spid="6">
                                            <p:graphicEl>
                                              <a:dgm id="{BD5A8F5A-C612-4609-8613-BEF1DD385892}"/>
                                            </p:graphicEl>
                                          </p:spTgt>
                                        </p:tgtEl>
                                        <p:attrNameLst>
                                          <p:attrName>ppt_x</p:attrName>
                                        </p:attrNameLst>
                                      </p:cBhvr>
                                      <p:tavLst>
                                        <p:tav tm="0">
                                          <p:val>
                                            <p:strVal val="#ppt_x"/>
                                          </p:val>
                                        </p:tav>
                                        <p:tav tm="100000">
                                          <p:val>
                                            <p:strVal val="#ppt_x"/>
                                          </p:val>
                                        </p:tav>
                                      </p:tavLst>
                                    </p:anim>
                                    <p:anim calcmode="lin" valueType="num">
                                      <p:cBhvr>
                                        <p:cTn id="118" dur="1000" fill="hold"/>
                                        <p:tgtEl>
                                          <p:spTgt spid="6">
                                            <p:graphicEl>
                                              <a:dgm id="{BD5A8F5A-C612-4609-8613-BEF1DD385892}"/>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1" nodeType="withEffect">
                                  <p:stCondLst>
                                    <p:cond delay="0"/>
                                  </p:stCondLst>
                                  <p:childTnLst>
                                    <p:set>
                                      <p:cBhvr>
                                        <p:cTn id="120" dur="1" fill="hold">
                                          <p:stCondLst>
                                            <p:cond delay="0"/>
                                          </p:stCondLst>
                                        </p:cTn>
                                        <p:tgtEl>
                                          <p:spTgt spid="6">
                                            <p:graphicEl>
                                              <a:dgm id="{0E2237D8-BE99-43AE-869C-1BAF9B408756}"/>
                                            </p:graphicEl>
                                          </p:spTgt>
                                        </p:tgtEl>
                                        <p:attrNameLst>
                                          <p:attrName>style.visibility</p:attrName>
                                        </p:attrNameLst>
                                      </p:cBhvr>
                                      <p:to>
                                        <p:strVal val="visible"/>
                                      </p:to>
                                    </p:set>
                                    <p:animEffect transition="in" filter="fade">
                                      <p:cBhvr>
                                        <p:cTn id="121" dur="1000"/>
                                        <p:tgtEl>
                                          <p:spTgt spid="6">
                                            <p:graphicEl>
                                              <a:dgm id="{0E2237D8-BE99-43AE-869C-1BAF9B408756}"/>
                                            </p:graphicEl>
                                          </p:spTgt>
                                        </p:tgtEl>
                                      </p:cBhvr>
                                    </p:animEffect>
                                    <p:anim calcmode="lin" valueType="num">
                                      <p:cBhvr>
                                        <p:cTn id="122" dur="1000" fill="hold"/>
                                        <p:tgtEl>
                                          <p:spTgt spid="6">
                                            <p:graphicEl>
                                              <a:dgm id="{0E2237D8-BE99-43AE-869C-1BAF9B408756}"/>
                                            </p:graphicEl>
                                          </p:spTgt>
                                        </p:tgtEl>
                                        <p:attrNameLst>
                                          <p:attrName>ppt_x</p:attrName>
                                        </p:attrNameLst>
                                      </p:cBhvr>
                                      <p:tavLst>
                                        <p:tav tm="0">
                                          <p:val>
                                            <p:strVal val="#ppt_x"/>
                                          </p:val>
                                        </p:tav>
                                        <p:tav tm="100000">
                                          <p:val>
                                            <p:strVal val="#ppt_x"/>
                                          </p:val>
                                        </p:tav>
                                      </p:tavLst>
                                    </p:anim>
                                    <p:anim calcmode="lin" valueType="num">
                                      <p:cBhvr>
                                        <p:cTn id="123" dur="1000" fill="hold"/>
                                        <p:tgtEl>
                                          <p:spTgt spid="6">
                                            <p:graphicEl>
                                              <a:dgm id="{0E2237D8-BE99-43AE-869C-1BAF9B40875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6" grpId="0" uiExpand="1">
        <p:bldSub>
          <a:bldDgm bld="one"/>
        </p:bldSub>
      </p:bldGraphic>
      <p:bldGraphic spid="6" grpId="1" uiExpand="1">
        <p:bldSub>
          <a:bldDgm bld="one"/>
        </p:bldSub>
      </p:bldGraphic>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4BBBD0-5142-AFCC-26B7-7CB5FD47F5E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4B2F50-F468-C994-6C88-D4ADC61D2A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B804454-E51D-F6EE-E019-B8B683CB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F0388F9-CDF7-F5FA-DD02-9434829FD2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33C1A15D-14A3-0A32-E8F2-86D7607AB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6">
            <a:extLst>
              <a:ext uri="{FF2B5EF4-FFF2-40B4-BE49-F238E27FC236}">
                <a16:creationId xmlns:a16="http://schemas.microsoft.com/office/drawing/2014/main" id="{4D4B15EF-270F-04DC-2693-42B4F493B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5B7CBFB2-7AD8-8534-552D-CEBA5990300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6809906" y="170822"/>
            <a:ext cx="5213084" cy="6516355"/>
          </a:xfrm>
          <a:prstGeom prst="rect">
            <a:avLst/>
          </a:prstGeom>
          <a:solidFill>
            <a:srgbClr val="FFFFFF">
              <a:shade val="85000"/>
            </a:srgbClr>
          </a:solidFill>
          <a:ln w="88900" cap="sq">
            <a:gradFill flip="none" rotWithShape="1">
              <a:gsLst>
                <a:gs pos="0">
                  <a:schemeClr val="bg1"/>
                </a:gs>
                <a:gs pos="40000">
                  <a:schemeClr val="bg1"/>
                </a:gs>
                <a:gs pos="42000">
                  <a:srgbClr val="2D4C84"/>
                </a:gs>
                <a:gs pos="100000">
                  <a:srgbClr val="2D4C84"/>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uadroTexto 4">
            <a:extLst>
              <a:ext uri="{FF2B5EF4-FFF2-40B4-BE49-F238E27FC236}">
                <a16:creationId xmlns:a16="http://schemas.microsoft.com/office/drawing/2014/main" id="{A801B4E8-61EB-0638-425B-7351BFB391B9}"/>
              </a:ext>
            </a:extLst>
          </p:cNvPr>
          <p:cNvSpPr txBox="1"/>
          <p:nvPr/>
        </p:nvSpPr>
        <p:spPr>
          <a:xfrm>
            <a:off x="507002" y="672277"/>
            <a:ext cx="5795902" cy="2677656"/>
          </a:xfrm>
          <a:prstGeom prst="rect">
            <a:avLst/>
          </a:prstGeom>
          <a:noFill/>
        </p:spPr>
        <p:txBody>
          <a:bodyPr wrap="square">
            <a:spAutoFit/>
          </a:bodyPr>
          <a:lstStyle/>
          <a:p>
            <a:pPr algn="ctr"/>
            <a:r>
              <a:rPr lang="en" sz="6000" b="1" dirty="0">
                <a:ln w="13462">
                  <a:solidFill>
                    <a:schemeClr val="bg1"/>
                  </a:solidFill>
                  <a:prstDash val="solid"/>
                </a:ln>
                <a:solidFill>
                  <a:srgbClr val="2D4C84"/>
                </a:solidFill>
                <a:effectLst>
                  <a:outerShdw dist="38100" dir="2700000" algn="bl" rotWithShape="0">
                    <a:srgbClr val="C00000"/>
                  </a:outerShdw>
                </a:effectLst>
              </a:rPr>
              <a:t>GRACE FOR THE GIBEBAITES</a:t>
            </a:r>
          </a:p>
          <a:p>
            <a:pPr algn="ctr"/>
            <a:r>
              <a:rPr lang="en" sz="4800" b="1" dirty="0">
                <a:ln w="13462">
                  <a:solidFill>
                    <a:schemeClr val="bg1"/>
                  </a:solidFill>
                  <a:prstDash val="solid"/>
                </a:ln>
                <a:solidFill>
                  <a:srgbClr val="2D4C84"/>
                </a:solidFill>
                <a:effectLst>
                  <a:outerShdw dist="38100" dir="2700000" algn="bl" rotWithShape="0">
                    <a:srgbClr val="C00000"/>
                  </a:outerShdw>
                </a:effectLst>
              </a:rPr>
              <a:t>(JOSHUA 9)</a:t>
            </a:r>
          </a:p>
        </p:txBody>
      </p:sp>
    </p:spTree>
    <p:extLst>
      <p:ext uri="{BB962C8B-B14F-4D97-AF65-F5344CB8AC3E}">
        <p14:creationId xmlns:p14="http://schemas.microsoft.com/office/powerpoint/2010/main" val="33222369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themeOverride>
</file>

<file path=ppt/theme/themeOverride2.xml><?xml version="1.0" encoding="utf-8"?>
<a:themeOverride xmlns:a="http://schemas.openxmlformats.org/drawingml/2006/main">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themeOverride>
</file>

<file path=docProps/app.xml><?xml version="1.0" encoding="utf-8"?>
<Properties xmlns="http://schemas.openxmlformats.org/officeDocument/2006/extended-properties" xmlns:vt="http://schemas.openxmlformats.org/officeDocument/2006/docPropsVTypes">
  <TotalTime>532</TotalTime>
  <Words>1230</Words>
  <Application>Microsoft Office PowerPoint</Application>
  <PresentationFormat>Panorámica</PresentationFormat>
  <Paragraphs>83</Paragraphs>
  <Slides>12</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12</vt:i4>
      </vt:variant>
    </vt:vector>
  </HeadingPairs>
  <TitlesOfParts>
    <vt:vector size="20" baseType="lpstr">
      <vt:lpstr>Calibri</vt:lpstr>
      <vt:lpstr>Comic Sans MS</vt:lpstr>
      <vt:lpstr>Arial</vt:lpstr>
      <vt:lpstr>Aptos Display</vt:lpstr>
      <vt:lpstr>Aptos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85</cp:revision>
  <dcterms:created xsi:type="dcterms:W3CDTF">2025-09-18T09:24:05Z</dcterms:created>
  <dcterms:modified xsi:type="dcterms:W3CDTF">2025-09-28T06:09:07Z</dcterms:modified>
</cp:coreProperties>
</file>