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61" r:id="rId4"/>
    <p:sldId id="279" r:id="rId5"/>
    <p:sldId id="259" r:id="rId6"/>
    <p:sldId id="260" r:id="rId7"/>
    <p:sldId id="280" r:id="rId8"/>
    <p:sldId id="278" r:id="rId9"/>
    <p:sldId id="269" r:id="rId10"/>
    <p:sldId id="262" r:id="rId11"/>
    <p:sldId id="263" r:id="rId12"/>
    <p:sldId id="264" r:id="rId13"/>
    <p:sldId id="26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10"/>
    <a:srgbClr val="F27AD0"/>
    <a:srgbClr val="FCE0F4"/>
    <a:srgbClr val="826000"/>
    <a:srgbClr val="CC9900"/>
    <a:srgbClr val="E61992"/>
    <a:srgbClr val="00AC7F"/>
    <a:srgbClr val="00CC99"/>
    <a:srgbClr val="A47D00"/>
    <a:srgbClr val="A5C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FC93B-E400-499A-B29B-F63AACF06CF0}" type="doc">
      <dgm:prSet loTypeId="urn:microsoft.com/office/officeart/2008/layout/PictureAccentList" loCatId="list" qsTypeId="urn:microsoft.com/office/officeart/2005/8/quickstyle/simple5" qsCatId="simple" csTypeId="urn:microsoft.com/office/officeart/2005/8/colors/colorful2" csCatId="colorful" phldr="1"/>
      <dgm:spPr/>
      <dgm:t>
        <a:bodyPr/>
        <a:lstStyle/>
        <a:p>
          <a:endParaRPr lang="es-ES"/>
        </a:p>
      </dgm:t>
    </dgm:pt>
    <dgm:pt modelId="{1599342D-B263-48FC-AA07-C912CAF7E656}">
      <dgm:prSet custT="1"/>
      <dgm:spPr>
        <a:solidFill>
          <a:schemeClr val="tx1"/>
        </a:solidFill>
      </dgm:spPr>
      <dgm:t>
        <a:bodyPr/>
        <a:lstStyle/>
        <a:p>
          <a:r>
            <a:rPr lang="en" sz="2000" b="1" dirty="0">
              <a:effectLst>
                <a:outerShdw blurRad="38100" dist="38100" dir="2700000" algn="tl">
                  <a:srgbClr val="000000">
                    <a:alpha val="43137"/>
                  </a:srgbClr>
                </a:outerShdw>
              </a:effectLst>
            </a:rPr>
            <a:t>Sin in the church</a:t>
          </a:r>
          <a:endParaRPr lang="es-ES" sz="2000" dirty="0">
            <a:effectLst>
              <a:outerShdw blurRad="38100" dist="38100" dir="2700000" algn="tl">
                <a:srgbClr val="000000">
                  <a:alpha val="43137"/>
                </a:srgbClr>
              </a:outerShdw>
            </a:effectLst>
          </a:endParaRPr>
        </a:p>
      </dgm:t>
    </dgm:pt>
    <dgm:pt modelId="{FC45F4F9-00A2-4E55-9687-FFC6647CFBF5}" type="par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C12323D-719B-4817-9266-27EC8FCB0062}" type="sibTrans" cxnId="{6BD4AC90-3D68-46F6-8EC9-29A690E6EDB5}">
      <dgm:prSet/>
      <dgm:spPr/>
      <dgm:t>
        <a:bodyPr/>
        <a:lstStyle/>
        <a:p>
          <a:endParaRPr lang="es-ES" sz="2000">
            <a:effectLst>
              <a:outerShdw blurRad="38100" dist="38100" dir="2700000" algn="tl">
                <a:srgbClr val="000000">
                  <a:alpha val="43137"/>
                </a:srgbClr>
              </a:outerShdw>
            </a:effectLst>
          </a:endParaRPr>
        </a:p>
      </dgm:t>
    </dgm:pt>
    <dgm:pt modelId="{57F91860-9BC6-4796-AF53-DD604ECD3268}">
      <dgm:prSet custT="1"/>
      <dgm:spPr>
        <a:solidFill>
          <a:schemeClr val="accent2"/>
        </a:solidFill>
      </dgm:spPr>
      <dgm:t>
        <a:bodyPr/>
        <a:lstStyle/>
        <a:p>
          <a:r>
            <a:rPr lang="en" sz="2000" b="1" dirty="0">
              <a:effectLst>
                <a:outerShdw blurRad="38100" dist="38100" dir="2700000" algn="tl">
                  <a:srgbClr val="000000">
                    <a:alpha val="43137"/>
                  </a:srgbClr>
                </a:outerShdw>
              </a:effectLst>
            </a:rPr>
            <a:t>The consented sin</a:t>
          </a:r>
          <a:endParaRPr lang="es-ES" sz="2000" dirty="0">
            <a:effectLst>
              <a:outerShdw blurRad="38100" dist="38100" dir="2700000" algn="tl">
                <a:srgbClr val="000000">
                  <a:alpha val="43137"/>
                </a:srgbClr>
              </a:outerShdw>
            </a:effectLst>
          </a:endParaRPr>
        </a:p>
      </dgm:t>
    </dgm:pt>
    <dgm:pt modelId="{A20E4CA2-0CFA-49BD-B1CB-F48AB66C05E9}" type="par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B616882E-B946-43DB-9C56-FCC7B587FD81}" type="sibTrans" cxnId="{371D8289-9F6E-4A62-A5A6-14BFF255813E}">
      <dgm:prSet/>
      <dgm:spPr/>
      <dgm:t>
        <a:bodyPr/>
        <a:lstStyle/>
        <a:p>
          <a:endParaRPr lang="es-ES" sz="2000">
            <a:effectLst>
              <a:outerShdw blurRad="38100" dist="38100" dir="2700000" algn="tl">
                <a:srgbClr val="000000">
                  <a:alpha val="43137"/>
                </a:srgbClr>
              </a:outerShdw>
            </a:effectLst>
          </a:endParaRPr>
        </a:p>
      </dgm:t>
    </dgm:pt>
    <dgm:pt modelId="{A5631411-8B09-4431-B32D-A6FB28406E88}">
      <dgm:prSet custT="1"/>
      <dgm:spPr>
        <a:solidFill>
          <a:schemeClr val="accent5"/>
        </a:solidFill>
      </dgm:spPr>
      <dgm:t>
        <a:bodyPr/>
        <a:lstStyle/>
        <a:p>
          <a:r>
            <a:rPr lang="en" sz="2000" b="1" dirty="0">
              <a:effectLst>
                <a:outerShdw blurRad="38100" dist="38100" dir="2700000" algn="tl">
                  <a:srgbClr val="000000">
                    <a:alpha val="43137"/>
                  </a:srgbClr>
                </a:outerShdw>
              </a:effectLst>
            </a:rPr>
            <a:t>Eradication of sin</a:t>
          </a:r>
          <a:endParaRPr lang="es-ES" sz="2000" dirty="0">
            <a:effectLst>
              <a:outerShdw blurRad="38100" dist="38100" dir="2700000" algn="tl">
                <a:srgbClr val="000000">
                  <a:alpha val="43137"/>
                </a:srgbClr>
              </a:outerShdw>
            </a:effectLst>
          </a:endParaRPr>
        </a:p>
      </dgm:t>
    </dgm:pt>
    <dgm:pt modelId="{03C49E21-873B-4EE6-9166-D7BF43DA4904}" type="par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911AD70B-3CB9-4795-BD9E-2B67E1B0352D}" type="sibTrans" cxnId="{83FD60D3-19AB-4062-9297-F8901196FBE1}">
      <dgm:prSet/>
      <dgm:spPr/>
      <dgm:t>
        <a:bodyPr/>
        <a:lstStyle/>
        <a:p>
          <a:endParaRPr lang="es-ES" sz="2000">
            <a:effectLst>
              <a:outerShdw blurRad="38100" dist="38100" dir="2700000" algn="tl">
                <a:srgbClr val="000000">
                  <a:alpha val="43137"/>
                </a:srgbClr>
              </a:outerShdw>
            </a:effectLst>
          </a:endParaRPr>
        </a:p>
      </dgm:t>
    </dgm:pt>
    <dgm:pt modelId="{42B5CBA6-5FE0-42B8-A277-DB22D09D4AA3}">
      <dgm:prSet custT="1"/>
      <dgm:spPr>
        <a:solidFill>
          <a:srgbClr val="E61992"/>
        </a:solidFill>
      </dgm:spPr>
      <dgm:t>
        <a:bodyPr/>
        <a:lstStyle/>
        <a:p>
          <a:r>
            <a:rPr lang="en" sz="2000" b="1" dirty="0">
              <a:effectLst>
                <a:outerShdw blurRad="38100" dist="38100" dir="2700000" algn="tl">
                  <a:srgbClr val="000000">
                    <a:alpha val="43137"/>
                  </a:srgbClr>
                </a:outerShdw>
              </a:effectLst>
            </a:rPr>
            <a:t>Dealing with internal problems</a:t>
          </a:r>
          <a:endParaRPr lang="es-ES" sz="2000" dirty="0">
            <a:effectLst>
              <a:outerShdw blurRad="38100" dist="38100" dir="2700000" algn="tl">
                <a:srgbClr val="000000">
                  <a:alpha val="43137"/>
                </a:srgbClr>
              </a:outerShdw>
            </a:effectLst>
          </a:endParaRPr>
        </a:p>
      </dgm:t>
    </dgm:pt>
    <dgm:pt modelId="{BD62661F-DE59-41D3-A56A-E9844CADAB06}" type="par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A16A4E7A-CF5F-472C-8972-5518B4C41170}" type="sibTrans" cxnId="{92748D10-7E6B-49A9-A361-F69A23D31B38}">
      <dgm:prSet/>
      <dgm:spPr/>
      <dgm:t>
        <a:bodyPr/>
        <a:lstStyle/>
        <a:p>
          <a:endParaRPr lang="es-ES" sz="2000">
            <a:effectLst>
              <a:outerShdw blurRad="38100" dist="38100" dir="2700000" algn="tl">
                <a:srgbClr val="000000">
                  <a:alpha val="43137"/>
                </a:srgbClr>
              </a:outerShdw>
            </a:effectLst>
          </a:endParaRPr>
        </a:p>
      </dgm:t>
    </dgm:pt>
    <dgm:pt modelId="{526C4CF9-EE0F-46E3-8015-20160389F3E4}">
      <dgm:prSet custT="1"/>
      <dgm:spPr>
        <a:solidFill>
          <a:schemeClr val="tx1"/>
        </a:solidFill>
      </dgm:spPr>
      <dgm:t>
        <a:bodyPr/>
        <a:lstStyle/>
        <a:p>
          <a:r>
            <a:rPr lang="en" sz="2000" b="1" dirty="0">
              <a:effectLst>
                <a:outerShdw blurRad="38100" dist="38100" dir="2700000" algn="tl">
                  <a:srgbClr val="000000">
                    <a:alpha val="43137"/>
                  </a:srgbClr>
                </a:outerShdw>
              </a:effectLst>
            </a:rPr>
            <a:t>How to avoid sin in church</a:t>
          </a:r>
          <a:endParaRPr lang="es-ES" sz="2000" dirty="0">
            <a:effectLst>
              <a:outerShdw blurRad="38100" dist="38100" dir="2700000" algn="tl">
                <a:srgbClr val="000000">
                  <a:alpha val="43137"/>
                </a:srgbClr>
              </a:outerShdw>
            </a:effectLst>
          </a:endParaRPr>
        </a:p>
      </dgm:t>
    </dgm:pt>
    <dgm:pt modelId="{80662761-C039-4074-BA1D-34F82BECFBF0}" type="par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EB8F71D6-3E9B-4218-87B5-1DA445E9A5E2}" type="sibTrans" cxnId="{3A03669A-B1FE-45C3-887C-B709E934D7D4}">
      <dgm:prSet/>
      <dgm:spPr/>
      <dgm:t>
        <a:bodyPr/>
        <a:lstStyle/>
        <a:p>
          <a:endParaRPr lang="es-ES" sz="2000">
            <a:effectLst>
              <a:outerShdw blurRad="38100" dist="38100" dir="2700000" algn="tl">
                <a:srgbClr val="000000">
                  <a:alpha val="43137"/>
                </a:srgbClr>
              </a:outerShdw>
            </a:effectLst>
          </a:endParaRPr>
        </a:p>
      </dgm:t>
    </dgm:pt>
    <dgm:pt modelId="{1BA18CDE-CD5F-4EE3-BA73-EDB47A45109B}">
      <dgm:prSet custT="1"/>
      <dgm:spPr>
        <a:solidFill>
          <a:schemeClr val="accent4">
            <a:lumMod val="75000"/>
          </a:schemeClr>
        </a:solidFill>
      </dgm:spPr>
      <dgm:t>
        <a:bodyPr/>
        <a:lstStyle/>
        <a:p>
          <a:r>
            <a:rPr lang="en" sz="2000" b="1" dirty="0">
              <a:effectLst>
                <a:outerShdw blurRad="38100" dist="38100" dir="2700000" algn="tl">
                  <a:srgbClr val="000000">
                    <a:alpha val="43137"/>
                  </a:srgbClr>
                </a:outerShdw>
              </a:effectLst>
            </a:rPr>
            <a:t>Temples of the Holy Spirit</a:t>
          </a:r>
          <a:endParaRPr lang="es-ES" sz="2000" dirty="0">
            <a:effectLst>
              <a:outerShdw blurRad="38100" dist="38100" dir="2700000" algn="tl">
                <a:srgbClr val="000000">
                  <a:alpha val="43137"/>
                </a:srgbClr>
              </a:outerShdw>
            </a:effectLst>
          </a:endParaRPr>
        </a:p>
      </dgm:t>
    </dgm:pt>
    <dgm:pt modelId="{EE0656C4-4730-412F-8FB8-3CB54A0B67AB}" type="par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E4D1246-92D0-41F6-AF0C-78CC6D6E0D7D}" type="sibTrans" cxnId="{883E1E39-1A7D-41AB-9528-5BFAEFFB990D}">
      <dgm:prSet/>
      <dgm:spPr/>
      <dgm:t>
        <a:bodyPr/>
        <a:lstStyle/>
        <a:p>
          <a:endParaRPr lang="es-ES" sz="2000">
            <a:effectLst>
              <a:outerShdw blurRad="38100" dist="38100" dir="2700000" algn="tl">
                <a:srgbClr val="000000">
                  <a:alpha val="43137"/>
                </a:srgbClr>
              </a:outerShdw>
            </a:effectLst>
          </a:endParaRPr>
        </a:p>
      </dgm:t>
    </dgm:pt>
    <dgm:pt modelId="{A3776592-3A37-4E9D-A419-1E642B0F8DF2}">
      <dgm:prSet custT="1"/>
      <dgm:spPr>
        <a:solidFill>
          <a:schemeClr val="accent1"/>
        </a:solidFill>
      </dgm:spPr>
      <dgm:t>
        <a:bodyPr/>
        <a:lstStyle/>
        <a:p>
          <a:r>
            <a:rPr lang="en" sz="2000" b="1" dirty="0">
              <a:effectLst>
                <a:outerShdw blurRad="38100" dist="38100" dir="2700000" algn="tl">
                  <a:srgbClr val="000000">
                    <a:alpha val="43137"/>
                  </a:srgbClr>
                </a:outerShdw>
              </a:effectLst>
            </a:rPr>
            <a:t>Lawful sexuality</a:t>
          </a:r>
          <a:endParaRPr lang="es-ES" sz="2000" dirty="0">
            <a:effectLst>
              <a:outerShdw blurRad="38100" dist="38100" dir="2700000" algn="tl">
                <a:srgbClr val="000000">
                  <a:alpha val="43137"/>
                </a:srgbClr>
              </a:outerShdw>
            </a:effectLst>
          </a:endParaRPr>
        </a:p>
      </dgm:t>
    </dgm:pt>
    <dgm:pt modelId="{ACF77BF0-394C-44B2-A636-705FFA3C7CD1}" type="par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F32D6E8C-4C33-4643-9E5D-773B07C51588}" type="sibTrans" cxnId="{313B9DFA-0D3C-45ED-9418-BCA105DACE5C}">
      <dgm:prSet/>
      <dgm:spPr/>
      <dgm:t>
        <a:bodyPr/>
        <a:lstStyle/>
        <a:p>
          <a:endParaRPr lang="es-ES" sz="2000">
            <a:effectLst>
              <a:outerShdw blurRad="38100" dist="38100" dir="2700000" algn="tl">
                <a:srgbClr val="000000">
                  <a:alpha val="43137"/>
                </a:srgbClr>
              </a:outerShdw>
            </a:effectLst>
          </a:endParaRPr>
        </a:p>
      </dgm:t>
    </dgm:pt>
    <dgm:pt modelId="{D06F5AB6-56B6-4C22-9AD8-0407E2697D2F}" type="pres">
      <dgm:prSet presAssocID="{7F9FC93B-E400-499A-B29B-F63AACF06CF0}" presName="layout" presStyleCnt="0">
        <dgm:presLayoutVars>
          <dgm:chMax/>
          <dgm:chPref/>
          <dgm:dir/>
          <dgm:animOne val="branch"/>
          <dgm:animLvl val="lvl"/>
          <dgm:resizeHandles/>
        </dgm:presLayoutVars>
      </dgm:prSet>
      <dgm:spPr/>
    </dgm:pt>
    <dgm:pt modelId="{C67CB879-D4A5-4833-A181-400836467C0E}" type="pres">
      <dgm:prSet presAssocID="{1599342D-B263-48FC-AA07-C912CAF7E656}" presName="root" presStyleCnt="0">
        <dgm:presLayoutVars>
          <dgm:chMax/>
          <dgm:chPref val="4"/>
        </dgm:presLayoutVars>
      </dgm:prSet>
      <dgm:spPr/>
    </dgm:pt>
    <dgm:pt modelId="{8182B109-4F94-4B97-B6C3-C008D8B2EC45}" type="pres">
      <dgm:prSet presAssocID="{1599342D-B263-48FC-AA07-C912CAF7E656}" presName="rootComposite" presStyleCnt="0">
        <dgm:presLayoutVars/>
      </dgm:prSet>
      <dgm:spPr/>
    </dgm:pt>
    <dgm:pt modelId="{08F40703-DCF5-4168-9C3F-BB7FAA75591F}" type="pres">
      <dgm:prSet presAssocID="{1599342D-B263-48FC-AA07-C912CAF7E656}" presName="rootText" presStyleLbl="node0" presStyleIdx="0" presStyleCnt="2" custScaleX="106537" custScaleY="164931" custLinFactNeighborX="1720" custLinFactNeighborY="-11068">
        <dgm:presLayoutVars>
          <dgm:chMax/>
          <dgm:chPref val="4"/>
        </dgm:presLayoutVars>
      </dgm:prSet>
      <dgm:spPr/>
    </dgm:pt>
    <dgm:pt modelId="{8D04CFC8-9FE2-4075-B5A7-D3196D551307}" type="pres">
      <dgm:prSet presAssocID="{1599342D-B263-48FC-AA07-C912CAF7E656}" presName="childShape" presStyleCnt="0">
        <dgm:presLayoutVars>
          <dgm:chMax val="0"/>
          <dgm:chPref val="0"/>
        </dgm:presLayoutVars>
      </dgm:prSet>
      <dgm:spPr/>
    </dgm:pt>
    <dgm:pt modelId="{CBCD58DF-8B4A-4194-8768-904A78652948}" type="pres">
      <dgm:prSet presAssocID="{57F91860-9BC6-4796-AF53-DD604ECD3268}" presName="childComposite" presStyleCnt="0">
        <dgm:presLayoutVars>
          <dgm:chMax val="0"/>
          <dgm:chPref val="0"/>
        </dgm:presLayoutVars>
      </dgm:prSet>
      <dgm:spPr/>
    </dgm:pt>
    <dgm:pt modelId="{CA71A984-303D-40C2-9365-87BCBCFABECE}" type="pres">
      <dgm:prSet presAssocID="{57F91860-9BC6-4796-AF53-DD604ECD3268}" presName="Image" presStyleLbl="node1" presStyleIdx="0" presStyleCnt="5" custScaleY="212604"/>
      <dgm:spPr>
        <a:prstGeom prst="chevron">
          <a:avLst/>
        </a:prstGeom>
        <a:solidFill>
          <a:schemeClr val="accent2"/>
        </a:solidFill>
      </dgm:spPr>
    </dgm:pt>
    <dgm:pt modelId="{DEE04D14-ACC9-447E-A6D9-832CEC3780B8}" type="pres">
      <dgm:prSet presAssocID="{57F91860-9BC6-4796-AF53-DD604ECD3268}" presName="childText" presStyleLbl="lnNode1" presStyleIdx="0" presStyleCnt="5" custScaleX="105942" custScaleY="212604" custLinFactNeighborX="3950">
        <dgm:presLayoutVars>
          <dgm:chMax val="0"/>
          <dgm:chPref val="0"/>
          <dgm:bulletEnabled val="1"/>
        </dgm:presLayoutVars>
      </dgm:prSet>
      <dgm:spPr/>
    </dgm:pt>
    <dgm:pt modelId="{0C2AB9D0-D3BA-46C9-AE89-2EB0AEEEE449}" type="pres">
      <dgm:prSet presAssocID="{A5631411-8B09-4431-B32D-A6FB28406E88}" presName="childComposite" presStyleCnt="0">
        <dgm:presLayoutVars>
          <dgm:chMax val="0"/>
          <dgm:chPref val="0"/>
        </dgm:presLayoutVars>
      </dgm:prSet>
      <dgm:spPr/>
    </dgm:pt>
    <dgm:pt modelId="{891ED311-F33C-43E0-BCE8-DF8EEEA0662D}" type="pres">
      <dgm:prSet presAssocID="{A5631411-8B09-4431-B32D-A6FB28406E88}" presName="Image" presStyleLbl="node1" presStyleIdx="1" presStyleCnt="5" custScaleY="212604"/>
      <dgm:spPr>
        <a:prstGeom prst="chevron">
          <a:avLst/>
        </a:prstGeom>
        <a:solidFill>
          <a:schemeClr val="accent5"/>
        </a:solidFill>
      </dgm:spPr>
    </dgm:pt>
    <dgm:pt modelId="{AF1E3A65-082D-418E-88A0-13B98CA94B80}" type="pres">
      <dgm:prSet presAssocID="{A5631411-8B09-4431-B32D-A6FB28406E88}" presName="childText" presStyleLbl="lnNode1" presStyleIdx="1" presStyleCnt="5" custScaleX="105942" custScaleY="212604" custLinFactNeighborX="3950">
        <dgm:presLayoutVars>
          <dgm:chMax val="0"/>
          <dgm:chPref val="0"/>
          <dgm:bulletEnabled val="1"/>
        </dgm:presLayoutVars>
      </dgm:prSet>
      <dgm:spPr/>
    </dgm:pt>
    <dgm:pt modelId="{0CBBD839-A61C-44A8-B68D-F5742D32511A}" type="pres">
      <dgm:prSet presAssocID="{42B5CBA6-5FE0-42B8-A277-DB22D09D4AA3}" presName="childComposite" presStyleCnt="0">
        <dgm:presLayoutVars>
          <dgm:chMax val="0"/>
          <dgm:chPref val="0"/>
        </dgm:presLayoutVars>
      </dgm:prSet>
      <dgm:spPr/>
    </dgm:pt>
    <dgm:pt modelId="{6F1CA706-5070-453D-8F1E-77815CB7DA8A}" type="pres">
      <dgm:prSet presAssocID="{42B5CBA6-5FE0-42B8-A277-DB22D09D4AA3}" presName="Image" presStyleLbl="node1" presStyleIdx="2" presStyleCnt="5" custScaleY="212604"/>
      <dgm:spPr>
        <a:prstGeom prst="chevron">
          <a:avLst/>
        </a:prstGeom>
        <a:solidFill>
          <a:srgbClr val="E61992"/>
        </a:solidFill>
      </dgm:spPr>
    </dgm:pt>
    <dgm:pt modelId="{421F82FE-17A7-46E8-920D-3EA7353FF2DB}" type="pres">
      <dgm:prSet presAssocID="{42B5CBA6-5FE0-42B8-A277-DB22D09D4AA3}" presName="childText" presStyleLbl="lnNode1" presStyleIdx="2" presStyleCnt="5" custScaleX="105942" custScaleY="212604" custLinFactNeighborX="3950">
        <dgm:presLayoutVars>
          <dgm:chMax val="0"/>
          <dgm:chPref val="0"/>
          <dgm:bulletEnabled val="1"/>
        </dgm:presLayoutVars>
      </dgm:prSet>
      <dgm:spPr/>
    </dgm:pt>
    <dgm:pt modelId="{28CC23AD-5BCC-4057-8206-87075ECD62EB}" type="pres">
      <dgm:prSet presAssocID="{526C4CF9-EE0F-46E3-8015-20160389F3E4}" presName="root" presStyleCnt="0">
        <dgm:presLayoutVars>
          <dgm:chMax/>
          <dgm:chPref val="4"/>
        </dgm:presLayoutVars>
      </dgm:prSet>
      <dgm:spPr/>
    </dgm:pt>
    <dgm:pt modelId="{43F7557D-0424-49C3-8F19-667CEFC43BA3}" type="pres">
      <dgm:prSet presAssocID="{526C4CF9-EE0F-46E3-8015-20160389F3E4}" presName="rootComposite" presStyleCnt="0">
        <dgm:presLayoutVars/>
      </dgm:prSet>
      <dgm:spPr/>
    </dgm:pt>
    <dgm:pt modelId="{A9C60E45-6C8E-46C4-9921-F86C7A834BDB}" type="pres">
      <dgm:prSet presAssocID="{526C4CF9-EE0F-46E3-8015-20160389F3E4}" presName="rootText" presStyleLbl="node0" presStyleIdx="1" presStyleCnt="2" custScaleY="164931" custLinFactY="-47576" custLinFactNeighborY="-100000">
        <dgm:presLayoutVars>
          <dgm:chMax/>
          <dgm:chPref val="4"/>
        </dgm:presLayoutVars>
      </dgm:prSet>
      <dgm:spPr/>
    </dgm:pt>
    <dgm:pt modelId="{494C1E59-F3EC-4E49-BB76-ECA0B1333FEC}" type="pres">
      <dgm:prSet presAssocID="{526C4CF9-EE0F-46E3-8015-20160389F3E4}" presName="childShape" presStyleCnt="0">
        <dgm:presLayoutVars>
          <dgm:chMax val="0"/>
          <dgm:chPref val="0"/>
        </dgm:presLayoutVars>
      </dgm:prSet>
      <dgm:spPr/>
    </dgm:pt>
    <dgm:pt modelId="{19253E62-C4A7-4422-8C02-5F8C635F16C4}" type="pres">
      <dgm:prSet presAssocID="{1BA18CDE-CD5F-4EE3-BA73-EDB47A45109B}" presName="childComposite" presStyleCnt="0">
        <dgm:presLayoutVars>
          <dgm:chMax val="0"/>
          <dgm:chPref val="0"/>
        </dgm:presLayoutVars>
      </dgm:prSet>
      <dgm:spPr/>
    </dgm:pt>
    <dgm:pt modelId="{D2B1D707-27EC-4FF1-91C9-7BB673A2B5A0}" type="pres">
      <dgm:prSet presAssocID="{1BA18CDE-CD5F-4EE3-BA73-EDB47A45109B}" presName="Image" presStyleLbl="node1" presStyleIdx="3" presStyleCnt="5" custScaleY="212604"/>
      <dgm:spPr>
        <a:prstGeom prst="chevron">
          <a:avLst/>
        </a:prstGeom>
        <a:solidFill>
          <a:schemeClr val="accent4">
            <a:lumMod val="75000"/>
          </a:schemeClr>
        </a:solidFill>
      </dgm:spPr>
    </dgm:pt>
    <dgm:pt modelId="{094EF217-186A-4E3C-A5A2-6CDED7D127F3}" type="pres">
      <dgm:prSet presAssocID="{1BA18CDE-CD5F-4EE3-BA73-EDB47A45109B}" presName="childText" presStyleLbl="lnNode1" presStyleIdx="3" presStyleCnt="5" custScaleY="212604">
        <dgm:presLayoutVars>
          <dgm:chMax val="0"/>
          <dgm:chPref val="0"/>
          <dgm:bulletEnabled val="1"/>
        </dgm:presLayoutVars>
      </dgm:prSet>
      <dgm:spPr/>
    </dgm:pt>
    <dgm:pt modelId="{DBF432D7-93FF-43D6-9586-4293F3DE0118}" type="pres">
      <dgm:prSet presAssocID="{A3776592-3A37-4E9D-A419-1E642B0F8DF2}" presName="childComposite" presStyleCnt="0">
        <dgm:presLayoutVars>
          <dgm:chMax val="0"/>
          <dgm:chPref val="0"/>
        </dgm:presLayoutVars>
      </dgm:prSet>
      <dgm:spPr/>
    </dgm:pt>
    <dgm:pt modelId="{3D9C0AAA-D938-4478-9F30-BE6E2E2CB4A2}" type="pres">
      <dgm:prSet presAssocID="{A3776592-3A37-4E9D-A419-1E642B0F8DF2}" presName="Image" presStyleLbl="node1" presStyleIdx="4" presStyleCnt="5" custScaleY="212604"/>
      <dgm:spPr>
        <a:prstGeom prst="chevron">
          <a:avLst/>
        </a:prstGeom>
        <a:solidFill>
          <a:schemeClr val="accent1"/>
        </a:solidFill>
      </dgm:spPr>
    </dgm:pt>
    <dgm:pt modelId="{BD3D95B7-C2D1-4248-B510-B818E008E93B}" type="pres">
      <dgm:prSet presAssocID="{A3776592-3A37-4E9D-A419-1E642B0F8DF2}" presName="childText" presStyleLbl="lnNode1" presStyleIdx="4" presStyleCnt="5" custScaleY="212604">
        <dgm:presLayoutVars>
          <dgm:chMax val="0"/>
          <dgm:chPref val="0"/>
          <dgm:bulletEnabled val="1"/>
        </dgm:presLayoutVars>
      </dgm:prSet>
      <dgm:spPr/>
    </dgm:pt>
  </dgm:ptLst>
  <dgm:cxnLst>
    <dgm:cxn modelId="{92748D10-7E6B-49A9-A361-F69A23D31B38}" srcId="{1599342D-B263-48FC-AA07-C912CAF7E656}" destId="{42B5CBA6-5FE0-42B8-A277-DB22D09D4AA3}" srcOrd="2" destOrd="0" parTransId="{BD62661F-DE59-41D3-A56A-E9844CADAB06}" sibTransId="{A16A4E7A-CF5F-472C-8972-5518B4C41170}"/>
    <dgm:cxn modelId="{BEF0A626-223C-4FE0-8A5A-EDA9E700B6DF}" type="presOf" srcId="{1BA18CDE-CD5F-4EE3-BA73-EDB47A45109B}" destId="{094EF217-186A-4E3C-A5A2-6CDED7D127F3}" srcOrd="0" destOrd="0" presId="urn:microsoft.com/office/officeart/2008/layout/PictureAccentList"/>
    <dgm:cxn modelId="{883E1E39-1A7D-41AB-9528-5BFAEFFB990D}" srcId="{526C4CF9-EE0F-46E3-8015-20160389F3E4}" destId="{1BA18CDE-CD5F-4EE3-BA73-EDB47A45109B}" srcOrd="0" destOrd="0" parTransId="{EE0656C4-4730-412F-8FB8-3CB54A0B67AB}" sibTransId="{AE4D1246-92D0-41F6-AF0C-78CC6D6E0D7D}"/>
    <dgm:cxn modelId="{E6B84D3D-E05F-46E5-A4D5-472D29F2FDDA}" type="presOf" srcId="{57F91860-9BC6-4796-AF53-DD604ECD3268}" destId="{DEE04D14-ACC9-447E-A6D9-832CEC3780B8}" srcOrd="0" destOrd="0" presId="urn:microsoft.com/office/officeart/2008/layout/PictureAccentList"/>
    <dgm:cxn modelId="{371D8289-9F6E-4A62-A5A6-14BFF255813E}" srcId="{1599342D-B263-48FC-AA07-C912CAF7E656}" destId="{57F91860-9BC6-4796-AF53-DD604ECD3268}" srcOrd="0" destOrd="0" parTransId="{A20E4CA2-0CFA-49BD-B1CB-F48AB66C05E9}" sibTransId="{B616882E-B946-43DB-9C56-FCC7B587FD81}"/>
    <dgm:cxn modelId="{6BD4AC90-3D68-46F6-8EC9-29A690E6EDB5}" srcId="{7F9FC93B-E400-499A-B29B-F63AACF06CF0}" destId="{1599342D-B263-48FC-AA07-C912CAF7E656}" srcOrd="0" destOrd="0" parTransId="{FC45F4F9-00A2-4E55-9687-FFC6647CFBF5}" sibTransId="{5C12323D-719B-4817-9266-27EC8FCB0062}"/>
    <dgm:cxn modelId="{3A03669A-B1FE-45C3-887C-B709E934D7D4}" srcId="{7F9FC93B-E400-499A-B29B-F63AACF06CF0}" destId="{526C4CF9-EE0F-46E3-8015-20160389F3E4}" srcOrd="1" destOrd="0" parTransId="{80662761-C039-4074-BA1D-34F82BECFBF0}" sibTransId="{EB8F71D6-3E9B-4218-87B5-1DA445E9A5E2}"/>
    <dgm:cxn modelId="{4B72269D-3CCD-4C4E-9252-AAE92F1E7697}" type="presOf" srcId="{526C4CF9-EE0F-46E3-8015-20160389F3E4}" destId="{A9C60E45-6C8E-46C4-9921-F86C7A834BDB}" srcOrd="0" destOrd="0" presId="urn:microsoft.com/office/officeart/2008/layout/PictureAccentList"/>
    <dgm:cxn modelId="{376F0BB7-4E96-4E05-8336-BD6C42F1FE54}" type="presOf" srcId="{42B5CBA6-5FE0-42B8-A277-DB22D09D4AA3}" destId="{421F82FE-17A7-46E8-920D-3EA7353FF2DB}" srcOrd="0" destOrd="0" presId="urn:microsoft.com/office/officeart/2008/layout/PictureAccentList"/>
    <dgm:cxn modelId="{8202B0BB-0A82-4D1E-8CA9-61BC50E6F2A1}" type="presOf" srcId="{A5631411-8B09-4431-B32D-A6FB28406E88}" destId="{AF1E3A65-082D-418E-88A0-13B98CA94B80}" srcOrd="0" destOrd="0" presId="urn:microsoft.com/office/officeart/2008/layout/PictureAccentList"/>
    <dgm:cxn modelId="{F6EDB3CD-6D59-4FC2-9BF0-A22150E8679C}" type="presOf" srcId="{1599342D-B263-48FC-AA07-C912CAF7E656}" destId="{08F40703-DCF5-4168-9C3F-BB7FAA75591F}" srcOrd="0" destOrd="0" presId="urn:microsoft.com/office/officeart/2008/layout/PictureAccentList"/>
    <dgm:cxn modelId="{83FD60D3-19AB-4062-9297-F8901196FBE1}" srcId="{1599342D-B263-48FC-AA07-C912CAF7E656}" destId="{A5631411-8B09-4431-B32D-A6FB28406E88}" srcOrd="1" destOrd="0" parTransId="{03C49E21-873B-4EE6-9166-D7BF43DA4904}" sibTransId="{911AD70B-3CB9-4795-BD9E-2B67E1B0352D}"/>
    <dgm:cxn modelId="{AABC8EE8-287C-4C67-85E6-4F9367EA3304}" type="presOf" srcId="{A3776592-3A37-4E9D-A419-1E642B0F8DF2}" destId="{BD3D95B7-C2D1-4248-B510-B818E008E93B}" srcOrd="0" destOrd="0" presId="urn:microsoft.com/office/officeart/2008/layout/PictureAccentList"/>
    <dgm:cxn modelId="{313B9DFA-0D3C-45ED-9418-BCA105DACE5C}" srcId="{526C4CF9-EE0F-46E3-8015-20160389F3E4}" destId="{A3776592-3A37-4E9D-A419-1E642B0F8DF2}" srcOrd="1" destOrd="0" parTransId="{ACF77BF0-394C-44B2-A636-705FFA3C7CD1}" sibTransId="{F32D6E8C-4C33-4643-9E5D-773B07C51588}"/>
    <dgm:cxn modelId="{899327FF-96B9-4181-B2B6-EB05BA6071E6}" type="presOf" srcId="{7F9FC93B-E400-499A-B29B-F63AACF06CF0}" destId="{D06F5AB6-56B6-4C22-9AD8-0407E2697D2F}" srcOrd="0" destOrd="0" presId="urn:microsoft.com/office/officeart/2008/layout/PictureAccentList"/>
    <dgm:cxn modelId="{8C4CA19F-5E45-4503-8964-526EA3C9E81F}" type="presParOf" srcId="{D06F5AB6-56B6-4C22-9AD8-0407E2697D2F}" destId="{C67CB879-D4A5-4833-A181-400836467C0E}" srcOrd="0" destOrd="0" presId="urn:microsoft.com/office/officeart/2008/layout/PictureAccentList"/>
    <dgm:cxn modelId="{C0650349-6803-407C-8680-26E385D4F009}" type="presParOf" srcId="{C67CB879-D4A5-4833-A181-400836467C0E}" destId="{8182B109-4F94-4B97-B6C3-C008D8B2EC45}" srcOrd="0" destOrd="0" presId="urn:microsoft.com/office/officeart/2008/layout/PictureAccentList"/>
    <dgm:cxn modelId="{64070B85-C824-47A7-A000-214A2C333CE7}" type="presParOf" srcId="{8182B109-4F94-4B97-B6C3-C008D8B2EC45}" destId="{08F40703-DCF5-4168-9C3F-BB7FAA75591F}" srcOrd="0" destOrd="0" presId="urn:microsoft.com/office/officeart/2008/layout/PictureAccentList"/>
    <dgm:cxn modelId="{679A53B5-3377-4A3D-8E5E-23F5F6BA0EB8}" type="presParOf" srcId="{C67CB879-D4A5-4833-A181-400836467C0E}" destId="{8D04CFC8-9FE2-4075-B5A7-D3196D551307}" srcOrd="1" destOrd="0" presId="urn:microsoft.com/office/officeart/2008/layout/PictureAccentList"/>
    <dgm:cxn modelId="{14BA3ABB-5F99-44FC-B43E-59F3218B2376}" type="presParOf" srcId="{8D04CFC8-9FE2-4075-B5A7-D3196D551307}" destId="{CBCD58DF-8B4A-4194-8768-904A78652948}" srcOrd="0" destOrd="0" presId="urn:microsoft.com/office/officeart/2008/layout/PictureAccentList"/>
    <dgm:cxn modelId="{D5B97574-53B4-4759-B0A4-4CFEFD8DDF8E}" type="presParOf" srcId="{CBCD58DF-8B4A-4194-8768-904A78652948}" destId="{CA71A984-303D-40C2-9365-87BCBCFABECE}" srcOrd="0" destOrd="0" presId="urn:microsoft.com/office/officeart/2008/layout/PictureAccentList"/>
    <dgm:cxn modelId="{6092062E-1041-426F-8054-97A9EC1F6391}" type="presParOf" srcId="{CBCD58DF-8B4A-4194-8768-904A78652948}" destId="{DEE04D14-ACC9-447E-A6D9-832CEC3780B8}" srcOrd="1" destOrd="0" presId="urn:microsoft.com/office/officeart/2008/layout/PictureAccentList"/>
    <dgm:cxn modelId="{ED2451ED-8258-4A67-A3C3-93D190145490}" type="presParOf" srcId="{8D04CFC8-9FE2-4075-B5A7-D3196D551307}" destId="{0C2AB9D0-D3BA-46C9-AE89-2EB0AEEEE449}" srcOrd="1" destOrd="0" presId="urn:microsoft.com/office/officeart/2008/layout/PictureAccentList"/>
    <dgm:cxn modelId="{F675269E-BC94-42BE-AC2B-30C99F11F787}" type="presParOf" srcId="{0C2AB9D0-D3BA-46C9-AE89-2EB0AEEEE449}" destId="{891ED311-F33C-43E0-BCE8-DF8EEEA0662D}" srcOrd="0" destOrd="0" presId="urn:microsoft.com/office/officeart/2008/layout/PictureAccentList"/>
    <dgm:cxn modelId="{304FF57A-FA32-4EF3-AF57-63967353A701}" type="presParOf" srcId="{0C2AB9D0-D3BA-46C9-AE89-2EB0AEEEE449}" destId="{AF1E3A65-082D-418E-88A0-13B98CA94B80}" srcOrd="1" destOrd="0" presId="urn:microsoft.com/office/officeart/2008/layout/PictureAccentList"/>
    <dgm:cxn modelId="{6D8A1CF6-2FDA-436B-AD53-524734730A2A}" type="presParOf" srcId="{8D04CFC8-9FE2-4075-B5A7-D3196D551307}" destId="{0CBBD839-A61C-44A8-B68D-F5742D32511A}" srcOrd="2" destOrd="0" presId="urn:microsoft.com/office/officeart/2008/layout/PictureAccentList"/>
    <dgm:cxn modelId="{8913702C-8845-405A-883B-5D44188AFED3}" type="presParOf" srcId="{0CBBD839-A61C-44A8-B68D-F5742D32511A}" destId="{6F1CA706-5070-453D-8F1E-77815CB7DA8A}" srcOrd="0" destOrd="0" presId="urn:microsoft.com/office/officeart/2008/layout/PictureAccentList"/>
    <dgm:cxn modelId="{A51D03E1-A838-480D-BC51-94152CC54927}" type="presParOf" srcId="{0CBBD839-A61C-44A8-B68D-F5742D32511A}" destId="{421F82FE-17A7-46E8-920D-3EA7353FF2DB}" srcOrd="1" destOrd="0" presId="urn:microsoft.com/office/officeart/2008/layout/PictureAccentList"/>
    <dgm:cxn modelId="{A9DE80E9-F7C2-4F94-B6AB-3E52ABF9FF95}" type="presParOf" srcId="{D06F5AB6-56B6-4C22-9AD8-0407E2697D2F}" destId="{28CC23AD-5BCC-4057-8206-87075ECD62EB}" srcOrd="1" destOrd="0" presId="urn:microsoft.com/office/officeart/2008/layout/PictureAccentList"/>
    <dgm:cxn modelId="{94B69FF3-2121-48C0-BF3A-89FB2C6AEA03}" type="presParOf" srcId="{28CC23AD-5BCC-4057-8206-87075ECD62EB}" destId="{43F7557D-0424-49C3-8F19-667CEFC43BA3}" srcOrd="0" destOrd="0" presId="urn:microsoft.com/office/officeart/2008/layout/PictureAccentList"/>
    <dgm:cxn modelId="{3624F18A-5EB8-4230-A3E7-B8633BDBBBCD}" type="presParOf" srcId="{43F7557D-0424-49C3-8F19-667CEFC43BA3}" destId="{A9C60E45-6C8E-46C4-9921-F86C7A834BDB}" srcOrd="0" destOrd="0" presId="urn:microsoft.com/office/officeart/2008/layout/PictureAccentList"/>
    <dgm:cxn modelId="{CE903D16-3477-4577-8094-9B3F461F8AED}" type="presParOf" srcId="{28CC23AD-5BCC-4057-8206-87075ECD62EB}" destId="{494C1E59-F3EC-4E49-BB76-ECA0B1333FEC}" srcOrd="1" destOrd="0" presId="urn:microsoft.com/office/officeart/2008/layout/PictureAccentList"/>
    <dgm:cxn modelId="{B24D9BD4-4D8B-4121-8241-5862E0E2082C}" type="presParOf" srcId="{494C1E59-F3EC-4E49-BB76-ECA0B1333FEC}" destId="{19253E62-C4A7-4422-8C02-5F8C635F16C4}" srcOrd="0" destOrd="0" presId="urn:microsoft.com/office/officeart/2008/layout/PictureAccentList"/>
    <dgm:cxn modelId="{B96DB8BD-F30C-49F5-A13F-FCF494E03744}" type="presParOf" srcId="{19253E62-C4A7-4422-8C02-5F8C635F16C4}" destId="{D2B1D707-27EC-4FF1-91C9-7BB673A2B5A0}" srcOrd="0" destOrd="0" presId="urn:microsoft.com/office/officeart/2008/layout/PictureAccentList"/>
    <dgm:cxn modelId="{C3EE898F-EBFC-46BA-A41C-D6B802B1A725}" type="presParOf" srcId="{19253E62-C4A7-4422-8C02-5F8C635F16C4}" destId="{094EF217-186A-4E3C-A5A2-6CDED7D127F3}" srcOrd="1" destOrd="0" presId="urn:microsoft.com/office/officeart/2008/layout/PictureAccentList"/>
    <dgm:cxn modelId="{9697B242-2AFD-4592-B2F1-25022D5263B3}" type="presParOf" srcId="{494C1E59-F3EC-4E49-BB76-ECA0B1333FEC}" destId="{DBF432D7-93FF-43D6-9586-4293F3DE0118}" srcOrd="1" destOrd="0" presId="urn:microsoft.com/office/officeart/2008/layout/PictureAccentList"/>
    <dgm:cxn modelId="{5EFE8125-A0BD-45B6-9F27-B84C70B3F0F9}" type="presParOf" srcId="{DBF432D7-93FF-43D6-9586-4293F3DE0118}" destId="{3D9C0AAA-D938-4478-9F30-BE6E2E2CB4A2}" srcOrd="0" destOrd="0" presId="urn:microsoft.com/office/officeart/2008/layout/PictureAccentList"/>
    <dgm:cxn modelId="{4C9BF055-0A72-4E33-A81E-8E5597654D72}" type="presParOf" srcId="{DBF432D7-93FF-43D6-9586-4293F3DE0118}" destId="{BD3D95B7-C2D1-4248-B510-B818E008E93B}"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B94F-748D-4180-938F-E83172DB05B1}" type="doc">
      <dgm:prSet loTypeId="urn:microsoft.com/office/officeart/2005/8/layout/bProcess3" loCatId="process" qsTypeId="urn:microsoft.com/office/officeart/2005/8/quickstyle/3d2" qsCatId="3D" csTypeId="urn:microsoft.com/office/officeart/2005/8/colors/colorful2" csCatId="colorful" phldr="1"/>
      <dgm:spPr/>
      <dgm:t>
        <a:bodyPr/>
        <a:lstStyle/>
        <a:p>
          <a:endParaRPr lang="es-ES"/>
        </a:p>
      </dgm:t>
    </dgm:pt>
    <dgm:pt modelId="{D58F5467-AB06-4D16-B2CE-CB31E32A6082}">
      <dgm:prSet custT="1"/>
      <dgm:spPr>
        <a:solidFill>
          <a:schemeClr val="accent1">
            <a:lumMod val="75000"/>
          </a:schemeClr>
        </a:solidFill>
      </dgm:spPr>
      <dgm:t>
        <a:bodyPr/>
        <a:lstStyle/>
        <a:p>
          <a:r>
            <a:rPr lang="en" sz="2000" b="1">
              <a:effectLst>
                <a:outerShdw blurRad="38100" dist="38100" dir="2700000" algn="tl">
                  <a:srgbClr val="000000"/>
                </a:outerShdw>
              </a:effectLst>
            </a:rPr>
            <a:t>To make a judgment that determines, or does not determine, the guilt of the person (1 Cor. 5:3)</a:t>
          </a:r>
        </a:p>
      </dgm:t>
    </dgm:pt>
    <dgm:pt modelId="{599C42B3-B452-4AC3-85A6-C23F50B303E3}" type="parTrans" cxnId="{CCA1CA55-3AED-4D63-86B2-B952B45ECFD9}">
      <dgm:prSet/>
      <dgm:spPr/>
      <dgm:t>
        <a:bodyPr/>
        <a:lstStyle/>
        <a:p>
          <a:endParaRPr lang="es-ES" sz="2000" b="1">
            <a:effectLst>
              <a:outerShdw blurRad="38100" dist="38100" dir="2700000" algn="tl">
                <a:srgbClr val="000000"/>
              </a:outerShdw>
            </a:effectLst>
          </a:endParaRPr>
        </a:p>
      </dgm:t>
    </dgm:pt>
    <dgm:pt modelId="{48862ADD-404E-49C9-A66B-47C73C42D1F0}" type="sibTrans" cxnId="{CCA1CA55-3AED-4D63-86B2-B952B45ECFD9}">
      <dgm:prSet/>
      <dgm:spPr>
        <a:ln w="76200">
          <a:solidFill>
            <a:schemeClr val="accent4">
              <a:lumMod val="75000"/>
            </a:schemeClr>
          </a:solidFill>
        </a:ln>
        <a:scene3d>
          <a:camera prst="orthographicFront"/>
          <a:lightRig rig="threePt" dir="t">
            <a:rot lat="0" lon="0" rev="7500000"/>
          </a:lightRig>
        </a:scene3d>
        <a:sp3d z="-40000" prstMaterial="matte">
          <a:bevelT prst="relaxedInset"/>
        </a:sp3d>
      </dgm:spPr>
      <dgm:t>
        <a:bodyPr/>
        <a:lstStyle/>
        <a:p>
          <a:endParaRPr lang="es-ES" sz="2000" b="1">
            <a:effectLst>
              <a:outerShdw blurRad="38100" dist="38100" dir="2700000" algn="tl">
                <a:srgbClr val="000000"/>
              </a:outerShdw>
            </a:effectLst>
          </a:endParaRPr>
        </a:p>
      </dgm:t>
    </dgm:pt>
    <dgm:pt modelId="{5B61707F-8D34-4064-A4A8-BF585B05653E}">
      <dgm:prSet custT="1"/>
      <dgm:spPr>
        <a:solidFill>
          <a:schemeClr val="accent4">
            <a:lumMod val="50000"/>
          </a:schemeClr>
        </a:solidFill>
      </dgm:spPr>
      <dgm:t>
        <a:bodyPr/>
        <a:lstStyle/>
        <a:p>
          <a:r>
            <a:rPr lang="en" sz="2000" b="1" dirty="0">
              <a:effectLst>
                <a:outerShdw blurRad="38100" dist="38100" dir="2700000" algn="tl">
                  <a:srgbClr val="000000"/>
                </a:outerShdw>
              </a:effectLst>
            </a:rPr>
            <a:t>Do not associate with the sinner, nor even eat with him, as long as he insists on being considered a member of the church, unwilling to abandon his sin (1 Cor. 5:11)</a:t>
          </a:r>
        </a:p>
      </dgm:t>
    </dgm:pt>
    <dgm:pt modelId="{CD63048B-0D7F-4EF4-A898-6A107832C4F8}" type="parTrans" cxnId="{4E739820-2454-440E-B85A-85FCE7DDB411}">
      <dgm:prSet/>
      <dgm:spPr/>
      <dgm:t>
        <a:bodyPr/>
        <a:lstStyle/>
        <a:p>
          <a:endParaRPr lang="es-ES" sz="2000" b="1">
            <a:effectLst>
              <a:outerShdw blurRad="38100" dist="38100" dir="2700000" algn="tl">
                <a:srgbClr val="000000"/>
              </a:outerShdw>
            </a:effectLst>
          </a:endParaRPr>
        </a:p>
      </dgm:t>
    </dgm:pt>
    <dgm:pt modelId="{131C3608-2B35-498C-BF59-0921B7CBEAA5}" type="sibTrans" cxnId="{4E739820-2454-440E-B85A-85FCE7DDB411}">
      <dgm:prSet custT="1"/>
      <dgm:spPr>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gm:t>
    </dgm:pt>
    <dgm:pt modelId="{257F8E7A-CAA5-4DCB-9438-E8C4AAEDC3BA}">
      <dgm:prSet custT="1"/>
      <dgm:spPr>
        <a:solidFill>
          <a:schemeClr val="accent3">
            <a:lumMod val="75000"/>
          </a:schemeClr>
        </a:solidFill>
      </dgm:spPr>
      <dgm:t>
        <a:bodyPr/>
        <a:lstStyle/>
        <a:p>
          <a:r>
            <a:rPr lang="en" sz="2000" b="1" dirty="0">
              <a:effectLst>
                <a:outerShdw blurRad="38100" dist="38100" dir="2700000" algn="tl">
                  <a:srgbClr val="000000"/>
                </a:outerShdw>
              </a:effectLst>
            </a:rPr>
            <a:t>To expel the sinner and hand him over “to Satan,” since, by cherishing this sin, he has voluntarily chosen to put himself under Satan’s yoke                    (1 Cor. 5:2b, 5a, 13b)</a:t>
          </a:r>
        </a:p>
      </dgm:t>
    </dgm:pt>
    <dgm:pt modelId="{D0C8077D-3881-438F-BDC2-79D4F7014FC2}" type="parTrans" cxnId="{CEE7FFE0-D7EE-46B9-BDAB-123451E54918}">
      <dgm:prSet/>
      <dgm:spPr/>
      <dgm:t>
        <a:bodyPr/>
        <a:lstStyle/>
        <a:p>
          <a:endParaRPr lang="es-ES" sz="2000" b="1">
            <a:effectLst>
              <a:outerShdw blurRad="38100" dist="38100" dir="2700000" algn="tl">
                <a:srgbClr val="000000"/>
              </a:outerShdw>
            </a:effectLst>
          </a:endParaRPr>
        </a:p>
      </dgm:t>
    </dgm:pt>
    <dgm:pt modelId="{343DFEB5-D698-451F-B417-C1321477D0C0}" type="sibTrans" cxnId="{CEE7FFE0-D7EE-46B9-BDAB-123451E54918}">
      <dgm:prSet/>
      <dgm:spPr/>
      <dgm:t>
        <a:bodyPr/>
        <a:lstStyle/>
        <a:p>
          <a:endParaRPr lang="es-ES" sz="2000" b="1">
            <a:effectLst>
              <a:outerShdw blurRad="38100" dist="38100" dir="2700000" algn="tl">
                <a:srgbClr val="000000"/>
              </a:outerShdw>
            </a:effectLst>
          </a:endParaRPr>
        </a:p>
      </dgm:t>
    </dgm:pt>
    <dgm:pt modelId="{4165074B-0EFD-447A-93FC-FBF72EA8F8C3}" type="pres">
      <dgm:prSet presAssocID="{F320B94F-748D-4180-938F-E83172DB05B1}" presName="Name0" presStyleCnt="0">
        <dgm:presLayoutVars>
          <dgm:dir/>
          <dgm:resizeHandles val="exact"/>
        </dgm:presLayoutVars>
      </dgm:prSet>
      <dgm:spPr/>
    </dgm:pt>
    <dgm:pt modelId="{4517103E-ADA7-4D99-A534-654E56DEE0F6}" type="pres">
      <dgm:prSet presAssocID="{D58F5467-AB06-4D16-B2CE-CB31E32A6082}" presName="node" presStyleLbl="node1" presStyleIdx="0" presStyleCnt="3">
        <dgm:presLayoutVars>
          <dgm:bulletEnabled val="1"/>
        </dgm:presLayoutVars>
      </dgm:prSet>
      <dgm:spPr/>
    </dgm:pt>
    <dgm:pt modelId="{06D00E97-8472-4DEB-B568-1CC0F46D6F4C}" type="pres">
      <dgm:prSet presAssocID="{48862ADD-404E-49C9-A66B-47C73C42D1F0}" presName="sibTrans" presStyleLbl="sibTrans1D1" presStyleIdx="0" presStyleCnt="2"/>
      <dgm:spPr/>
    </dgm:pt>
    <dgm:pt modelId="{075A2E90-841B-40B6-AC71-8B696AA6ACF0}" type="pres">
      <dgm:prSet presAssocID="{48862ADD-404E-49C9-A66B-47C73C42D1F0}" presName="connectorText" presStyleLbl="sibTrans1D1" presStyleIdx="0" presStyleCnt="2"/>
      <dgm:spPr/>
    </dgm:pt>
    <dgm:pt modelId="{DE09943A-C256-40CD-B210-19FD6DF04B3D}" type="pres">
      <dgm:prSet presAssocID="{5B61707F-8D34-4064-A4A8-BF585B05653E}" presName="node" presStyleLbl="node1" presStyleIdx="1" presStyleCnt="3" custScaleX="125156">
        <dgm:presLayoutVars>
          <dgm:bulletEnabled val="1"/>
        </dgm:presLayoutVars>
      </dgm:prSet>
      <dgm:spPr/>
    </dgm:pt>
    <dgm:pt modelId="{2E1695E2-AA7A-4BE8-80AA-A0A5E0BEED1D}" type="pres">
      <dgm:prSet presAssocID="{131C3608-2B35-498C-BF59-0921B7CBEAA5}" presName="sibTrans" presStyleLbl="sibTrans1D1" presStyleIdx="1" presStyleCnt="2"/>
      <dgm:spPr>
        <a:xfrm>
          <a:off x="7350542" y="890360"/>
          <a:ext cx="649505" cy="91440"/>
        </a:xfrm>
        <a:custGeom>
          <a:avLst/>
          <a:gdLst/>
          <a:ahLst/>
          <a:cxnLst/>
          <a:rect l="0" t="0" r="0" b="0"/>
          <a:pathLst>
            <a:path>
              <a:moveTo>
                <a:pt x="0" y="45720"/>
              </a:moveTo>
              <a:lnTo>
                <a:pt x="649505" y="45720"/>
              </a:lnTo>
            </a:path>
          </a:pathLst>
        </a:custGeom>
      </dgm:spPr>
    </dgm:pt>
    <dgm:pt modelId="{6C83221B-F91F-4DC9-B829-1F87A0247606}" type="pres">
      <dgm:prSet presAssocID="{131C3608-2B35-498C-BF59-0921B7CBEAA5}" presName="connectorText" presStyleLbl="sibTrans1D1" presStyleIdx="1" presStyleCnt="2"/>
      <dgm:spPr/>
    </dgm:pt>
    <dgm:pt modelId="{53659B7C-0BD0-45C0-AE43-E38BED7A7250}" type="pres">
      <dgm:prSet presAssocID="{257F8E7A-CAA5-4DCB-9438-E8C4AAEDC3BA}" presName="node" presStyleLbl="node1" presStyleIdx="2" presStyleCnt="3" custScaleX="125156">
        <dgm:presLayoutVars>
          <dgm:bulletEnabled val="1"/>
        </dgm:presLayoutVars>
      </dgm:prSet>
      <dgm:spPr/>
    </dgm:pt>
  </dgm:ptLst>
  <dgm:cxnLst>
    <dgm:cxn modelId="{11397912-5774-4BF3-8FAD-C02261FBE32F}" type="presOf" srcId="{F320B94F-748D-4180-938F-E83172DB05B1}" destId="{4165074B-0EFD-447A-93FC-FBF72EA8F8C3}" srcOrd="0" destOrd="0" presId="urn:microsoft.com/office/officeart/2005/8/layout/bProcess3"/>
    <dgm:cxn modelId="{D8E18412-44E1-4603-9E9C-57C72106F53A}" type="presOf" srcId="{5B61707F-8D34-4064-A4A8-BF585B05653E}" destId="{DE09943A-C256-40CD-B210-19FD6DF04B3D}" srcOrd="0" destOrd="0" presId="urn:microsoft.com/office/officeart/2005/8/layout/bProcess3"/>
    <dgm:cxn modelId="{4E739820-2454-440E-B85A-85FCE7DDB411}" srcId="{F320B94F-748D-4180-938F-E83172DB05B1}" destId="{5B61707F-8D34-4064-A4A8-BF585B05653E}" srcOrd="1" destOrd="0" parTransId="{CD63048B-0D7F-4EF4-A898-6A107832C4F8}" sibTransId="{131C3608-2B35-498C-BF59-0921B7CBEAA5}"/>
    <dgm:cxn modelId="{DA628C2A-ADC6-4EDD-8F46-71867FAD2186}" type="presOf" srcId="{131C3608-2B35-498C-BF59-0921B7CBEAA5}" destId="{6C83221B-F91F-4DC9-B829-1F87A0247606}" srcOrd="1" destOrd="0" presId="urn:microsoft.com/office/officeart/2005/8/layout/bProcess3"/>
    <dgm:cxn modelId="{C51E9838-D5A6-420C-BC44-A46C91172303}" type="presOf" srcId="{D58F5467-AB06-4D16-B2CE-CB31E32A6082}" destId="{4517103E-ADA7-4D99-A534-654E56DEE0F6}" srcOrd="0" destOrd="0" presId="urn:microsoft.com/office/officeart/2005/8/layout/bProcess3"/>
    <dgm:cxn modelId="{CCA1CA55-3AED-4D63-86B2-B952B45ECFD9}" srcId="{F320B94F-748D-4180-938F-E83172DB05B1}" destId="{D58F5467-AB06-4D16-B2CE-CB31E32A6082}" srcOrd="0" destOrd="0" parTransId="{599C42B3-B452-4AC3-85A6-C23F50B303E3}" sibTransId="{48862ADD-404E-49C9-A66B-47C73C42D1F0}"/>
    <dgm:cxn modelId="{196A6EB3-22BF-4C88-85C3-643B1EF05FAC}" type="presOf" srcId="{131C3608-2B35-498C-BF59-0921B7CBEAA5}" destId="{2E1695E2-AA7A-4BE8-80AA-A0A5E0BEED1D}" srcOrd="0" destOrd="0" presId="urn:microsoft.com/office/officeart/2005/8/layout/bProcess3"/>
    <dgm:cxn modelId="{E35999C6-FEE2-4C8E-BA7A-0EE93BB8F23D}" type="presOf" srcId="{257F8E7A-CAA5-4DCB-9438-E8C4AAEDC3BA}" destId="{53659B7C-0BD0-45C0-AE43-E38BED7A7250}" srcOrd="0" destOrd="0" presId="urn:microsoft.com/office/officeart/2005/8/layout/bProcess3"/>
    <dgm:cxn modelId="{7BF310CF-892C-4BFA-80AF-AEEEF4CCE65C}" type="presOf" srcId="{48862ADD-404E-49C9-A66B-47C73C42D1F0}" destId="{075A2E90-841B-40B6-AC71-8B696AA6ACF0}" srcOrd="1" destOrd="0" presId="urn:microsoft.com/office/officeart/2005/8/layout/bProcess3"/>
    <dgm:cxn modelId="{CEE7FFE0-D7EE-46B9-BDAB-123451E54918}" srcId="{F320B94F-748D-4180-938F-E83172DB05B1}" destId="{257F8E7A-CAA5-4DCB-9438-E8C4AAEDC3BA}" srcOrd="2" destOrd="0" parTransId="{D0C8077D-3881-438F-BDC2-79D4F7014FC2}" sibTransId="{343DFEB5-D698-451F-B417-C1321477D0C0}"/>
    <dgm:cxn modelId="{6DAF62F7-6CD2-422C-8278-77A8B420E9B9}" type="presOf" srcId="{48862ADD-404E-49C9-A66B-47C73C42D1F0}" destId="{06D00E97-8472-4DEB-B568-1CC0F46D6F4C}" srcOrd="0" destOrd="0" presId="urn:microsoft.com/office/officeart/2005/8/layout/bProcess3"/>
    <dgm:cxn modelId="{1C4072C4-3A88-4D35-B7F8-C7FD7244A724}" type="presParOf" srcId="{4165074B-0EFD-447A-93FC-FBF72EA8F8C3}" destId="{4517103E-ADA7-4D99-A534-654E56DEE0F6}" srcOrd="0" destOrd="0" presId="urn:microsoft.com/office/officeart/2005/8/layout/bProcess3"/>
    <dgm:cxn modelId="{9D58B82E-8574-46E1-897F-08B168A34FD4}" type="presParOf" srcId="{4165074B-0EFD-447A-93FC-FBF72EA8F8C3}" destId="{06D00E97-8472-4DEB-B568-1CC0F46D6F4C}" srcOrd="1" destOrd="0" presId="urn:microsoft.com/office/officeart/2005/8/layout/bProcess3"/>
    <dgm:cxn modelId="{F8675A17-A048-4E39-AD31-0AC9FEDE0E36}" type="presParOf" srcId="{06D00E97-8472-4DEB-B568-1CC0F46D6F4C}" destId="{075A2E90-841B-40B6-AC71-8B696AA6ACF0}" srcOrd="0" destOrd="0" presId="urn:microsoft.com/office/officeart/2005/8/layout/bProcess3"/>
    <dgm:cxn modelId="{F20BC90E-503B-4E84-A5DB-E6457A894004}" type="presParOf" srcId="{4165074B-0EFD-447A-93FC-FBF72EA8F8C3}" destId="{DE09943A-C256-40CD-B210-19FD6DF04B3D}" srcOrd="2" destOrd="0" presId="urn:microsoft.com/office/officeart/2005/8/layout/bProcess3"/>
    <dgm:cxn modelId="{680038C7-3029-4123-B657-4024CF1324C9}" type="presParOf" srcId="{4165074B-0EFD-447A-93FC-FBF72EA8F8C3}" destId="{2E1695E2-AA7A-4BE8-80AA-A0A5E0BEED1D}" srcOrd="3" destOrd="0" presId="urn:microsoft.com/office/officeart/2005/8/layout/bProcess3"/>
    <dgm:cxn modelId="{77BA6195-22C8-49D9-8FCC-CFA29A97911E}" type="presParOf" srcId="{2E1695E2-AA7A-4BE8-80AA-A0A5E0BEED1D}" destId="{6C83221B-F91F-4DC9-B829-1F87A0247606}" srcOrd="0" destOrd="0" presId="urn:microsoft.com/office/officeart/2005/8/layout/bProcess3"/>
    <dgm:cxn modelId="{A21714CD-A098-4133-87D5-BFB37A1B257B}" type="presParOf" srcId="{4165074B-0EFD-447A-93FC-FBF72EA8F8C3}" destId="{53659B7C-0BD0-45C0-AE43-E38BED7A7250}"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F40703-DCF5-4168-9C3F-BB7FAA75591F}">
      <dsp:nvSpPr>
        <dsp:cNvPr id="0" name=""/>
        <dsp:cNvSpPr/>
      </dsp:nvSpPr>
      <dsp:spPr>
        <a:xfrm>
          <a:off x="51778" y="0"/>
          <a:ext cx="3045542"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Sin in the church</a:t>
          </a:r>
          <a:endParaRPr lang="es-ES" sz="2000" kern="1200" dirty="0">
            <a:effectLst>
              <a:outerShdw blurRad="38100" dist="38100" dir="2700000" algn="tl">
                <a:srgbClr val="000000">
                  <a:alpha val="43137"/>
                </a:srgbClr>
              </a:outerShdw>
            </a:effectLst>
          </a:endParaRPr>
        </a:p>
      </dsp:txBody>
      <dsp:txXfrm>
        <a:off x="68967" y="17189"/>
        <a:ext cx="3011164" cy="552484"/>
      </dsp:txXfrm>
    </dsp:sp>
    <dsp:sp modelId="{CA71A984-303D-40C2-9365-87BCBCFABECE}">
      <dsp:nvSpPr>
        <dsp:cNvPr id="0" name=""/>
        <dsp:cNvSpPr/>
      </dsp:nvSpPr>
      <dsp:spPr>
        <a:xfrm>
          <a:off x="59182" y="690291"/>
          <a:ext cx="355822" cy="756493"/>
        </a:xfrm>
        <a:prstGeom prst="chevron">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E04D14-ACC9-447E-A6D9-832CEC3780B8}">
      <dsp:nvSpPr>
        <dsp:cNvPr id="0" name=""/>
        <dsp:cNvSpPr/>
      </dsp:nvSpPr>
      <dsp:spPr>
        <a:xfrm>
          <a:off x="460648" y="690291"/>
          <a:ext cx="2628949" cy="756493"/>
        </a:xfrm>
        <a:prstGeom prst="roundRect">
          <a:avLst>
            <a:gd name="adj" fmla="val 1667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The consented sin</a:t>
          </a:r>
          <a:endParaRPr lang="es-ES" sz="2000" kern="1200" dirty="0">
            <a:effectLst>
              <a:outerShdw blurRad="38100" dist="38100" dir="2700000" algn="tl">
                <a:srgbClr val="000000">
                  <a:alpha val="43137"/>
                </a:srgbClr>
              </a:outerShdw>
            </a:effectLst>
          </a:endParaRPr>
        </a:p>
      </dsp:txBody>
      <dsp:txXfrm>
        <a:off x="497584" y="727227"/>
        <a:ext cx="2555077" cy="682621"/>
      </dsp:txXfrm>
    </dsp:sp>
    <dsp:sp modelId="{891ED311-F33C-43E0-BCE8-DF8EEEA0662D}">
      <dsp:nvSpPr>
        <dsp:cNvPr id="0" name=""/>
        <dsp:cNvSpPr/>
      </dsp:nvSpPr>
      <dsp:spPr>
        <a:xfrm>
          <a:off x="59182" y="1489484"/>
          <a:ext cx="355822" cy="756493"/>
        </a:xfrm>
        <a:prstGeom prst="chevron">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1E3A65-082D-418E-88A0-13B98CA94B80}">
      <dsp:nvSpPr>
        <dsp:cNvPr id="0" name=""/>
        <dsp:cNvSpPr/>
      </dsp:nvSpPr>
      <dsp:spPr>
        <a:xfrm>
          <a:off x="460648" y="1489484"/>
          <a:ext cx="2628949" cy="756493"/>
        </a:xfrm>
        <a:prstGeom prst="roundRect">
          <a:avLst>
            <a:gd name="adj" fmla="val 16670"/>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Eradication of sin</a:t>
          </a:r>
          <a:endParaRPr lang="es-ES" sz="2000" kern="1200" dirty="0">
            <a:effectLst>
              <a:outerShdw blurRad="38100" dist="38100" dir="2700000" algn="tl">
                <a:srgbClr val="000000">
                  <a:alpha val="43137"/>
                </a:srgbClr>
              </a:outerShdw>
            </a:effectLst>
          </a:endParaRPr>
        </a:p>
      </dsp:txBody>
      <dsp:txXfrm>
        <a:off x="497584" y="1526420"/>
        <a:ext cx="2555077" cy="682621"/>
      </dsp:txXfrm>
    </dsp:sp>
    <dsp:sp modelId="{6F1CA706-5070-453D-8F1E-77815CB7DA8A}">
      <dsp:nvSpPr>
        <dsp:cNvPr id="0" name=""/>
        <dsp:cNvSpPr/>
      </dsp:nvSpPr>
      <dsp:spPr>
        <a:xfrm>
          <a:off x="59182" y="2288676"/>
          <a:ext cx="355822" cy="756493"/>
        </a:xfrm>
        <a:prstGeom prst="chevron">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21F82FE-17A7-46E8-920D-3EA7353FF2DB}">
      <dsp:nvSpPr>
        <dsp:cNvPr id="0" name=""/>
        <dsp:cNvSpPr/>
      </dsp:nvSpPr>
      <dsp:spPr>
        <a:xfrm>
          <a:off x="460648" y="2288676"/>
          <a:ext cx="2628949" cy="756493"/>
        </a:xfrm>
        <a:prstGeom prst="roundRect">
          <a:avLst>
            <a:gd name="adj" fmla="val 16670"/>
          </a:avLst>
        </a:prstGeom>
        <a:solidFill>
          <a:srgbClr val="E6199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Dealing with internal problems</a:t>
          </a:r>
          <a:endParaRPr lang="es-ES" sz="2000" kern="1200" dirty="0">
            <a:effectLst>
              <a:outerShdw blurRad="38100" dist="38100" dir="2700000" algn="tl">
                <a:srgbClr val="000000">
                  <a:alpha val="43137"/>
                </a:srgbClr>
              </a:outerShdw>
            </a:effectLst>
          </a:endParaRPr>
        </a:p>
      </dsp:txBody>
      <dsp:txXfrm>
        <a:off x="497584" y="2325612"/>
        <a:ext cx="2555077" cy="682621"/>
      </dsp:txXfrm>
    </dsp:sp>
    <dsp:sp modelId="{A9C60E45-6C8E-46C4-9921-F86C7A834BDB}">
      <dsp:nvSpPr>
        <dsp:cNvPr id="0" name=""/>
        <dsp:cNvSpPr/>
      </dsp:nvSpPr>
      <dsp:spPr>
        <a:xfrm>
          <a:off x="3334019" y="0"/>
          <a:ext cx="2858671" cy="586862"/>
        </a:xfrm>
        <a:prstGeom prst="roundRect">
          <a:avLst>
            <a:gd name="adj" fmla="val 10000"/>
          </a:avLst>
        </a:prstGeom>
        <a:solidFill>
          <a:schemeClr val="tx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How to avoid sin in church</a:t>
          </a:r>
          <a:endParaRPr lang="es-ES" sz="2000" kern="1200" dirty="0">
            <a:effectLst>
              <a:outerShdw blurRad="38100" dist="38100" dir="2700000" algn="tl">
                <a:srgbClr val="000000">
                  <a:alpha val="43137"/>
                </a:srgbClr>
              </a:outerShdw>
            </a:effectLst>
          </a:endParaRPr>
        </a:p>
      </dsp:txBody>
      <dsp:txXfrm>
        <a:off x="3351208" y="17189"/>
        <a:ext cx="2824293" cy="552484"/>
      </dsp:txXfrm>
    </dsp:sp>
    <dsp:sp modelId="{D2B1D707-27EC-4FF1-91C9-7BB673A2B5A0}">
      <dsp:nvSpPr>
        <dsp:cNvPr id="0" name=""/>
        <dsp:cNvSpPr/>
      </dsp:nvSpPr>
      <dsp:spPr>
        <a:xfrm>
          <a:off x="3334019" y="690291"/>
          <a:ext cx="355822" cy="756493"/>
        </a:xfrm>
        <a:prstGeom prst="chevron">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4EF217-186A-4E3C-A5A2-6CDED7D127F3}">
      <dsp:nvSpPr>
        <dsp:cNvPr id="0" name=""/>
        <dsp:cNvSpPr/>
      </dsp:nvSpPr>
      <dsp:spPr>
        <a:xfrm>
          <a:off x="3711191" y="690291"/>
          <a:ext cx="2481498" cy="756493"/>
        </a:xfrm>
        <a:prstGeom prst="roundRect">
          <a:avLst>
            <a:gd name="adj" fmla="val 16670"/>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Temples of the Holy Spirit</a:t>
          </a:r>
          <a:endParaRPr lang="es-ES" sz="2000" kern="1200" dirty="0">
            <a:effectLst>
              <a:outerShdw blurRad="38100" dist="38100" dir="2700000" algn="tl">
                <a:srgbClr val="000000">
                  <a:alpha val="43137"/>
                </a:srgbClr>
              </a:outerShdw>
            </a:effectLst>
          </a:endParaRPr>
        </a:p>
      </dsp:txBody>
      <dsp:txXfrm>
        <a:off x="3748127" y="727227"/>
        <a:ext cx="2407626" cy="682621"/>
      </dsp:txXfrm>
    </dsp:sp>
    <dsp:sp modelId="{3D9C0AAA-D938-4478-9F30-BE6E2E2CB4A2}">
      <dsp:nvSpPr>
        <dsp:cNvPr id="0" name=""/>
        <dsp:cNvSpPr/>
      </dsp:nvSpPr>
      <dsp:spPr>
        <a:xfrm>
          <a:off x="3334019" y="1489484"/>
          <a:ext cx="355822" cy="756493"/>
        </a:xfrm>
        <a:prstGeom prst="chevron">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D3D95B7-C2D1-4248-B510-B818E008E93B}">
      <dsp:nvSpPr>
        <dsp:cNvPr id="0" name=""/>
        <dsp:cNvSpPr/>
      </dsp:nvSpPr>
      <dsp:spPr>
        <a:xfrm>
          <a:off x="3711191" y="1489484"/>
          <a:ext cx="2481498" cy="756493"/>
        </a:xfrm>
        <a:prstGeom prst="roundRect">
          <a:avLst>
            <a:gd name="adj" fmla="val 16670"/>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Lawful sexuality</a:t>
          </a:r>
          <a:endParaRPr lang="es-ES" sz="2000" kern="1200" dirty="0">
            <a:effectLst>
              <a:outerShdw blurRad="38100" dist="38100" dir="2700000" algn="tl">
                <a:srgbClr val="000000">
                  <a:alpha val="43137"/>
                </a:srgbClr>
              </a:outerShdw>
            </a:effectLst>
          </a:endParaRPr>
        </a:p>
      </dsp:txBody>
      <dsp:txXfrm>
        <a:off x="3748127" y="1526420"/>
        <a:ext cx="2407626" cy="6826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D00E97-8472-4DEB-B568-1CC0F46D6F4C}">
      <dsp:nvSpPr>
        <dsp:cNvPr id="0" name=""/>
        <dsp:cNvSpPr/>
      </dsp:nvSpPr>
      <dsp:spPr>
        <a:xfrm>
          <a:off x="2969598" y="890360"/>
          <a:ext cx="649505" cy="91440"/>
        </a:xfrm>
        <a:custGeom>
          <a:avLst/>
          <a:gdLst/>
          <a:ahLst/>
          <a:cxnLst/>
          <a:rect l="0" t="0" r="0" b="0"/>
          <a:pathLst>
            <a:path>
              <a:moveTo>
                <a:pt x="0" y="45720"/>
              </a:moveTo>
              <a:lnTo>
                <a:pt x="649505" y="45720"/>
              </a:lnTo>
            </a:path>
          </a:pathLst>
        </a:custGeom>
        <a:noFill/>
        <a:ln w="76200" cap="flat" cmpd="sng" algn="ctr">
          <a:solidFill>
            <a:schemeClr val="accent4">
              <a:lumMod val="75000"/>
            </a:schemeClr>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effectLst>
              <a:outerShdw blurRad="38100" dist="38100" dir="2700000" algn="tl">
                <a:srgbClr val="000000"/>
              </a:outerShdw>
            </a:effectLst>
          </a:endParaRPr>
        </a:p>
      </dsp:txBody>
      <dsp:txXfrm>
        <a:off x="3277348" y="932676"/>
        <a:ext cx="34005" cy="6807"/>
      </dsp:txXfrm>
    </dsp:sp>
    <dsp:sp modelId="{4517103E-ADA7-4D99-A534-654E56DEE0F6}">
      <dsp:nvSpPr>
        <dsp:cNvPr id="0" name=""/>
        <dsp:cNvSpPr/>
      </dsp:nvSpPr>
      <dsp:spPr>
        <a:xfrm>
          <a:off x="14418" y="48985"/>
          <a:ext cx="2956980" cy="1774188"/>
        </a:xfrm>
        <a:prstGeom prst="rect">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outerShdw>
              </a:effectLst>
            </a:rPr>
            <a:t>To make a judgment that determines, or does not determine, the guilt of the person (1 Cor. 5:3)</a:t>
          </a:r>
        </a:p>
      </dsp:txBody>
      <dsp:txXfrm>
        <a:off x="14418" y="48985"/>
        <a:ext cx="2956980" cy="1774188"/>
      </dsp:txXfrm>
    </dsp:sp>
    <dsp:sp modelId="{2E1695E2-AA7A-4BE8-80AA-A0A5E0BEED1D}">
      <dsp:nvSpPr>
        <dsp:cNvPr id="0" name=""/>
        <dsp:cNvSpPr/>
      </dsp:nvSpPr>
      <dsp:spPr>
        <a:xfrm>
          <a:off x="7350542" y="890360"/>
          <a:ext cx="649505" cy="91440"/>
        </a:xfrm>
        <a:custGeom>
          <a:avLst/>
          <a:gdLst/>
          <a:ahLst/>
          <a:cxnLst/>
          <a:rect l="0" t="0" r="0" b="0"/>
          <a:pathLst>
            <a:path>
              <a:moveTo>
                <a:pt x="0" y="45720"/>
              </a:moveTo>
              <a:lnTo>
                <a:pt x="649505" y="45720"/>
              </a:lnTo>
            </a:path>
          </a:pathLst>
        </a:custGeom>
        <a:noFill/>
        <a:ln w="76200" cap="flat" cmpd="sng" algn="ctr">
          <a:solidFill>
            <a:schemeClr val="accent3"/>
          </a:solidFill>
          <a:prstDash val="solid"/>
          <a:miter lim="800000"/>
          <a:tailEnd type="arrow"/>
        </a:ln>
        <a:effectLst/>
        <a:scene3d>
          <a:camera prst="orthographicFront"/>
          <a:lightRig rig="threePt" dir="t">
            <a:rot lat="0" lon="0" rev="7500000"/>
          </a:lightRig>
        </a:scene3d>
        <a:sp3d z="-40000" prstMaterial="matte">
          <a:bevelT prst="relaxedInset"/>
        </a:sp3d>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b="1" kern="1200">
            <a:solidFill>
              <a:prstClr val="black">
                <a:hueOff val="0"/>
                <a:satOff val="0"/>
                <a:lumOff val="0"/>
                <a:alphaOff val="0"/>
              </a:prstClr>
            </a:solidFill>
            <a:effectLst>
              <a:outerShdw blurRad="38100" dist="38100" dir="2700000" algn="tl">
                <a:srgbClr val="000000"/>
              </a:outerShdw>
            </a:effectLst>
            <a:latin typeface="Aptos" panose="02110004020202020204"/>
            <a:ea typeface="+mn-ea"/>
            <a:cs typeface="+mn-cs"/>
          </a:endParaRPr>
        </a:p>
      </dsp:txBody>
      <dsp:txXfrm>
        <a:off x="7658292" y="932676"/>
        <a:ext cx="34005" cy="6807"/>
      </dsp:txXfrm>
    </dsp:sp>
    <dsp:sp modelId="{DE09943A-C256-40CD-B210-19FD6DF04B3D}">
      <dsp:nvSpPr>
        <dsp:cNvPr id="0" name=""/>
        <dsp:cNvSpPr/>
      </dsp:nvSpPr>
      <dsp:spPr>
        <a:xfrm>
          <a:off x="3651504" y="48985"/>
          <a:ext cx="3700838" cy="1774188"/>
        </a:xfrm>
        <a:prstGeom prst="rect">
          <a:avLst/>
        </a:prstGeom>
        <a:solidFill>
          <a:schemeClr val="accent4">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Do not associate with the sinner, nor even eat with him, as long as he insists on being considered a member of the church, unwilling to abandon his sin (1 Cor. 5:11)</a:t>
          </a:r>
        </a:p>
      </dsp:txBody>
      <dsp:txXfrm>
        <a:off x="3651504" y="48985"/>
        <a:ext cx="3700838" cy="1774188"/>
      </dsp:txXfrm>
    </dsp:sp>
    <dsp:sp modelId="{53659B7C-0BD0-45C0-AE43-E38BED7A7250}">
      <dsp:nvSpPr>
        <dsp:cNvPr id="0" name=""/>
        <dsp:cNvSpPr/>
      </dsp:nvSpPr>
      <dsp:spPr>
        <a:xfrm>
          <a:off x="8032448" y="48985"/>
          <a:ext cx="3700838" cy="1774188"/>
        </a:xfrm>
        <a:prstGeom prst="rect">
          <a:avLst/>
        </a:prstGeom>
        <a:solidFill>
          <a:schemeClr val="accent3">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To expel the sinner and hand him over “to Satan,” since, by cherishing this sin, he has voluntarily chosen to put himself under Satan’s yoke                    (1 Cor. 5:2b, 5a, 13b)</a:t>
          </a:r>
        </a:p>
      </dsp:txBody>
      <dsp:txXfrm>
        <a:off x="8032448" y="48985"/>
        <a:ext cx="3700838" cy="177418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09FCD1-FBEC-482A-C7C8-5DD480BB31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6BAEC7B-9D15-A279-E1AF-6E547FB24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91673B-C34A-82E0-0C15-AC43B7FE15AB}"/>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FCB23796-41D4-61A7-4C74-68F5D93FA7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B1CD6C9-73B4-3481-425D-7F6882F7A97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50257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9B4BBA-66B8-C6BF-8B10-79CE6279004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3284D3A-F08B-B44D-9B87-DAEA12144BA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CE4CAA-1511-C08B-9705-2EF0112BCEDA}"/>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9917D9F0-261C-6B3E-9445-61390C536D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64F5AA-D52F-E628-E71A-E9291787EF41}"/>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401449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26743F-7802-4C81-1D42-F9AC6DE05C2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EE315E-48E5-850D-B41D-BAAD7493AD3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7C5CD86-F59C-EC2F-9D21-AA250286B0A1}"/>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2B9A64A6-3ABC-EE39-DB2B-E8D53D17ED1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0E9C7C-3A27-7C06-A194-6CDC41E9333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5965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903073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67546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31717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5266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66587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182336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295133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2207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20835-4696-7FE2-58FB-FAD636D5222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4DDE4C9-101B-9AB7-0A42-1A969B82ED6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A2CB2B-71F1-2FFE-4FEE-4276482A0E4C}"/>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0C400853-C4A9-8DAC-524D-C3411594E91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5BA7F24-1BED-978B-9782-FAFC45AE2924}"/>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209919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092629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45008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026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BBA49B-6E39-121D-0363-D772977B1F8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619D55A-C909-D1F3-DC45-2E3D56589E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C9EAA9-D29F-386F-6DDD-4A23DCBD6995}"/>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7F7675FA-1ACA-2457-AB82-F2E0A07E265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00AAF06-69BD-9732-4EF8-C114DDB41C8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315062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1E54C7-2C50-5DE1-4349-759D0F7E702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C2285C-98C3-E394-52DB-3D4A0C201A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B18CFF8-C369-FEFF-44B8-318A2FA1A0D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6B1146B-A9D3-151D-709B-4E19A221A0EF}"/>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6" name="Marcador de pie de página 5">
            <a:extLst>
              <a:ext uri="{FF2B5EF4-FFF2-40B4-BE49-F238E27FC236}">
                <a16:creationId xmlns:a16="http://schemas.microsoft.com/office/drawing/2014/main" id="{0EA57F23-C099-51D3-CD41-C4D6CDBA33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A399AA7-2050-D344-BA4E-137E176BD188}"/>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26670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E29E9E-6B04-1AF8-D35D-FEF3F6EFFED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04BD907-F470-0571-FC68-86C16951A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691CF76-19ED-BA54-DAF0-5FBEBEA163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9DB4688-3CFA-5255-4ADE-F56897EAA1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36A0FA7-E197-DA00-C0B1-B74BF44765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5D6200-E535-C106-435C-F39629696E46}"/>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8" name="Marcador de pie de página 7">
            <a:extLst>
              <a:ext uri="{FF2B5EF4-FFF2-40B4-BE49-F238E27FC236}">
                <a16:creationId xmlns:a16="http://schemas.microsoft.com/office/drawing/2014/main" id="{4DD726AE-2022-37B7-45FB-C560E7F0AD6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1D03608-2DF2-EBAE-4CF5-58D891BAD655}"/>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90596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89830-0ECD-253B-1E7C-35AB0352A96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F57447F-F6B0-1603-38E7-A2133631E70C}"/>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4" name="Marcador de pie de página 3">
            <a:extLst>
              <a:ext uri="{FF2B5EF4-FFF2-40B4-BE49-F238E27FC236}">
                <a16:creationId xmlns:a16="http://schemas.microsoft.com/office/drawing/2014/main" id="{E2716988-D65F-2A48-1DE4-870CA44BF92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F86C5F7-D80F-6F5E-5DA2-D382ECC67E9E}"/>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5252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783E20D-5AE6-AF79-25F9-BB9C9D3DFDF6}"/>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3" name="Marcador de pie de página 2">
            <a:extLst>
              <a:ext uri="{FF2B5EF4-FFF2-40B4-BE49-F238E27FC236}">
                <a16:creationId xmlns:a16="http://schemas.microsoft.com/office/drawing/2014/main" id="{D64DC13A-2FC1-33BA-8A41-69AFF3D8BF3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179921D-9827-96D4-D54D-22BEDA51577A}"/>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365730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97BB60-89BB-90F7-1CFE-4C4E72E83E9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307D5F-E19F-4E57-C8DC-791BABDD5B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099E366-E8B2-2D3A-337F-8A2872033C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3886FE-398B-D871-C0B9-FE53ACC5D7EC}"/>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6" name="Marcador de pie de página 5">
            <a:extLst>
              <a:ext uri="{FF2B5EF4-FFF2-40B4-BE49-F238E27FC236}">
                <a16:creationId xmlns:a16="http://schemas.microsoft.com/office/drawing/2014/main" id="{A1A69EBD-9ABB-13ED-3482-AC4E3E8C7A9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606D56-8F39-9906-0477-9BA7D1C02DFB}"/>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7858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58C4F0-D4CC-15C0-35C9-3263EE6532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FFB4E8C-0E68-08F2-B236-B08BBCB51B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5CCF95E-A060-B0CA-8F3A-85F5D0BEE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D8F9576-7222-BE25-A0CC-18B0597BA3E4}"/>
              </a:ext>
            </a:extLst>
          </p:cNvPr>
          <p:cNvSpPr>
            <a:spLocks noGrp="1"/>
          </p:cNvSpPr>
          <p:nvPr>
            <p:ph type="dt" sz="half" idx="10"/>
          </p:nvPr>
        </p:nvSpPr>
        <p:spPr/>
        <p:txBody>
          <a:bodyPr/>
          <a:lstStyle/>
          <a:p>
            <a:fld id="{E258DDCF-5409-4A7F-B9A8-A9087ED5F8B3}" type="datetimeFigureOut">
              <a:rPr lang="es-ES" smtClean="0"/>
              <a:t>29/06/2026</a:t>
            </a:fld>
            <a:endParaRPr lang="es-ES"/>
          </a:p>
        </p:txBody>
      </p:sp>
      <p:sp>
        <p:nvSpPr>
          <p:cNvPr id="6" name="Marcador de pie de página 5">
            <a:extLst>
              <a:ext uri="{FF2B5EF4-FFF2-40B4-BE49-F238E27FC236}">
                <a16:creationId xmlns:a16="http://schemas.microsoft.com/office/drawing/2014/main" id="{3AF5F777-1C7B-E321-9B34-F194030F1C5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834E2CF-6FB0-BEEE-6D5A-62C06CA8DB0C}"/>
              </a:ext>
            </a:extLst>
          </p:cNvPr>
          <p:cNvSpPr>
            <a:spLocks noGrp="1"/>
          </p:cNvSpPr>
          <p:nvPr>
            <p:ph type="sldNum" sz="quarter" idx="12"/>
          </p:nvPr>
        </p:nvSpPr>
        <p:spPr/>
        <p:txBody>
          <a:bodyPr/>
          <a:lstStyle/>
          <a:p>
            <a:fld id="{1BB9BA9A-254C-44C0-8602-514F0A1051D3}" type="slidenum">
              <a:rPr lang="es-ES" smtClean="0"/>
              <a:t>‹Nº›</a:t>
            </a:fld>
            <a:endParaRPr lang="es-ES"/>
          </a:p>
        </p:txBody>
      </p:sp>
    </p:spTree>
    <p:extLst>
      <p:ext uri="{BB962C8B-B14F-4D97-AF65-F5344CB8AC3E}">
        <p14:creationId xmlns:p14="http://schemas.microsoft.com/office/powerpoint/2010/main" val="154209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F10EF1-4822-E66A-C9FE-98907B519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A6EBCAD-2E6A-58AB-BB92-5E73ABA79C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22D1C60-169B-7A02-8356-25AAB5FC8B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258DDCF-5409-4A7F-B9A8-A9087ED5F8B3}" type="datetimeFigureOut">
              <a:rPr lang="es-ES" smtClean="0"/>
              <a:t>29/06/2026</a:t>
            </a:fld>
            <a:endParaRPr lang="es-ES"/>
          </a:p>
        </p:txBody>
      </p:sp>
      <p:sp>
        <p:nvSpPr>
          <p:cNvPr id="5" name="Marcador de pie de página 4">
            <a:extLst>
              <a:ext uri="{FF2B5EF4-FFF2-40B4-BE49-F238E27FC236}">
                <a16:creationId xmlns:a16="http://schemas.microsoft.com/office/drawing/2014/main" id="{20317759-6939-FDFE-9D00-9B5C47282C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F9F9FC4-4636-EDA9-7786-DF49FA47A9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BB9BA9A-254C-44C0-8602-514F0A1051D3}" type="slidenum">
              <a:rPr lang="es-ES" smtClean="0"/>
              <a:t>‹Nº›</a:t>
            </a:fld>
            <a:endParaRPr lang="es-ES"/>
          </a:p>
        </p:txBody>
      </p:sp>
    </p:spTree>
    <p:extLst>
      <p:ext uri="{BB962C8B-B14F-4D97-AF65-F5344CB8AC3E}">
        <p14:creationId xmlns:p14="http://schemas.microsoft.com/office/powerpoint/2010/main" val="3557799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29/06/2026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832633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6.jpeg"/><Relationship Id="rId4" Type="http://schemas.openxmlformats.org/officeDocument/2006/relationships/image" Target="../media/image5.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1.jpeg"/><Relationship Id="rId5" Type="http://schemas.microsoft.com/office/2007/relationships/hdphoto" Target="../media/hdphoto1.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12"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6.jpeg"/><Relationship Id="rId5" Type="http://schemas.openxmlformats.org/officeDocument/2006/relationships/diagramLayout" Target="../diagrams/layout2.xml"/><Relationship Id="rId10" Type="http://schemas.openxmlformats.org/officeDocument/2006/relationships/image" Target="../media/image15.png"/><Relationship Id="rId4" Type="http://schemas.openxmlformats.org/officeDocument/2006/relationships/diagramData" Target="../diagrams/data2.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CFC2CFA-6F78-FF5E-5586-E6B00D6A29DF}"/>
              </a:ext>
            </a:extLst>
          </p:cNvPr>
          <p:cNvSpPr txBox="1"/>
          <p:nvPr/>
        </p:nvSpPr>
        <p:spPr>
          <a:xfrm>
            <a:off x="0" y="-85725"/>
            <a:ext cx="12192000" cy="1015663"/>
          </a:xfrm>
          <a:prstGeom prst="rect">
            <a:avLst/>
          </a:prstGeom>
          <a:noFill/>
        </p:spPr>
        <p:txBody>
          <a:bodyPr wrap="square" rtlCol="0">
            <a:spAutoFit/>
            <a:scene3d>
              <a:camera prst="orthographicFront"/>
              <a:lightRig rig="chilly" dir="t"/>
            </a:scene3d>
            <a:sp3d extrusionH="57150" contourW="25400">
              <a:bevelT w="38100" h="38100"/>
              <a:contourClr>
                <a:srgbClr val="383749"/>
              </a:contourClr>
            </a:sp3d>
          </a:bodyPr>
          <a:lstStyle/>
          <a:p>
            <a:pPr algn="ctr"/>
            <a:r>
              <a:rPr lang="en" sz="6000" b="1" spc="300" dirty="0">
                <a:ln w="0"/>
                <a:solidFill>
                  <a:srgbClr val="686688"/>
                </a:solidFill>
                <a:effectLst>
                  <a:reflection blurRad="6350" stA="53000" endA="300" endPos="35500" dir="5400000" sy="-90000" algn="bl" rotWithShape="0"/>
                </a:effectLst>
              </a:rPr>
              <a:t>SIN IN THE CHURCH</a:t>
            </a:r>
          </a:p>
        </p:txBody>
      </p:sp>
      <p:sp>
        <p:nvSpPr>
          <p:cNvPr id="5" name="CuadroTexto 4">
            <a:extLst>
              <a:ext uri="{FF2B5EF4-FFF2-40B4-BE49-F238E27FC236}">
                <a16:creationId xmlns:a16="http://schemas.microsoft.com/office/drawing/2014/main" id="{D6AEB025-9E8B-5BF9-1FD4-6521A57D8BF4}"/>
              </a:ext>
            </a:extLst>
          </p:cNvPr>
          <p:cNvSpPr txBox="1"/>
          <p:nvPr/>
        </p:nvSpPr>
        <p:spPr>
          <a:xfrm>
            <a:off x="0" y="6519446"/>
            <a:ext cx="3482171" cy="338554"/>
          </a:xfrm>
          <a:prstGeom prst="rect">
            <a:avLst/>
          </a:prstGeom>
          <a:noFill/>
        </p:spPr>
        <p:txBody>
          <a:bodyPr wrap="none" rtlCol="0">
            <a:spAutoFit/>
          </a:bodyPr>
          <a:lstStyle/>
          <a:p>
            <a:r>
              <a:rPr lang="en" sz="1600" b="1" dirty="0">
                <a:solidFill>
                  <a:srgbClr val="FCE4C4"/>
                </a:solidFill>
                <a:effectLst>
                  <a:glow rad="127000">
                    <a:srgbClr val="82502E"/>
                  </a:glow>
                  <a:outerShdw blurRad="38100" dist="38100" dir="2700000" algn="tl">
                    <a:srgbClr val="000000"/>
                  </a:outerShdw>
                </a:effectLst>
              </a:rPr>
              <a:t>Lesson 4 for July 25, 2026</a:t>
            </a:r>
          </a:p>
        </p:txBody>
      </p:sp>
    </p:spTree>
    <p:extLst>
      <p:ext uri="{BB962C8B-B14F-4D97-AF65-F5344CB8AC3E}">
        <p14:creationId xmlns:p14="http://schemas.microsoft.com/office/powerpoint/2010/main" val="197736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2A843BA-B7EE-1DAD-CDE0-3348C27161E2}"/>
              </a:ext>
            </a:extLst>
          </p:cNvPr>
          <p:cNvSpPr>
            <a:spLocks noGrp="1" noRot="1" noMove="1" noResize="1" noEditPoints="1" noAdjustHandles="1" noChangeArrowheads="1" noChangeShapeType="1"/>
          </p:cNvSpPr>
          <p:nvPr/>
        </p:nvSpPr>
        <p:spPr>
          <a:xfrm>
            <a:off x="0" y="-19664"/>
            <a:ext cx="8160774" cy="1430298"/>
          </a:xfrm>
          <a:prstGeom prst="rect">
            <a:avLst/>
          </a:prstGeom>
          <a:solidFill>
            <a:schemeClr val="accent4">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B05535-1DD7-BD91-D50D-60C5183C5841}"/>
              </a:ext>
            </a:extLst>
          </p:cNvPr>
          <p:cNvSpPr txBox="1"/>
          <p:nvPr/>
        </p:nvSpPr>
        <p:spPr>
          <a:xfrm>
            <a:off x="1" y="-19664"/>
            <a:ext cx="8160774" cy="707886"/>
          </a:xfrm>
          <a:prstGeom prst="rect">
            <a:avLst/>
          </a:prstGeom>
          <a:noFill/>
        </p:spPr>
        <p:txBody>
          <a:bodyPr wrap="square">
            <a:spAutoFit/>
            <a:scene3d>
              <a:camera prst="orthographicFront"/>
              <a:lightRig rig="sunset" dir="t"/>
            </a:scene3d>
            <a:sp3d extrusionH="57150">
              <a:bevelT w="82550" h="38100" prst="coolSlant"/>
            </a:sp3d>
          </a:bodyPr>
          <a:lstStyle/>
          <a:p>
            <a:pPr algn="ctr"/>
            <a:r>
              <a:rPr lang="en" sz="4000" b="1" dirty="0">
                <a:ln w="22225">
                  <a:solidFill>
                    <a:srgbClr val="826000"/>
                  </a:solidFill>
                  <a:prstDash val="solid"/>
                </a:ln>
                <a:solidFill>
                  <a:srgbClr val="CC9900"/>
                </a:solidFill>
              </a:rPr>
              <a:t>TEMPLES OF THE HOLY SPIRIT</a:t>
            </a:r>
          </a:p>
        </p:txBody>
      </p:sp>
      <p:sp>
        <p:nvSpPr>
          <p:cNvPr id="5" name="CuadroTexto 4">
            <a:extLst>
              <a:ext uri="{FF2B5EF4-FFF2-40B4-BE49-F238E27FC236}">
                <a16:creationId xmlns:a16="http://schemas.microsoft.com/office/drawing/2014/main" id="{D244DD43-0EA1-9F2F-5EBC-8BC6D2292552}"/>
              </a:ext>
            </a:extLst>
          </p:cNvPr>
          <p:cNvSpPr txBox="1"/>
          <p:nvPr/>
        </p:nvSpPr>
        <p:spPr>
          <a:xfrm>
            <a:off x="1" y="526402"/>
            <a:ext cx="8160774" cy="861774"/>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75000"/>
                  </a:schemeClr>
                </a:solidFill>
                <a:latin typeface="Comic Sans MS" panose="030F0702030302020204" pitchFamily="66" charset="0"/>
              </a:rPr>
              <a:t>“</a:t>
            </a:r>
            <a:r>
              <a:rPr lang="en-US" b="1" dirty="0">
                <a:solidFill>
                  <a:schemeClr val="accent1">
                    <a:lumMod val="75000"/>
                  </a:schemeClr>
                </a:solidFill>
                <a:latin typeface="Comic Sans MS" panose="030F0702030302020204" pitchFamily="66" charset="0"/>
              </a:rPr>
              <a:t>Do you not know that your bodies are temples of the Holy Spirit, who is in you, whom you have received from God? You are not your own</a:t>
            </a:r>
            <a:r>
              <a:rPr lang="en" b="1" dirty="0">
                <a:solidFill>
                  <a:schemeClr val="accent1">
                    <a:lumMod val="75000"/>
                  </a:schemeClr>
                </a:solidFill>
                <a:latin typeface="Comic Sans MS" panose="030F0702030302020204" pitchFamily="66" charset="0"/>
              </a:rPr>
              <a:t>”</a:t>
            </a:r>
          </a:p>
          <a:p>
            <a:pPr algn="ctr"/>
            <a:r>
              <a:rPr lang="en" sz="1400" b="1" dirty="0">
                <a:solidFill>
                  <a:schemeClr val="accent1">
                    <a:lumMod val="75000"/>
                  </a:schemeClr>
                </a:solidFill>
                <a:latin typeface="Comic Sans MS" panose="030F0702030302020204" pitchFamily="66" charset="0"/>
              </a:rPr>
              <a:t>(1 Corinthians 6:19)</a:t>
            </a:r>
            <a:endParaRPr lang="es-ES" b="1" dirty="0">
              <a:solidFill>
                <a:schemeClr val="accent1">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091103BB-CB74-65FA-DE4B-FD426E6A76D5}"/>
              </a:ext>
            </a:extLst>
          </p:cNvPr>
          <p:cNvSpPr txBox="1"/>
          <p:nvPr/>
        </p:nvSpPr>
        <p:spPr>
          <a:xfrm>
            <a:off x="191468" y="1410947"/>
            <a:ext cx="8071888" cy="707886"/>
          </a:xfrm>
          <a:prstGeom prst="rect">
            <a:avLst/>
          </a:prstGeom>
          <a:noFill/>
        </p:spPr>
        <p:txBody>
          <a:bodyPr wrap="square" rtlCol="0">
            <a:spAutoFit/>
          </a:bodyPr>
          <a:lstStyle/>
          <a:p>
            <a:pPr>
              <a:spcBef>
                <a:spcPts val="600"/>
              </a:spcBef>
            </a:pPr>
            <a:r>
              <a:rPr lang="en" sz="2000" b="1" dirty="0"/>
              <a:t>After addressing the issue of litigation, Paul returns to the main topic: sexual immorality within the church. Why did it exist?</a:t>
            </a:r>
          </a:p>
        </p:txBody>
      </p:sp>
      <p:pic>
        <p:nvPicPr>
          <p:cNvPr id="4" name="Imagen 3">
            <a:extLst>
              <a:ext uri="{FF2B5EF4-FFF2-40B4-BE49-F238E27FC236}">
                <a16:creationId xmlns:a16="http://schemas.microsoft.com/office/drawing/2014/main" id="{207C1897-043A-0C96-5DAE-F75D3E7C5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9569" y="123441"/>
            <a:ext cx="3737177" cy="2092029"/>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3F12536C-51D4-C6C4-E956-2ECB30975A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924309" y="3716594"/>
            <a:ext cx="3178219" cy="3017965"/>
          </a:xfrm>
          <a:prstGeom prst="ellipse">
            <a:avLst/>
          </a:prstGeom>
          <a:ln w="63500" cap="rnd">
            <a:solidFill>
              <a:schemeClr val="accent1">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Imagen 9">
            <a:extLst>
              <a:ext uri="{FF2B5EF4-FFF2-40B4-BE49-F238E27FC236}">
                <a16:creationId xmlns:a16="http://schemas.microsoft.com/office/drawing/2014/main" id="{BD330111-72E8-A7AF-9601-B2FAFB07B61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91467" y="2294724"/>
            <a:ext cx="3859424" cy="1974474"/>
          </a:xfrm>
          <a:prstGeom prst="rect">
            <a:avLst/>
          </a:prstGeom>
          <a:ln w="88900" cap="sq" cmpd="thickThin">
            <a:solidFill>
              <a:srgbClr val="F27AD0"/>
            </a:solidFill>
            <a:prstDash val="solid"/>
            <a:miter lim="800000"/>
          </a:ln>
          <a:effectLst>
            <a:innerShdw blurRad="76200">
              <a:srgbClr val="000000"/>
            </a:innerShdw>
          </a:effectLst>
        </p:spPr>
      </p:pic>
      <p:sp>
        <p:nvSpPr>
          <p:cNvPr id="12" name="CuadroTexto 11">
            <a:extLst>
              <a:ext uri="{FF2B5EF4-FFF2-40B4-BE49-F238E27FC236}">
                <a16:creationId xmlns:a16="http://schemas.microsoft.com/office/drawing/2014/main" id="{ADA37B7D-FD59-F07B-CE82-8339093E81CB}"/>
              </a:ext>
            </a:extLst>
          </p:cNvPr>
          <p:cNvSpPr txBox="1"/>
          <p:nvPr/>
        </p:nvSpPr>
        <p:spPr>
          <a:xfrm>
            <a:off x="99853" y="4385225"/>
            <a:ext cx="9008636" cy="707886"/>
          </a:xfrm>
          <a:prstGeom prst="rect">
            <a:avLst/>
          </a:prstGeom>
          <a:noFill/>
        </p:spPr>
        <p:txBody>
          <a:bodyPr wrap="square">
            <a:spAutoFit/>
          </a:bodyPr>
          <a:lstStyle/>
          <a:p>
            <a:pPr>
              <a:spcBef>
                <a:spcPts val="600"/>
              </a:spcBef>
            </a:pPr>
            <a:r>
              <a:rPr lang="en" sz="2000" b="1" dirty="0"/>
              <a:t>His argument: our bodies are members of Christ. We cannot take a member of Christ and unite it with a prostitute or an adulteress (1 Cor. 6:15-18).</a:t>
            </a:r>
          </a:p>
        </p:txBody>
      </p:sp>
      <p:sp>
        <p:nvSpPr>
          <p:cNvPr id="14" name="CuadroTexto 13">
            <a:extLst>
              <a:ext uri="{FF2B5EF4-FFF2-40B4-BE49-F238E27FC236}">
                <a16:creationId xmlns:a16="http://schemas.microsoft.com/office/drawing/2014/main" id="{61EE0B9B-CC58-7C6E-7D94-A27971A198BC}"/>
              </a:ext>
            </a:extLst>
          </p:cNvPr>
          <p:cNvSpPr txBox="1"/>
          <p:nvPr/>
        </p:nvSpPr>
        <p:spPr>
          <a:xfrm>
            <a:off x="99853" y="5225576"/>
            <a:ext cx="8634572" cy="1323439"/>
          </a:xfrm>
          <a:prstGeom prst="rect">
            <a:avLst/>
          </a:prstGeom>
          <a:noFill/>
        </p:spPr>
        <p:txBody>
          <a:bodyPr wrap="square">
            <a:spAutoFit/>
          </a:bodyPr>
          <a:lstStyle/>
          <a:p>
            <a:pPr>
              <a:spcBef>
                <a:spcPts val="600"/>
              </a:spcBef>
            </a:pPr>
            <a:r>
              <a:rPr lang="en" sz="2000" b="1" dirty="0"/>
              <a:t>Finally, it leads us to reflect on a crucial matter: our bodies are temples of the Holy Spirit and, therefore, are not our property, but belong to God</a:t>
            </a:r>
            <a:br>
              <a:rPr lang="en" sz="2000" b="1" dirty="0"/>
            </a:br>
            <a:r>
              <a:rPr lang="en" sz="2000" b="1" dirty="0"/>
              <a:t>(1 Cor. 6:19). God bought us with the precious blood of his Son, so we must glorify God in both our body and our spirit (1 Cor. 6:20).</a:t>
            </a:r>
          </a:p>
        </p:txBody>
      </p:sp>
      <p:sp>
        <p:nvSpPr>
          <p:cNvPr id="16" name="CuadroTexto 15">
            <a:extLst>
              <a:ext uri="{FF2B5EF4-FFF2-40B4-BE49-F238E27FC236}">
                <a16:creationId xmlns:a16="http://schemas.microsoft.com/office/drawing/2014/main" id="{8ED33D08-2B6F-EA36-4E2E-A0410E638033}"/>
              </a:ext>
            </a:extLst>
          </p:cNvPr>
          <p:cNvSpPr txBox="1"/>
          <p:nvPr/>
        </p:nvSpPr>
        <p:spPr>
          <a:xfrm>
            <a:off x="4227412" y="2279950"/>
            <a:ext cx="7964588" cy="1631216"/>
          </a:xfrm>
          <a:prstGeom prst="rect">
            <a:avLst/>
          </a:prstGeom>
          <a:noFill/>
        </p:spPr>
        <p:txBody>
          <a:bodyPr wrap="square">
            <a:spAutoFit/>
          </a:bodyPr>
          <a:lstStyle/>
          <a:p>
            <a:pPr>
              <a:spcBef>
                <a:spcPts val="600"/>
              </a:spcBef>
            </a:pPr>
            <a:r>
              <a:rPr lang="en" sz="2000" b="1" dirty="0"/>
              <a:t>Christians are called to holiness (1 Cor. 6:11), and this should exclude all sin. But some argued that, since their sins had already been forgiven, they could do whatever they wanted with their bodies. That is why Paul clarifies that “the body is not meant for sexual immorality” (1 Cor. 6:12-13).</a:t>
            </a:r>
          </a:p>
        </p:txBody>
      </p:sp>
    </p:spTree>
    <p:extLst>
      <p:ext uri="{BB962C8B-B14F-4D97-AF65-F5344CB8AC3E}">
        <p14:creationId xmlns:p14="http://schemas.microsoft.com/office/powerpoint/2010/main" val="353759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145">
                                          <p:stCondLst>
                                            <p:cond delay="0"/>
                                          </p:stCondLst>
                                        </p:cTn>
                                        <p:tgtEl>
                                          <p:spTgt spid="4"/>
                                        </p:tgtEl>
                                      </p:cBhvr>
                                    </p:animEffect>
                                    <p:anim calcmode="lin" valueType="num">
                                      <p:cBhvr>
                                        <p:cTn id="35"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38"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39"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40" dur="7">
                                          <p:stCondLst>
                                            <p:cond delay="162"/>
                                          </p:stCondLst>
                                        </p:cTn>
                                        <p:tgtEl>
                                          <p:spTgt spid="4"/>
                                        </p:tgtEl>
                                      </p:cBhvr>
                                      <p:to x="100000" y="60000"/>
                                    </p:animScale>
                                    <p:animScale>
                                      <p:cBhvr>
                                        <p:cTn id="41" dur="41" decel="50000">
                                          <p:stCondLst>
                                            <p:cond delay="169"/>
                                          </p:stCondLst>
                                        </p:cTn>
                                        <p:tgtEl>
                                          <p:spTgt spid="4"/>
                                        </p:tgtEl>
                                      </p:cBhvr>
                                      <p:to x="100000" y="100000"/>
                                    </p:animScale>
                                    <p:animScale>
                                      <p:cBhvr>
                                        <p:cTn id="42" dur="7">
                                          <p:stCondLst>
                                            <p:cond delay="328"/>
                                          </p:stCondLst>
                                        </p:cTn>
                                        <p:tgtEl>
                                          <p:spTgt spid="4"/>
                                        </p:tgtEl>
                                      </p:cBhvr>
                                      <p:to x="100000" y="80000"/>
                                    </p:animScale>
                                    <p:animScale>
                                      <p:cBhvr>
                                        <p:cTn id="43" dur="41" decel="50000">
                                          <p:stCondLst>
                                            <p:cond delay="335"/>
                                          </p:stCondLst>
                                        </p:cTn>
                                        <p:tgtEl>
                                          <p:spTgt spid="4"/>
                                        </p:tgtEl>
                                      </p:cBhvr>
                                      <p:to x="100000" y="100000"/>
                                    </p:animScale>
                                    <p:animScale>
                                      <p:cBhvr>
                                        <p:cTn id="44" dur="7">
                                          <p:stCondLst>
                                            <p:cond delay="410"/>
                                          </p:stCondLst>
                                        </p:cTn>
                                        <p:tgtEl>
                                          <p:spTgt spid="4"/>
                                        </p:tgtEl>
                                      </p:cBhvr>
                                      <p:to x="100000" y="90000"/>
                                    </p:animScale>
                                    <p:animScale>
                                      <p:cBhvr>
                                        <p:cTn id="45" dur="41" decel="50000">
                                          <p:stCondLst>
                                            <p:cond delay="417"/>
                                          </p:stCondLst>
                                        </p:cTn>
                                        <p:tgtEl>
                                          <p:spTgt spid="4"/>
                                        </p:tgtEl>
                                      </p:cBhvr>
                                      <p:to x="100000" y="100000"/>
                                    </p:animScale>
                                    <p:animScale>
                                      <p:cBhvr>
                                        <p:cTn id="46" dur="7">
                                          <p:stCondLst>
                                            <p:cond delay="452"/>
                                          </p:stCondLst>
                                        </p:cTn>
                                        <p:tgtEl>
                                          <p:spTgt spid="4"/>
                                        </p:tgtEl>
                                      </p:cBhvr>
                                      <p:to x="100000" y="95000"/>
                                    </p:animScale>
                                    <p:animScale>
                                      <p:cBhvr>
                                        <p:cTn id="47" dur="41" decel="50000">
                                          <p:stCondLst>
                                            <p:cond delay="459"/>
                                          </p:stCondLst>
                                        </p:cTn>
                                        <p:tgtEl>
                                          <p:spTgt spid="4"/>
                                        </p:tgtEl>
                                      </p:cBhvr>
                                      <p:to x="100000" y="100000"/>
                                    </p:animScale>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D97E0DE6-EE0B-F218-2120-87DAC262DF62}"/>
              </a:ext>
            </a:extLst>
          </p:cNvPr>
          <p:cNvSpPr>
            <a:spLocks noGrp="1" noRot="1" noMove="1" noResize="1" noEditPoints="1" noAdjustHandles="1" noChangeArrowheads="1" noChangeShapeType="1"/>
          </p:cNvSpPr>
          <p:nvPr/>
        </p:nvSpPr>
        <p:spPr>
          <a:xfrm>
            <a:off x="0" y="0"/>
            <a:ext cx="12191998" cy="1417162"/>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EDD8B07-5F70-9CFD-B56B-9BE1E9122E47}"/>
              </a:ext>
            </a:extLst>
          </p:cNvPr>
          <p:cNvSpPr txBox="1"/>
          <p:nvPr/>
        </p:nvSpPr>
        <p:spPr>
          <a:xfrm>
            <a:off x="0" y="0"/>
            <a:ext cx="12191999" cy="769441"/>
          </a:xfrm>
          <a:prstGeom prst="rect">
            <a:avLst/>
          </a:prstGeom>
          <a:noFill/>
        </p:spPr>
        <p:txBody>
          <a:bodyPr wrap="square">
            <a:spAutoFit/>
          </a:bodyPr>
          <a:lstStyle/>
          <a:p>
            <a:pPr algn="ctr"/>
            <a:r>
              <a:rPr lang="en" sz="4400" b="1" spc="600" dirty="0">
                <a:ln w="6600">
                  <a:solidFill>
                    <a:schemeClr val="accent2"/>
                  </a:solidFill>
                  <a:prstDash val="solid"/>
                </a:ln>
                <a:solidFill>
                  <a:srgbClr val="FFFFFF"/>
                </a:solidFill>
                <a:effectLst>
                  <a:outerShdw dist="38100" dir="2700000" algn="tl" rotWithShape="0">
                    <a:schemeClr val="accent2"/>
                  </a:outerShdw>
                </a:effectLst>
              </a:rPr>
              <a:t>LAWFUL SEXUALITY</a:t>
            </a:r>
          </a:p>
        </p:txBody>
      </p:sp>
      <p:sp>
        <p:nvSpPr>
          <p:cNvPr id="4" name="CuadroTexto 3">
            <a:extLst>
              <a:ext uri="{FF2B5EF4-FFF2-40B4-BE49-F238E27FC236}">
                <a16:creationId xmlns:a16="http://schemas.microsoft.com/office/drawing/2014/main" id="{45422D80-3554-017A-2271-98E44F8FB2CC}"/>
              </a:ext>
            </a:extLst>
          </p:cNvPr>
          <p:cNvSpPr txBox="1"/>
          <p:nvPr/>
        </p:nvSpPr>
        <p:spPr>
          <a:xfrm>
            <a:off x="3835629" y="1511342"/>
            <a:ext cx="8356369" cy="1015663"/>
          </a:xfrm>
          <a:prstGeom prst="rect">
            <a:avLst/>
          </a:prstGeom>
          <a:noFill/>
        </p:spPr>
        <p:txBody>
          <a:bodyPr wrap="square" rtlCol="0">
            <a:spAutoFit/>
          </a:bodyPr>
          <a:lstStyle/>
          <a:p>
            <a:pPr>
              <a:spcBef>
                <a:spcPts val="600"/>
              </a:spcBef>
            </a:pPr>
            <a:r>
              <a:rPr lang="en" sz="2000" b="1" dirty="0"/>
              <a:t>By answering some questions that had been raised by the church in Corinth, Paul helps us to understand how we can flee from sexual immorality (1 Cor. 7:1).</a:t>
            </a:r>
          </a:p>
        </p:txBody>
      </p:sp>
      <p:sp>
        <p:nvSpPr>
          <p:cNvPr id="6" name="CuadroTexto 5">
            <a:extLst>
              <a:ext uri="{FF2B5EF4-FFF2-40B4-BE49-F238E27FC236}">
                <a16:creationId xmlns:a16="http://schemas.microsoft.com/office/drawing/2014/main" id="{0391FA10-451F-4AC7-FE84-BD9168DC2BC3}"/>
              </a:ext>
            </a:extLst>
          </p:cNvPr>
          <p:cNvSpPr txBox="1"/>
          <p:nvPr/>
        </p:nvSpPr>
        <p:spPr>
          <a:xfrm>
            <a:off x="1590675" y="694152"/>
            <a:ext cx="9163050" cy="646331"/>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 b="1" dirty="0">
                <a:solidFill>
                  <a:schemeClr val="accent2">
                    <a:lumMod val="75000"/>
                  </a:schemeClr>
                </a:solidFill>
                <a:latin typeface="Comic Sans MS" panose="030F0702030302020204" pitchFamily="66" charset="0"/>
              </a:rPr>
              <a:t>“But because of the widespread sexual immorality, each man should have his own wife and each woman her own husband.” </a:t>
            </a:r>
            <a:r>
              <a:rPr lang="en" sz="1400" b="1" dirty="0">
                <a:solidFill>
                  <a:schemeClr val="accent2">
                    <a:lumMod val="75000"/>
                  </a:schemeClr>
                </a:solidFill>
                <a:latin typeface="Comic Sans MS" panose="030F0702030302020204" pitchFamily="66" charset="0"/>
              </a:rPr>
              <a:t>(1 Corinthians 7:2 </a:t>
            </a:r>
            <a:r>
              <a:rPr lang="en" sz="1100" b="1" dirty="0">
                <a:solidFill>
                  <a:schemeClr val="accent2">
                    <a:lumMod val="75000"/>
                  </a:schemeClr>
                </a:solidFill>
                <a:latin typeface="Comic Sans MS" panose="030F0702030302020204" pitchFamily="66" charset="0"/>
              </a:rPr>
              <a:t>NIV</a:t>
            </a:r>
            <a:r>
              <a:rPr lang="en" sz="1400" b="1" dirty="0">
                <a:solidFill>
                  <a:schemeClr val="accent2">
                    <a:lumMod val="75000"/>
                  </a:schemeClr>
                </a:solidFill>
                <a:latin typeface="Comic Sans MS" panose="030F0702030302020204" pitchFamily="66" charset="0"/>
              </a:rPr>
              <a:t>)</a:t>
            </a:r>
          </a:p>
        </p:txBody>
      </p:sp>
      <p:pic>
        <p:nvPicPr>
          <p:cNvPr id="5" name="Imagen 4">
            <a:extLst>
              <a:ext uri="{FF2B5EF4-FFF2-40B4-BE49-F238E27FC236}">
                <a16:creationId xmlns:a16="http://schemas.microsoft.com/office/drawing/2014/main" id="{6F6B1DC3-3CD9-FD7F-D16B-DB92205CAD6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9173" y="4227629"/>
            <a:ext cx="3588774" cy="2535146"/>
          </a:xfrm>
          <a:prstGeom prst="round2DiagRect">
            <a:avLst>
              <a:gd name="adj1" fmla="val 50000"/>
              <a:gd name="adj2" fmla="val 18228"/>
            </a:avLst>
          </a:prstGeom>
          <a:ln w="57150" cap="sq">
            <a:solidFill>
              <a:srgbClr val="FFC510"/>
            </a:solidFill>
            <a:miter lim="800000"/>
          </a:ln>
          <a:effectLst>
            <a:outerShdw blurRad="50800" dist="38100" dir="8100000" algn="tr" rotWithShape="0">
              <a:prstClr val="black">
                <a:alpha val="40000"/>
              </a:prstClr>
            </a:outerShdw>
          </a:effectLst>
        </p:spPr>
      </p:pic>
      <p:pic>
        <p:nvPicPr>
          <p:cNvPr id="8" name="Imagen 7">
            <a:extLst>
              <a:ext uri="{FF2B5EF4-FFF2-40B4-BE49-F238E27FC236}">
                <a16:creationId xmlns:a16="http://schemas.microsoft.com/office/drawing/2014/main" id="{17EA8C82-0533-401A-D255-60919684954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8510589" y="4233318"/>
            <a:ext cx="3522238" cy="2535146"/>
          </a:xfrm>
          <a:prstGeom prst="roundRect">
            <a:avLst>
              <a:gd name="adj" fmla="val 16667"/>
            </a:avLst>
          </a:prstGeom>
          <a:ln>
            <a:noFill/>
          </a:ln>
          <a:effectLst>
            <a:outerShdw blurRad="63500" sx="102000" sy="102000" algn="ctr"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a:extLst>
              <a:ext uri="{FF2B5EF4-FFF2-40B4-BE49-F238E27FC236}">
                <a16:creationId xmlns:a16="http://schemas.microsoft.com/office/drawing/2014/main" id="{6D21D444-2C9E-2619-82EC-4494C60F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9173" y="1591413"/>
            <a:ext cx="3588774" cy="2449645"/>
          </a:xfrm>
          <a:prstGeom prst="ellipse">
            <a:avLst/>
          </a:prstGeom>
          <a:ln w="146050" cap="rnd">
            <a:solidFill>
              <a:schemeClr val="accent2">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CuadroTexto 11">
            <a:extLst>
              <a:ext uri="{FF2B5EF4-FFF2-40B4-BE49-F238E27FC236}">
                <a16:creationId xmlns:a16="http://schemas.microsoft.com/office/drawing/2014/main" id="{9AFA130C-4A63-3FD8-FA7E-29DDE535A4D3}"/>
              </a:ext>
            </a:extLst>
          </p:cNvPr>
          <p:cNvSpPr txBox="1"/>
          <p:nvPr/>
        </p:nvSpPr>
        <p:spPr>
          <a:xfrm>
            <a:off x="3835629" y="4128402"/>
            <a:ext cx="4674960" cy="1631216"/>
          </a:xfrm>
          <a:prstGeom prst="rect">
            <a:avLst/>
          </a:prstGeom>
          <a:noFill/>
        </p:spPr>
        <p:txBody>
          <a:bodyPr wrap="square">
            <a:spAutoFit/>
          </a:bodyPr>
          <a:lstStyle/>
          <a:p>
            <a:pPr>
              <a:spcBef>
                <a:spcPts val="600"/>
              </a:spcBef>
            </a:pPr>
            <a:r>
              <a:rPr lang="en" sz="2000" b="1" dirty="0"/>
              <a:t>Single people with the gift of continence can take better advantage of opportunities to serve God without limitations from family cares                                         (1 Cor. 7:6-8, 32-34).</a:t>
            </a:r>
          </a:p>
        </p:txBody>
      </p:sp>
      <p:sp>
        <p:nvSpPr>
          <p:cNvPr id="7" name="CuadroTexto 6">
            <a:extLst>
              <a:ext uri="{FF2B5EF4-FFF2-40B4-BE49-F238E27FC236}">
                <a16:creationId xmlns:a16="http://schemas.microsoft.com/office/drawing/2014/main" id="{78611164-FA7B-4EA3-FAD6-284BE6FFC5E9}"/>
              </a:ext>
            </a:extLst>
          </p:cNvPr>
          <p:cNvSpPr txBox="1"/>
          <p:nvPr/>
        </p:nvSpPr>
        <p:spPr>
          <a:xfrm>
            <a:off x="3835629" y="3358641"/>
            <a:ext cx="83563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Spouses should not refuse to have sexual relations to avoid inciting the other to possible adultery (1 Cor. 7:3-5).</a:t>
            </a:r>
          </a:p>
        </p:txBody>
      </p:sp>
      <p:sp>
        <p:nvSpPr>
          <p:cNvPr id="11" name="CuadroTexto 10">
            <a:extLst>
              <a:ext uri="{FF2B5EF4-FFF2-40B4-BE49-F238E27FC236}">
                <a16:creationId xmlns:a16="http://schemas.microsoft.com/office/drawing/2014/main" id="{815E5A9D-280E-0347-A765-7524E221DF52}"/>
              </a:ext>
            </a:extLst>
          </p:cNvPr>
          <p:cNvSpPr txBox="1"/>
          <p:nvPr/>
        </p:nvSpPr>
        <p:spPr>
          <a:xfrm>
            <a:off x="3835628" y="2588880"/>
            <a:ext cx="835637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Basically: married people should enjoy lawful sexuality with their spouse; single people should not have sexual relations with anyone.</a:t>
            </a:r>
          </a:p>
        </p:txBody>
      </p:sp>
      <p:sp>
        <p:nvSpPr>
          <p:cNvPr id="15" name="CuadroTexto 14">
            <a:extLst>
              <a:ext uri="{FF2B5EF4-FFF2-40B4-BE49-F238E27FC236}">
                <a16:creationId xmlns:a16="http://schemas.microsoft.com/office/drawing/2014/main" id="{F1DE50E6-F9E4-DB29-F5A5-2D66C4A056D0}"/>
              </a:ext>
            </a:extLst>
          </p:cNvPr>
          <p:cNvSpPr txBox="1"/>
          <p:nvPr/>
        </p:nvSpPr>
        <p:spPr>
          <a:xfrm>
            <a:off x="3835628" y="5821493"/>
            <a:ext cx="467496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Single people without the gift of continence should try to get married to avoid temptations (1 Cor. 7:9).</a:t>
            </a:r>
          </a:p>
        </p:txBody>
      </p:sp>
    </p:spTree>
    <p:extLst>
      <p:ext uri="{BB962C8B-B14F-4D97-AF65-F5344CB8AC3E}">
        <p14:creationId xmlns:p14="http://schemas.microsoft.com/office/powerpoint/2010/main" val="72538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1000" fill="hold"/>
                                        <p:tgtEl>
                                          <p:spTgt spid="5"/>
                                        </p:tgtEl>
                                        <p:attrNameLst>
                                          <p:attrName>ppt_w</p:attrName>
                                        </p:attrNameLst>
                                      </p:cBhvr>
                                      <p:tavLst>
                                        <p:tav tm="0">
                                          <p:val>
                                            <p:fltVal val="0"/>
                                          </p:val>
                                        </p:tav>
                                        <p:tav tm="100000">
                                          <p:val>
                                            <p:strVal val="#ppt_w"/>
                                          </p:val>
                                        </p:tav>
                                      </p:tavLst>
                                    </p:anim>
                                    <p:anim calcmode="lin" valueType="num">
                                      <p:cBhvr>
                                        <p:cTn id="41" dur="1000" fill="hold"/>
                                        <p:tgtEl>
                                          <p:spTgt spid="5"/>
                                        </p:tgtEl>
                                        <p:attrNameLst>
                                          <p:attrName>ppt_h</p:attrName>
                                        </p:attrNameLst>
                                      </p:cBhvr>
                                      <p:tavLst>
                                        <p:tav tm="0">
                                          <p:val>
                                            <p:fltVal val="0"/>
                                          </p:val>
                                        </p:tav>
                                        <p:tav tm="100000">
                                          <p:val>
                                            <p:strVal val="#ppt_h"/>
                                          </p:val>
                                        </p:tav>
                                      </p:tavLst>
                                    </p:anim>
                                    <p:anim calcmode="lin" valueType="num">
                                      <p:cBhvr>
                                        <p:cTn id="42" dur="1000" fill="hold"/>
                                        <p:tgtEl>
                                          <p:spTgt spid="5"/>
                                        </p:tgtEl>
                                        <p:attrNameLst>
                                          <p:attrName>style.rotation</p:attrName>
                                        </p:attrNameLst>
                                      </p:cBhvr>
                                      <p:tavLst>
                                        <p:tav tm="0">
                                          <p:val>
                                            <p:fltVal val="90"/>
                                          </p:val>
                                        </p:tav>
                                        <p:tav tm="100000">
                                          <p:val>
                                            <p:fltVal val="0"/>
                                          </p:val>
                                        </p:tav>
                                      </p:tavLst>
                                    </p:anim>
                                    <p:animEffect transition="in" filter="fade">
                                      <p:cBhvr>
                                        <p:cTn id="43" dur="1000"/>
                                        <p:tgtEl>
                                          <p:spTgt spid="5"/>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288"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strVal val="4/3*#ppt_w"/>
                                          </p:val>
                                        </p:tav>
                                        <p:tav tm="100000">
                                          <p:val>
                                            <p:strVal val="#ppt_w"/>
                                          </p:val>
                                        </p:tav>
                                      </p:tavLst>
                                    </p:anim>
                                    <p:anim calcmode="lin" valueType="num">
                                      <p:cBhvr>
                                        <p:cTn id="53" dur="500" fill="hold"/>
                                        <p:tgtEl>
                                          <p:spTgt spid="8"/>
                                        </p:tgtEl>
                                        <p:attrNameLst>
                                          <p:attrName>ppt_h</p:attrName>
                                        </p:attrNameLst>
                                      </p:cBhvr>
                                      <p:tavLst>
                                        <p:tav tm="0">
                                          <p:val>
                                            <p:strVal val="4/3*#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12" grpId="0"/>
      <p:bldP spid="7" grpId="0"/>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DEA83B4-C49B-6222-DDEB-44A18A4C61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9EBB635-2A76-0502-8AF5-508E720C5C29}"/>
              </a:ext>
            </a:extLst>
          </p:cNvPr>
          <p:cNvSpPr txBox="1"/>
          <p:nvPr/>
        </p:nvSpPr>
        <p:spPr>
          <a:xfrm>
            <a:off x="2300748" y="650336"/>
            <a:ext cx="7590504" cy="4970591"/>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US" sz="2600" b="1" dirty="0">
                <a:latin typeface="Constantia" panose="02030602050306030303" pitchFamily="18" charset="0"/>
              </a:rPr>
              <a:t>In labor for the erring, let every eye be directed to Christ. […] Let them speak to the erring of the forgiving mercy of the Saviour. Let them encourage the sinner to repent, and believe in Him who can pardon. […]</a:t>
            </a:r>
          </a:p>
          <a:p>
            <a:pPr>
              <a:spcBef>
                <a:spcPts val="600"/>
              </a:spcBef>
            </a:pPr>
            <a:r>
              <a:rPr lang="en-US" sz="2600" b="1" dirty="0">
                <a:latin typeface="Constantia" panose="02030602050306030303" pitchFamily="18" charset="0"/>
              </a:rPr>
              <a:t>Let the repentance of the sinner be accepted by the church with grateful hearts. Let the repenting one be led out from the darkness of unbelief into the light of faith and righteousness. Let his trembling hand be placed in the loving hand of Jesus. Such a remission is ratified in heaven</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42AD85F2-6C4A-2721-2213-A528D96390CB}"/>
              </a:ext>
            </a:extLst>
          </p:cNvPr>
          <p:cNvSpPr txBox="1"/>
          <p:nvPr/>
        </p:nvSpPr>
        <p:spPr>
          <a:xfrm>
            <a:off x="6684000" y="5947768"/>
            <a:ext cx="3051541" cy="338554"/>
          </a:xfrm>
          <a:prstGeom prst="rect">
            <a:avLst/>
          </a:prstGeom>
          <a:noFill/>
        </p:spPr>
        <p:txBody>
          <a:bodyPr wrap="none" rtlCol="0">
            <a:spAutoFit/>
          </a:bodyPr>
          <a:lstStyle/>
          <a:p>
            <a:pPr algn="r"/>
            <a:r>
              <a:rPr lang="en" sz="1600" b="1" dirty="0"/>
              <a:t>EGW (The Desire of Ages, p. 806)</a:t>
            </a:r>
          </a:p>
        </p:txBody>
      </p:sp>
    </p:spTree>
    <p:extLst>
      <p:ext uri="{BB962C8B-B14F-4D97-AF65-F5344CB8AC3E}">
        <p14:creationId xmlns:p14="http://schemas.microsoft.com/office/powerpoint/2010/main" val="3272629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8D5930-7586-E8C7-9DF2-A74333F52825}"/>
              </a:ext>
            </a:extLst>
          </p:cNvPr>
          <p:cNvSpPr txBox="1"/>
          <p:nvPr/>
        </p:nvSpPr>
        <p:spPr>
          <a:xfrm>
            <a:off x="8171847" y="98262"/>
            <a:ext cx="3936734" cy="3693319"/>
          </a:xfrm>
          <a:prstGeom prst="rect">
            <a:avLst/>
          </a:prstGeom>
          <a:solidFill>
            <a:srgbClr val="FFF3D0"/>
          </a:solidFill>
          <a:effectLst>
            <a:innerShdw blurRad="114300">
              <a:schemeClr val="accent3">
                <a:lumMod val="75000"/>
              </a:schemeClr>
            </a:inn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“Do you not know that your bodies are temples of the Holy Spirit, who is in you, whom you have received from God? You are not your own; you were bought at a price. Therefore honor God with your bodies”</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r>
              <a:rPr kumimoji="0" lang="en-U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1 Corinthians 6:19, 20, </a:t>
            </a:r>
            <a:r>
              <a:rPr kumimoji="0" lang="en-US" sz="1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NIV</a:t>
            </a:r>
            <a:r>
              <a:rPr kumimoji="0" lang="es-ES" sz="18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rPr>
              <a:t>)</a:t>
            </a:r>
            <a:endParaRPr kumimoji="0" lang="es-ES" sz="2400" b="1" i="0" u="none" strike="noStrike" kern="1200" cap="none" spc="0" normalizeH="0" baseline="0" noProof="0" dirty="0">
              <a:ln>
                <a:noFill/>
              </a:ln>
              <a:solidFill>
                <a:srgbClr val="196B24">
                  <a:lumMod val="75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145806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E0A90088-A479-11B4-2EA6-53CE90ADAF86}"/>
            </a:ext>
          </a:extLst>
        </p:cNvPr>
        <p:cNvGrpSpPr/>
        <p:nvPr/>
      </p:nvGrpSpPr>
      <p:grpSpPr>
        <a:xfrm>
          <a:off x="0" y="0"/>
          <a:ext cx="0" cy="0"/>
          <a:chOff x="0" y="0"/>
          <a:chExt cx="0" cy="0"/>
        </a:xfrm>
      </p:grpSpPr>
      <p:pic>
        <p:nvPicPr>
          <p:cNvPr id="8" name="Imagen 7">
            <a:extLst>
              <a:ext uri="{FF2B5EF4-FFF2-40B4-BE49-F238E27FC236}">
                <a16:creationId xmlns:a16="http://schemas.microsoft.com/office/drawing/2014/main" id="{2CF91360-05B9-637D-9D29-CBD11CBBCF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57888" y="257175"/>
            <a:ext cx="2407270"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Imagen 9">
            <a:extLst>
              <a:ext uri="{FF2B5EF4-FFF2-40B4-BE49-F238E27FC236}">
                <a16:creationId xmlns:a16="http://schemas.microsoft.com/office/drawing/2014/main" id="{88305101-0024-54D5-33AB-A8D4AA9230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8567" y="257175"/>
            <a:ext cx="2410536" cy="29908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aphicFrame>
        <p:nvGraphicFramePr>
          <p:cNvPr id="5" name="Diagrama 4">
            <a:extLst>
              <a:ext uri="{FF2B5EF4-FFF2-40B4-BE49-F238E27FC236}">
                <a16:creationId xmlns:a16="http://schemas.microsoft.com/office/drawing/2014/main" id="{952FD41F-7425-1CD8-D900-A389BC4916EA}"/>
              </a:ext>
            </a:extLst>
          </p:cNvPr>
          <p:cNvGraphicFramePr/>
          <p:nvPr>
            <p:extLst>
              <p:ext uri="{D42A27DB-BD31-4B8C-83A1-F6EECF244321}">
                <p14:modId xmlns:p14="http://schemas.microsoft.com/office/powerpoint/2010/main" val="1679131074"/>
              </p:ext>
            </p:extLst>
          </p:nvPr>
        </p:nvGraphicFramePr>
        <p:xfrm>
          <a:off x="5869859" y="3689874"/>
          <a:ext cx="6195300" cy="30845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CuadroTexto 2">
            <a:extLst>
              <a:ext uri="{FF2B5EF4-FFF2-40B4-BE49-F238E27FC236}">
                <a16:creationId xmlns:a16="http://schemas.microsoft.com/office/drawing/2014/main" id="{BF0B97D9-5D37-49A9-216E-DAC977245C38}"/>
              </a:ext>
            </a:extLst>
          </p:cNvPr>
          <p:cNvSpPr txBox="1"/>
          <p:nvPr/>
        </p:nvSpPr>
        <p:spPr>
          <a:xfrm>
            <a:off x="190902" y="209551"/>
            <a:ext cx="6877663" cy="1015663"/>
          </a:xfrm>
          <a:prstGeom prst="rect">
            <a:avLst/>
          </a:prstGeom>
          <a:noFill/>
        </p:spPr>
        <p:txBody>
          <a:bodyPr wrap="square" rtlCol="0">
            <a:spAutoFit/>
          </a:bodyPr>
          <a:lstStyle/>
          <a:p>
            <a:pPr>
              <a:spcBef>
                <a:spcPts val="600"/>
              </a:spcBef>
            </a:pPr>
            <a:r>
              <a:rPr lang="en" sz="2000" b="1" dirty="0"/>
              <a:t>Paul spends chapters five through seven of 1 Corinthians mainly trying to eradicate a sin that had taken deep root in the church of Corinth: sexual immorality.</a:t>
            </a:r>
          </a:p>
        </p:txBody>
      </p:sp>
      <p:pic>
        <p:nvPicPr>
          <p:cNvPr id="4" name="Imagen 3">
            <a:extLst>
              <a:ext uri="{FF2B5EF4-FFF2-40B4-BE49-F238E27FC236}">
                <a16:creationId xmlns:a16="http://schemas.microsoft.com/office/drawing/2014/main" id="{C758DA7A-8496-759E-A03F-95FCE9553B12}"/>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23177" y="3689873"/>
            <a:ext cx="5202553" cy="2910952"/>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6" name="CuadroTexto 5">
            <a:extLst>
              <a:ext uri="{FF2B5EF4-FFF2-40B4-BE49-F238E27FC236}">
                <a16:creationId xmlns:a16="http://schemas.microsoft.com/office/drawing/2014/main" id="{FD480566-FE20-138B-5FFC-98BF953885AC}"/>
              </a:ext>
            </a:extLst>
          </p:cNvPr>
          <p:cNvSpPr txBox="1"/>
          <p:nvPr/>
        </p:nvSpPr>
        <p:spPr>
          <a:xfrm>
            <a:off x="190903" y="2453285"/>
            <a:ext cx="68776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Using clear and direct language, Paul not only points out sin, but also proposes solutions to deal with it, and to prevent falling into it again.</a:t>
            </a:r>
          </a:p>
        </p:txBody>
      </p:sp>
      <p:sp>
        <p:nvSpPr>
          <p:cNvPr id="9" name="CuadroTexto 8">
            <a:extLst>
              <a:ext uri="{FF2B5EF4-FFF2-40B4-BE49-F238E27FC236}">
                <a16:creationId xmlns:a16="http://schemas.microsoft.com/office/drawing/2014/main" id="{726F07CF-E9DC-C5D0-2BF0-FFB5353D2D18}"/>
              </a:ext>
            </a:extLst>
          </p:cNvPr>
          <p:cNvSpPr txBox="1"/>
          <p:nvPr/>
        </p:nvSpPr>
        <p:spPr>
          <a:xfrm>
            <a:off x="190903" y="1331418"/>
            <a:ext cx="68776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This specific sin was compounded by others such as offenses and frauds committed among the brothers themselves, which were brought before the civil courts.</a:t>
            </a:r>
          </a:p>
        </p:txBody>
      </p:sp>
    </p:spTree>
    <p:extLst>
      <p:ext uri="{BB962C8B-B14F-4D97-AF65-F5344CB8AC3E}">
        <p14:creationId xmlns:p14="http://schemas.microsoft.com/office/powerpoint/2010/main" val="357238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450" decel="100000" fill="hold"/>
                                        <p:tgtEl>
                                          <p:spTgt spid="1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450" decel="100000" fill="hold"/>
                                        <p:tgtEl>
                                          <p:spTgt spid="8"/>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 calcmode="lin" valueType="num">
                                      <p:cBhvr>
                                        <p:cTn id="33" dur="500" fill="hold"/>
                                        <p:tgtEl>
                                          <p:spTgt spid="4"/>
                                        </p:tgtEl>
                                        <p:attrNameLst>
                                          <p:attrName>style.rotation</p:attrName>
                                        </p:attrNameLst>
                                      </p:cBhvr>
                                      <p:tavLst>
                                        <p:tav tm="0">
                                          <p:val>
                                            <p:fltVal val="360"/>
                                          </p:val>
                                        </p:tav>
                                        <p:tav tm="100000">
                                          <p:val>
                                            <p:fltVal val="0"/>
                                          </p:val>
                                        </p:tav>
                                      </p:tavLst>
                                    </p:anim>
                                    <p:animEffect transition="in" filter="fade">
                                      <p:cBhvr>
                                        <p:cTn id="34" dur="500"/>
                                        <p:tgtEl>
                                          <p:spTgt spid="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5">
                                            <p:graphicEl>
                                              <a:dgm id="{08F40703-DCF5-4168-9C3F-BB7FAA75591F}"/>
                                            </p:graphicEl>
                                          </p:spTgt>
                                        </p:tgtEl>
                                        <p:attrNameLst>
                                          <p:attrName>style.visibility</p:attrName>
                                        </p:attrNameLst>
                                      </p:cBhvr>
                                      <p:to>
                                        <p:strVal val="visible"/>
                                      </p:to>
                                    </p:set>
                                    <p:anim calcmode="lin" valueType="num">
                                      <p:cBhvr>
                                        <p:cTn id="43" dur="500" fill="hold"/>
                                        <p:tgtEl>
                                          <p:spTgt spid="5">
                                            <p:graphicEl>
                                              <a:dgm id="{08F40703-DCF5-4168-9C3F-BB7FAA75591F}"/>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08F40703-DCF5-4168-9C3F-BB7FAA75591F}"/>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08F40703-DCF5-4168-9C3F-BB7FAA75591F}"/>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5">
                                            <p:graphicEl>
                                              <a:dgm id="{CA71A984-303D-40C2-9365-87BCBCFABECE}"/>
                                            </p:graphicEl>
                                          </p:spTgt>
                                        </p:tgtEl>
                                        <p:attrNameLst>
                                          <p:attrName>style.visibility</p:attrName>
                                        </p:attrNameLst>
                                      </p:cBhvr>
                                      <p:to>
                                        <p:strVal val="visible"/>
                                      </p:to>
                                    </p:set>
                                    <p:anim calcmode="lin" valueType="num">
                                      <p:cBhvr>
                                        <p:cTn id="50" dur="500" fill="hold"/>
                                        <p:tgtEl>
                                          <p:spTgt spid="5">
                                            <p:graphicEl>
                                              <a:dgm id="{CA71A984-303D-40C2-9365-87BCBCFABECE}"/>
                                            </p:graphicEl>
                                          </p:spTgt>
                                        </p:tgtEl>
                                        <p:attrNameLst>
                                          <p:attrName>ppt_w</p:attrName>
                                        </p:attrNameLst>
                                      </p:cBhvr>
                                      <p:tavLst>
                                        <p:tav tm="0">
                                          <p:val>
                                            <p:fltVal val="0"/>
                                          </p:val>
                                        </p:tav>
                                        <p:tav tm="100000">
                                          <p:val>
                                            <p:strVal val="#ppt_w"/>
                                          </p:val>
                                        </p:tav>
                                      </p:tavLst>
                                    </p:anim>
                                    <p:anim calcmode="lin" valueType="num">
                                      <p:cBhvr>
                                        <p:cTn id="51" dur="500" fill="hold"/>
                                        <p:tgtEl>
                                          <p:spTgt spid="5">
                                            <p:graphicEl>
                                              <a:dgm id="{CA71A984-303D-40C2-9365-87BCBCFABECE}"/>
                                            </p:graphicEl>
                                          </p:spTgt>
                                        </p:tgtEl>
                                        <p:attrNameLst>
                                          <p:attrName>ppt_h</p:attrName>
                                        </p:attrNameLst>
                                      </p:cBhvr>
                                      <p:tavLst>
                                        <p:tav tm="0">
                                          <p:val>
                                            <p:fltVal val="0"/>
                                          </p:val>
                                        </p:tav>
                                        <p:tav tm="100000">
                                          <p:val>
                                            <p:strVal val="#ppt_h"/>
                                          </p:val>
                                        </p:tav>
                                      </p:tavLst>
                                    </p:anim>
                                    <p:animEffect transition="in" filter="fade">
                                      <p:cBhvr>
                                        <p:cTn id="52" dur="500"/>
                                        <p:tgtEl>
                                          <p:spTgt spid="5">
                                            <p:graphicEl>
                                              <a:dgm id="{CA71A984-303D-40C2-9365-87BCBCFABECE}"/>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
                                            <p:graphicEl>
                                              <a:dgm id="{DEE04D14-ACC9-447E-A6D9-832CEC3780B8}"/>
                                            </p:graphicEl>
                                          </p:spTgt>
                                        </p:tgtEl>
                                        <p:attrNameLst>
                                          <p:attrName>style.visibility</p:attrName>
                                        </p:attrNameLst>
                                      </p:cBhvr>
                                      <p:to>
                                        <p:strVal val="visible"/>
                                      </p:to>
                                    </p:set>
                                    <p:anim calcmode="lin" valueType="num">
                                      <p:cBhvr>
                                        <p:cTn id="55" dur="500" fill="hold"/>
                                        <p:tgtEl>
                                          <p:spTgt spid="5">
                                            <p:graphicEl>
                                              <a:dgm id="{DEE04D14-ACC9-447E-A6D9-832CEC3780B8}"/>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DEE04D14-ACC9-447E-A6D9-832CEC3780B8}"/>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DEE04D14-ACC9-447E-A6D9-832CEC3780B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5">
                                            <p:graphicEl>
                                              <a:dgm id="{891ED311-F33C-43E0-BCE8-DF8EEEA0662D}"/>
                                            </p:graphicEl>
                                          </p:spTgt>
                                        </p:tgtEl>
                                        <p:attrNameLst>
                                          <p:attrName>style.visibility</p:attrName>
                                        </p:attrNameLst>
                                      </p:cBhvr>
                                      <p:to>
                                        <p:strVal val="visible"/>
                                      </p:to>
                                    </p:set>
                                    <p:anim calcmode="lin" valueType="num">
                                      <p:cBhvr>
                                        <p:cTn id="62" dur="500" fill="hold"/>
                                        <p:tgtEl>
                                          <p:spTgt spid="5">
                                            <p:graphicEl>
                                              <a:dgm id="{891ED311-F33C-43E0-BCE8-DF8EEEA0662D}"/>
                                            </p:graphicEl>
                                          </p:spTgt>
                                        </p:tgtEl>
                                        <p:attrNameLst>
                                          <p:attrName>ppt_w</p:attrName>
                                        </p:attrNameLst>
                                      </p:cBhvr>
                                      <p:tavLst>
                                        <p:tav tm="0">
                                          <p:val>
                                            <p:fltVal val="0"/>
                                          </p:val>
                                        </p:tav>
                                        <p:tav tm="100000">
                                          <p:val>
                                            <p:strVal val="#ppt_w"/>
                                          </p:val>
                                        </p:tav>
                                      </p:tavLst>
                                    </p:anim>
                                    <p:anim calcmode="lin" valueType="num">
                                      <p:cBhvr>
                                        <p:cTn id="63" dur="500" fill="hold"/>
                                        <p:tgtEl>
                                          <p:spTgt spid="5">
                                            <p:graphicEl>
                                              <a:dgm id="{891ED311-F33C-43E0-BCE8-DF8EEEA0662D}"/>
                                            </p:graphicEl>
                                          </p:spTgt>
                                        </p:tgtEl>
                                        <p:attrNameLst>
                                          <p:attrName>ppt_h</p:attrName>
                                        </p:attrNameLst>
                                      </p:cBhvr>
                                      <p:tavLst>
                                        <p:tav tm="0">
                                          <p:val>
                                            <p:fltVal val="0"/>
                                          </p:val>
                                        </p:tav>
                                        <p:tav tm="100000">
                                          <p:val>
                                            <p:strVal val="#ppt_h"/>
                                          </p:val>
                                        </p:tav>
                                      </p:tavLst>
                                    </p:anim>
                                    <p:animEffect transition="in" filter="fade">
                                      <p:cBhvr>
                                        <p:cTn id="64" dur="500"/>
                                        <p:tgtEl>
                                          <p:spTgt spid="5">
                                            <p:graphicEl>
                                              <a:dgm id="{891ED311-F33C-43E0-BCE8-DF8EEEA0662D}"/>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
                                            <p:graphicEl>
                                              <a:dgm id="{AF1E3A65-082D-418E-88A0-13B98CA94B80}"/>
                                            </p:graphicEl>
                                          </p:spTgt>
                                        </p:tgtEl>
                                        <p:attrNameLst>
                                          <p:attrName>style.visibility</p:attrName>
                                        </p:attrNameLst>
                                      </p:cBhvr>
                                      <p:to>
                                        <p:strVal val="visible"/>
                                      </p:to>
                                    </p:set>
                                    <p:anim calcmode="lin" valueType="num">
                                      <p:cBhvr>
                                        <p:cTn id="67" dur="500" fill="hold"/>
                                        <p:tgtEl>
                                          <p:spTgt spid="5">
                                            <p:graphicEl>
                                              <a:dgm id="{AF1E3A65-082D-418E-88A0-13B98CA94B80}"/>
                                            </p:graphicEl>
                                          </p:spTgt>
                                        </p:tgtEl>
                                        <p:attrNameLst>
                                          <p:attrName>ppt_w</p:attrName>
                                        </p:attrNameLst>
                                      </p:cBhvr>
                                      <p:tavLst>
                                        <p:tav tm="0">
                                          <p:val>
                                            <p:fltVal val="0"/>
                                          </p:val>
                                        </p:tav>
                                        <p:tav tm="100000">
                                          <p:val>
                                            <p:strVal val="#ppt_w"/>
                                          </p:val>
                                        </p:tav>
                                      </p:tavLst>
                                    </p:anim>
                                    <p:anim calcmode="lin" valueType="num">
                                      <p:cBhvr>
                                        <p:cTn id="68" dur="500" fill="hold"/>
                                        <p:tgtEl>
                                          <p:spTgt spid="5">
                                            <p:graphicEl>
                                              <a:dgm id="{AF1E3A65-082D-418E-88A0-13B98CA94B80}"/>
                                            </p:graphicEl>
                                          </p:spTgt>
                                        </p:tgtEl>
                                        <p:attrNameLst>
                                          <p:attrName>ppt_h</p:attrName>
                                        </p:attrNameLst>
                                      </p:cBhvr>
                                      <p:tavLst>
                                        <p:tav tm="0">
                                          <p:val>
                                            <p:fltVal val="0"/>
                                          </p:val>
                                        </p:tav>
                                        <p:tav tm="100000">
                                          <p:val>
                                            <p:strVal val="#ppt_h"/>
                                          </p:val>
                                        </p:tav>
                                      </p:tavLst>
                                    </p:anim>
                                    <p:animEffect transition="in" filter="fade">
                                      <p:cBhvr>
                                        <p:cTn id="69" dur="500"/>
                                        <p:tgtEl>
                                          <p:spTgt spid="5">
                                            <p:graphicEl>
                                              <a:dgm id="{AF1E3A65-082D-418E-88A0-13B98CA94B80}"/>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5">
                                            <p:graphicEl>
                                              <a:dgm id="{6F1CA706-5070-453D-8F1E-77815CB7DA8A}"/>
                                            </p:graphicEl>
                                          </p:spTgt>
                                        </p:tgtEl>
                                        <p:attrNameLst>
                                          <p:attrName>style.visibility</p:attrName>
                                        </p:attrNameLst>
                                      </p:cBhvr>
                                      <p:to>
                                        <p:strVal val="visible"/>
                                      </p:to>
                                    </p:set>
                                    <p:anim calcmode="lin" valueType="num">
                                      <p:cBhvr>
                                        <p:cTn id="74" dur="500" fill="hold"/>
                                        <p:tgtEl>
                                          <p:spTgt spid="5">
                                            <p:graphicEl>
                                              <a:dgm id="{6F1CA706-5070-453D-8F1E-77815CB7DA8A}"/>
                                            </p:graphicEl>
                                          </p:spTgt>
                                        </p:tgtEl>
                                        <p:attrNameLst>
                                          <p:attrName>ppt_w</p:attrName>
                                        </p:attrNameLst>
                                      </p:cBhvr>
                                      <p:tavLst>
                                        <p:tav tm="0">
                                          <p:val>
                                            <p:fltVal val="0"/>
                                          </p:val>
                                        </p:tav>
                                        <p:tav tm="100000">
                                          <p:val>
                                            <p:strVal val="#ppt_w"/>
                                          </p:val>
                                        </p:tav>
                                      </p:tavLst>
                                    </p:anim>
                                    <p:anim calcmode="lin" valueType="num">
                                      <p:cBhvr>
                                        <p:cTn id="75" dur="500" fill="hold"/>
                                        <p:tgtEl>
                                          <p:spTgt spid="5">
                                            <p:graphicEl>
                                              <a:dgm id="{6F1CA706-5070-453D-8F1E-77815CB7DA8A}"/>
                                            </p:graphicEl>
                                          </p:spTgt>
                                        </p:tgtEl>
                                        <p:attrNameLst>
                                          <p:attrName>ppt_h</p:attrName>
                                        </p:attrNameLst>
                                      </p:cBhvr>
                                      <p:tavLst>
                                        <p:tav tm="0">
                                          <p:val>
                                            <p:fltVal val="0"/>
                                          </p:val>
                                        </p:tav>
                                        <p:tav tm="100000">
                                          <p:val>
                                            <p:strVal val="#ppt_h"/>
                                          </p:val>
                                        </p:tav>
                                      </p:tavLst>
                                    </p:anim>
                                    <p:animEffect transition="in" filter="fade">
                                      <p:cBhvr>
                                        <p:cTn id="76" dur="500"/>
                                        <p:tgtEl>
                                          <p:spTgt spid="5">
                                            <p:graphicEl>
                                              <a:dgm id="{6F1CA706-5070-453D-8F1E-77815CB7DA8A}"/>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
                                            <p:graphicEl>
                                              <a:dgm id="{421F82FE-17A7-46E8-920D-3EA7353FF2DB}"/>
                                            </p:graphicEl>
                                          </p:spTgt>
                                        </p:tgtEl>
                                        <p:attrNameLst>
                                          <p:attrName>style.visibility</p:attrName>
                                        </p:attrNameLst>
                                      </p:cBhvr>
                                      <p:to>
                                        <p:strVal val="visible"/>
                                      </p:to>
                                    </p:set>
                                    <p:anim calcmode="lin" valueType="num">
                                      <p:cBhvr>
                                        <p:cTn id="79" dur="500" fill="hold"/>
                                        <p:tgtEl>
                                          <p:spTgt spid="5">
                                            <p:graphicEl>
                                              <a:dgm id="{421F82FE-17A7-46E8-920D-3EA7353FF2DB}"/>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421F82FE-17A7-46E8-920D-3EA7353FF2DB}"/>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421F82FE-17A7-46E8-920D-3EA7353FF2DB}"/>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5">
                                            <p:graphicEl>
                                              <a:dgm id="{A9C60E45-6C8E-46C4-9921-F86C7A834BDB}"/>
                                            </p:graphicEl>
                                          </p:spTgt>
                                        </p:tgtEl>
                                        <p:attrNameLst>
                                          <p:attrName>style.visibility</p:attrName>
                                        </p:attrNameLst>
                                      </p:cBhvr>
                                      <p:to>
                                        <p:strVal val="visible"/>
                                      </p:to>
                                    </p:set>
                                    <p:anim calcmode="lin" valueType="num">
                                      <p:cBhvr>
                                        <p:cTn id="86" dur="500" fill="hold"/>
                                        <p:tgtEl>
                                          <p:spTgt spid="5">
                                            <p:graphicEl>
                                              <a:dgm id="{A9C60E45-6C8E-46C4-9921-F86C7A834BDB}"/>
                                            </p:graphicEl>
                                          </p:spTgt>
                                        </p:tgtEl>
                                        <p:attrNameLst>
                                          <p:attrName>ppt_w</p:attrName>
                                        </p:attrNameLst>
                                      </p:cBhvr>
                                      <p:tavLst>
                                        <p:tav tm="0">
                                          <p:val>
                                            <p:fltVal val="0"/>
                                          </p:val>
                                        </p:tav>
                                        <p:tav tm="100000">
                                          <p:val>
                                            <p:strVal val="#ppt_w"/>
                                          </p:val>
                                        </p:tav>
                                      </p:tavLst>
                                    </p:anim>
                                    <p:anim calcmode="lin" valueType="num">
                                      <p:cBhvr>
                                        <p:cTn id="87" dur="500" fill="hold"/>
                                        <p:tgtEl>
                                          <p:spTgt spid="5">
                                            <p:graphicEl>
                                              <a:dgm id="{A9C60E45-6C8E-46C4-9921-F86C7A834BDB}"/>
                                            </p:graphicEl>
                                          </p:spTgt>
                                        </p:tgtEl>
                                        <p:attrNameLst>
                                          <p:attrName>ppt_h</p:attrName>
                                        </p:attrNameLst>
                                      </p:cBhvr>
                                      <p:tavLst>
                                        <p:tav tm="0">
                                          <p:val>
                                            <p:fltVal val="0"/>
                                          </p:val>
                                        </p:tav>
                                        <p:tav tm="100000">
                                          <p:val>
                                            <p:strVal val="#ppt_h"/>
                                          </p:val>
                                        </p:tav>
                                      </p:tavLst>
                                    </p:anim>
                                    <p:animEffect transition="in" filter="fade">
                                      <p:cBhvr>
                                        <p:cTn id="88" dur="500"/>
                                        <p:tgtEl>
                                          <p:spTgt spid="5">
                                            <p:graphicEl>
                                              <a:dgm id="{A9C60E45-6C8E-46C4-9921-F86C7A834BDB}"/>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5">
                                            <p:graphicEl>
                                              <a:dgm id="{D2B1D707-27EC-4FF1-91C9-7BB673A2B5A0}"/>
                                            </p:graphicEl>
                                          </p:spTgt>
                                        </p:tgtEl>
                                        <p:attrNameLst>
                                          <p:attrName>style.visibility</p:attrName>
                                        </p:attrNameLst>
                                      </p:cBhvr>
                                      <p:to>
                                        <p:strVal val="visible"/>
                                      </p:to>
                                    </p:set>
                                    <p:anim calcmode="lin" valueType="num">
                                      <p:cBhvr>
                                        <p:cTn id="93" dur="500" fill="hold"/>
                                        <p:tgtEl>
                                          <p:spTgt spid="5">
                                            <p:graphicEl>
                                              <a:dgm id="{D2B1D707-27EC-4FF1-91C9-7BB673A2B5A0}"/>
                                            </p:graphicEl>
                                          </p:spTgt>
                                        </p:tgtEl>
                                        <p:attrNameLst>
                                          <p:attrName>ppt_w</p:attrName>
                                        </p:attrNameLst>
                                      </p:cBhvr>
                                      <p:tavLst>
                                        <p:tav tm="0">
                                          <p:val>
                                            <p:fltVal val="0"/>
                                          </p:val>
                                        </p:tav>
                                        <p:tav tm="100000">
                                          <p:val>
                                            <p:strVal val="#ppt_w"/>
                                          </p:val>
                                        </p:tav>
                                      </p:tavLst>
                                    </p:anim>
                                    <p:anim calcmode="lin" valueType="num">
                                      <p:cBhvr>
                                        <p:cTn id="94" dur="500" fill="hold"/>
                                        <p:tgtEl>
                                          <p:spTgt spid="5">
                                            <p:graphicEl>
                                              <a:dgm id="{D2B1D707-27EC-4FF1-91C9-7BB673A2B5A0}"/>
                                            </p:graphicEl>
                                          </p:spTgt>
                                        </p:tgtEl>
                                        <p:attrNameLst>
                                          <p:attrName>ppt_h</p:attrName>
                                        </p:attrNameLst>
                                      </p:cBhvr>
                                      <p:tavLst>
                                        <p:tav tm="0">
                                          <p:val>
                                            <p:fltVal val="0"/>
                                          </p:val>
                                        </p:tav>
                                        <p:tav tm="100000">
                                          <p:val>
                                            <p:strVal val="#ppt_h"/>
                                          </p:val>
                                        </p:tav>
                                      </p:tavLst>
                                    </p:anim>
                                    <p:animEffect transition="in" filter="fade">
                                      <p:cBhvr>
                                        <p:cTn id="95" dur="500"/>
                                        <p:tgtEl>
                                          <p:spTgt spid="5">
                                            <p:graphicEl>
                                              <a:dgm id="{D2B1D707-27EC-4FF1-91C9-7BB673A2B5A0}"/>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graphicEl>
                                              <a:dgm id="{094EF217-186A-4E3C-A5A2-6CDED7D127F3}"/>
                                            </p:graphicEl>
                                          </p:spTgt>
                                        </p:tgtEl>
                                        <p:attrNameLst>
                                          <p:attrName>style.visibility</p:attrName>
                                        </p:attrNameLst>
                                      </p:cBhvr>
                                      <p:to>
                                        <p:strVal val="visible"/>
                                      </p:to>
                                    </p:set>
                                    <p:anim calcmode="lin" valueType="num">
                                      <p:cBhvr>
                                        <p:cTn id="98" dur="500" fill="hold"/>
                                        <p:tgtEl>
                                          <p:spTgt spid="5">
                                            <p:graphicEl>
                                              <a:dgm id="{094EF217-186A-4E3C-A5A2-6CDED7D127F3}"/>
                                            </p:graphicEl>
                                          </p:spTgt>
                                        </p:tgtEl>
                                        <p:attrNameLst>
                                          <p:attrName>ppt_w</p:attrName>
                                        </p:attrNameLst>
                                      </p:cBhvr>
                                      <p:tavLst>
                                        <p:tav tm="0">
                                          <p:val>
                                            <p:fltVal val="0"/>
                                          </p:val>
                                        </p:tav>
                                        <p:tav tm="100000">
                                          <p:val>
                                            <p:strVal val="#ppt_w"/>
                                          </p:val>
                                        </p:tav>
                                      </p:tavLst>
                                    </p:anim>
                                    <p:anim calcmode="lin" valueType="num">
                                      <p:cBhvr>
                                        <p:cTn id="99" dur="500" fill="hold"/>
                                        <p:tgtEl>
                                          <p:spTgt spid="5">
                                            <p:graphicEl>
                                              <a:dgm id="{094EF217-186A-4E3C-A5A2-6CDED7D127F3}"/>
                                            </p:graphicEl>
                                          </p:spTgt>
                                        </p:tgtEl>
                                        <p:attrNameLst>
                                          <p:attrName>ppt_h</p:attrName>
                                        </p:attrNameLst>
                                      </p:cBhvr>
                                      <p:tavLst>
                                        <p:tav tm="0">
                                          <p:val>
                                            <p:fltVal val="0"/>
                                          </p:val>
                                        </p:tav>
                                        <p:tav tm="100000">
                                          <p:val>
                                            <p:strVal val="#ppt_h"/>
                                          </p:val>
                                        </p:tav>
                                      </p:tavLst>
                                    </p:anim>
                                    <p:animEffect transition="in" filter="fade">
                                      <p:cBhvr>
                                        <p:cTn id="100" dur="500"/>
                                        <p:tgtEl>
                                          <p:spTgt spid="5">
                                            <p:graphicEl>
                                              <a:dgm id="{094EF217-186A-4E3C-A5A2-6CDED7D127F3}"/>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5">
                                            <p:graphicEl>
                                              <a:dgm id="{3D9C0AAA-D938-4478-9F30-BE6E2E2CB4A2}"/>
                                            </p:graphicEl>
                                          </p:spTgt>
                                        </p:tgtEl>
                                        <p:attrNameLst>
                                          <p:attrName>style.visibility</p:attrName>
                                        </p:attrNameLst>
                                      </p:cBhvr>
                                      <p:to>
                                        <p:strVal val="visible"/>
                                      </p:to>
                                    </p:set>
                                    <p:anim calcmode="lin" valueType="num">
                                      <p:cBhvr>
                                        <p:cTn id="105" dur="500" fill="hold"/>
                                        <p:tgtEl>
                                          <p:spTgt spid="5">
                                            <p:graphicEl>
                                              <a:dgm id="{3D9C0AAA-D938-4478-9F30-BE6E2E2CB4A2}"/>
                                            </p:graphicEl>
                                          </p:spTgt>
                                        </p:tgtEl>
                                        <p:attrNameLst>
                                          <p:attrName>ppt_w</p:attrName>
                                        </p:attrNameLst>
                                      </p:cBhvr>
                                      <p:tavLst>
                                        <p:tav tm="0">
                                          <p:val>
                                            <p:fltVal val="0"/>
                                          </p:val>
                                        </p:tav>
                                        <p:tav tm="100000">
                                          <p:val>
                                            <p:strVal val="#ppt_w"/>
                                          </p:val>
                                        </p:tav>
                                      </p:tavLst>
                                    </p:anim>
                                    <p:anim calcmode="lin" valueType="num">
                                      <p:cBhvr>
                                        <p:cTn id="106" dur="500" fill="hold"/>
                                        <p:tgtEl>
                                          <p:spTgt spid="5">
                                            <p:graphicEl>
                                              <a:dgm id="{3D9C0AAA-D938-4478-9F30-BE6E2E2CB4A2}"/>
                                            </p:graphicEl>
                                          </p:spTgt>
                                        </p:tgtEl>
                                        <p:attrNameLst>
                                          <p:attrName>ppt_h</p:attrName>
                                        </p:attrNameLst>
                                      </p:cBhvr>
                                      <p:tavLst>
                                        <p:tav tm="0">
                                          <p:val>
                                            <p:fltVal val="0"/>
                                          </p:val>
                                        </p:tav>
                                        <p:tav tm="100000">
                                          <p:val>
                                            <p:strVal val="#ppt_h"/>
                                          </p:val>
                                        </p:tav>
                                      </p:tavLst>
                                    </p:anim>
                                    <p:animEffect transition="in" filter="fade">
                                      <p:cBhvr>
                                        <p:cTn id="107" dur="500"/>
                                        <p:tgtEl>
                                          <p:spTgt spid="5">
                                            <p:graphicEl>
                                              <a:dgm id="{3D9C0AAA-D938-4478-9F30-BE6E2E2CB4A2}"/>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
                                            <p:graphicEl>
                                              <a:dgm id="{BD3D95B7-C2D1-4248-B510-B818E008E93B}"/>
                                            </p:graphicEl>
                                          </p:spTgt>
                                        </p:tgtEl>
                                        <p:attrNameLst>
                                          <p:attrName>style.visibility</p:attrName>
                                        </p:attrNameLst>
                                      </p:cBhvr>
                                      <p:to>
                                        <p:strVal val="visible"/>
                                      </p:to>
                                    </p:set>
                                    <p:anim calcmode="lin" valueType="num">
                                      <p:cBhvr>
                                        <p:cTn id="110" dur="500" fill="hold"/>
                                        <p:tgtEl>
                                          <p:spTgt spid="5">
                                            <p:graphicEl>
                                              <a:dgm id="{BD3D95B7-C2D1-4248-B510-B818E008E93B}"/>
                                            </p:graphicEl>
                                          </p:spTgt>
                                        </p:tgtEl>
                                        <p:attrNameLst>
                                          <p:attrName>ppt_w</p:attrName>
                                        </p:attrNameLst>
                                      </p:cBhvr>
                                      <p:tavLst>
                                        <p:tav tm="0">
                                          <p:val>
                                            <p:fltVal val="0"/>
                                          </p:val>
                                        </p:tav>
                                        <p:tav tm="100000">
                                          <p:val>
                                            <p:strVal val="#ppt_w"/>
                                          </p:val>
                                        </p:tav>
                                      </p:tavLst>
                                    </p:anim>
                                    <p:anim calcmode="lin" valueType="num">
                                      <p:cBhvr>
                                        <p:cTn id="111" dur="500" fill="hold"/>
                                        <p:tgtEl>
                                          <p:spTgt spid="5">
                                            <p:graphicEl>
                                              <a:dgm id="{BD3D95B7-C2D1-4248-B510-B818E008E93B}"/>
                                            </p:graphicEl>
                                          </p:spTgt>
                                        </p:tgtEl>
                                        <p:attrNameLst>
                                          <p:attrName>ppt_h</p:attrName>
                                        </p:attrNameLst>
                                      </p:cBhvr>
                                      <p:tavLst>
                                        <p:tav tm="0">
                                          <p:val>
                                            <p:fltVal val="0"/>
                                          </p:val>
                                        </p:tav>
                                        <p:tav tm="100000">
                                          <p:val>
                                            <p:strVal val="#ppt_h"/>
                                          </p:val>
                                        </p:tav>
                                      </p:tavLst>
                                    </p:anim>
                                    <p:animEffect transition="in" filter="fade">
                                      <p:cBhvr>
                                        <p:cTn id="112" dur="500"/>
                                        <p:tgtEl>
                                          <p:spTgt spid="5">
                                            <p:graphicEl>
                                              <a:dgm id="{BD3D95B7-C2D1-4248-B510-B818E008E9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A66B22-23EE-0A6D-4683-9222F2734C07}"/>
              </a:ext>
            </a:extLst>
          </p:cNvPr>
          <p:cNvSpPr txBox="1"/>
          <p:nvPr/>
        </p:nvSpPr>
        <p:spPr>
          <a:xfrm>
            <a:off x="6096000" y="731550"/>
            <a:ext cx="5856672" cy="2800767"/>
          </a:xfrm>
          <a:prstGeom prst="rect">
            <a:avLst/>
          </a:prstGeom>
          <a:noFill/>
          <a:effectLst>
            <a:outerShdw blurRad="50800" dist="38100" dir="2700000" algn="tl" rotWithShape="0">
              <a:prstClr val="black">
                <a:alpha val="40000"/>
              </a:prstClr>
            </a:outerShdw>
          </a:effectLst>
        </p:spPr>
        <p:txBody>
          <a:bodyPr wrap="square">
            <a:spAutoFit/>
          </a:bodyPr>
          <a:lstStyle/>
          <a:p>
            <a:pPr algn="ctr"/>
            <a:r>
              <a:rPr lang="en" sz="8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SIN IN THE CHURCH</a:t>
            </a:r>
          </a:p>
        </p:txBody>
      </p:sp>
    </p:spTree>
    <p:extLst>
      <p:ext uri="{BB962C8B-B14F-4D97-AF65-F5344CB8AC3E}">
        <p14:creationId xmlns:p14="http://schemas.microsoft.com/office/powerpoint/2010/main" val="18606758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15F6E1C1-2946-47E9-4901-588E54943F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348978"/>
            <a:ext cx="12192000" cy="83344"/>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0C49024-2194-FF55-2263-AD1F327BED17}"/>
              </a:ext>
            </a:extLst>
          </p:cNvPr>
          <p:cNvSpPr txBox="1"/>
          <p:nvPr/>
        </p:nvSpPr>
        <p:spPr>
          <a:xfrm>
            <a:off x="0" y="0"/>
            <a:ext cx="12191999" cy="769441"/>
          </a:xfrm>
          <a:prstGeom prst="rect">
            <a:avLst/>
          </a:prstGeom>
          <a:noFill/>
        </p:spPr>
        <p:txBody>
          <a:bodyPr wrap="square">
            <a:spAutoFit/>
          </a:bodyPr>
          <a:lstStyle/>
          <a:p>
            <a:pPr algn="ctr"/>
            <a:r>
              <a:rPr lang="en" sz="4400" b="1" dirty="0">
                <a:ln w="13462">
                  <a:solidFill>
                    <a:schemeClr val="accent6">
                      <a:lumMod val="40000"/>
                      <a:lumOff val="60000"/>
                    </a:schemeClr>
                  </a:solidFill>
                  <a:prstDash val="solid"/>
                </a:ln>
                <a:solidFill>
                  <a:schemeClr val="accent3">
                    <a:lumMod val="75000"/>
                  </a:schemeClr>
                </a:solidFill>
                <a:effectLst>
                  <a:outerShdw dist="38100" dir="2700000" algn="bl" rotWithShape="0">
                    <a:schemeClr val="tx1"/>
                  </a:outerShdw>
                </a:effectLst>
              </a:rPr>
              <a:t>THE CONSENTED SIN</a:t>
            </a:r>
          </a:p>
        </p:txBody>
      </p:sp>
      <p:sp>
        <p:nvSpPr>
          <p:cNvPr id="5" name="CuadroTexto 4">
            <a:extLst>
              <a:ext uri="{FF2B5EF4-FFF2-40B4-BE49-F238E27FC236}">
                <a16:creationId xmlns:a16="http://schemas.microsoft.com/office/drawing/2014/main" id="{CFE189D5-004C-10E3-7642-1BA8421E6E00}"/>
              </a:ext>
            </a:extLst>
          </p:cNvPr>
          <p:cNvSpPr txBox="1"/>
          <p:nvPr/>
        </p:nvSpPr>
        <p:spPr>
          <a:xfrm>
            <a:off x="1104899" y="676572"/>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en-US" b="1" dirty="0">
                <a:solidFill>
                  <a:srgbClr val="7030A0"/>
                </a:solidFill>
                <a:latin typeface="Comic Sans MS" panose="030F0702030302020204" pitchFamily="66" charset="0"/>
              </a:rPr>
              <a:t>And you are proud! Shouldn’t you rather have gone into mourning and have put out of your fellowship the man who has been doing this?</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(1 Corinthians 5:2 </a:t>
            </a:r>
            <a:r>
              <a:rPr lang="en" sz="1100" b="1" dirty="0">
                <a:solidFill>
                  <a:srgbClr val="7030A0"/>
                </a:solidFill>
                <a:latin typeface="Comic Sans MS" panose="030F0702030302020204" pitchFamily="66" charset="0"/>
              </a:rPr>
              <a:t>NIV</a:t>
            </a:r>
            <a:r>
              <a:rPr lang="en" sz="1400" b="1" dirty="0">
                <a:solidFill>
                  <a:srgbClr val="7030A0"/>
                </a:solidFill>
                <a:latin typeface="Comic Sans MS" panose="030F0702030302020204" pitchFamily="66" charset="0"/>
              </a:rPr>
              <a:t>)</a:t>
            </a:r>
            <a:endParaRPr lang="es-ES" b="1" dirty="0">
              <a:solidFill>
                <a:srgbClr val="7030A0"/>
              </a:solidFill>
              <a:latin typeface="Comic Sans MS" panose="030F0702030302020204" pitchFamily="66" charset="0"/>
            </a:endParaRPr>
          </a:p>
        </p:txBody>
      </p:sp>
      <p:sp>
        <p:nvSpPr>
          <p:cNvPr id="7" name="CuadroTexto 6">
            <a:extLst>
              <a:ext uri="{FF2B5EF4-FFF2-40B4-BE49-F238E27FC236}">
                <a16:creationId xmlns:a16="http://schemas.microsoft.com/office/drawing/2014/main" id="{4F9CBE02-E2EA-956A-B418-9B8DA36E2A26}"/>
              </a:ext>
            </a:extLst>
          </p:cNvPr>
          <p:cNvSpPr txBox="1"/>
          <p:nvPr/>
        </p:nvSpPr>
        <p:spPr>
          <a:xfrm>
            <a:off x="104672" y="1446013"/>
            <a:ext cx="7713319" cy="707886"/>
          </a:xfrm>
          <a:prstGeom prst="rect">
            <a:avLst/>
          </a:prstGeom>
          <a:noFill/>
        </p:spPr>
        <p:txBody>
          <a:bodyPr wrap="square">
            <a:spAutoFit/>
          </a:bodyPr>
          <a:lstStyle/>
          <a:p>
            <a:pPr>
              <a:spcBef>
                <a:spcPts val="600"/>
              </a:spcBef>
            </a:pPr>
            <a:r>
              <a:rPr lang="en" sz="2000" b="1" dirty="0"/>
              <a:t>In the church of Corinth there was “</a:t>
            </a:r>
            <a:r>
              <a:rPr lang="en-US" sz="2000" b="1" dirty="0"/>
              <a:t>sexual immorality among you, and of a kind that even pagans do not tolerate</a:t>
            </a:r>
            <a:r>
              <a:rPr lang="en" sz="2000" b="1" dirty="0"/>
              <a:t>” (1 Cor. 5:1 </a:t>
            </a:r>
            <a:r>
              <a:rPr lang="en" sz="1600" b="1" dirty="0"/>
              <a:t>NIV</a:t>
            </a:r>
            <a:r>
              <a:rPr lang="en" sz="2000" b="1" dirty="0"/>
              <a:t>).</a:t>
            </a:r>
          </a:p>
        </p:txBody>
      </p:sp>
      <p:pic>
        <p:nvPicPr>
          <p:cNvPr id="4" name="Imagen 3">
            <a:extLst>
              <a:ext uri="{FF2B5EF4-FFF2-40B4-BE49-F238E27FC236}">
                <a16:creationId xmlns:a16="http://schemas.microsoft.com/office/drawing/2014/main" id="{20F60C8B-5415-DD97-8E2F-E9A56DED8B65}"/>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7577572" y="1522928"/>
            <a:ext cx="4462131" cy="2553799"/>
          </a:xfrm>
          <a:prstGeom prst="snip2DiagRect">
            <a:avLst>
              <a:gd name="adj1" fmla="val 27257"/>
              <a:gd name="adj2" fmla="val 0"/>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A1C61DF1-64A1-4C47-5BB9-322A05FC1A2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209446" y="3580877"/>
            <a:ext cx="5143603" cy="3112726"/>
          </a:xfrm>
          <a:prstGeom prst="snip2DiagRect">
            <a:avLst/>
          </a:prstGeom>
          <a:solidFill>
            <a:srgbClr val="FFFFFF">
              <a:shade val="85000"/>
            </a:srgbClr>
          </a:solidFill>
          <a:ln w="5715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9B4FAEF2-65D2-681A-0E1C-BA1DF285C8CE}"/>
              </a:ext>
            </a:extLst>
          </p:cNvPr>
          <p:cNvSpPr txBox="1"/>
          <p:nvPr/>
        </p:nvSpPr>
        <p:spPr>
          <a:xfrm>
            <a:off x="5495925" y="4186146"/>
            <a:ext cx="6619874" cy="1323439"/>
          </a:xfrm>
          <a:prstGeom prst="rect">
            <a:avLst/>
          </a:prstGeom>
          <a:noFill/>
        </p:spPr>
        <p:txBody>
          <a:bodyPr wrap="square">
            <a:spAutoFit/>
          </a:bodyPr>
          <a:lstStyle/>
          <a:p>
            <a:pPr>
              <a:spcBef>
                <a:spcPts val="600"/>
              </a:spcBef>
            </a:pPr>
            <a:r>
              <a:rPr lang="en" sz="2000" b="1" dirty="0"/>
              <a:t>The church was made up primarily of Gentiles. Their own conscience told them that incest should not be tolerated. Moreover, their knowledge of the Scriptures reinforced this idea (Lev. 18:8).</a:t>
            </a:r>
          </a:p>
        </p:txBody>
      </p:sp>
      <p:sp>
        <p:nvSpPr>
          <p:cNvPr id="6" name="CuadroTexto 5">
            <a:extLst>
              <a:ext uri="{FF2B5EF4-FFF2-40B4-BE49-F238E27FC236}">
                <a16:creationId xmlns:a16="http://schemas.microsoft.com/office/drawing/2014/main" id="{5B5C8C9F-3570-38AD-57B9-D3DE681A1773}"/>
              </a:ext>
            </a:extLst>
          </p:cNvPr>
          <p:cNvSpPr txBox="1"/>
          <p:nvPr/>
        </p:nvSpPr>
        <p:spPr>
          <a:xfrm>
            <a:off x="104672" y="2186894"/>
            <a:ext cx="7425275"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The existence of an incestuous relationship within the church was a very serious matter. But the situation was made even worse because, instead of generating repulsion among the members, they were proud to tolerate this sin (1 Cor. 5:2 </a:t>
            </a:r>
            <a:r>
              <a:rPr kumimoji="0" lang="en"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CuadroTexto 10">
            <a:extLst>
              <a:ext uri="{FF2B5EF4-FFF2-40B4-BE49-F238E27FC236}">
                <a16:creationId xmlns:a16="http://schemas.microsoft.com/office/drawing/2014/main" id="{C28F20CB-9EBF-59DB-E9C7-27B7B9C4007A}"/>
              </a:ext>
            </a:extLst>
          </p:cNvPr>
          <p:cNvSpPr txBox="1"/>
          <p:nvPr/>
        </p:nvSpPr>
        <p:spPr>
          <a:xfrm>
            <a:off x="5495925" y="5509022"/>
            <a:ext cx="6619874"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If they were clear that this relationship was sinful… why were they proud of it (1 Cor. 5:6)? Did the family involved have influence in the church? Did they boast of being a church tolerant of sinners? …?</a:t>
            </a:r>
          </a:p>
        </p:txBody>
      </p:sp>
    </p:spTree>
    <p:extLst>
      <p:ext uri="{BB962C8B-B14F-4D97-AF65-F5344CB8AC3E}">
        <p14:creationId xmlns:p14="http://schemas.microsoft.com/office/powerpoint/2010/main" val="35607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8CC4DAB9-B8EE-E7F3-CFCA-613D7D7BE736}"/>
            </a:ext>
          </a:extLst>
        </p:cNvPr>
        <p:cNvGrpSpPr/>
        <p:nvPr/>
      </p:nvGrpSpPr>
      <p:grpSpPr>
        <a:xfrm>
          <a:off x="0" y="0"/>
          <a:ext cx="0" cy="0"/>
          <a:chOff x="0" y="0"/>
          <a:chExt cx="0" cy="0"/>
        </a:xfrm>
      </p:grpSpPr>
      <p:pic>
        <p:nvPicPr>
          <p:cNvPr id="16" name="Imagen 15">
            <a:extLst>
              <a:ext uri="{FF2B5EF4-FFF2-40B4-BE49-F238E27FC236}">
                <a16:creationId xmlns:a16="http://schemas.microsoft.com/office/drawing/2014/main" id="{53820068-40DA-DB2B-1E00-29D44C8B8303}"/>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0" y="1328085"/>
            <a:ext cx="12192000" cy="88209"/>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C9F3ED4D-DFC4-F7BD-5741-9B801B69C180}"/>
              </a:ext>
            </a:extLst>
          </p:cNvPr>
          <p:cNvSpPr txBox="1"/>
          <p:nvPr/>
        </p:nvSpPr>
        <p:spPr>
          <a:xfrm>
            <a:off x="196645" y="49160"/>
            <a:ext cx="7710026"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n" sz="4400" b="1" dirty="0">
                <a:ln w="22225">
                  <a:solidFill>
                    <a:schemeClr val="accent2"/>
                  </a:solidFill>
                  <a:prstDash val="solid"/>
                </a:ln>
                <a:solidFill>
                  <a:schemeClr val="accent2">
                    <a:lumMod val="60000"/>
                    <a:lumOff val="40000"/>
                  </a:schemeClr>
                </a:solidFill>
              </a:rPr>
              <a:t>ERADICATION OF SIN</a:t>
            </a:r>
          </a:p>
        </p:txBody>
      </p:sp>
      <p:sp>
        <p:nvSpPr>
          <p:cNvPr id="5" name="CuadroTexto 4">
            <a:extLst>
              <a:ext uri="{FF2B5EF4-FFF2-40B4-BE49-F238E27FC236}">
                <a16:creationId xmlns:a16="http://schemas.microsoft.com/office/drawing/2014/main" id="{A90DA5E6-6641-49CC-B45C-D558ECACFA59}"/>
              </a:ext>
            </a:extLst>
          </p:cNvPr>
          <p:cNvSpPr txBox="1"/>
          <p:nvPr/>
        </p:nvSpPr>
        <p:spPr>
          <a:xfrm>
            <a:off x="419099" y="641405"/>
            <a:ext cx="69437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God will judge those outside. Expel the wicked person from among you</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(1 Corinthians 5:13)</a:t>
            </a:r>
            <a:endParaRPr lang="es-ES" b="1"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2ECA30F-48AA-B8AE-5F92-3137FCD89610}"/>
              </a:ext>
            </a:extLst>
          </p:cNvPr>
          <p:cNvSpPr txBox="1"/>
          <p:nvPr/>
        </p:nvSpPr>
        <p:spPr>
          <a:xfrm>
            <a:off x="257173" y="1428243"/>
            <a:ext cx="7519665" cy="1015663"/>
          </a:xfrm>
          <a:prstGeom prst="rect">
            <a:avLst/>
          </a:prstGeom>
          <a:noFill/>
        </p:spPr>
        <p:txBody>
          <a:bodyPr wrap="square" rtlCol="0">
            <a:spAutoFit/>
          </a:bodyPr>
          <a:lstStyle/>
          <a:p>
            <a:pPr>
              <a:spcBef>
                <a:spcPts val="600"/>
              </a:spcBef>
            </a:pPr>
            <a:r>
              <a:rPr lang="en" sz="2000" b="1" dirty="0"/>
              <a:t>The incest case was already “public knowledge” (1 Cor. 5:1 </a:t>
            </a:r>
            <a:r>
              <a:rPr lang="en" sz="1600" b="1" dirty="0"/>
              <a:t>NIV</a:t>
            </a:r>
            <a:r>
              <a:rPr lang="en" sz="2000" b="1" dirty="0"/>
              <a:t>), so urgent measures had to be taken to prevent damage to the church's reputation. What measures should be taken?</a:t>
            </a:r>
          </a:p>
        </p:txBody>
      </p:sp>
      <p:graphicFrame>
        <p:nvGraphicFramePr>
          <p:cNvPr id="2" name="Diagrama 1">
            <a:extLst>
              <a:ext uri="{FF2B5EF4-FFF2-40B4-BE49-F238E27FC236}">
                <a16:creationId xmlns:a16="http://schemas.microsoft.com/office/drawing/2014/main" id="{142F2FD8-C7FD-FEB0-67CA-06C2A2958A4D}"/>
              </a:ext>
            </a:extLst>
          </p:cNvPr>
          <p:cNvGraphicFramePr/>
          <p:nvPr>
            <p:extLst>
              <p:ext uri="{D42A27DB-BD31-4B8C-83A1-F6EECF244321}">
                <p14:modId xmlns:p14="http://schemas.microsoft.com/office/powerpoint/2010/main" val="1745224749"/>
              </p:ext>
            </p:extLst>
          </p:nvPr>
        </p:nvGraphicFramePr>
        <p:xfrm>
          <a:off x="222148" y="2441313"/>
          <a:ext cx="11747705" cy="187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D920BF8-112F-4FEF-7BEF-6B62FF8ABAD4}"/>
              </a:ext>
            </a:extLst>
          </p:cNvPr>
          <p:cNvSpPr txBox="1"/>
          <p:nvPr/>
        </p:nvSpPr>
        <p:spPr>
          <a:xfrm>
            <a:off x="5249174" y="4374638"/>
            <a:ext cx="4729327" cy="2246769"/>
          </a:xfrm>
          <a:prstGeom prst="rect">
            <a:avLst/>
          </a:prstGeom>
          <a:noFill/>
        </p:spPr>
        <p:txBody>
          <a:bodyPr wrap="square" rtlCol="0">
            <a:spAutoFit/>
          </a:bodyPr>
          <a:lstStyle/>
          <a:p>
            <a:pPr>
              <a:spcBef>
                <a:spcPts val="600"/>
              </a:spcBef>
            </a:pPr>
            <a:r>
              <a:rPr lang="en" sz="2000" b="1" dirty="0"/>
              <a:t>Church discipline (regardless of the gravity of the sin) must always have a redemptive purpose. The person's error must be made clear so that they may recognize it, repent, and “be saved in the day of the Lord Jesus”</a:t>
            </a:r>
            <a:br>
              <a:rPr lang="en" sz="2000" b="1" dirty="0"/>
            </a:br>
            <a:r>
              <a:rPr lang="en" sz="2000" b="1" dirty="0"/>
              <a:t>(1 Corinthians 5:5).</a:t>
            </a:r>
          </a:p>
        </p:txBody>
      </p:sp>
      <p:pic>
        <p:nvPicPr>
          <p:cNvPr id="11" name="Imagen 10">
            <a:extLst>
              <a:ext uri="{FF2B5EF4-FFF2-40B4-BE49-F238E27FC236}">
                <a16:creationId xmlns:a16="http://schemas.microsoft.com/office/drawing/2014/main" id="{53F65BA1-FDDE-C145-E625-285536CD92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r="-78"/>
          <a:stretch>
            <a:fillRect/>
          </a:stretch>
        </p:blipFill>
        <p:spPr>
          <a:xfrm>
            <a:off x="7906671" y="149824"/>
            <a:ext cx="4063182" cy="2190254"/>
          </a:xfrm>
          <a:prstGeom prst="round2DiagRect">
            <a:avLst>
              <a:gd name="adj1" fmla="val 16667"/>
              <a:gd name="adj2" fmla="val 0"/>
            </a:avLst>
          </a:prstGeom>
          <a:ln w="38100" cap="sq">
            <a:solidFill>
              <a:schemeClr val="accent1"/>
            </a:solidFill>
            <a:miter lim="800000"/>
          </a:ln>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D1A6A164-6BAC-6FF8-2BB0-1DC04AFD3A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45"/>
          <a:stretch>
            <a:fillRect/>
          </a:stretch>
        </p:blipFill>
        <p:spPr>
          <a:xfrm>
            <a:off x="2939845" y="4484482"/>
            <a:ext cx="2172270" cy="2181789"/>
          </a:xfrm>
          <a:prstGeom prst="round2DiagRect">
            <a:avLst>
              <a:gd name="adj1" fmla="val 18105"/>
              <a:gd name="adj2" fmla="val 0"/>
            </a:avLst>
          </a:prstGeom>
          <a:ln w="38100" cap="sq">
            <a:solidFill>
              <a:schemeClr val="accent5">
                <a:lumMod val="40000"/>
                <a:lumOff val="60000"/>
              </a:schemeClr>
            </a:solidFill>
            <a:miter lim="800000"/>
          </a:ln>
          <a:effectLst/>
        </p:spPr>
      </p:pic>
      <p:pic>
        <p:nvPicPr>
          <p:cNvPr id="15" name="Imagen 14">
            <a:extLst>
              <a:ext uri="{FF2B5EF4-FFF2-40B4-BE49-F238E27FC236}">
                <a16:creationId xmlns:a16="http://schemas.microsoft.com/office/drawing/2014/main" id="{9D5F3C9C-FBB4-7BA5-CBBA-7F7D6392A0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085274" y="4423799"/>
            <a:ext cx="1828799" cy="2270233"/>
          </a:xfrm>
          <a:prstGeom prst="round2DiagRect">
            <a:avLst>
              <a:gd name="adj1" fmla="val 16667"/>
              <a:gd name="adj2" fmla="val 17204"/>
            </a:avLst>
          </a:prstGeom>
          <a:ln w="38100" cap="sq">
            <a:solidFill>
              <a:schemeClr val="accent2">
                <a:lumMod val="75000"/>
              </a:schemeClr>
            </a:solidFill>
            <a:miter lim="800000"/>
          </a:ln>
          <a:effectLst/>
        </p:spPr>
      </p:pic>
      <p:pic>
        <p:nvPicPr>
          <p:cNvPr id="4" name="Imagen 3">
            <a:extLst>
              <a:ext uri="{FF2B5EF4-FFF2-40B4-BE49-F238E27FC236}">
                <a16:creationId xmlns:a16="http://schemas.microsoft.com/office/drawing/2014/main" id="{75DBAFA7-C279-B0F9-7860-2AC266FF51F9}"/>
              </a:ext>
            </a:extLst>
          </p:cNvPr>
          <p:cNvPicPr>
            <a:picLocks noChangeAspect="1"/>
          </p:cNvPicPr>
          <p:nvPr/>
        </p:nvPicPr>
        <p:blipFill rotWithShape="1">
          <a:blip r:embed="rId12">
            <a:extLst>
              <a:ext uri="{28A0092B-C50C-407E-A947-70E740481C1C}">
                <a14:useLocalDpi xmlns:a14="http://schemas.microsoft.com/office/drawing/2010/main" val="0"/>
              </a:ext>
            </a:extLst>
          </a:blip>
          <a:srcRect l="29661" t="-496" r="3622" b="496"/>
          <a:stretch>
            <a:fillRect/>
          </a:stretch>
        </p:blipFill>
        <p:spPr>
          <a:xfrm>
            <a:off x="277927" y="4473478"/>
            <a:ext cx="2524859" cy="2220554"/>
          </a:xfrm>
          <a:prstGeom prst="round2DiagRect">
            <a:avLst>
              <a:gd name="adj1" fmla="val 0"/>
              <a:gd name="adj2" fmla="val 17125"/>
            </a:avLst>
          </a:prstGeom>
          <a:ln w="38100" cap="sq">
            <a:solidFill>
              <a:schemeClr val="accent4">
                <a:lumMod val="50000"/>
              </a:schemeClr>
            </a:solidFill>
            <a:miter lim="800000"/>
          </a:ln>
          <a:effectLst/>
        </p:spPr>
      </p:pic>
    </p:spTree>
    <p:extLst>
      <p:ext uri="{BB962C8B-B14F-4D97-AF65-F5344CB8AC3E}">
        <p14:creationId xmlns:p14="http://schemas.microsoft.com/office/powerpoint/2010/main" val="2240171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strVal val="#ppt_w+.3"/>
                                          </p:val>
                                        </p:tav>
                                        <p:tav tm="100000">
                                          <p:val>
                                            <p:strVal val="#ppt_w"/>
                                          </p:val>
                                        </p:tav>
                                      </p:tavLst>
                                    </p:anim>
                                    <p:anim calcmode="lin" valueType="num">
                                      <p:cBhvr>
                                        <p:cTn id="27" dur="1000" fill="hold"/>
                                        <p:tgtEl>
                                          <p:spTgt spid="11"/>
                                        </p:tgtEl>
                                        <p:attrNameLst>
                                          <p:attrName>ppt_h</p:attrName>
                                        </p:attrNameLst>
                                      </p:cBhvr>
                                      <p:tavLst>
                                        <p:tav tm="0">
                                          <p:val>
                                            <p:strVal val="#ppt_h"/>
                                          </p:val>
                                        </p:tav>
                                        <p:tav tm="100000">
                                          <p:val>
                                            <p:strVal val="#ppt_h"/>
                                          </p:val>
                                        </p:tav>
                                      </p:tavLst>
                                    </p:anim>
                                    <p:animEffect transition="in" filter="fade">
                                      <p:cBhvr>
                                        <p:cTn id="28" dur="1000"/>
                                        <p:tgtEl>
                                          <p:spTgt spid="11"/>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2">
                                            <p:graphicEl>
                                              <a:dgm id="{4517103E-ADA7-4D99-A534-654E56DEE0F6}"/>
                                            </p:graphicEl>
                                          </p:spTgt>
                                        </p:tgtEl>
                                        <p:attrNameLst>
                                          <p:attrName>style.visibility</p:attrName>
                                        </p:attrNameLst>
                                      </p:cBhvr>
                                      <p:to>
                                        <p:strVal val="visible"/>
                                      </p:to>
                                    </p:set>
                                    <p:animEffect transition="in" filter="wipe(left)">
                                      <p:cBhvr>
                                        <p:cTn id="32" dur="500"/>
                                        <p:tgtEl>
                                          <p:spTgt spid="2">
                                            <p:graphicEl>
                                              <a:dgm id="{4517103E-ADA7-4D99-A534-654E56DEE0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strVal val="#ppt_w+.3"/>
                                          </p:val>
                                        </p:tav>
                                        <p:tav tm="100000">
                                          <p:val>
                                            <p:strVal val="#ppt_w"/>
                                          </p:val>
                                        </p:tav>
                                      </p:tavLst>
                                    </p:anim>
                                    <p:anim calcmode="lin" valueType="num">
                                      <p:cBhvr>
                                        <p:cTn id="38" dur="1000" fill="hold"/>
                                        <p:tgtEl>
                                          <p:spTgt spid="4"/>
                                        </p:tgtEl>
                                        <p:attrNameLst>
                                          <p:attrName>ppt_h</p:attrName>
                                        </p:attrNameLst>
                                      </p:cBhvr>
                                      <p:tavLst>
                                        <p:tav tm="0">
                                          <p:val>
                                            <p:strVal val="#ppt_h"/>
                                          </p:val>
                                        </p:tav>
                                        <p:tav tm="100000">
                                          <p:val>
                                            <p:strVal val="#ppt_h"/>
                                          </p:val>
                                        </p:tav>
                                      </p:tavLst>
                                    </p:anim>
                                    <p:animEffect transition="in" filter="fade">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2">
                                            <p:graphicEl>
                                              <a:dgm id="{06D00E97-8472-4DEB-B568-1CC0F46D6F4C}"/>
                                            </p:graphicEl>
                                          </p:spTgt>
                                        </p:tgtEl>
                                        <p:attrNameLst>
                                          <p:attrName>style.visibility</p:attrName>
                                        </p:attrNameLst>
                                      </p:cBhvr>
                                      <p:to>
                                        <p:strVal val="visible"/>
                                      </p:to>
                                    </p:set>
                                    <p:animEffect transition="in" filter="wipe(left)">
                                      <p:cBhvr>
                                        <p:cTn id="43" dur="500"/>
                                        <p:tgtEl>
                                          <p:spTgt spid="2">
                                            <p:graphicEl>
                                              <a:dgm id="{06D00E97-8472-4DEB-B568-1CC0F46D6F4C}"/>
                                            </p:graphic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
                                            <p:graphicEl>
                                              <a:dgm id="{DE09943A-C256-40CD-B210-19FD6DF04B3D}"/>
                                            </p:graphicEl>
                                          </p:spTgt>
                                        </p:tgtEl>
                                        <p:attrNameLst>
                                          <p:attrName>style.visibility</p:attrName>
                                        </p:attrNameLst>
                                      </p:cBhvr>
                                      <p:to>
                                        <p:strVal val="visible"/>
                                      </p:to>
                                    </p:set>
                                    <p:animEffect transition="in" filter="wipe(left)">
                                      <p:cBhvr>
                                        <p:cTn id="47" dur="500"/>
                                        <p:tgtEl>
                                          <p:spTgt spid="2">
                                            <p:graphicEl>
                                              <a:dgm id="{DE09943A-C256-40CD-B210-19FD6DF04B3D}"/>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2E1695E2-AA7A-4BE8-80AA-A0A5E0BEED1D}"/>
                                            </p:graphicEl>
                                          </p:spTgt>
                                        </p:tgtEl>
                                        <p:attrNameLst>
                                          <p:attrName>style.visibility</p:attrName>
                                        </p:attrNameLst>
                                      </p:cBhvr>
                                      <p:to>
                                        <p:strVal val="visible"/>
                                      </p:to>
                                    </p:set>
                                    <p:animEffect transition="in" filter="wipe(left)">
                                      <p:cBhvr>
                                        <p:cTn id="52" dur="500"/>
                                        <p:tgtEl>
                                          <p:spTgt spid="2">
                                            <p:graphicEl>
                                              <a:dgm id="{2E1695E2-AA7A-4BE8-80AA-A0A5E0BEED1D}"/>
                                            </p:graphicEl>
                                          </p:spTgt>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graphicEl>
                                              <a:dgm id="{53659B7C-0BD0-45C0-AE43-E38BED7A7250}"/>
                                            </p:graphicEl>
                                          </p:spTgt>
                                        </p:tgtEl>
                                        <p:attrNameLst>
                                          <p:attrName>style.visibility</p:attrName>
                                        </p:attrNameLst>
                                      </p:cBhvr>
                                      <p:to>
                                        <p:strVal val="visible"/>
                                      </p:to>
                                    </p:set>
                                    <p:animEffect transition="in" filter="wipe(left)">
                                      <p:cBhvr>
                                        <p:cTn id="56" dur="500"/>
                                        <p:tgtEl>
                                          <p:spTgt spid="2">
                                            <p:graphicEl>
                                              <a:dgm id="{53659B7C-0BD0-45C0-AE43-E38BED7A7250}"/>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1000"/>
                                        <p:tgtEl>
                                          <p:spTgt spid="8"/>
                                        </p:tgtEl>
                                      </p:cBhvr>
                                    </p:animEffect>
                                    <p:anim calcmode="lin" valueType="num">
                                      <p:cBhvr>
                                        <p:cTn id="67" dur="1000" fill="hold"/>
                                        <p:tgtEl>
                                          <p:spTgt spid="8"/>
                                        </p:tgtEl>
                                        <p:attrNameLst>
                                          <p:attrName>ppt_x</p:attrName>
                                        </p:attrNameLst>
                                      </p:cBhvr>
                                      <p:tavLst>
                                        <p:tav tm="0">
                                          <p:val>
                                            <p:strVal val="#ppt_x"/>
                                          </p:val>
                                        </p:tav>
                                        <p:tav tm="100000">
                                          <p:val>
                                            <p:strVal val="#ppt_x"/>
                                          </p:val>
                                        </p:tav>
                                      </p:tavLst>
                                    </p:anim>
                                    <p:anim calcmode="lin" valueType="num">
                                      <p:cBhvr>
                                        <p:cTn id="68" dur="1000" fill="hold"/>
                                        <p:tgtEl>
                                          <p:spTgt spid="8"/>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1000"/>
                                        <p:tgtEl>
                                          <p:spTgt spid="15"/>
                                        </p:tgtEl>
                                      </p:cBhvr>
                                    </p:animEffect>
                                    <p:anim calcmode="lin" valueType="num">
                                      <p:cBhvr>
                                        <p:cTn id="72" dur="1000" fill="hold"/>
                                        <p:tgtEl>
                                          <p:spTgt spid="15"/>
                                        </p:tgtEl>
                                        <p:attrNameLst>
                                          <p:attrName>ppt_x</p:attrName>
                                        </p:attrNameLst>
                                      </p:cBhvr>
                                      <p:tavLst>
                                        <p:tav tm="0">
                                          <p:val>
                                            <p:strVal val="#ppt_x"/>
                                          </p:val>
                                        </p:tav>
                                        <p:tav tm="100000">
                                          <p:val>
                                            <p:strVal val="#ppt_x"/>
                                          </p:val>
                                        </p:tav>
                                      </p:tavLst>
                                    </p:anim>
                                    <p:anim calcmode="lin" valueType="num">
                                      <p:cBhvr>
                                        <p:cTn id="7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8A801F2-CF9C-6508-3B47-1EBA464C09EC}"/>
            </a:ext>
          </a:extLst>
        </p:cNvPr>
        <p:cNvGrpSpPr/>
        <p:nvPr/>
      </p:nvGrpSpPr>
      <p:grpSpPr>
        <a:xfrm>
          <a:off x="0" y="0"/>
          <a:ext cx="0" cy="0"/>
          <a:chOff x="0" y="0"/>
          <a:chExt cx="0" cy="0"/>
        </a:xfrm>
      </p:grpSpPr>
      <p:pic>
        <p:nvPicPr>
          <p:cNvPr id="14" name="Imagen 13">
            <a:extLst>
              <a:ext uri="{FF2B5EF4-FFF2-40B4-BE49-F238E27FC236}">
                <a16:creationId xmlns:a16="http://schemas.microsoft.com/office/drawing/2014/main" id="{DDFFD4F9-11C8-7155-2CB6-3E94887DD3AF}"/>
              </a:ext>
            </a:extLst>
          </p:cNvPr>
          <p:cNvPicPr>
            <a:picLocks noGrp="1" noRo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 y="1249429"/>
            <a:ext cx="12191998" cy="74011"/>
          </a:xfrm>
          <a:prstGeom prst="rect">
            <a:avLst/>
          </a:prstGeom>
          <a:effectLst>
            <a:outerShdw blurRad="50800" dist="38100" dir="5400000" algn="t" rotWithShape="0">
              <a:prstClr val="black">
                <a:alpha val="40000"/>
              </a:prstClr>
            </a:outerShdw>
          </a:effectLst>
        </p:spPr>
      </p:pic>
      <p:sp>
        <p:nvSpPr>
          <p:cNvPr id="3" name="CuadroTexto 2">
            <a:extLst>
              <a:ext uri="{FF2B5EF4-FFF2-40B4-BE49-F238E27FC236}">
                <a16:creationId xmlns:a16="http://schemas.microsoft.com/office/drawing/2014/main" id="{8BDB4789-0DFE-DD09-B96B-33A1828B106B}"/>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prst="convex"/>
            </a:sp3d>
          </a:bodyPr>
          <a:lstStyle/>
          <a:p>
            <a:pPr algn="ctr"/>
            <a:r>
              <a:rPr lang="en" sz="4400" b="1" spc="50" dirty="0">
                <a:ln w="15875">
                  <a:solidFill>
                    <a:schemeClr val="accent1">
                      <a:lumMod val="75000"/>
                    </a:schemeClr>
                  </a:solidFill>
                </a:ln>
                <a:solidFill>
                  <a:srgbClr val="A5CA04"/>
                </a:solidFill>
                <a:effectLst>
                  <a:innerShdw blurRad="63500" dist="50800" dir="13500000">
                    <a:srgbClr val="000000">
                      <a:alpha val="84000"/>
                    </a:srgbClr>
                  </a:innerShdw>
                </a:effectLst>
              </a:rPr>
              <a:t>DEALING WITH INTERNAL PROBLEMS</a:t>
            </a:r>
          </a:p>
        </p:txBody>
      </p:sp>
      <p:sp>
        <p:nvSpPr>
          <p:cNvPr id="5" name="CuadroTexto 4">
            <a:extLst>
              <a:ext uri="{FF2B5EF4-FFF2-40B4-BE49-F238E27FC236}">
                <a16:creationId xmlns:a16="http://schemas.microsoft.com/office/drawing/2014/main" id="{5F46C707-6B5F-6B56-B2E9-17D1EB249099}"/>
              </a:ext>
            </a:extLst>
          </p:cNvPr>
          <p:cNvSpPr txBox="1"/>
          <p:nvPr/>
        </p:nvSpPr>
        <p:spPr>
          <a:xfrm>
            <a:off x="757237" y="598223"/>
            <a:ext cx="106775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en-US" b="1" dirty="0">
                <a:solidFill>
                  <a:schemeClr val="accent4">
                    <a:lumMod val="50000"/>
                  </a:schemeClr>
                </a:solidFill>
                <a:latin typeface="Comic Sans MS" panose="030F0702030302020204" pitchFamily="66" charset="0"/>
              </a:rPr>
              <a:t>If any of you has a dispute with another, do you dare to take it before the ungodly for judgment instead of before the Lord’s people</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(1 Corinthians 6:1 </a:t>
            </a:r>
            <a:r>
              <a:rPr lang="en" sz="1100" b="1" dirty="0">
                <a:solidFill>
                  <a:schemeClr val="accent4">
                    <a:lumMod val="50000"/>
                  </a:schemeClr>
                </a:solidFill>
                <a:latin typeface="Comic Sans MS" panose="030F0702030302020204" pitchFamily="66" charset="0"/>
              </a:rPr>
              <a:t>NIV</a:t>
            </a:r>
            <a:r>
              <a:rPr lang="en" sz="1400" b="1" dirty="0">
                <a:solidFill>
                  <a:schemeClr val="accent4">
                    <a:lumMod val="50000"/>
                  </a:schemeClr>
                </a:solidFill>
                <a:latin typeface="Comic Sans MS" panose="030F0702030302020204" pitchFamily="66" charset="0"/>
              </a:rPr>
              <a:t>)</a:t>
            </a:r>
            <a:endParaRPr lang="es-ES" b="1"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B5851D89-5BC4-835C-13EF-4EFBA2C6332F}"/>
              </a:ext>
            </a:extLst>
          </p:cNvPr>
          <p:cNvSpPr txBox="1"/>
          <p:nvPr/>
        </p:nvSpPr>
        <p:spPr>
          <a:xfrm>
            <a:off x="4829176" y="1340729"/>
            <a:ext cx="7271088" cy="1631216"/>
          </a:xfrm>
          <a:prstGeom prst="rect">
            <a:avLst/>
          </a:prstGeom>
          <a:noFill/>
        </p:spPr>
        <p:txBody>
          <a:bodyPr wrap="square" rtlCol="0">
            <a:spAutoFit/>
          </a:bodyPr>
          <a:lstStyle/>
          <a:p>
            <a:pPr>
              <a:spcBef>
                <a:spcPts val="600"/>
              </a:spcBef>
            </a:pPr>
            <a:r>
              <a:rPr lang="en" sz="2000" b="1" dirty="0"/>
              <a:t>After explaining how to resolve sin within the church, Paul rebukes them for not following the correct guidelines and for leaving disputes between believers to secular courts (1 Corinthians 6:1-6). But Paul goes further and attacks the root of the problem.</a:t>
            </a:r>
          </a:p>
        </p:txBody>
      </p:sp>
      <p:pic>
        <p:nvPicPr>
          <p:cNvPr id="4" name="Imagen 3">
            <a:extLst>
              <a:ext uri="{FF2B5EF4-FFF2-40B4-BE49-F238E27FC236}">
                <a16:creationId xmlns:a16="http://schemas.microsoft.com/office/drawing/2014/main" id="{FF860204-49A7-8388-F283-DC513E42FF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80224" y="1436488"/>
            <a:ext cx="4582277" cy="2804178"/>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99244E06-76D4-26E3-2011-42EC1BACAC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62072" y="3979417"/>
            <a:ext cx="4668003" cy="2669789"/>
          </a:xfrm>
          <a:prstGeom prst="rect">
            <a:avLst/>
          </a:prstGeom>
          <a:ln w="38100" cap="sq">
            <a:solidFill>
              <a:srgbClr val="E61992"/>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705BE02A-84C0-3D87-72BA-30DD5E71CFE9}"/>
              </a:ext>
            </a:extLst>
          </p:cNvPr>
          <p:cNvSpPr txBox="1"/>
          <p:nvPr/>
        </p:nvSpPr>
        <p:spPr>
          <a:xfrm>
            <a:off x="523124" y="4333000"/>
            <a:ext cx="6839702" cy="707886"/>
          </a:xfrm>
          <a:prstGeom prst="rect">
            <a:avLst/>
          </a:prstGeom>
          <a:noFill/>
        </p:spPr>
        <p:txBody>
          <a:bodyPr wrap="square">
            <a:spAutoFit/>
          </a:bodyPr>
          <a:lstStyle/>
          <a:p>
            <a:pPr>
              <a:spcBef>
                <a:spcPts val="600"/>
              </a:spcBef>
            </a:pPr>
            <a:r>
              <a:rPr lang="en" sz="2000" b="1" dirty="0"/>
              <a:t>Secondly, brothers must be willing to forgive the offense                       (1 Cor. 6:7b).</a:t>
            </a:r>
          </a:p>
        </p:txBody>
      </p:sp>
      <p:sp>
        <p:nvSpPr>
          <p:cNvPr id="7" name="CuadroTexto 6">
            <a:extLst>
              <a:ext uri="{FF2B5EF4-FFF2-40B4-BE49-F238E27FC236}">
                <a16:creationId xmlns:a16="http://schemas.microsoft.com/office/drawing/2014/main" id="{22E020F3-A69B-8010-52A8-7FB4B138C366}"/>
              </a:ext>
            </a:extLst>
          </p:cNvPr>
          <p:cNvSpPr txBox="1"/>
          <p:nvPr/>
        </p:nvSpPr>
        <p:spPr>
          <a:xfrm>
            <a:off x="5191126" y="2954172"/>
            <a:ext cx="7000873" cy="1015663"/>
          </a:xfrm>
          <a:prstGeom prst="rect">
            <a:avLst/>
          </a:prstGeom>
          <a:noFill/>
        </p:spPr>
        <p:txBody>
          <a:bodyPr wrap="square">
            <a:spAutoFit/>
          </a:bodyPr>
          <a:lstStyle/>
          <a:p>
            <a:pPr>
              <a:spcBef>
                <a:spcPts val="600"/>
              </a:spcBef>
            </a:pPr>
            <a:r>
              <a:rPr lang="en" sz="2000" b="1" dirty="0"/>
              <a:t>First, there should be no disagreements among church members (1 Cor. 6:7a) and, of course, members should not wrong or defraud another member (1 Cor. 6:8).</a:t>
            </a:r>
          </a:p>
        </p:txBody>
      </p:sp>
      <p:sp>
        <p:nvSpPr>
          <p:cNvPr id="11" name="CuadroTexto 10">
            <a:extLst>
              <a:ext uri="{FF2B5EF4-FFF2-40B4-BE49-F238E27FC236}">
                <a16:creationId xmlns:a16="http://schemas.microsoft.com/office/drawing/2014/main" id="{6148304D-035B-41EA-2ED0-618C1960B8A3}"/>
              </a:ext>
            </a:extLst>
          </p:cNvPr>
          <p:cNvSpPr txBox="1"/>
          <p:nvPr/>
        </p:nvSpPr>
        <p:spPr>
          <a:xfrm>
            <a:off x="180224" y="5941320"/>
            <a:ext cx="6753976" cy="707886"/>
          </a:xfrm>
          <a:prstGeom prst="rect">
            <a:avLst/>
          </a:prstGeom>
          <a:noFill/>
        </p:spPr>
        <p:txBody>
          <a:bodyPr wrap="square">
            <a:spAutoFit/>
          </a:bodyPr>
          <a:lstStyle/>
          <a:p>
            <a:pPr>
              <a:spcBef>
                <a:spcPts val="600"/>
              </a:spcBef>
            </a:pPr>
            <a:r>
              <a:rPr lang="en" sz="2000" b="1" dirty="0"/>
              <a:t>Unless it is a criminal matter (Rom. 13:1-5), internal church problems should be resolved internally.</a:t>
            </a:r>
          </a:p>
        </p:txBody>
      </p:sp>
      <p:sp>
        <p:nvSpPr>
          <p:cNvPr id="13" name="CuadroTexto 12">
            <a:extLst>
              <a:ext uri="{FF2B5EF4-FFF2-40B4-BE49-F238E27FC236}">
                <a16:creationId xmlns:a16="http://schemas.microsoft.com/office/drawing/2014/main" id="{52DF5DD4-C39F-63F3-367E-FC0BEB71AED5}"/>
              </a:ext>
            </a:extLst>
          </p:cNvPr>
          <p:cNvSpPr txBox="1"/>
          <p:nvPr/>
        </p:nvSpPr>
        <p:spPr>
          <a:xfrm>
            <a:off x="523124" y="5137160"/>
            <a:ext cx="6839702" cy="707886"/>
          </a:xfrm>
          <a:prstGeom prst="rect">
            <a:avLst/>
          </a:prstGeom>
          <a:noFill/>
        </p:spPr>
        <p:txBody>
          <a:bodyPr wrap="square">
            <a:spAutoFit/>
          </a:bodyPr>
          <a:lstStyle/>
          <a:p>
            <a:pPr>
              <a:spcBef>
                <a:spcPts val="600"/>
              </a:spcBef>
            </a:pPr>
            <a:r>
              <a:rPr lang="en" sz="2000" b="1" dirty="0"/>
              <a:t>Third, if there is no agreement between the members, the church must judge or mediate between them (1 Cor. 6:2).</a:t>
            </a:r>
          </a:p>
        </p:txBody>
      </p:sp>
      <p:pic>
        <p:nvPicPr>
          <p:cNvPr id="18" name="Imagen 17">
            <a:extLst>
              <a:ext uri="{FF2B5EF4-FFF2-40B4-BE49-F238E27FC236}">
                <a16:creationId xmlns:a16="http://schemas.microsoft.com/office/drawing/2014/main" id="{026E4538-1772-DA9C-18FF-652A50FB3A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0051" y="3006950"/>
            <a:ext cx="322166" cy="282678"/>
          </a:xfrm>
          <a:prstGeom prst="rect">
            <a:avLst/>
          </a:prstGeom>
          <a:effectLst>
            <a:outerShdw blurRad="50800" dist="38100" dir="8100000" algn="tr" rotWithShape="0">
              <a:prstClr val="black">
                <a:alpha val="40000"/>
              </a:prstClr>
            </a:outerShdw>
          </a:effectLst>
        </p:spPr>
      </p:pic>
      <p:pic>
        <p:nvPicPr>
          <p:cNvPr id="24" name="Imagen 23">
            <a:extLst>
              <a:ext uri="{FF2B5EF4-FFF2-40B4-BE49-F238E27FC236}">
                <a16:creationId xmlns:a16="http://schemas.microsoft.com/office/drawing/2014/main" id="{F9EB07D4-BB75-8489-3D8A-356C7F9585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598" y="4397757"/>
            <a:ext cx="322166" cy="282678"/>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F9DDE0FB-A512-B742-073C-24B61A4BC5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49598" y="5218567"/>
            <a:ext cx="322166" cy="282678"/>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715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4" presetClass="entr" presetSubtype="5"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ppt_x</p:attrName>
                                        </p:attrNameLst>
                                      </p:cBhvr>
                                      <p:tavLst>
                                        <p:tav tm="0">
                                          <p:val>
                                            <p:strVal val="#ppt_x-#ppt_w/2"/>
                                          </p:val>
                                        </p:tav>
                                        <p:tav tm="100000">
                                          <p:val>
                                            <p:strVal val="#ppt_x"/>
                                          </p:val>
                                        </p:tav>
                                      </p:tavLst>
                                    </p:anim>
                                    <p:anim calcmode="lin" valueType="num">
                                      <p:cBhvr>
                                        <p:cTn id="43" dur="500" fill="hold"/>
                                        <p:tgtEl>
                                          <p:spTgt spid="24"/>
                                        </p:tgtEl>
                                        <p:attrNameLst>
                                          <p:attrName>ppt_y</p:attrName>
                                        </p:attrNameLst>
                                      </p:cBhvr>
                                      <p:tavLst>
                                        <p:tav tm="0">
                                          <p:val>
                                            <p:strVal val="#ppt_y"/>
                                          </p:val>
                                        </p:tav>
                                        <p:tav tm="100000">
                                          <p:val>
                                            <p:strVal val="#ppt_y"/>
                                          </p:val>
                                        </p:tav>
                                      </p:tavLst>
                                    </p:anim>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500"/>
                            </p:stCondLst>
                            <p:childTnLst>
                              <p:par>
                                <p:cTn id="58" presetID="17" presetClass="entr" presetSubtype="8"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p:cTn id="60" dur="500" fill="hold"/>
                                        <p:tgtEl>
                                          <p:spTgt spid="27"/>
                                        </p:tgtEl>
                                        <p:attrNameLst>
                                          <p:attrName>ppt_x</p:attrName>
                                        </p:attrNameLst>
                                      </p:cBhvr>
                                      <p:tavLst>
                                        <p:tav tm="0">
                                          <p:val>
                                            <p:strVal val="#ppt_x-#ppt_w/2"/>
                                          </p:val>
                                        </p:tav>
                                        <p:tav tm="100000">
                                          <p:val>
                                            <p:strVal val="#ppt_x"/>
                                          </p:val>
                                        </p:tav>
                                      </p:tavLst>
                                    </p:anim>
                                    <p:anim calcmode="lin" valueType="num">
                                      <p:cBhvr>
                                        <p:cTn id="61" dur="500" fill="hold"/>
                                        <p:tgtEl>
                                          <p:spTgt spid="27"/>
                                        </p:tgtEl>
                                        <p:attrNameLst>
                                          <p:attrName>ppt_y</p:attrName>
                                        </p:attrNameLst>
                                      </p:cBhvr>
                                      <p:tavLst>
                                        <p:tav tm="0">
                                          <p:val>
                                            <p:strVal val="#ppt_y"/>
                                          </p:val>
                                        </p:tav>
                                        <p:tav tm="100000">
                                          <p:val>
                                            <p:strVal val="#ppt_y"/>
                                          </p:val>
                                        </p:tav>
                                      </p:tavLst>
                                    </p:anim>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strVal val="#ppt_h"/>
                                          </p:val>
                                        </p:tav>
                                        <p:tav tm="100000">
                                          <p:val>
                                            <p:strVal val="#ppt_h"/>
                                          </p:val>
                                        </p:tav>
                                      </p:tavLst>
                                    </p:anim>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E2EDABB-A21D-8D8B-A91E-B19882850E9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E3F4C1C-4C2D-1CD0-E689-BDB4816641D4}"/>
              </a:ext>
            </a:extLst>
          </p:cNvPr>
          <p:cNvSpPr txBox="1"/>
          <p:nvPr/>
        </p:nvSpPr>
        <p:spPr>
          <a:xfrm>
            <a:off x="1662881" y="1038050"/>
            <a:ext cx="10186220" cy="4154984"/>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It is our work to know our special failings and sins, which cause darkness and spiritual feebleness, and quenched our first love. Is it worldliness? Is it selfishness? Is it the love of self-esteem? Is it striving to be first? Is it the sin of sensuality that is intensely active? Is it the sin of the Nicolaitans, turning the grace of God into lasciviousness? Is it the misuse and abuse of great light and opportunities and privileges, making boasted claims to wisdom and religious knowledge, while the life and character are inconsistent and immoral? Whatever it is that has been petted and cultivated until it has become strong and overmastering, make determined efforts to overcome, else you will be lost</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4619543F-0133-37A9-5C45-80AB5F3B408F}"/>
              </a:ext>
            </a:extLst>
          </p:cNvPr>
          <p:cNvSpPr txBox="1"/>
          <p:nvPr/>
        </p:nvSpPr>
        <p:spPr>
          <a:xfrm>
            <a:off x="7848173" y="5707823"/>
            <a:ext cx="4260013" cy="338554"/>
          </a:xfrm>
          <a:prstGeom prst="rect">
            <a:avLst/>
          </a:prstGeom>
          <a:noFill/>
        </p:spPr>
        <p:txBody>
          <a:bodyPr wrap="none" rtlCol="0">
            <a:spAutoFit/>
          </a:bodyPr>
          <a:lstStyle/>
          <a:p>
            <a:pPr algn="r"/>
            <a:r>
              <a:rPr lang="en" sz="1600" b="1" dirty="0"/>
              <a:t>EGW (</a:t>
            </a:r>
            <a:r>
              <a:rPr lang="en-US" sz="1600" b="1" dirty="0"/>
              <a:t>Ye Shall Receive Power, December 18</a:t>
            </a:r>
            <a:r>
              <a:rPr lang="en" sz="1600" b="1" dirty="0"/>
              <a:t>)</a:t>
            </a:r>
          </a:p>
        </p:txBody>
      </p:sp>
    </p:spTree>
    <p:extLst>
      <p:ext uri="{BB962C8B-B14F-4D97-AF65-F5344CB8AC3E}">
        <p14:creationId xmlns:p14="http://schemas.microsoft.com/office/powerpoint/2010/main" val="21981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103C59D-02F2-3152-8F1C-95329F65B3F3}"/>
              </a:ext>
            </a:extLst>
          </p:cNvPr>
          <p:cNvSpPr txBox="1"/>
          <p:nvPr/>
        </p:nvSpPr>
        <p:spPr>
          <a:xfrm>
            <a:off x="333375" y="-104775"/>
            <a:ext cx="7658100" cy="6576480"/>
          </a:xfrm>
          <a:prstGeom prst="rect">
            <a:avLst/>
          </a:prstGeom>
          <a:noFill/>
          <a:effectLst>
            <a:outerShdw blurRad="50800" dist="38100" dir="2700000" algn="tl" rotWithShape="0">
              <a:prstClr val="black">
                <a:alpha val="50000"/>
              </a:prstClr>
            </a:outerShdw>
          </a:effectLst>
        </p:spPr>
        <p:txBody>
          <a:bodyPr wrap="square">
            <a:spAutoFit/>
          </a:bodyPr>
          <a:lstStyle>
            <a:defPPr>
              <a:defRPr lang="es-ES"/>
            </a:defPPr>
            <a:lvl1pPr algn="ctr">
              <a:defRPr sz="88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defRPr>
            </a:lvl1pPr>
          </a:lstStyle>
          <a:p>
            <a:pPr>
              <a:lnSpc>
                <a:spcPts val="17500"/>
              </a:lnSpc>
            </a:pPr>
            <a:r>
              <a:rPr lang="en" dirty="0">
                <a:pattFill prst="narHorz">
                  <a:fgClr>
                    <a:srgbClr val="FFFF00"/>
                  </a:fgClr>
                  <a:bgClr>
                    <a:schemeClr val="accent6">
                      <a:lumMod val="20000"/>
                      <a:lumOff val="80000"/>
                    </a:schemeClr>
                  </a:bgClr>
                </a:pattFill>
                <a:effectLst>
                  <a:innerShdw blurRad="177800">
                    <a:schemeClr val="accent6">
                      <a:lumMod val="50000"/>
                    </a:schemeClr>
                  </a:innerShdw>
                </a:effectLst>
              </a:rPr>
              <a:t>HOW TO AVOID SIN IN CHURCH</a:t>
            </a:r>
          </a:p>
        </p:txBody>
      </p:sp>
    </p:spTree>
    <p:extLst>
      <p:ext uri="{BB962C8B-B14F-4D97-AF65-F5344CB8AC3E}">
        <p14:creationId xmlns:p14="http://schemas.microsoft.com/office/powerpoint/2010/main" val="2626331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621</TotalTime>
  <Words>1425</Words>
  <Application>Microsoft Office PowerPoint</Application>
  <PresentationFormat>Panorámica</PresentationFormat>
  <Paragraphs>55</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2026-06-19T16:27:56Z</dcterms:created>
  <dcterms:modified xsi:type="dcterms:W3CDTF">2026-06-29T06:44:05Z</dcterms:modified>
</cp:coreProperties>
</file>