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7" r:id="rId3"/>
    <p:sldId id="303" r:id="rId4"/>
    <p:sldId id="299" r:id="rId5"/>
    <p:sldId id="259" r:id="rId6"/>
    <p:sldId id="260" r:id="rId7"/>
    <p:sldId id="300" r:id="rId8"/>
    <p:sldId id="262" r:id="rId9"/>
    <p:sldId id="263" r:id="rId10"/>
    <p:sldId id="302" r:id="rId11"/>
    <p:sldId id="301" r:id="rId12"/>
    <p:sldId id="294" r:id="rId13"/>
    <p:sldId id="295" r:id="rId14"/>
    <p:sldId id="296"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1B31"/>
    <a:srgbClr val="EF6BF8"/>
    <a:srgbClr val="CCCC00"/>
    <a:srgbClr val="23066A"/>
    <a:srgbClr val="C40C10"/>
    <a:srgbClr val="EE0F16"/>
    <a:srgbClr val="9A7500"/>
    <a:srgbClr val="CBB8FA"/>
    <a:srgbClr val="EBAEFC"/>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2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7A956F-D48A-4778-AE3E-3D1A69BE720D}"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es-ES"/>
        </a:p>
      </dgm:t>
    </dgm:pt>
    <dgm:pt modelId="{BB692685-32EA-48A4-9151-41138ABFD216}">
      <dgm:prSet custT="1"/>
      <dgm:spPr>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The rejection of the messenger</a:t>
          </a:r>
          <a:endParaRPr lang="en-US" sz="2000" noProof="0" dirty="0">
            <a:effectLst>
              <a:outerShdw blurRad="38100" dist="38100" dir="2700000" algn="tl">
                <a:srgbClr val="000000"/>
              </a:outerShdw>
            </a:effectLst>
          </a:endParaRPr>
        </a:p>
      </dgm:t>
    </dgm:pt>
    <dgm:pt modelId="{AB58E0E3-13FC-4C62-AA56-5193B2B5642F}" type="parTrans" cxnId="{A2BEE0E1-F176-4924-9DA2-7B270DA63479}">
      <dgm:prSet/>
      <dgm:spPr/>
      <dgm:t>
        <a:bodyPr/>
        <a:lstStyle/>
        <a:p>
          <a:endParaRPr lang="es-ES" sz="2000">
            <a:effectLst>
              <a:outerShdw blurRad="38100" dist="38100" dir="2700000" algn="tl">
                <a:srgbClr val="000000"/>
              </a:outerShdw>
            </a:effectLst>
          </a:endParaRPr>
        </a:p>
      </dgm:t>
    </dgm:pt>
    <dgm:pt modelId="{ECAD552D-5BA3-402F-9ED5-E2EC35F9CBA8}" type="sibTrans" cxnId="{A2BEE0E1-F176-4924-9DA2-7B270DA63479}">
      <dgm:prSet/>
      <dgm:spPr/>
      <dgm:t>
        <a:bodyPr/>
        <a:lstStyle/>
        <a:p>
          <a:endParaRPr lang="es-ES" sz="2000">
            <a:effectLst>
              <a:outerShdw blurRad="38100" dist="38100" dir="2700000" algn="tl">
                <a:srgbClr val="000000"/>
              </a:outerShdw>
            </a:effectLst>
          </a:endParaRPr>
        </a:p>
      </dgm:t>
    </dgm:pt>
    <dgm:pt modelId="{C405E772-663F-4CE8-B9BF-130C4FF2F9C2}">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The rejection of the message</a:t>
          </a:r>
          <a:endParaRPr lang="en-US" sz="2000" noProof="0" dirty="0">
            <a:effectLst>
              <a:outerShdw blurRad="38100" dist="38100" dir="2700000" algn="tl">
                <a:srgbClr val="000000"/>
              </a:outerShdw>
            </a:effectLst>
          </a:endParaRPr>
        </a:p>
      </dgm:t>
    </dgm:pt>
    <dgm:pt modelId="{07E14A94-EA49-4E8F-9E3E-22F425755DA7}" type="parTrans" cxnId="{D8A3C268-370F-47B4-8F64-020AF8F62765}">
      <dgm:prSet/>
      <dgm:spPr/>
      <dgm:t>
        <a:bodyPr/>
        <a:lstStyle/>
        <a:p>
          <a:endParaRPr lang="es-ES" sz="2000">
            <a:effectLst>
              <a:outerShdw blurRad="38100" dist="38100" dir="2700000" algn="tl">
                <a:srgbClr val="000000"/>
              </a:outerShdw>
            </a:effectLst>
          </a:endParaRPr>
        </a:p>
      </dgm:t>
    </dgm:pt>
    <dgm:pt modelId="{12F5D458-B2FB-42FA-984E-E1FF9958EA64}" type="sibTrans" cxnId="{D8A3C268-370F-47B4-8F64-020AF8F62765}">
      <dgm:prSet/>
      <dgm:spPr/>
      <dgm:t>
        <a:bodyPr/>
        <a:lstStyle/>
        <a:p>
          <a:endParaRPr lang="es-ES" sz="2000">
            <a:effectLst>
              <a:outerShdw blurRad="38100" dist="38100" dir="2700000" algn="tl">
                <a:srgbClr val="000000"/>
              </a:outerShdw>
            </a:effectLst>
          </a:endParaRPr>
        </a:p>
      </dgm:t>
    </dgm:pt>
    <dgm:pt modelId="{E2519FA0-519E-4D7A-B612-59B9D7BDC3A8}">
      <dgm:prSet custT="1"/>
      <dgm:spPr>
        <a:solidFill>
          <a:srgbClr val="0070C0"/>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Contempt</a:t>
          </a:r>
          <a:endParaRPr lang="en-US" sz="2000" noProof="0" dirty="0">
            <a:effectLst>
              <a:outerShdw blurRad="38100" dist="38100" dir="2700000" algn="tl">
                <a:srgbClr val="000000"/>
              </a:outerShdw>
            </a:effectLst>
          </a:endParaRPr>
        </a:p>
      </dgm:t>
    </dgm:pt>
    <dgm:pt modelId="{9255275F-79F3-4B67-9813-DF971EFB4535}" type="parTrans" cxnId="{29E5DA05-F81D-4517-B875-0428AD6D5CF2}">
      <dgm:prSet/>
      <dgm:spPr>
        <a:ln>
          <a:solidFill>
            <a:srgbClr val="0070C0"/>
          </a:solidFill>
        </a:ln>
      </dgm:spPr>
      <dgm:t>
        <a:bodyPr/>
        <a:lstStyle/>
        <a:p>
          <a:endParaRPr lang="es-ES" sz="2000">
            <a:effectLst>
              <a:outerShdw blurRad="38100" dist="38100" dir="2700000" algn="tl">
                <a:srgbClr val="000000"/>
              </a:outerShdw>
            </a:effectLst>
          </a:endParaRPr>
        </a:p>
      </dgm:t>
    </dgm:pt>
    <dgm:pt modelId="{668DE407-D989-44DC-B8F3-E4CF920D5405}" type="sibTrans" cxnId="{29E5DA05-F81D-4517-B875-0428AD6D5CF2}">
      <dgm:prSet/>
      <dgm:spPr/>
      <dgm:t>
        <a:bodyPr/>
        <a:lstStyle/>
        <a:p>
          <a:endParaRPr lang="es-ES" sz="2000">
            <a:effectLst>
              <a:outerShdw blurRad="38100" dist="38100" dir="2700000" algn="tl">
                <a:srgbClr val="000000"/>
              </a:outerShdw>
            </a:effectLst>
          </a:endParaRPr>
        </a:p>
      </dgm:t>
    </dgm:pt>
    <dgm:pt modelId="{8840D770-AB00-4B38-83E7-5CE8A8935F1C}">
      <dgm:prSet custT="1"/>
      <dgm:spPr>
        <a:solidFill>
          <a:srgbClr val="CC6600"/>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Obstinacy</a:t>
          </a:r>
          <a:endParaRPr lang="en-US" sz="2000" noProof="0" dirty="0">
            <a:effectLst>
              <a:outerShdw blurRad="38100" dist="38100" dir="2700000" algn="tl">
                <a:srgbClr val="000000"/>
              </a:outerShdw>
            </a:effectLst>
          </a:endParaRPr>
        </a:p>
      </dgm:t>
    </dgm:pt>
    <dgm:pt modelId="{C8B45A36-47D5-4CA5-AE7E-2F46C1180F39}" type="parTrans" cxnId="{B765AE59-A236-4ED9-9FE1-B0F0A475479F}">
      <dgm:prSet/>
      <dgm:spPr>
        <a:ln>
          <a:solidFill>
            <a:srgbClr val="CC6600"/>
          </a:solidFill>
        </a:ln>
      </dgm:spPr>
      <dgm:t>
        <a:bodyPr/>
        <a:lstStyle/>
        <a:p>
          <a:endParaRPr lang="es-ES" sz="2000">
            <a:effectLst>
              <a:outerShdw blurRad="38100" dist="38100" dir="2700000" algn="tl">
                <a:srgbClr val="000000"/>
              </a:outerShdw>
            </a:effectLst>
          </a:endParaRPr>
        </a:p>
      </dgm:t>
    </dgm:pt>
    <dgm:pt modelId="{342FF168-ED47-417A-8605-61DA1F23199A}" type="sibTrans" cxnId="{B765AE59-A236-4ED9-9FE1-B0F0A475479F}">
      <dgm:prSet/>
      <dgm:spPr/>
      <dgm:t>
        <a:bodyPr/>
        <a:lstStyle/>
        <a:p>
          <a:endParaRPr lang="es-ES" sz="2000">
            <a:effectLst>
              <a:outerShdw blurRad="38100" dist="38100" dir="2700000" algn="tl">
                <a:srgbClr val="000000"/>
              </a:outerShdw>
            </a:effectLst>
          </a:endParaRPr>
        </a:p>
      </dgm:t>
    </dgm:pt>
    <dgm:pt modelId="{15AA9067-9444-4FDE-9091-00A960BF8D3F}">
      <dgm:prSet custT="1"/>
      <dgm:spPr>
        <a:solidFill>
          <a:srgbClr val="808000"/>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Hypocrisy</a:t>
          </a:r>
          <a:endParaRPr lang="en-US" sz="2000" noProof="0" dirty="0">
            <a:effectLst>
              <a:outerShdw blurRad="38100" dist="38100" dir="2700000" algn="tl">
                <a:srgbClr val="000000"/>
              </a:outerShdw>
            </a:effectLst>
          </a:endParaRPr>
        </a:p>
      </dgm:t>
    </dgm:pt>
    <dgm:pt modelId="{DCD0A4AE-31EB-42E3-8D40-F7E01BC46CC5}" type="parTrans" cxnId="{AA2EA2C3-603A-4E15-BEF0-4728001E9286}">
      <dgm:prSet/>
      <dgm:spPr>
        <a:ln>
          <a:solidFill>
            <a:srgbClr val="808000"/>
          </a:solidFill>
        </a:ln>
      </dgm:spPr>
      <dgm:t>
        <a:bodyPr/>
        <a:lstStyle/>
        <a:p>
          <a:endParaRPr lang="es-ES" sz="2000">
            <a:effectLst>
              <a:outerShdw blurRad="38100" dist="38100" dir="2700000" algn="tl">
                <a:srgbClr val="000000"/>
              </a:outerShdw>
            </a:effectLst>
          </a:endParaRPr>
        </a:p>
      </dgm:t>
    </dgm:pt>
    <dgm:pt modelId="{45817DDC-9445-461A-A72E-C173E5E250F5}" type="sibTrans" cxnId="{AA2EA2C3-603A-4E15-BEF0-4728001E9286}">
      <dgm:prSet/>
      <dgm:spPr/>
      <dgm:t>
        <a:bodyPr/>
        <a:lstStyle/>
        <a:p>
          <a:endParaRPr lang="es-ES" sz="2000">
            <a:effectLst>
              <a:outerShdw blurRad="38100" dist="38100" dir="2700000" algn="tl">
                <a:srgbClr val="000000"/>
              </a:outerShdw>
            </a:effectLst>
          </a:endParaRPr>
        </a:p>
      </dgm:t>
    </dgm:pt>
    <dgm:pt modelId="{9D1C5B06-C247-4B12-8F0E-748AA7AD2A2A}">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Practical application</a:t>
          </a:r>
          <a:endParaRPr lang="en-US" sz="2000" noProof="0" dirty="0">
            <a:effectLst>
              <a:outerShdw blurRad="38100" dist="38100" dir="2700000" algn="tl">
                <a:srgbClr val="000000"/>
              </a:outerShdw>
            </a:effectLst>
          </a:endParaRPr>
        </a:p>
      </dgm:t>
    </dgm:pt>
    <dgm:pt modelId="{9382E80B-2F5A-4123-BEF5-9070B3D819BA}" type="parTrans" cxnId="{1887F47E-6C13-4659-8583-C48E694D8A4F}">
      <dgm:prSet/>
      <dgm:spPr/>
      <dgm:t>
        <a:bodyPr/>
        <a:lstStyle/>
        <a:p>
          <a:endParaRPr lang="es-ES" sz="2000">
            <a:effectLst>
              <a:outerShdw blurRad="38100" dist="38100" dir="2700000" algn="tl">
                <a:srgbClr val="000000"/>
              </a:outerShdw>
            </a:effectLst>
          </a:endParaRPr>
        </a:p>
      </dgm:t>
    </dgm:pt>
    <dgm:pt modelId="{36820C1B-FE35-4A33-958B-477268C73C4A}" type="sibTrans" cxnId="{1887F47E-6C13-4659-8583-C48E694D8A4F}">
      <dgm:prSet/>
      <dgm:spPr/>
      <dgm:t>
        <a:bodyPr/>
        <a:lstStyle/>
        <a:p>
          <a:endParaRPr lang="es-ES" sz="2000">
            <a:effectLst>
              <a:outerShdw blurRad="38100" dist="38100" dir="2700000" algn="tl">
                <a:srgbClr val="000000"/>
              </a:outerShdw>
            </a:effectLst>
          </a:endParaRPr>
        </a:p>
      </dgm:t>
    </dgm:pt>
    <dgm:pt modelId="{A45632E3-613C-4212-9F6A-DD3F8B998FE4}" type="pres">
      <dgm:prSet presAssocID="{357A956F-D48A-4778-AE3E-3D1A69BE720D}" presName="hierChild1" presStyleCnt="0">
        <dgm:presLayoutVars>
          <dgm:orgChart val="1"/>
          <dgm:chPref val="1"/>
          <dgm:dir/>
          <dgm:animOne val="branch"/>
          <dgm:animLvl val="lvl"/>
          <dgm:resizeHandles/>
        </dgm:presLayoutVars>
      </dgm:prSet>
      <dgm:spPr/>
    </dgm:pt>
    <dgm:pt modelId="{1652B32F-ED0C-4DB9-A5AF-5B46AE7B0248}" type="pres">
      <dgm:prSet presAssocID="{BB692685-32EA-48A4-9151-41138ABFD216}" presName="hierRoot1" presStyleCnt="0">
        <dgm:presLayoutVars>
          <dgm:hierBranch val="init"/>
        </dgm:presLayoutVars>
      </dgm:prSet>
      <dgm:spPr/>
    </dgm:pt>
    <dgm:pt modelId="{CA237E8A-C0FC-42DE-9E0B-E715842A3CA3}" type="pres">
      <dgm:prSet presAssocID="{BB692685-32EA-48A4-9151-41138ABFD216}" presName="rootComposite1" presStyleCnt="0"/>
      <dgm:spPr/>
    </dgm:pt>
    <dgm:pt modelId="{98D3BA1E-08F5-4354-91D7-710391C5F09F}" type="pres">
      <dgm:prSet presAssocID="{BB692685-32EA-48A4-9151-41138ABFD216}" presName="rootText1" presStyleLbl="node0" presStyleIdx="0" presStyleCnt="3" custScaleX="115008" custScaleY="194954">
        <dgm:presLayoutVars>
          <dgm:chPref val="3"/>
        </dgm:presLayoutVars>
      </dgm:prSet>
      <dgm:spPr/>
    </dgm:pt>
    <dgm:pt modelId="{43FE2AEF-8130-4870-8F10-E0C612896A27}" type="pres">
      <dgm:prSet presAssocID="{BB692685-32EA-48A4-9151-41138ABFD216}" presName="rootConnector1" presStyleLbl="node1" presStyleIdx="0" presStyleCnt="0"/>
      <dgm:spPr/>
    </dgm:pt>
    <dgm:pt modelId="{6208748D-8966-4889-9F49-F8575827A327}" type="pres">
      <dgm:prSet presAssocID="{BB692685-32EA-48A4-9151-41138ABFD216}" presName="hierChild2" presStyleCnt="0"/>
      <dgm:spPr/>
    </dgm:pt>
    <dgm:pt modelId="{2EA37F27-463D-4419-9ACB-4C493509C6B4}" type="pres">
      <dgm:prSet presAssocID="{BB692685-32EA-48A4-9151-41138ABFD216}" presName="hierChild3" presStyleCnt="0"/>
      <dgm:spPr/>
    </dgm:pt>
    <dgm:pt modelId="{68672F72-EDE7-48E6-ABF6-465506A1A6F5}" type="pres">
      <dgm:prSet presAssocID="{C405E772-663F-4CE8-B9BF-130C4FF2F9C2}" presName="hierRoot1" presStyleCnt="0">
        <dgm:presLayoutVars>
          <dgm:hierBranch val="init"/>
        </dgm:presLayoutVars>
      </dgm:prSet>
      <dgm:spPr/>
    </dgm:pt>
    <dgm:pt modelId="{D3981903-F94D-4D0F-9430-C96FD9527D35}" type="pres">
      <dgm:prSet presAssocID="{C405E772-663F-4CE8-B9BF-130C4FF2F9C2}" presName="rootComposite1" presStyleCnt="0"/>
      <dgm:spPr/>
    </dgm:pt>
    <dgm:pt modelId="{DD87C50B-9C70-4345-8067-92610E4AEDAF}" type="pres">
      <dgm:prSet presAssocID="{C405E772-663F-4CE8-B9BF-130C4FF2F9C2}" presName="rootText1" presStyleLbl="node0" presStyleIdx="1" presStyleCnt="3" custScaleX="115008" custScaleY="194954">
        <dgm:presLayoutVars>
          <dgm:chPref val="3"/>
        </dgm:presLayoutVars>
      </dgm:prSet>
      <dgm:spPr/>
    </dgm:pt>
    <dgm:pt modelId="{51F16761-A6C1-415A-BE03-49FF781287EA}" type="pres">
      <dgm:prSet presAssocID="{C405E772-663F-4CE8-B9BF-130C4FF2F9C2}" presName="rootConnector1" presStyleLbl="node1" presStyleIdx="0" presStyleCnt="0"/>
      <dgm:spPr/>
    </dgm:pt>
    <dgm:pt modelId="{73B170E7-EFC2-4D65-B401-0D3410FA3B46}" type="pres">
      <dgm:prSet presAssocID="{C405E772-663F-4CE8-B9BF-130C4FF2F9C2}" presName="hierChild2" presStyleCnt="0"/>
      <dgm:spPr/>
    </dgm:pt>
    <dgm:pt modelId="{88299EEB-CDE7-4C01-8929-C234474ECA30}" type="pres">
      <dgm:prSet presAssocID="{9255275F-79F3-4B67-9813-DF971EFB4535}" presName="Name64" presStyleLbl="parChTrans1D2" presStyleIdx="0" presStyleCnt="3"/>
      <dgm:spPr/>
    </dgm:pt>
    <dgm:pt modelId="{2939E4D3-DCA2-4D8B-ABC9-E91D1F62A521}" type="pres">
      <dgm:prSet presAssocID="{E2519FA0-519E-4D7A-B612-59B9D7BDC3A8}" presName="hierRoot2" presStyleCnt="0">
        <dgm:presLayoutVars>
          <dgm:hierBranch val="init"/>
        </dgm:presLayoutVars>
      </dgm:prSet>
      <dgm:spPr/>
    </dgm:pt>
    <dgm:pt modelId="{2CB9807E-A478-4D14-8D7F-AAE6607696C7}" type="pres">
      <dgm:prSet presAssocID="{E2519FA0-519E-4D7A-B612-59B9D7BDC3A8}" presName="rootComposite" presStyleCnt="0"/>
      <dgm:spPr/>
    </dgm:pt>
    <dgm:pt modelId="{878D0928-B8C8-4BBB-A1D5-4BF2EF10DF52}" type="pres">
      <dgm:prSet presAssocID="{E2519FA0-519E-4D7A-B612-59B9D7BDC3A8}" presName="rootText" presStyleLbl="node2" presStyleIdx="0" presStyleCnt="3" custScaleX="110213" custScaleY="133928">
        <dgm:presLayoutVars>
          <dgm:chPref val="3"/>
        </dgm:presLayoutVars>
      </dgm:prSet>
      <dgm:spPr>
        <a:prstGeom prst="roundRect">
          <a:avLst/>
        </a:prstGeom>
      </dgm:spPr>
    </dgm:pt>
    <dgm:pt modelId="{F1E0246F-90C6-4055-8B9A-E32912F8FA18}" type="pres">
      <dgm:prSet presAssocID="{E2519FA0-519E-4D7A-B612-59B9D7BDC3A8}" presName="rootConnector" presStyleLbl="node2" presStyleIdx="0" presStyleCnt="3"/>
      <dgm:spPr/>
    </dgm:pt>
    <dgm:pt modelId="{B4676321-FF43-43C2-AC32-4E90ACA21168}" type="pres">
      <dgm:prSet presAssocID="{E2519FA0-519E-4D7A-B612-59B9D7BDC3A8}" presName="hierChild4" presStyleCnt="0"/>
      <dgm:spPr/>
    </dgm:pt>
    <dgm:pt modelId="{298F3839-4498-4470-89CE-52B9057851D1}" type="pres">
      <dgm:prSet presAssocID="{E2519FA0-519E-4D7A-B612-59B9D7BDC3A8}" presName="hierChild5" presStyleCnt="0"/>
      <dgm:spPr/>
    </dgm:pt>
    <dgm:pt modelId="{1FCC6EC1-6DBF-4A02-A15F-6F9E9DF0B55A}" type="pres">
      <dgm:prSet presAssocID="{C8B45A36-47D5-4CA5-AE7E-2F46C1180F39}" presName="Name64" presStyleLbl="parChTrans1D2" presStyleIdx="1" presStyleCnt="3"/>
      <dgm:spPr/>
    </dgm:pt>
    <dgm:pt modelId="{D7DD92D4-01E4-4865-946E-BB98DBF27250}" type="pres">
      <dgm:prSet presAssocID="{8840D770-AB00-4B38-83E7-5CE8A8935F1C}" presName="hierRoot2" presStyleCnt="0">
        <dgm:presLayoutVars>
          <dgm:hierBranch val="init"/>
        </dgm:presLayoutVars>
      </dgm:prSet>
      <dgm:spPr/>
    </dgm:pt>
    <dgm:pt modelId="{E41C61EE-AD83-4688-B43E-1671ED8D9CAA}" type="pres">
      <dgm:prSet presAssocID="{8840D770-AB00-4B38-83E7-5CE8A8935F1C}" presName="rootComposite" presStyleCnt="0"/>
      <dgm:spPr/>
    </dgm:pt>
    <dgm:pt modelId="{9AF5D716-779C-403A-9FDA-6100614CF01A}" type="pres">
      <dgm:prSet presAssocID="{8840D770-AB00-4B38-83E7-5CE8A8935F1C}" presName="rootText" presStyleLbl="node2" presStyleIdx="1" presStyleCnt="3" custScaleX="110213" custScaleY="133928">
        <dgm:presLayoutVars>
          <dgm:chPref val="3"/>
        </dgm:presLayoutVars>
      </dgm:prSet>
      <dgm:spPr>
        <a:prstGeom prst="roundRect">
          <a:avLst/>
        </a:prstGeom>
      </dgm:spPr>
    </dgm:pt>
    <dgm:pt modelId="{BC3CD0B8-35C8-43FA-A2D7-0B93B6B1E0F7}" type="pres">
      <dgm:prSet presAssocID="{8840D770-AB00-4B38-83E7-5CE8A8935F1C}" presName="rootConnector" presStyleLbl="node2" presStyleIdx="1" presStyleCnt="3"/>
      <dgm:spPr/>
    </dgm:pt>
    <dgm:pt modelId="{330EE349-7CDC-4F5E-ACDE-D30BFAF901DF}" type="pres">
      <dgm:prSet presAssocID="{8840D770-AB00-4B38-83E7-5CE8A8935F1C}" presName="hierChild4" presStyleCnt="0"/>
      <dgm:spPr/>
    </dgm:pt>
    <dgm:pt modelId="{C4CF7AC9-7033-49CF-940A-5596C8E3498D}" type="pres">
      <dgm:prSet presAssocID="{8840D770-AB00-4B38-83E7-5CE8A8935F1C}" presName="hierChild5" presStyleCnt="0"/>
      <dgm:spPr/>
    </dgm:pt>
    <dgm:pt modelId="{53C83924-8F3A-4ABC-ADFD-150DE5E61880}" type="pres">
      <dgm:prSet presAssocID="{DCD0A4AE-31EB-42E3-8D40-F7E01BC46CC5}" presName="Name64" presStyleLbl="parChTrans1D2" presStyleIdx="2" presStyleCnt="3"/>
      <dgm:spPr/>
    </dgm:pt>
    <dgm:pt modelId="{45D54B3E-B265-4B4E-8688-66AC37323DCD}" type="pres">
      <dgm:prSet presAssocID="{15AA9067-9444-4FDE-9091-00A960BF8D3F}" presName="hierRoot2" presStyleCnt="0">
        <dgm:presLayoutVars>
          <dgm:hierBranch val="init"/>
        </dgm:presLayoutVars>
      </dgm:prSet>
      <dgm:spPr/>
    </dgm:pt>
    <dgm:pt modelId="{1774C6AA-FC26-4187-B8C9-E60FA34DFFE2}" type="pres">
      <dgm:prSet presAssocID="{15AA9067-9444-4FDE-9091-00A960BF8D3F}" presName="rootComposite" presStyleCnt="0"/>
      <dgm:spPr/>
    </dgm:pt>
    <dgm:pt modelId="{BDB0EA9F-55D1-41A2-8D92-4145715F1451}" type="pres">
      <dgm:prSet presAssocID="{15AA9067-9444-4FDE-9091-00A960BF8D3F}" presName="rootText" presStyleLbl="node2" presStyleIdx="2" presStyleCnt="3" custScaleX="110213" custScaleY="133928">
        <dgm:presLayoutVars>
          <dgm:chPref val="3"/>
        </dgm:presLayoutVars>
      </dgm:prSet>
      <dgm:spPr>
        <a:prstGeom prst="roundRect">
          <a:avLst/>
        </a:prstGeom>
      </dgm:spPr>
    </dgm:pt>
    <dgm:pt modelId="{0BFBCFEA-4D0D-47F1-9452-15BBFB67C437}" type="pres">
      <dgm:prSet presAssocID="{15AA9067-9444-4FDE-9091-00A960BF8D3F}" presName="rootConnector" presStyleLbl="node2" presStyleIdx="2" presStyleCnt="3"/>
      <dgm:spPr/>
    </dgm:pt>
    <dgm:pt modelId="{71E64C61-2242-4FD2-BB69-E0D131740E86}" type="pres">
      <dgm:prSet presAssocID="{15AA9067-9444-4FDE-9091-00A960BF8D3F}" presName="hierChild4" presStyleCnt="0"/>
      <dgm:spPr/>
    </dgm:pt>
    <dgm:pt modelId="{965FF449-10CD-4F8E-9AC0-B0348CC77B4D}" type="pres">
      <dgm:prSet presAssocID="{15AA9067-9444-4FDE-9091-00A960BF8D3F}" presName="hierChild5" presStyleCnt="0"/>
      <dgm:spPr/>
    </dgm:pt>
    <dgm:pt modelId="{28CFFC04-180A-45E3-8AA7-E377F7BFC6FC}" type="pres">
      <dgm:prSet presAssocID="{C405E772-663F-4CE8-B9BF-130C4FF2F9C2}" presName="hierChild3" presStyleCnt="0"/>
      <dgm:spPr/>
    </dgm:pt>
    <dgm:pt modelId="{205AD3A6-4C09-4328-9C91-A7D46D606A97}" type="pres">
      <dgm:prSet presAssocID="{9D1C5B06-C247-4B12-8F0E-748AA7AD2A2A}" presName="hierRoot1" presStyleCnt="0">
        <dgm:presLayoutVars>
          <dgm:hierBranch val="init"/>
        </dgm:presLayoutVars>
      </dgm:prSet>
      <dgm:spPr/>
    </dgm:pt>
    <dgm:pt modelId="{C633620C-F855-478F-9A22-D9ED4EF03B3F}" type="pres">
      <dgm:prSet presAssocID="{9D1C5B06-C247-4B12-8F0E-748AA7AD2A2A}" presName="rootComposite1" presStyleCnt="0"/>
      <dgm:spPr/>
    </dgm:pt>
    <dgm:pt modelId="{DE84B528-BDF9-4BF2-81CC-33D90CCC2AE4}" type="pres">
      <dgm:prSet presAssocID="{9D1C5B06-C247-4B12-8F0E-748AA7AD2A2A}" presName="rootText1" presStyleLbl="node0" presStyleIdx="2" presStyleCnt="3" custScaleX="115008" custScaleY="194954">
        <dgm:presLayoutVars>
          <dgm:chPref val="3"/>
        </dgm:presLayoutVars>
      </dgm:prSet>
      <dgm:spPr/>
    </dgm:pt>
    <dgm:pt modelId="{8684AA72-8B51-457F-B7D6-0D62DEBBD32E}" type="pres">
      <dgm:prSet presAssocID="{9D1C5B06-C247-4B12-8F0E-748AA7AD2A2A}" presName="rootConnector1" presStyleLbl="node1" presStyleIdx="0" presStyleCnt="0"/>
      <dgm:spPr/>
    </dgm:pt>
    <dgm:pt modelId="{81FE3C7B-DB7A-4A5D-896B-9F1680830BB0}" type="pres">
      <dgm:prSet presAssocID="{9D1C5B06-C247-4B12-8F0E-748AA7AD2A2A}" presName="hierChild2" presStyleCnt="0"/>
      <dgm:spPr/>
    </dgm:pt>
    <dgm:pt modelId="{A5BB29A7-3CA3-493D-9217-E76C60855EF9}" type="pres">
      <dgm:prSet presAssocID="{9D1C5B06-C247-4B12-8F0E-748AA7AD2A2A}" presName="hierChild3" presStyleCnt="0"/>
      <dgm:spPr/>
    </dgm:pt>
  </dgm:ptLst>
  <dgm:cxnLst>
    <dgm:cxn modelId="{29E5DA05-F81D-4517-B875-0428AD6D5CF2}" srcId="{C405E772-663F-4CE8-B9BF-130C4FF2F9C2}" destId="{E2519FA0-519E-4D7A-B612-59B9D7BDC3A8}" srcOrd="0" destOrd="0" parTransId="{9255275F-79F3-4B67-9813-DF971EFB4535}" sibTransId="{668DE407-D989-44DC-B8F3-E4CF920D5405}"/>
    <dgm:cxn modelId="{BFCCD710-CC65-4A39-B168-FFD23D7D1E8A}" type="presOf" srcId="{15AA9067-9444-4FDE-9091-00A960BF8D3F}" destId="{0BFBCFEA-4D0D-47F1-9452-15BBFB67C437}" srcOrd="1" destOrd="0" presId="urn:microsoft.com/office/officeart/2009/3/layout/HorizontalOrganizationChart"/>
    <dgm:cxn modelId="{419C6925-252D-4473-96A0-819474F58FA0}" type="presOf" srcId="{357A956F-D48A-4778-AE3E-3D1A69BE720D}" destId="{A45632E3-613C-4212-9F6A-DD3F8B998FE4}" srcOrd="0" destOrd="0" presId="urn:microsoft.com/office/officeart/2009/3/layout/HorizontalOrganizationChart"/>
    <dgm:cxn modelId="{A2650E34-2816-4618-8249-1823970B425F}" type="presOf" srcId="{E2519FA0-519E-4D7A-B612-59B9D7BDC3A8}" destId="{878D0928-B8C8-4BBB-A1D5-4BF2EF10DF52}" srcOrd="0" destOrd="0" presId="urn:microsoft.com/office/officeart/2009/3/layout/HorizontalOrganizationChart"/>
    <dgm:cxn modelId="{0FA1CC38-A40A-4443-AEE2-20EC9F528E39}" type="presOf" srcId="{9D1C5B06-C247-4B12-8F0E-748AA7AD2A2A}" destId="{8684AA72-8B51-457F-B7D6-0D62DEBBD32E}" srcOrd="1" destOrd="0" presId="urn:microsoft.com/office/officeart/2009/3/layout/HorizontalOrganizationChart"/>
    <dgm:cxn modelId="{17BD695D-E2E6-44E3-AE3E-483822B0F534}" type="presOf" srcId="{E2519FA0-519E-4D7A-B612-59B9D7BDC3A8}" destId="{F1E0246F-90C6-4055-8B9A-E32912F8FA18}" srcOrd="1" destOrd="0" presId="urn:microsoft.com/office/officeart/2009/3/layout/HorizontalOrganizationChart"/>
    <dgm:cxn modelId="{D8A3C268-370F-47B4-8F64-020AF8F62765}" srcId="{357A956F-D48A-4778-AE3E-3D1A69BE720D}" destId="{C405E772-663F-4CE8-B9BF-130C4FF2F9C2}" srcOrd="1" destOrd="0" parTransId="{07E14A94-EA49-4E8F-9E3E-22F425755DA7}" sibTransId="{12F5D458-B2FB-42FA-984E-E1FF9958EA64}"/>
    <dgm:cxn modelId="{BE74044D-0D4F-40CE-AF34-BC038A779311}" type="presOf" srcId="{BB692685-32EA-48A4-9151-41138ABFD216}" destId="{43FE2AEF-8130-4870-8F10-E0C612896A27}" srcOrd="1" destOrd="0" presId="urn:microsoft.com/office/officeart/2009/3/layout/HorizontalOrganizationChart"/>
    <dgm:cxn modelId="{E7C89C6F-B623-4BD7-BBAB-CB93A9BB345B}" type="presOf" srcId="{C405E772-663F-4CE8-B9BF-130C4FF2F9C2}" destId="{DD87C50B-9C70-4345-8067-92610E4AEDAF}" srcOrd="0" destOrd="0" presId="urn:microsoft.com/office/officeart/2009/3/layout/HorizontalOrganizationChart"/>
    <dgm:cxn modelId="{B765AE59-A236-4ED9-9FE1-B0F0A475479F}" srcId="{C405E772-663F-4CE8-B9BF-130C4FF2F9C2}" destId="{8840D770-AB00-4B38-83E7-5CE8A8935F1C}" srcOrd="1" destOrd="0" parTransId="{C8B45A36-47D5-4CA5-AE7E-2F46C1180F39}" sibTransId="{342FF168-ED47-417A-8605-61DA1F23199A}"/>
    <dgm:cxn modelId="{DC3E907B-45C9-4E79-81EB-A6DBC52DB525}" type="presOf" srcId="{DCD0A4AE-31EB-42E3-8D40-F7E01BC46CC5}" destId="{53C83924-8F3A-4ABC-ADFD-150DE5E61880}" srcOrd="0" destOrd="0" presId="urn:microsoft.com/office/officeart/2009/3/layout/HorizontalOrganizationChart"/>
    <dgm:cxn modelId="{1887F47E-6C13-4659-8583-C48E694D8A4F}" srcId="{357A956F-D48A-4778-AE3E-3D1A69BE720D}" destId="{9D1C5B06-C247-4B12-8F0E-748AA7AD2A2A}" srcOrd="2" destOrd="0" parTransId="{9382E80B-2F5A-4123-BEF5-9070B3D819BA}" sibTransId="{36820C1B-FE35-4A33-958B-477268C73C4A}"/>
    <dgm:cxn modelId="{35661287-E4D3-4184-B6F0-EB121DA25B16}" type="presOf" srcId="{9255275F-79F3-4B67-9813-DF971EFB4535}" destId="{88299EEB-CDE7-4C01-8929-C234474ECA30}" srcOrd="0" destOrd="0" presId="urn:microsoft.com/office/officeart/2009/3/layout/HorizontalOrganizationChart"/>
    <dgm:cxn modelId="{12584988-BA43-4C9E-94F4-51D4B09B1FC0}" type="presOf" srcId="{15AA9067-9444-4FDE-9091-00A960BF8D3F}" destId="{BDB0EA9F-55D1-41A2-8D92-4145715F1451}" srcOrd="0" destOrd="0" presId="urn:microsoft.com/office/officeart/2009/3/layout/HorizontalOrganizationChart"/>
    <dgm:cxn modelId="{E5928E8A-F970-4552-8565-045B9AF8B4DA}" type="presOf" srcId="{BB692685-32EA-48A4-9151-41138ABFD216}" destId="{98D3BA1E-08F5-4354-91D7-710391C5F09F}" srcOrd="0" destOrd="0" presId="urn:microsoft.com/office/officeart/2009/3/layout/HorizontalOrganizationChart"/>
    <dgm:cxn modelId="{7E346C99-A8AC-4893-A1D6-22FDE1C38239}" type="presOf" srcId="{C405E772-663F-4CE8-B9BF-130C4FF2F9C2}" destId="{51F16761-A6C1-415A-BE03-49FF781287EA}" srcOrd="1" destOrd="0" presId="urn:microsoft.com/office/officeart/2009/3/layout/HorizontalOrganizationChart"/>
    <dgm:cxn modelId="{E17D3EAD-EB65-4A2C-A16C-9B2426C2AC69}" type="presOf" srcId="{9D1C5B06-C247-4B12-8F0E-748AA7AD2A2A}" destId="{DE84B528-BDF9-4BF2-81CC-33D90CCC2AE4}" srcOrd="0" destOrd="0" presId="urn:microsoft.com/office/officeart/2009/3/layout/HorizontalOrganizationChart"/>
    <dgm:cxn modelId="{83D967AF-1EF8-4C1C-A3DB-C31A02389895}" type="presOf" srcId="{C8B45A36-47D5-4CA5-AE7E-2F46C1180F39}" destId="{1FCC6EC1-6DBF-4A02-A15F-6F9E9DF0B55A}" srcOrd="0" destOrd="0" presId="urn:microsoft.com/office/officeart/2009/3/layout/HorizontalOrganizationChart"/>
    <dgm:cxn modelId="{AA2EA2C3-603A-4E15-BEF0-4728001E9286}" srcId="{C405E772-663F-4CE8-B9BF-130C4FF2F9C2}" destId="{15AA9067-9444-4FDE-9091-00A960BF8D3F}" srcOrd="2" destOrd="0" parTransId="{DCD0A4AE-31EB-42E3-8D40-F7E01BC46CC5}" sibTransId="{45817DDC-9445-461A-A72E-C173E5E250F5}"/>
    <dgm:cxn modelId="{A2BEE0E1-F176-4924-9DA2-7B270DA63479}" srcId="{357A956F-D48A-4778-AE3E-3D1A69BE720D}" destId="{BB692685-32EA-48A4-9151-41138ABFD216}" srcOrd="0" destOrd="0" parTransId="{AB58E0E3-13FC-4C62-AA56-5193B2B5642F}" sibTransId="{ECAD552D-5BA3-402F-9ED5-E2EC35F9CBA8}"/>
    <dgm:cxn modelId="{9DA560E2-5539-4533-BF4B-61109B620972}" type="presOf" srcId="{8840D770-AB00-4B38-83E7-5CE8A8935F1C}" destId="{9AF5D716-779C-403A-9FDA-6100614CF01A}" srcOrd="0" destOrd="0" presId="urn:microsoft.com/office/officeart/2009/3/layout/HorizontalOrganizationChart"/>
    <dgm:cxn modelId="{89CFE6FC-D67A-4AE9-A7C0-C1BDDCBEB2DD}" type="presOf" srcId="{8840D770-AB00-4B38-83E7-5CE8A8935F1C}" destId="{BC3CD0B8-35C8-43FA-A2D7-0B93B6B1E0F7}" srcOrd="1" destOrd="0" presId="urn:microsoft.com/office/officeart/2009/3/layout/HorizontalOrganizationChart"/>
    <dgm:cxn modelId="{CE68961C-6E34-4450-B5F2-8261F1080F0D}" type="presParOf" srcId="{A45632E3-613C-4212-9F6A-DD3F8B998FE4}" destId="{1652B32F-ED0C-4DB9-A5AF-5B46AE7B0248}" srcOrd="0" destOrd="0" presId="urn:microsoft.com/office/officeart/2009/3/layout/HorizontalOrganizationChart"/>
    <dgm:cxn modelId="{7187298F-FB2A-4F10-8A4D-163B25CACAC7}" type="presParOf" srcId="{1652B32F-ED0C-4DB9-A5AF-5B46AE7B0248}" destId="{CA237E8A-C0FC-42DE-9E0B-E715842A3CA3}" srcOrd="0" destOrd="0" presId="urn:microsoft.com/office/officeart/2009/3/layout/HorizontalOrganizationChart"/>
    <dgm:cxn modelId="{4D7F6546-7B1D-4E34-B2BF-0C3D6E0CC060}" type="presParOf" srcId="{CA237E8A-C0FC-42DE-9E0B-E715842A3CA3}" destId="{98D3BA1E-08F5-4354-91D7-710391C5F09F}" srcOrd="0" destOrd="0" presId="urn:microsoft.com/office/officeart/2009/3/layout/HorizontalOrganizationChart"/>
    <dgm:cxn modelId="{CD48590F-75AC-491D-98B8-9A78AAD2E32A}" type="presParOf" srcId="{CA237E8A-C0FC-42DE-9E0B-E715842A3CA3}" destId="{43FE2AEF-8130-4870-8F10-E0C612896A27}" srcOrd="1" destOrd="0" presId="urn:microsoft.com/office/officeart/2009/3/layout/HorizontalOrganizationChart"/>
    <dgm:cxn modelId="{6DCB0E55-870B-4F55-B98D-87525EA00AF7}" type="presParOf" srcId="{1652B32F-ED0C-4DB9-A5AF-5B46AE7B0248}" destId="{6208748D-8966-4889-9F49-F8575827A327}" srcOrd="1" destOrd="0" presId="urn:microsoft.com/office/officeart/2009/3/layout/HorizontalOrganizationChart"/>
    <dgm:cxn modelId="{F0E00FBD-EFD2-4940-A593-AE7B3437D60B}" type="presParOf" srcId="{1652B32F-ED0C-4DB9-A5AF-5B46AE7B0248}" destId="{2EA37F27-463D-4419-9ACB-4C493509C6B4}" srcOrd="2" destOrd="0" presId="urn:microsoft.com/office/officeart/2009/3/layout/HorizontalOrganizationChart"/>
    <dgm:cxn modelId="{986DD75A-F258-4E53-B849-B1FDDC68A093}" type="presParOf" srcId="{A45632E3-613C-4212-9F6A-DD3F8B998FE4}" destId="{68672F72-EDE7-48E6-ABF6-465506A1A6F5}" srcOrd="1" destOrd="0" presId="urn:microsoft.com/office/officeart/2009/3/layout/HorizontalOrganizationChart"/>
    <dgm:cxn modelId="{2B215628-5F5D-4203-BF2F-DC2E25F2CDC5}" type="presParOf" srcId="{68672F72-EDE7-48E6-ABF6-465506A1A6F5}" destId="{D3981903-F94D-4D0F-9430-C96FD9527D35}" srcOrd="0" destOrd="0" presId="urn:microsoft.com/office/officeart/2009/3/layout/HorizontalOrganizationChart"/>
    <dgm:cxn modelId="{0BB0D5D2-5618-475F-8663-08C48394BD05}" type="presParOf" srcId="{D3981903-F94D-4D0F-9430-C96FD9527D35}" destId="{DD87C50B-9C70-4345-8067-92610E4AEDAF}" srcOrd="0" destOrd="0" presId="urn:microsoft.com/office/officeart/2009/3/layout/HorizontalOrganizationChart"/>
    <dgm:cxn modelId="{96C6FA76-B469-4EE6-B2F8-9CB5FE351136}" type="presParOf" srcId="{D3981903-F94D-4D0F-9430-C96FD9527D35}" destId="{51F16761-A6C1-415A-BE03-49FF781287EA}" srcOrd="1" destOrd="0" presId="urn:microsoft.com/office/officeart/2009/3/layout/HorizontalOrganizationChart"/>
    <dgm:cxn modelId="{63227424-C39E-47B1-BCB9-153A06E811FF}" type="presParOf" srcId="{68672F72-EDE7-48E6-ABF6-465506A1A6F5}" destId="{73B170E7-EFC2-4D65-B401-0D3410FA3B46}" srcOrd="1" destOrd="0" presId="urn:microsoft.com/office/officeart/2009/3/layout/HorizontalOrganizationChart"/>
    <dgm:cxn modelId="{4BE08307-04E0-4EB6-B149-7D99C0078018}" type="presParOf" srcId="{73B170E7-EFC2-4D65-B401-0D3410FA3B46}" destId="{88299EEB-CDE7-4C01-8929-C234474ECA30}" srcOrd="0" destOrd="0" presId="urn:microsoft.com/office/officeart/2009/3/layout/HorizontalOrganizationChart"/>
    <dgm:cxn modelId="{27109BB7-5123-430B-B89A-27484F084A64}" type="presParOf" srcId="{73B170E7-EFC2-4D65-B401-0D3410FA3B46}" destId="{2939E4D3-DCA2-4D8B-ABC9-E91D1F62A521}" srcOrd="1" destOrd="0" presId="urn:microsoft.com/office/officeart/2009/3/layout/HorizontalOrganizationChart"/>
    <dgm:cxn modelId="{2DDD3679-B17C-4E48-935E-B122A56F6846}" type="presParOf" srcId="{2939E4D3-DCA2-4D8B-ABC9-E91D1F62A521}" destId="{2CB9807E-A478-4D14-8D7F-AAE6607696C7}" srcOrd="0" destOrd="0" presId="urn:microsoft.com/office/officeart/2009/3/layout/HorizontalOrganizationChart"/>
    <dgm:cxn modelId="{607A6E21-164D-4E45-AC40-EDCC816C18A9}" type="presParOf" srcId="{2CB9807E-A478-4D14-8D7F-AAE6607696C7}" destId="{878D0928-B8C8-4BBB-A1D5-4BF2EF10DF52}" srcOrd="0" destOrd="0" presId="urn:microsoft.com/office/officeart/2009/3/layout/HorizontalOrganizationChart"/>
    <dgm:cxn modelId="{F06B7EE6-B263-498F-8524-C14AFE4251E6}" type="presParOf" srcId="{2CB9807E-A478-4D14-8D7F-AAE6607696C7}" destId="{F1E0246F-90C6-4055-8B9A-E32912F8FA18}" srcOrd="1" destOrd="0" presId="urn:microsoft.com/office/officeart/2009/3/layout/HorizontalOrganizationChart"/>
    <dgm:cxn modelId="{0DC4B995-453A-43C1-BD0B-71C43CD0FDFC}" type="presParOf" srcId="{2939E4D3-DCA2-4D8B-ABC9-E91D1F62A521}" destId="{B4676321-FF43-43C2-AC32-4E90ACA21168}" srcOrd="1" destOrd="0" presId="urn:microsoft.com/office/officeart/2009/3/layout/HorizontalOrganizationChart"/>
    <dgm:cxn modelId="{18F6DE9B-1D9D-4807-A427-4031A61BB2D9}" type="presParOf" srcId="{2939E4D3-DCA2-4D8B-ABC9-E91D1F62A521}" destId="{298F3839-4498-4470-89CE-52B9057851D1}" srcOrd="2" destOrd="0" presId="urn:microsoft.com/office/officeart/2009/3/layout/HorizontalOrganizationChart"/>
    <dgm:cxn modelId="{5CE42CE4-C39C-48AD-8207-C446CC6B38C8}" type="presParOf" srcId="{73B170E7-EFC2-4D65-B401-0D3410FA3B46}" destId="{1FCC6EC1-6DBF-4A02-A15F-6F9E9DF0B55A}" srcOrd="2" destOrd="0" presId="urn:microsoft.com/office/officeart/2009/3/layout/HorizontalOrganizationChart"/>
    <dgm:cxn modelId="{78B8286C-22A5-4C59-891E-28FD73B86FA6}" type="presParOf" srcId="{73B170E7-EFC2-4D65-B401-0D3410FA3B46}" destId="{D7DD92D4-01E4-4865-946E-BB98DBF27250}" srcOrd="3" destOrd="0" presId="urn:microsoft.com/office/officeart/2009/3/layout/HorizontalOrganizationChart"/>
    <dgm:cxn modelId="{BEA1FCD4-DA26-446C-934C-2D8997999B61}" type="presParOf" srcId="{D7DD92D4-01E4-4865-946E-BB98DBF27250}" destId="{E41C61EE-AD83-4688-B43E-1671ED8D9CAA}" srcOrd="0" destOrd="0" presId="urn:microsoft.com/office/officeart/2009/3/layout/HorizontalOrganizationChart"/>
    <dgm:cxn modelId="{0B949C2B-810F-4E84-9385-71CCECD80DCC}" type="presParOf" srcId="{E41C61EE-AD83-4688-B43E-1671ED8D9CAA}" destId="{9AF5D716-779C-403A-9FDA-6100614CF01A}" srcOrd="0" destOrd="0" presId="urn:microsoft.com/office/officeart/2009/3/layout/HorizontalOrganizationChart"/>
    <dgm:cxn modelId="{699299C3-9577-428A-B36B-AE66BD1657D6}" type="presParOf" srcId="{E41C61EE-AD83-4688-B43E-1671ED8D9CAA}" destId="{BC3CD0B8-35C8-43FA-A2D7-0B93B6B1E0F7}" srcOrd="1" destOrd="0" presId="urn:microsoft.com/office/officeart/2009/3/layout/HorizontalOrganizationChart"/>
    <dgm:cxn modelId="{DD935FF8-EA25-42D0-A673-851724013F97}" type="presParOf" srcId="{D7DD92D4-01E4-4865-946E-BB98DBF27250}" destId="{330EE349-7CDC-4F5E-ACDE-D30BFAF901DF}" srcOrd="1" destOrd="0" presId="urn:microsoft.com/office/officeart/2009/3/layout/HorizontalOrganizationChart"/>
    <dgm:cxn modelId="{CDAD99A0-09DE-4F5A-9EF5-B5D01ADC9F95}" type="presParOf" srcId="{D7DD92D4-01E4-4865-946E-BB98DBF27250}" destId="{C4CF7AC9-7033-49CF-940A-5596C8E3498D}" srcOrd="2" destOrd="0" presId="urn:microsoft.com/office/officeart/2009/3/layout/HorizontalOrganizationChart"/>
    <dgm:cxn modelId="{E4EA57C8-89B2-450F-9F13-5E4ABCD30B8E}" type="presParOf" srcId="{73B170E7-EFC2-4D65-B401-0D3410FA3B46}" destId="{53C83924-8F3A-4ABC-ADFD-150DE5E61880}" srcOrd="4" destOrd="0" presId="urn:microsoft.com/office/officeart/2009/3/layout/HorizontalOrganizationChart"/>
    <dgm:cxn modelId="{86A7182F-0483-404D-876C-66F28F0FBF12}" type="presParOf" srcId="{73B170E7-EFC2-4D65-B401-0D3410FA3B46}" destId="{45D54B3E-B265-4B4E-8688-66AC37323DCD}" srcOrd="5" destOrd="0" presId="urn:microsoft.com/office/officeart/2009/3/layout/HorizontalOrganizationChart"/>
    <dgm:cxn modelId="{2414E332-44A1-4429-B721-F7C7713D88A3}" type="presParOf" srcId="{45D54B3E-B265-4B4E-8688-66AC37323DCD}" destId="{1774C6AA-FC26-4187-B8C9-E60FA34DFFE2}" srcOrd="0" destOrd="0" presId="urn:microsoft.com/office/officeart/2009/3/layout/HorizontalOrganizationChart"/>
    <dgm:cxn modelId="{6E9EE54D-F087-4CF3-BF67-C6835905D069}" type="presParOf" srcId="{1774C6AA-FC26-4187-B8C9-E60FA34DFFE2}" destId="{BDB0EA9F-55D1-41A2-8D92-4145715F1451}" srcOrd="0" destOrd="0" presId="urn:microsoft.com/office/officeart/2009/3/layout/HorizontalOrganizationChart"/>
    <dgm:cxn modelId="{569C3727-269B-4523-904F-EAF77E82E9F3}" type="presParOf" srcId="{1774C6AA-FC26-4187-B8C9-E60FA34DFFE2}" destId="{0BFBCFEA-4D0D-47F1-9452-15BBFB67C437}" srcOrd="1" destOrd="0" presId="urn:microsoft.com/office/officeart/2009/3/layout/HorizontalOrganizationChart"/>
    <dgm:cxn modelId="{D982BAC3-2160-4F32-BD9E-5B1B3CDB6ED2}" type="presParOf" srcId="{45D54B3E-B265-4B4E-8688-66AC37323DCD}" destId="{71E64C61-2242-4FD2-BB69-E0D131740E86}" srcOrd="1" destOrd="0" presId="urn:microsoft.com/office/officeart/2009/3/layout/HorizontalOrganizationChart"/>
    <dgm:cxn modelId="{AE5C5664-0154-44EE-BA52-D81F2EB6C9AF}" type="presParOf" srcId="{45D54B3E-B265-4B4E-8688-66AC37323DCD}" destId="{965FF449-10CD-4F8E-9AC0-B0348CC77B4D}" srcOrd="2" destOrd="0" presId="urn:microsoft.com/office/officeart/2009/3/layout/HorizontalOrganizationChart"/>
    <dgm:cxn modelId="{E4F151B6-9B59-47B5-8634-B32E220D0099}" type="presParOf" srcId="{68672F72-EDE7-48E6-ABF6-465506A1A6F5}" destId="{28CFFC04-180A-45E3-8AA7-E377F7BFC6FC}" srcOrd="2" destOrd="0" presId="urn:microsoft.com/office/officeart/2009/3/layout/HorizontalOrganizationChart"/>
    <dgm:cxn modelId="{ACFCE7DD-D7D8-4BAB-A8A4-975DD6421D40}" type="presParOf" srcId="{A45632E3-613C-4212-9F6A-DD3F8B998FE4}" destId="{205AD3A6-4C09-4328-9C91-A7D46D606A97}" srcOrd="2" destOrd="0" presId="urn:microsoft.com/office/officeart/2009/3/layout/HorizontalOrganizationChart"/>
    <dgm:cxn modelId="{4CE51434-F7E8-4971-A38F-22ED62225000}" type="presParOf" srcId="{205AD3A6-4C09-4328-9C91-A7D46D606A97}" destId="{C633620C-F855-478F-9A22-D9ED4EF03B3F}" srcOrd="0" destOrd="0" presId="urn:microsoft.com/office/officeart/2009/3/layout/HorizontalOrganizationChart"/>
    <dgm:cxn modelId="{33634F49-F455-4D71-9D5E-7CABA5A70269}" type="presParOf" srcId="{C633620C-F855-478F-9A22-D9ED4EF03B3F}" destId="{DE84B528-BDF9-4BF2-81CC-33D90CCC2AE4}" srcOrd="0" destOrd="0" presId="urn:microsoft.com/office/officeart/2009/3/layout/HorizontalOrganizationChart"/>
    <dgm:cxn modelId="{9992F78E-87C0-4F9B-8DB2-D09D537E6F8E}" type="presParOf" srcId="{C633620C-F855-478F-9A22-D9ED4EF03B3F}" destId="{8684AA72-8B51-457F-B7D6-0D62DEBBD32E}" srcOrd="1" destOrd="0" presId="urn:microsoft.com/office/officeart/2009/3/layout/HorizontalOrganizationChart"/>
    <dgm:cxn modelId="{AD812935-2F8F-4D44-9D56-4631F9BC7F4D}" type="presParOf" srcId="{205AD3A6-4C09-4328-9C91-A7D46D606A97}" destId="{81FE3C7B-DB7A-4A5D-896B-9F1680830BB0}" srcOrd="1" destOrd="0" presId="urn:microsoft.com/office/officeart/2009/3/layout/HorizontalOrganizationChart"/>
    <dgm:cxn modelId="{FDB947C8-5193-4898-BD0E-2CF56EA80B0E}" type="presParOf" srcId="{205AD3A6-4C09-4328-9C91-A7D46D606A97}" destId="{A5BB29A7-3CA3-493D-9217-E76C60855EF9}"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BBD85-DF65-4DCE-A463-0CDB6B3018CC}"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s-ES"/>
        </a:p>
      </dgm:t>
    </dgm:pt>
    <dgm:pt modelId="{909C98D8-439E-4E6D-AB4C-B88597FCF4B4}">
      <dgm:prSet custT="1"/>
      <dgm:spPr>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gm:spPr>
      <dgm:t>
        <a:bodyPr/>
        <a:lstStyle/>
        <a:p>
          <a:r>
            <a:rPr lang="en-US" sz="2000" b="1" i="0" baseline="0" noProof="0" dirty="0"/>
            <a:t>Because they preached one thing and did another (Mt. 23:3)</a:t>
          </a:r>
          <a:endParaRPr lang="en-US" sz="2000" noProof="0" dirty="0"/>
        </a:p>
      </dgm:t>
    </dgm:pt>
    <dgm:pt modelId="{56C804C0-B900-4E33-B487-CE0BBCF3079B}" type="parTrans" cxnId="{2854ED6D-B280-4EDA-AD58-906260AED1BC}">
      <dgm:prSet/>
      <dgm:spPr/>
      <dgm:t>
        <a:bodyPr/>
        <a:lstStyle/>
        <a:p>
          <a:endParaRPr lang="es-ES" sz="2000"/>
        </a:p>
      </dgm:t>
    </dgm:pt>
    <dgm:pt modelId="{C7999196-FEA7-41DD-B87A-0BDE2D755850}" type="sibTrans" cxnId="{2854ED6D-B280-4EDA-AD58-906260AED1BC}">
      <dgm:prSet/>
      <dgm:spPr/>
      <dgm:t>
        <a:bodyPr/>
        <a:lstStyle/>
        <a:p>
          <a:endParaRPr lang="es-ES" sz="2000"/>
        </a:p>
      </dgm:t>
    </dgm:pt>
    <dgm:pt modelId="{4E76CAB0-70E6-4CEE-927D-203DC7263142}">
      <dgm:prSet custT="1"/>
      <dgm:spPr>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gm:spPr>
      <dgm:t>
        <a:bodyPr/>
        <a:lstStyle/>
        <a:p>
          <a:r>
            <a:rPr lang="en-US" sz="2000" b="1" noProof="0" dirty="0"/>
            <a:t>Because they imposed heavy burdens on others, but they themselves did not want to carry them (Mt. 23:4)</a:t>
          </a:r>
          <a:endParaRPr lang="en-US" sz="2000" noProof="0" dirty="0"/>
        </a:p>
      </dgm:t>
    </dgm:pt>
    <dgm:pt modelId="{87BAC808-7686-47E1-ADF0-0782199FEE77}" type="parTrans" cxnId="{05B83243-1972-45A5-83FB-85D91F1E80B0}">
      <dgm:prSet/>
      <dgm:spPr/>
      <dgm:t>
        <a:bodyPr/>
        <a:lstStyle/>
        <a:p>
          <a:endParaRPr lang="es-ES" sz="2000"/>
        </a:p>
      </dgm:t>
    </dgm:pt>
    <dgm:pt modelId="{29227FB0-16DB-412E-959C-E546F12F97A1}" type="sibTrans" cxnId="{05B83243-1972-45A5-83FB-85D91F1E80B0}">
      <dgm:prSet/>
      <dgm:spPr/>
      <dgm:t>
        <a:bodyPr/>
        <a:lstStyle/>
        <a:p>
          <a:endParaRPr lang="es-ES" sz="2000"/>
        </a:p>
      </dgm:t>
    </dgm:pt>
    <dgm:pt modelId="{B46F8926-895E-4883-B79C-8FBAEE27860A}">
      <dgm:prSet custT="1"/>
      <dgm:spPr>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gm:spPr>
      <dgm:t>
        <a:bodyPr/>
        <a:lstStyle/>
        <a:p>
          <a:r>
            <a:rPr lang="en-US" sz="2000" b="1" i="0" baseline="0" noProof="0" dirty="0"/>
            <a:t>Because everything they did was a facade, only to be seen by others (Mt. 23:5)</a:t>
          </a:r>
          <a:endParaRPr lang="en-US" sz="2000" noProof="0" dirty="0"/>
        </a:p>
      </dgm:t>
    </dgm:pt>
    <dgm:pt modelId="{D0E1D52F-20DA-4F4E-B678-1AF2903143A7}" type="parTrans" cxnId="{B31FF79A-293B-4D33-8E21-7366DD7FE68B}">
      <dgm:prSet/>
      <dgm:spPr/>
      <dgm:t>
        <a:bodyPr/>
        <a:lstStyle/>
        <a:p>
          <a:endParaRPr lang="es-ES" sz="2000"/>
        </a:p>
      </dgm:t>
    </dgm:pt>
    <dgm:pt modelId="{9D824E77-F4A0-4F9B-A9CB-F10706074D27}" type="sibTrans" cxnId="{B31FF79A-293B-4D33-8E21-7366DD7FE68B}">
      <dgm:prSet/>
      <dgm:spPr/>
      <dgm:t>
        <a:bodyPr/>
        <a:lstStyle/>
        <a:p>
          <a:endParaRPr lang="es-ES" sz="2000"/>
        </a:p>
      </dgm:t>
    </dgm:pt>
    <dgm:pt modelId="{60433DE8-CDF5-48E0-9B6B-249D6F47FDB2}">
      <dgm:prSet custT="1"/>
      <dgm:spPr>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gm:spPr>
      <dgm:t>
        <a:bodyPr/>
        <a:lstStyle/>
        <a:p>
          <a:r>
            <a:rPr lang="en-US" sz="2000" b="1" noProof="0" dirty="0"/>
            <a:t>Because they liked to receive honors, but they did not honor others </a:t>
          </a:r>
          <a:br>
            <a:rPr lang="en-US" sz="2000" b="1" noProof="0" dirty="0"/>
          </a:br>
          <a:r>
            <a:rPr lang="en-US" sz="2000" b="1" noProof="0" dirty="0"/>
            <a:t>(Mt. 23:6-7, 11-12)</a:t>
          </a:r>
          <a:endParaRPr lang="en-US" sz="2000" noProof="0" dirty="0"/>
        </a:p>
      </dgm:t>
    </dgm:pt>
    <dgm:pt modelId="{06568278-9B11-4D14-9F5E-2A83586AC5F7}" type="parTrans" cxnId="{7FF45EC8-18B2-43CC-96CB-B3ED1014E73C}">
      <dgm:prSet/>
      <dgm:spPr/>
      <dgm:t>
        <a:bodyPr/>
        <a:lstStyle/>
        <a:p>
          <a:endParaRPr lang="es-ES" sz="2000"/>
        </a:p>
      </dgm:t>
    </dgm:pt>
    <dgm:pt modelId="{24C9ABBE-10A0-4A2A-A802-456E31A7A5A8}" type="sibTrans" cxnId="{7FF45EC8-18B2-43CC-96CB-B3ED1014E73C}">
      <dgm:prSet/>
      <dgm:spPr/>
      <dgm:t>
        <a:bodyPr/>
        <a:lstStyle/>
        <a:p>
          <a:endParaRPr lang="es-ES" sz="2000"/>
        </a:p>
      </dgm:t>
    </dgm:pt>
    <dgm:pt modelId="{82EF3799-13DB-4202-B379-A356C57B0890}">
      <dgm:prSet custT="1"/>
      <dgm:spPr>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gm:spPr>
      <dgm:t>
        <a:bodyPr/>
        <a:lstStyle/>
        <a:p>
          <a:r>
            <a:rPr lang="en-US" sz="2000" b="1" i="0" baseline="0" noProof="0" dirty="0"/>
            <a:t>Because they praised the prophets</a:t>
          </a:r>
          <a:r>
            <a:rPr lang="en-US" sz="2000" b="1" noProof="0" dirty="0"/>
            <a:t>, but did not want to obey their messages </a:t>
          </a:r>
          <a:br>
            <a:rPr lang="en-US" sz="2000" b="1" noProof="0" dirty="0"/>
          </a:br>
          <a:r>
            <a:rPr lang="en-US" sz="2000" b="1" noProof="0" dirty="0"/>
            <a:t>(Mt. 23:29-31)</a:t>
          </a:r>
          <a:endParaRPr lang="en-US" sz="2000" noProof="0" dirty="0"/>
        </a:p>
      </dgm:t>
    </dgm:pt>
    <dgm:pt modelId="{D61BA580-998E-4240-B20D-D4258B4C5412}" type="parTrans" cxnId="{427A3130-DB51-438C-8808-DFBDF5F8B1D6}">
      <dgm:prSet/>
      <dgm:spPr/>
      <dgm:t>
        <a:bodyPr/>
        <a:lstStyle/>
        <a:p>
          <a:endParaRPr lang="es-ES" sz="2000"/>
        </a:p>
      </dgm:t>
    </dgm:pt>
    <dgm:pt modelId="{960D5583-40C0-42C1-BAA8-DB7924388666}" type="sibTrans" cxnId="{427A3130-DB51-438C-8808-DFBDF5F8B1D6}">
      <dgm:prSet/>
      <dgm:spPr/>
      <dgm:t>
        <a:bodyPr/>
        <a:lstStyle/>
        <a:p>
          <a:endParaRPr lang="es-ES" sz="2000"/>
        </a:p>
      </dgm:t>
    </dgm:pt>
    <dgm:pt modelId="{1CD9C06F-56D0-455B-941C-E0B76BBA0EDF}">
      <dgm:prSet custT="1"/>
      <dgm:spPr>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gm:spPr>
      <dgm:t>
        <a:bodyPr/>
        <a:lstStyle/>
        <a:p>
          <a:r>
            <a:rPr lang="en-US" sz="2000" b="1" i="0" baseline="0" noProof="0" dirty="0"/>
            <a:t>Because they claimed to serve God, but </a:t>
          </a:r>
          <a:r>
            <a:rPr lang="en-US" sz="2000" b="1" noProof="0" dirty="0"/>
            <a:t>they wanted to kill those who spoke to them on His behalf (Mt. 23:34)</a:t>
          </a:r>
          <a:endParaRPr lang="en-US" sz="2000" noProof="0" dirty="0"/>
        </a:p>
      </dgm:t>
    </dgm:pt>
    <dgm:pt modelId="{05B078FC-4784-4619-9677-8136700BB763}" type="parTrans" cxnId="{E3229FF0-1009-4A55-BDDB-49B05545B0A8}">
      <dgm:prSet/>
      <dgm:spPr/>
      <dgm:t>
        <a:bodyPr/>
        <a:lstStyle/>
        <a:p>
          <a:endParaRPr lang="es-ES" sz="2000"/>
        </a:p>
      </dgm:t>
    </dgm:pt>
    <dgm:pt modelId="{CBFCB720-1E6D-4775-A176-855BE1D66516}" type="sibTrans" cxnId="{E3229FF0-1009-4A55-BDDB-49B05545B0A8}">
      <dgm:prSet/>
      <dgm:spPr/>
      <dgm:t>
        <a:bodyPr/>
        <a:lstStyle/>
        <a:p>
          <a:endParaRPr lang="es-ES" sz="2000"/>
        </a:p>
      </dgm:t>
    </dgm:pt>
    <dgm:pt modelId="{52B8E3D9-FAC9-4EEA-80EC-B5C3F1DBBCB4}" type="pres">
      <dgm:prSet presAssocID="{4A8BBD85-DF65-4DCE-A463-0CDB6B3018CC}" presName="diagram" presStyleCnt="0">
        <dgm:presLayoutVars>
          <dgm:dir/>
          <dgm:resizeHandles val="exact"/>
        </dgm:presLayoutVars>
      </dgm:prSet>
      <dgm:spPr/>
    </dgm:pt>
    <dgm:pt modelId="{8893F3CE-685D-439D-A268-D77D0BCA08D5}" type="pres">
      <dgm:prSet presAssocID="{909C98D8-439E-4E6D-AB4C-B88597FCF4B4}" presName="node" presStyleLbl="node1" presStyleIdx="0" presStyleCnt="6" custScaleY="144959">
        <dgm:presLayoutVars>
          <dgm:bulletEnabled val="1"/>
        </dgm:presLayoutVars>
      </dgm:prSet>
      <dgm:spPr/>
    </dgm:pt>
    <dgm:pt modelId="{EEDF223F-23F4-4232-90F8-E8AD29D597CA}" type="pres">
      <dgm:prSet presAssocID="{C7999196-FEA7-41DD-B87A-0BDE2D755850}" presName="sibTrans" presStyleCnt="0"/>
      <dgm:spPr/>
    </dgm:pt>
    <dgm:pt modelId="{738EA7AD-A3D3-4269-964F-78B4E94F7DD2}" type="pres">
      <dgm:prSet presAssocID="{4E76CAB0-70E6-4CEE-927D-203DC7263142}" presName="node" presStyleLbl="node1" presStyleIdx="1" presStyleCnt="6" custScaleY="144959">
        <dgm:presLayoutVars>
          <dgm:bulletEnabled val="1"/>
        </dgm:presLayoutVars>
      </dgm:prSet>
      <dgm:spPr/>
    </dgm:pt>
    <dgm:pt modelId="{3D7EA5CD-03DC-4CEF-A123-F7100B1C28D8}" type="pres">
      <dgm:prSet presAssocID="{29227FB0-16DB-412E-959C-E546F12F97A1}" presName="sibTrans" presStyleCnt="0"/>
      <dgm:spPr/>
    </dgm:pt>
    <dgm:pt modelId="{C4EB8120-C2BC-4210-B1B0-1752F8E13E5A}" type="pres">
      <dgm:prSet presAssocID="{B46F8926-895E-4883-B79C-8FBAEE27860A}" presName="node" presStyleLbl="node1" presStyleIdx="2" presStyleCnt="6" custScaleY="144959">
        <dgm:presLayoutVars>
          <dgm:bulletEnabled val="1"/>
        </dgm:presLayoutVars>
      </dgm:prSet>
      <dgm:spPr/>
    </dgm:pt>
    <dgm:pt modelId="{F65A8A83-FCB7-491B-9F51-A0CE63CEA27A}" type="pres">
      <dgm:prSet presAssocID="{9D824E77-F4A0-4F9B-A9CB-F10706074D27}" presName="sibTrans" presStyleCnt="0"/>
      <dgm:spPr/>
    </dgm:pt>
    <dgm:pt modelId="{B95E04DF-B5CC-45D8-AD69-80BFE68366EF}" type="pres">
      <dgm:prSet presAssocID="{60433DE8-CDF5-48E0-9B6B-249D6F47FDB2}" presName="node" presStyleLbl="node1" presStyleIdx="3" presStyleCnt="6" custScaleY="144959">
        <dgm:presLayoutVars>
          <dgm:bulletEnabled val="1"/>
        </dgm:presLayoutVars>
      </dgm:prSet>
      <dgm:spPr/>
    </dgm:pt>
    <dgm:pt modelId="{FBC4E61F-1867-40B4-93A8-D9D23CBF5825}" type="pres">
      <dgm:prSet presAssocID="{24C9ABBE-10A0-4A2A-A802-456E31A7A5A8}" presName="sibTrans" presStyleCnt="0"/>
      <dgm:spPr/>
    </dgm:pt>
    <dgm:pt modelId="{DC9B0F42-F748-4B63-91ED-E7616E5EBE15}" type="pres">
      <dgm:prSet presAssocID="{82EF3799-13DB-4202-B379-A356C57B0890}" presName="node" presStyleLbl="node1" presStyleIdx="4" presStyleCnt="6" custScaleY="144959">
        <dgm:presLayoutVars>
          <dgm:bulletEnabled val="1"/>
        </dgm:presLayoutVars>
      </dgm:prSet>
      <dgm:spPr/>
    </dgm:pt>
    <dgm:pt modelId="{2FEA864E-7AB9-4ED0-91FB-B6A3C85698AA}" type="pres">
      <dgm:prSet presAssocID="{960D5583-40C0-42C1-BAA8-DB7924388666}" presName="sibTrans" presStyleCnt="0"/>
      <dgm:spPr/>
    </dgm:pt>
    <dgm:pt modelId="{0730256A-A870-4AC2-9DEC-515F3F6C7F44}" type="pres">
      <dgm:prSet presAssocID="{1CD9C06F-56D0-455B-941C-E0B76BBA0EDF}" presName="node" presStyleLbl="node1" presStyleIdx="5" presStyleCnt="6" custScaleY="144959">
        <dgm:presLayoutVars>
          <dgm:bulletEnabled val="1"/>
        </dgm:presLayoutVars>
      </dgm:prSet>
      <dgm:spPr/>
    </dgm:pt>
  </dgm:ptLst>
  <dgm:cxnLst>
    <dgm:cxn modelId="{11225914-A574-4FAC-A35D-B4D61343E906}" type="presOf" srcId="{4A8BBD85-DF65-4DCE-A463-0CDB6B3018CC}" destId="{52B8E3D9-FAC9-4EEA-80EC-B5C3F1DBBCB4}" srcOrd="0" destOrd="0" presId="urn:microsoft.com/office/officeart/2005/8/layout/default"/>
    <dgm:cxn modelId="{427A3130-DB51-438C-8808-DFBDF5F8B1D6}" srcId="{4A8BBD85-DF65-4DCE-A463-0CDB6B3018CC}" destId="{82EF3799-13DB-4202-B379-A356C57B0890}" srcOrd="4" destOrd="0" parTransId="{D61BA580-998E-4240-B20D-D4258B4C5412}" sibTransId="{960D5583-40C0-42C1-BAA8-DB7924388666}"/>
    <dgm:cxn modelId="{05B83243-1972-45A5-83FB-85D91F1E80B0}" srcId="{4A8BBD85-DF65-4DCE-A463-0CDB6B3018CC}" destId="{4E76CAB0-70E6-4CEE-927D-203DC7263142}" srcOrd="1" destOrd="0" parTransId="{87BAC808-7686-47E1-ADF0-0782199FEE77}" sibTransId="{29227FB0-16DB-412E-959C-E546F12F97A1}"/>
    <dgm:cxn modelId="{2854ED6D-B280-4EDA-AD58-906260AED1BC}" srcId="{4A8BBD85-DF65-4DCE-A463-0CDB6B3018CC}" destId="{909C98D8-439E-4E6D-AB4C-B88597FCF4B4}" srcOrd="0" destOrd="0" parTransId="{56C804C0-B900-4E33-B487-CE0BBCF3079B}" sibTransId="{C7999196-FEA7-41DD-B87A-0BDE2D755850}"/>
    <dgm:cxn modelId="{0B568658-1C00-47B3-899E-B7D345A399BE}" type="presOf" srcId="{82EF3799-13DB-4202-B379-A356C57B0890}" destId="{DC9B0F42-F748-4B63-91ED-E7616E5EBE15}" srcOrd="0" destOrd="0" presId="urn:microsoft.com/office/officeart/2005/8/layout/default"/>
    <dgm:cxn modelId="{B31FF79A-293B-4D33-8E21-7366DD7FE68B}" srcId="{4A8BBD85-DF65-4DCE-A463-0CDB6B3018CC}" destId="{B46F8926-895E-4883-B79C-8FBAEE27860A}" srcOrd="2" destOrd="0" parTransId="{D0E1D52F-20DA-4F4E-B678-1AF2903143A7}" sibTransId="{9D824E77-F4A0-4F9B-A9CB-F10706074D27}"/>
    <dgm:cxn modelId="{67F5619F-7F1F-454C-97CF-AB1130714C94}" type="presOf" srcId="{4E76CAB0-70E6-4CEE-927D-203DC7263142}" destId="{738EA7AD-A3D3-4269-964F-78B4E94F7DD2}" srcOrd="0" destOrd="0" presId="urn:microsoft.com/office/officeart/2005/8/layout/default"/>
    <dgm:cxn modelId="{F0A234A5-C51A-475B-AED3-85D7888E8618}" type="presOf" srcId="{B46F8926-895E-4883-B79C-8FBAEE27860A}" destId="{C4EB8120-C2BC-4210-B1B0-1752F8E13E5A}" srcOrd="0" destOrd="0" presId="urn:microsoft.com/office/officeart/2005/8/layout/default"/>
    <dgm:cxn modelId="{702F6DB3-F7DA-4CC9-AAD7-68263D1CE491}" type="presOf" srcId="{60433DE8-CDF5-48E0-9B6B-249D6F47FDB2}" destId="{B95E04DF-B5CC-45D8-AD69-80BFE68366EF}" srcOrd="0" destOrd="0" presId="urn:microsoft.com/office/officeart/2005/8/layout/default"/>
    <dgm:cxn modelId="{7FF45EC8-18B2-43CC-96CB-B3ED1014E73C}" srcId="{4A8BBD85-DF65-4DCE-A463-0CDB6B3018CC}" destId="{60433DE8-CDF5-48E0-9B6B-249D6F47FDB2}" srcOrd="3" destOrd="0" parTransId="{06568278-9B11-4D14-9F5E-2A83586AC5F7}" sibTransId="{24C9ABBE-10A0-4A2A-A802-456E31A7A5A8}"/>
    <dgm:cxn modelId="{8BCB0CCD-2379-4750-9BC3-0FAA920BE6C4}" type="presOf" srcId="{1CD9C06F-56D0-455B-941C-E0B76BBA0EDF}" destId="{0730256A-A870-4AC2-9DEC-515F3F6C7F44}" srcOrd="0" destOrd="0" presId="urn:microsoft.com/office/officeart/2005/8/layout/default"/>
    <dgm:cxn modelId="{E3229FF0-1009-4A55-BDDB-49B05545B0A8}" srcId="{4A8BBD85-DF65-4DCE-A463-0CDB6B3018CC}" destId="{1CD9C06F-56D0-455B-941C-E0B76BBA0EDF}" srcOrd="5" destOrd="0" parTransId="{05B078FC-4784-4619-9677-8136700BB763}" sibTransId="{CBFCB720-1E6D-4775-A176-855BE1D66516}"/>
    <dgm:cxn modelId="{25B211F8-C5D5-4892-8868-4CF31737897C}" type="presOf" srcId="{909C98D8-439E-4E6D-AB4C-B88597FCF4B4}" destId="{8893F3CE-685D-439D-A268-D77D0BCA08D5}" srcOrd="0" destOrd="0" presId="urn:microsoft.com/office/officeart/2005/8/layout/default"/>
    <dgm:cxn modelId="{E9F515B4-4E1A-40E9-83DC-718DE6072C9F}" type="presParOf" srcId="{52B8E3D9-FAC9-4EEA-80EC-B5C3F1DBBCB4}" destId="{8893F3CE-685D-439D-A268-D77D0BCA08D5}" srcOrd="0" destOrd="0" presId="urn:microsoft.com/office/officeart/2005/8/layout/default"/>
    <dgm:cxn modelId="{093AB40B-DB69-4421-8BD7-BE176064EC5B}" type="presParOf" srcId="{52B8E3D9-FAC9-4EEA-80EC-B5C3F1DBBCB4}" destId="{EEDF223F-23F4-4232-90F8-E8AD29D597CA}" srcOrd="1" destOrd="0" presId="urn:microsoft.com/office/officeart/2005/8/layout/default"/>
    <dgm:cxn modelId="{8CB91683-3740-4320-A98A-E23300BBCCFC}" type="presParOf" srcId="{52B8E3D9-FAC9-4EEA-80EC-B5C3F1DBBCB4}" destId="{738EA7AD-A3D3-4269-964F-78B4E94F7DD2}" srcOrd="2" destOrd="0" presId="urn:microsoft.com/office/officeart/2005/8/layout/default"/>
    <dgm:cxn modelId="{8041B3A9-003B-468E-BB56-424E90C36805}" type="presParOf" srcId="{52B8E3D9-FAC9-4EEA-80EC-B5C3F1DBBCB4}" destId="{3D7EA5CD-03DC-4CEF-A123-F7100B1C28D8}" srcOrd="3" destOrd="0" presId="urn:microsoft.com/office/officeart/2005/8/layout/default"/>
    <dgm:cxn modelId="{5EA18E89-CD3F-46F3-AB49-267D7C1ECF6B}" type="presParOf" srcId="{52B8E3D9-FAC9-4EEA-80EC-B5C3F1DBBCB4}" destId="{C4EB8120-C2BC-4210-B1B0-1752F8E13E5A}" srcOrd="4" destOrd="0" presId="urn:microsoft.com/office/officeart/2005/8/layout/default"/>
    <dgm:cxn modelId="{664CA58F-D22A-4F16-A5E6-71E37F47204F}" type="presParOf" srcId="{52B8E3D9-FAC9-4EEA-80EC-B5C3F1DBBCB4}" destId="{F65A8A83-FCB7-491B-9F51-A0CE63CEA27A}" srcOrd="5" destOrd="0" presId="urn:microsoft.com/office/officeart/2005/8/layout/default"/>
    <dgm:cxn modelId="{A693DC41-AB18-47C3-9826-FB2F8408AAC8}" type="presParOf" srcId="{52B8E3D9-FAC9-4EEA-80EC-B5C3F1DBBCB4}" destId="{B95E04DF-B5CC-45D8-AD69-80BFE68366EF}" srcOrd="6" destOrd="0" presId="urn:microsoft.com/office/officeart/2005/8/layout/default"/>
    <dgm:cxn modelId="{4613321A-DC07-4706-BC1F-2A41A5025A5F}" type="presParOf" srcId="{52B8E3D9-FAC9-4EEA-80EC-B5C3F1DBBCB4}" destId="{FBC4E61F-1867-40B4-93A8-D9D23CBF5825}" srcOrd="7" destOrd="0" presId="urn:microsoft.com/office/officeart/2005/8/layout/default"/>
    <dgm:cxn modelId="{4E989A5F-3559-491E-97E7-C9DF3297A737}" type="presParOf" srcId="{52B8E3D9-FAC9-4EEA-80EC-B5C3F1DBBCB4}" destId="{DC9B0F42-F748-4B63-91ED-E7616E5EBE15}" srcOrd="8" destOrd="0" presId="urn:microsoft.com/office/officeart/2005/8/layout/default"/>
    <dgm:cxn modelId="{4984826D-BDF8-4B3C-9970-D9ED1D26F252}" type="presParOf" srcId="{52B8E3D9-FAC9-4EEA-80EC-B5C3F1DBBCB4}" destId="{2FEA864E-7AB9-4ED0-91FB-B6A3C85698AA}" srcOrd="9" destOrd="0" presId="urn:microsoft.com/office/officeart/2005/8/layout/default"/>
    <dgm:cxn modelId="{8D8EB1B4-61F5-4FC5-9726-C6AD165C9754}" type="presParOf" srcId="{52B8E3D9-FAC9-4EEA-80EC-B5C3F1DBBCB4}" destId="{0730256A-A870-4AC2-9DEC-515F3F6C7F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3924-8F3A-4ABC-ADFD-150DE5E61880}">
      <dsp:nvSpPr>
        <dsp:cNvPr id="0" name=""/>
        <dsp:cNvSpPr/>
      </dsp:nvSpPr>
      <dsp:spPr>
        <a:xfrm>
          <a:off x="1759726" y="1609285"/>
          <a:ext cx="305953" cy="816101"/>
        </a:xfrm>
        <a:custGeom>
          <a:avLst/>
          <a:gdLst/>
          <a:ahLst/>
          <a:cxnLst/>
          <a:rect l="0" t="0" r="0" b="0"/>
          <a:pathLst>
            <a:path>
              <a:moveTo>
                <a:pt x="0" y="0"/>
              </a:moveTo>
              <a:lnTo>
                <a:pt x="152976" y="0"/>
              </a:lnTo>
              <a:lnTo>
                <a:pt x="152976" y="816101"/>
              </a:lnTo>
              <a:lnTo>
                <a:pt x="305953" y="816101"/>
              </a:lnTo>
            </a:path>
          </a:pathLst>
        </a:custGeom>
        <a:noFill/>
        <a:ln w="19050" cap="flat" cmpd="sng" algn="ctr">
          <a:solidFill>
            <a:srgbClr val="808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CC6EC1-6DBF-4A02-A15F-6F9E9DF0B55A}">
      <dsp:nvSpPr>
        <dsp:cNvPr id="0" name=""/>
        <dsp:cNvSpPr/>
      </dsp:nvSpPr>
      <dsp:spPr>
        <a:xfrm>
          <a:off x="1759726" y="1563565"/>
          <a:ext cx="305953" cy="91440"/>
        </a:xfrm>
        <a:custGeom>
          <a:avLst/>
          <a:gdLst/>
          <a:ahLst/>
          <a:cxnLst/>
          <a:rect l="0" t="0" r="0" b="0"/>
          <a:pathLst>
            <a:path>
              <a:moveTo>
                <a:pt x="0" y="45720"/>
              </a:moveTo>
              <a:lnTo>
                <a:pt x="305953" y="45720"/>
              </a:lnTo>
            </a:path>
          </a:pathLst>
        </a:custGeom>
        <a:noFill/>
        <a:ln w="19050" cap="flat" cmpd="sng" algn="ctr">
          <a:solidFill>
            <a:srgbClr val="CC66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99EEB-CDE7-4C01-8929-C234474ECA30}">
      <dsp:nvSpPr>
        <dsp:cNvPr id="0" name=""/>
        <dsp:cNvSpPr/>
      </dsp:nvSpPr>
      <dsp:spPr>
        <a:xfrm>
          <a:off x="1759726" y="793183"/>
          <a:ext cx="305953" cy="816101"/>
        </a:xfrm>
        <a:custGeom>
          <a:avLst/>
          <a:gdLst/>
          <a:ahLst/>
          <a:cxnLst/>
          <a:rect l="0" t="0" r="0" b="0"/>
          <a:pathLst>
            <a:path>
              <a:moveTo>
                <a:pt x="0" y="816101"/>
              </a:moveTo>
              <a:lnTo>
                <a:pt x="152976" y="816101"/>
              </a:lnTo>
              <a:lnTo>
                <a:pt x="152976" y="0"/>
              </a:lnTo>
              <a:lnTo>
                <a:pt x="305953" y="0"/>
              </a:lnTo>
            </a:path>
          </a:pathLst>
        </a:custGeom>
        <a:noFill/>
        <a:ln w="19050" cap="flat" cmpd="sng" algn="ctr">
          <a:solidFill>
            <a:srgbClr val="0070C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8D3BA1E-08F5-4354-91D7-710391C5F09F}">
      <dsp:nvSpPr>
        <dsp:cNvPr id="0" name=""/>
        <dsp:cNvSpPr/>
      </dsp:nvSpPr>
      <dsp:spPr>
        <a:xfrm>
          <a:off x="370" y="53641"/>
          <a:ext cx="1759356" cy="90961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The rejection of the messenger</a:t>
          </a:r>
          <a:endParaRPr lang="en-US" sz="2000" kern="1200" noProof="0" dirty="0">
            <a:effectLst>
              <a:outerShdw blurRad="38100" dist="38100" dir="2700000" algn="tl">
                <a:srgbClr val="000000"/>
              </a:outerShdw>
            </a:effectLst>
          </a:endParaRPr>
        </a:p>
      </dsp:txBody>
      <dsp:txXfrm>
        <a:off x="370" y="53641"/>
        <a:ext cx="1759356" cy="909615"/>
      </dsp:txXfrm>
    </dsp:sp>
    <dsp:sp modelId="{DD87C50B-9C70-4345-8067-92610E4AEDAF}">
      <dsp:nvSpPr>
        <dsp:cNvPr id="0" name=""/>
        <dsp:cNvSpPr/>
      </dsp:nvSpPr>
      <dsp:spPr>
        <a:xfrm>
          <a:off x="370" y="1154477"/>
          <a:ext cx="1759356" cy="909615"/>
        </a:xfrm>
        <a:prstGeom prst="rect">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The rejection of the message</a:t>
          </a:r>
          <a:endParaRPr lang="en-US" sz="2000" kern="1200" noProof="0" dirty="0">
            <a:effectLst>
              <a:outerShdw blurRad="38100" dist="38100" dir="2700000" algn="tl">
                <a:srgbClr val="000000"/>
              </a:outerShdw>
            </a:effectLst>
          </a:endParaRPr>
        </a:p>
      </dsp:txBody>
      <dsp:txXfrm>
        <a:off x="370" y="1154477"/>
        <a:ext cx="1759356" cy="909615"/>
      </dsp:txXfrm>
    </dsp:sp>
    <dsp:sp modelId="{878D0928-B8C8-4BBB-A1D5-4BF2EF10DF52}">
      <dsp:nvSpPr>
        <dsp:cNvPr id="0" name=""/>
        <dsp:cNvSpPr/>
      </dsp:nvSpPr>
      <dsp:spPr>
        <a:xfrm>
          <a:off x="2065680" y="480743"/>
          <a:ext cx="1686003" cy="624880"/>
        </a:xfrm>
        <a:prstGeom prst="roundRect">
          <a:avLst/>
        </a:prstGeom>
        <a:solidFill>
          <a:srgbClr val="0070C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Contempt</a:t>
          </a:r>
          <a:endParaRPr lang="en-US" sz="2000" kern="1200" noProof="0" dirty="0">
            <a:effectLst>
              <a:outerShdw blurRad="38100" dist="38100" dir="2700000" algn="tl">
                <a:srgbClr val="000000"/>
              </a:outerShdw>
            </a:effectLst>
          </a:endParaRPr>
        </a:p>
      </dsp:txBody>
      <dsp:txXfrm>
        <a:off x="2096184" y="511247"/>
        <a:ext cx="1624995" cy="563872"/>
      </dsp:txXfrm>
    </dsp:sp>
    <dsp:sp modelId="{9AF5D716-779C-403A-9FDA-6100614CF01A}">
      <dsp:nvSpPr>
        <dsp:cNvPr id="0" name=""/>
        <dsp:cNvSpPr/>
      </dsp:nvSpPr>
      <dsp:spPr>
        <a:xfrm>
          <a:off x="2065680" y="1296845"/>
          <a:ext cx="1686003" cy="624880"/>
        </a:xfrm>
        <a:prstGeom prst="roundRect">
          <a:avLst/>
        </a:prstGeom>
        <a:solidFill>
          <a:srgbClr val="CC66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Obstinacy</a:t>
          </a:r>
          <a:endParaRPr lang="en-US" sz="2000" kern="1200" noProof="0" dirty="0">
            <a:effectLst>
              <a:outerShdw blurRad="38100" dist="38100" dir="2700000" algn="tl">
                <a:srgbClr val="000000"/>
              </a:outerShdw>
            </a:effectLst>
          </a:endParaRPr>
        </a:p>
      </dsp:txBody>
      <dsp:txXfrm>
        <a:off x="2096184" y="1327349"/>
        <a:ext cx="1624995" cy="563872"/>
      </dsp:txXfrm>
    </dsp:sp>
    <dsp:sp modelId="{BDB0EA9F-55D1-41A2-8D92-4145715F1451}">
      <dsp:nvSpPr>
        <dsp:cNvPr id="0" name=""/>
        <dsp:cNvSpPr/>
      </dsp:nvSpPr>
      <dsp:spPr>
        <a:xfrm>
          <a:off x="2065680" y="2112946"/>
          <a:ext cx="1686003" cy="624880"/>
        </a:xfrm>
        <a:prstGeom prst="roundRect">
          <a:avLst/>
        </a:prstGeom>
        <a:solidFill>
          <a:srgbClr val="8080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Hypocrisy</a:t>
          </a:r>
          <a:endParaRPr lang="en-US" sz="2000" kern="1200" noProof="0" dirty="0">
            <a:effectLst>
              <a:outerShdw blurRad="38100" dist="38100" dir="2700000" algn="tl">
                <a:srgbClr val="000000"/>
              </a:outerShdw>
            </a:effectLst>
          </a:endParaRPr>
        </a:p>
      </dsp:txBody>
      <dsp:txXfrm>
        <a:off x="2096184" y="2143450"/>
        <a:ext cx="1624995" cy="563872"/>
      </dsp:txXfrm>
    </dsp:sp>
    <dsp:sp modelId="{DE84B528-BDF9-4BF2-81CC-33D90CCC2AE4}">
      <dsp:nvSpPr>
        <dsp:cNvPr id="0" name=""/>
        <dsp:cNvSpPr/>
      </dsp:nvSpPr>
      <dsp:spPr>
        <a:xfrm>
          <a:off x="370" y="2255314"/>
          <a:ext cx="1759356" cy="909615"/>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Practical application</a:t>
          </a:r>
          <a:endParaRPr lang="en-US" sz="2000" kern="1200" noProof="0" dirty="0">
            <a:effectLst>
              <a:outerShdw blurRad="38100" dist="38100" dir="2700000" algn="tl">
                <a:srgbClr val="000000"/>
              </a:outerShdw>
            </a:effectLst>
          </a:endParaRPr>
        </a:p>
      </dsp:txBody>
      <dsp:txXfrm>
        <a:off x="370" y="2255314"/>
        <a:ext cx="1759356" cy="909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F3CE-685D-439D-A268-D77D0BCA08D5}">
      <dsp:nvSpPr>
        <dsp:cNvPr id="0" name=""/>
        <dsp:cNvSpPr/>
      </dsp:nvSpPr>
      <dsp:spPr>
        <a:xfrm>
          <a:off x="0" y="17200"/>
          <a:ext cx="2266795" cy="1971554"/>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noProof="0" dirty="0"/>
            <a:t>Because they preached one thing and did another (Mt. 23:3)</a:t>
          </a:r>
          <a:endParaRPr lang="en-US" sz="2000" kern="1200" noProof="0" dirty="0"/>
        </a:p>
      </dsp:txBody>
      <dsp:txXfrm>
        <a:off x="0" y="17200"/>
        <a:ext cx="2266795" cy="1971554"/>
      </dsp:txXfrm>
    </dsp:sp>
    <dsp:sp modelId="{738EA7AD-A3D3-4269-964F-78B4E94F7DD2}">
      <dsp:nvSpPr>
        <dsp:cNvPr id="0" name=""/>
        <dsp:cNvSpPr/>
      </dsp:nvSpPr>
      <dsp:spPr>
        <a:xfrm>
          <a:off x="2493474" y="17200"/>
          <a:ext cx="2266795" cy="1971554"/>
        </a:xfrm>
        <a:prstGeom prst="rect">
          <a:avLst/>
        </a:prstGeom>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Because they imposed heavy burdens on others, but they themselves did not want to carry them (Mt. 23:4)</a:t>
          </a:r>
          <a:endParaRPr lang="en-US" sz="2000" kern="1200" noProof="0" dirty="0"/>
        </a:p>
      </dsp:txBody>
      <dsp:txXfrm>
        <a:off x="2493474" y="17200"/>
        <a:ext cx="2266795" cy="1971554"/>
      </dsp:txXfrm>
    </dsp:sp>
    <dsp:sp modelId="{C4EB8120-C2BC-4210-B1B0-1752F8E13E5A}">
      <dsp:nvSpPr>
        <dsp:cNvPr id="0" name=""/>
        <dsp:cNvSpPr/>
      </dsp:nvSpPr>
      <dsp:spPr>
        <a:xfrm>
          <a:off x="4986949" y="17200"/>
          <a:ext cx="2266795" cy="197155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noProof="0" dirty="0"/>
            <a:t>Because everything they did was a facade, only to be seen by others (Mt. 23:5)</a:t>
          </a:r>
          <a:endParaRPr lang="en-US" sz="2000" kern="1200" noProof="0" dirty="0"/>
        </a:p>
      </dsp:txBody>
      <dsp:txXfrm>
        <a:off x="4986949" y="17200"/>
        <a:ext cx="2266795" cy="1971554"/>
      </dsp:txXfrm>
    </dsp:sp>
    <dsp:sp modelId="{B95E04DF-B5CC-45D8-AD69-80BFE68366EF}">
      <dsp:nvSpPr>
        <dsp:cNvPr id="0" name=""/>
        <dsp:cNvSpPr/>
      </dsp:nvSpPr>
      <dsp:spPr>
        <a:xfrm>
          <a:off x="0" y="2215434"/>
          <a:ext cx="2266795" cy="1971554"/>
        </a:xfrm>
        <a:prstGeom prst="rect">
          <a:avLst/>
        </a:prstGeom>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Because they liked to receive honors, but they did not honor others </a:t>
          </a:r>
          <a:br>
            <a:rPr lang="en-US" sz="2000" b="1" kern="1200" noProof="0" dirty="0"/>
          </a:br>
          <a:r>
            <a:rPr lang="en-US" sz="2000" b="1" kern="1200" noProof="0" dirty="0"/>
            <a:t>(Mt. 23:6-7, 11-12)</a:t>
          </a:r>
          <a:endParaRPr lang="en-US" sz="2000" kern="1200" noProof="0" dirty="0"/>
        </a:p>
      </dsp:txBody>
      <dsp:txXfrm>
        <a:off x="0" y="2215434"/>
        <a:ext cx="2266795" cy="1971554"/>
      </dsp:txXfrm>
    </dsp:sp>
    <dsp:sp modelId="{DC9B0F42-F748-4B63-91ED-E7616E5EBE15}">
      <dsp:nvSpPr>
        <dsp:cNvPr id="0" name=""/>
        <dsp:cNvSpPr/>
      </dsp:nvSpPr>
      <dsp:spPr>
        <a:xfrm>
          <a:off x="2493474" y="2215434"/>
          <a:ext cx="2266795" cy="1971554"/>
        </a:xfrm>
        <a:prstGeom prst="rect">
          <a:avLst/>
        </a:prstGeom>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noProof="0" dirty="0"/>
            <a:t>Because they praised the prophets</a:t>
          </a:r>
          <a:r>
            <a:rPr lang="en-US" sz="2000" b="1" kern="1200" noProof="0" dirty="0"/>
            <a:t>, but did not want to obey their messages </a:t>
          </a:r>
          <a:br>
            <a:rPr lang="en-US" sz="2000" b="1" kern="1200" noProof="0" dirty="0"/>
          </a:br>
          <a:r>
            <a:rPr lang="en-US" sz="2000" b="1" kern="1200" noProof="0" dirty="0"/>
            <a:t>(Mt. 23:29-31)</a:t>
          </a:r>
          <a:endParaRPr lang="en-US" sz="2000" kern="1200" noProof="0" dirty="0"/>
        </a:p>
      </dsp:txBody>
      <dsp:txXfrm>
        <a:off x="2493474" y="2215434"/>
        <a:ext cx="2266795" cy="1971554"/>
      </dsp:txXfrm>
    </dsp:sp>
    <dsp:sp modelId="{0730256A-A870-4AC2-9DEC-515F3F6C7F44}">
      <dsp:nvSpPr>
        <dsp:cNvPr id="0" name=""/>
        <dsp:cNvSpPr/>
      </dsp:nvSpPr>
      <dsp:spPr>
        <a:xfrm>
          <a:off x="4986949" y="2215434"/>
          <a:ext cx="2266795" cy="1971554"/>
        </a:xfrm>
        <a:prstGeom prst="rect">
          <a:avLst/>
        </a:prstGeom>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noProof="0" dirty="0"/>
            <a:t>Because they claimed to serve God, but </a:t>
          </a:r>
          <a:r>
            <a:rPr lang="en-US" sz="2000" b="1" kern="1200" noProof="0" dirty="0"/>
            <a:t>they wanted to kill those who spoke to them on His behalf (Mt. 23:34)</a:t>
          </a:r>
          <a:endParaRPr lang="en-US" sz="2000" kern="1200" noProof="0" dirty="0"/>
        </a:p>
      </dsp:txBody>
      <dsp:txXfrm>
        <a:off x="4986949" y="2215434"/>
        <a:ext cx="2266795" cy="1971554"/>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90B68-8AA7-467C-9005-1626B68B4AE1}" type="datetimeFigureOut">
              <a:rPr lang="es-ES" smtClean="0"/>
              <a:t>27/10/2026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70D4-390A-4F7E-A815-A8DAAE87644C}" type="slidenum">
              <a:rPr lang="es-ES" smtClean="0"/>
              <a:t>‹Nº›</a:t>
            </a:fld>
            <a:endParaRPr lang="es-ES"/>
          </a:p>
        </p:txBody>
      </p:sp>
    </p:spTree>
    <p:extLst>
      <p:ext uri="{BB962C8B-B14F-4D97-AF65-F5344CB8AC3E}">
        <p14:creationId xmlns:p14="http://schemas.microsoft.com/office/powerpoint/2010/main" val="2904923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3</a:t>
            </a:fld>
            <a:endParaRPr lang="es-ES"/>
          </a:p>
        </p:txBody>
      </p:sp>
    </p:spTree>
    <p:extLst>
      <p:ext uri="{BB962C8B-B14F-4D97-AF65-F5344CB8AC3E}">
        <p14:creationId xmlns:p14="http://schemas.microsoft.com/office/powerpoint/2010/main" val="2592504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5</a:t>
            </a:fld>
            <a:endParaRPr lang="es-ES"/>
          </a:p>
        </p:txBody>
      </p:sp>
    </p:spTree>
    <p:extLst>
      <p:ext uri="{BB962C8B-B14F-4D97-AF65-F5344CB8AC3E}">
        <p14:creationId xmlns:p14="http://schemas.microsoft.com/office/powerpoint/2010/main" val="20432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250FE-1EE3-AD0F-6DFB-0458B5F55D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6FDD146-67F7-1053-AC99-D9C3D0C63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6F5D442-DAB4-F0D2-B896-6802CD2CF052}"/>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5" name="Marcador de pie de página 4">
            <a:extLst>
              <a:ext uri="{FF2B5EF4-FFF2-40B4-BE49-F238E27FC236}">
                <a16:creationId xmlns:a16="http://schemas.microsoft.com/office/drawing/2014/main" id="{EBD2F50C-2CF8-54E7-9100-29F3B2591F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233C9B-562E-BA0D-2182-ACADF09B5D1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46087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A1E67-2CF6-50A8-F570-64DB500EDDE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BE2FA6-A9C5-D3F6-31F7-B003BEC8BE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6890C2-4473-0576-7BD6-69DF3CEE45C9}"/>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5" name="Marcador de pie de página 4">
            <a:extLst>
              <a:ext uri="{FF2B5EF4-FFF2-40B4-BE49-F238E27FC236}">
                <a16:creationId xmlns:a16="http://schemas.microsoft.com/office/drawing/2014/main" id="{CCFE8599-95D9-1D0A-6938-6565733C8F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C080C6E-4FCE-6A81-B36F-81FBEBD14282}"/>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45810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8D266-7D3C-BB12-FB38-FE4262B622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DD1B42B-C84F-8374-406E-E1AF3EF1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FE20CAE-5085-8081-A308-A6CCCFEADD10}"/>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5" name="Marcador de pie de página 4">
            <a:extLst>
              <a:ext uri="{FF2B5EF4-FFF2-40B4-BE49-F238E27FC236}">
                <a16:creationId xmlns:a16="http://schemas.microsoft.com/office/drawing/2014/main" id="{5471F99D-518E-1875-336D-D644FBDF2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630A9C-9F32-A7BB-E577-5D0A0E8A78D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46405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F3898-08E8-12BF-8DCA-4866268304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4DF1C5-D18E-9D9A-07DA-35CBFC7BB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489672E-2995-9AC0-E9AB-3D83CEB0441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F579B0-A0B6-978C-7C23-1210B1BC6EF6}"/>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6" name="Marcador de pie de página 5">
            <a:extLst>
              <a:ext uri="{FF2B5EF4-FFF2-40B4-BE49-F238E27FC236}">
                <a16:creationId xmlns:a16="http://schemas.microsoft.com/office/drawing/2014/main" id="{1D77EBA1-DF3E-6B90-DE78-22A5AF692B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7B2B00-95E3-BD70-0D6A-2A71E45DCB0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895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D7A9E-373E-E9EB-05D3-62F56B6E39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825844-3D7D-90A4-BBF0-5CAB257013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AB37C5-2C6B-E475-C417-3303A215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61058C5-8D5C-78D1-8F85-532DD3B0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E69A-CC59-FCF4-176D-B30BD4C6AA2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D52E7B1-4D1D-B3DE-2BCA-26C7C2BEB4AA}"/>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8" name="Marcador de pie de página 7">
            <a:extLst>
              <a:ext uri="{FF2B5EF4-FFF2-40B4-BE49-F238E27FC236}">
                <a16:creationId xmlns:a16="http://schemas.microsoft.com/office/drawing/2014/main" id="{3197945D-4E46-8A55-5193-AD4CC4E8E1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5D6D117-B5E2-1CEE-6A78-806FC79711C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865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8A9CD-EF12-E53C-9AA1-B800E436031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9D1E09-B8B5-C5A1-E6D2-32A191A448D3}"/>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4" name="Marcador de pie de página 3">
            <a:extLst>
              <a:ext uri="{FF2B5EF4-FFF2-40B4-BE49-F238E27FC236}">
                <a16:creationId xmlns:a16="http://schemas.microsoft.com/office/drawing/2014/main" id="{8D217F7E-1567-5AB0-BF07-EA7EB2FC3F1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B2E148E-DEB9-2107-04FD-598F3570B6E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9597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761A1A-88B1-7DC3-61C1-3ED2BF69B80A}"/>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3" name="Marcador de pie de página 2">
            <a:extLst>
              <a:ext uri="{FF2B5EF4-FFF2-40B4-BE49-F238E27FC236}">
                <a16:creationId xmlns:a16="http://schemas.microsoft.com/office/drawing/2014/main" id="{BF4512B4-5881-E37E-FB48-932D75D76F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921EAF1-AAFB-9832-1032-B78C4BA8B15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62532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69236-96DA-84DD-AC33-77C49E3FD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8728D4-9C59-F796-8256-C5B38B624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2BB15C-5049-6B84-BBED-AA0B27054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5E498E-95A3-D48F-AAD8-7D1BB6C7B964}"/>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6" name="Marcador de pie de página 5">
            <a:extLst>
              <a:ext uri="{FF2B5EF4-FFF2-40B4-BE49-F238E27FC236}">
                <a16:creationId xmlns:a16="http://schemas.microsoft.com/office/drawing/2014/main" id="{8EFDD418-D2FE-9FAD-2C6A-DB83EDC9F6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23DCD9-C17D-6D49-71B8-7E7FC014630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188959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3212D-840E-EF79-B5B3-B96B7F08AA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7ED2388-23D8-8F00-0181-2A608B7E0B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3094EA-2C3D-DE43-AEA7-2A1BA278D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05A7E-529A-89D3-1B42-FDF259874920}"/>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6" name="Marcador de pie de página 5">
            <a:extLst>
              <a:ext uri="{FF2B5EF4-FFF2-40B4-BE49-F238E27FC236}">
                <a16:creationId xmlns:a16="http://schemas.microsoft.com/office/drawing/2014/main" id="{F6F4F15D-D0C1-10B9-2D43-457F6210681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DA8034-EC2E-552A-2388-AB480CEF6633}"/>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22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60A9F2-D66E-71D7-1CCB-079C8A1F81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BBF930-E25D-F3AC-EA74-8537DB0C87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690295-C44C-E9F6-F461-38C3840256E2}"/>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5" name="Marcador de pie de página 4">
            <a:extLst>
              <a:ext uri="{FF2B5EF4-FFF2-40B4-BE49-F238E27FC236}">
                <a16:creationId xmlns:a16="http://schemas.microsoft.com/office/drawing/2014/main" id="{671F0861-DDD5-AD28-73E4-33C4F0241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28123C-AC55-B2EE-5585-5AF73B63EA05}"/>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3167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56A4B-09D9-1F0D-3C3E-31A58A251E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96A049-35FF-5B45-99A0-3BE1EA3960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33D8C5-EA4C-6DC4-5473-518460F246B7}"/>
              </a:ext>
            </a:extLst>
          </p:cNvPr>
          <p:cNvSpPr>
            <a:spLocks noGrp="1"/>
          </p:cNvSpPr>
          <p:nvPr>
            <p:ph type="dt" sz="half" idx="10"/>
          </p:nvPr>
        </p:nvSpPr>
        <p:spPr/>
        <p:txBody>
          <a:bodyPr/>
          <a:lstStyle/>
          <a:p>
            <a:fld id="{36340918-80FE-4D99-96FB-F0FD94A492BB}" type="datetimeFigureOut">
              <a:rPr lang="es-ES" smtClean="0"/>
              <a:t>27/10/2026</a:t>
            </a:fld>
            <a:endParaRPr lang="es-ES"/>
          </a:p>
        </p:txBody>
      </p:sp>
      <p:sp>
        <p:nvSpPr>
          <p:cNvPr id="5" name="Marcador de pie de página 4">
            <a:extLst>
              <a:ext uri="{FF2B5EF4-FFF2-40B4-BE49-F238E27FC236}">
                <a16:creationId xmlns:a16="http://schemas.microsoft.com/office/drawing/2014/main" id="{EE22F674-9BAB-E48A-D127-8BBC021B87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A45618-A8CA-F7CA-D2C3-0FAF9FE6B97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106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4292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06C6DA9-2B93-8338-A871-9B37ECF07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E1DAE6-3DEC-F201-F81C-C19EAE73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3C192E-ED94-5E64-FC24-FCEDAD15D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340918-80FE-4D99-96FB-F0FD94A492BB}" type="datetimeFigureOut">
              <a:rPr lang="es-ES" smtClean="0"/>
              <a:t>27/10/2026</a:t>
            </a:fld>
            <a:endParaRPr lang="es-ES"/>
          </a:p>
        </p:txBody>
      </p:sp>
      <p:sp>
        <p:nvSpPr>
          <p:cNvPr id="5" name="Marcador de pie de página 4">
            <a:extLst>
              <a:ext uri="{FF2B5EF4-FFF2-40B4-BE49-F238E27FC236}">
                <a16:creationId xmlns:a16="http://schemas.microsoft.com/office/drawing/2014/main" id="{FD3D1552-5548-44E3-EBAA-B8C0DD177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3D9BF-60C5-C212-81FB-CAD166981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39F065-61CE-4E1D-A26D-31D26A17E108}" type="slidenum">
              <a:rPr lang="es-ES" smtClean="0"/>
              <a:t>‹Nº›</a:t>
            </a:fld>
            <a:endParaRPr lang="es-ES"/>
          </a:p>
        </p:txBody>
      </p:sp>
    </p:spTree>
    <p:extLst>
      <p:ext uri="{BB962C8B-B14F-4D97-AF65-F5344CB8AC3E}">
        <p14:creationId xmlns:p14="http://schemas.microsoft.com/office/powerpoint/2010/main" val="129706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4128332901"/>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jpg"/><Relationship Id="rId4" Type="http://schemas.openxmlformats.org/officeDocument/2006/relationships/diagramData" Target="../diagrams/data1.xml"/><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2.jpg"/><Relationship Id="rId5" Type="http://schemas.microsoft.com/office/2007/relationships/hdphoto" Target="../media/hdphoto2.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7D14F0-E32A-0D74-7B01-94306019C13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42900" y="202461"/>
            <a:ext cx="7639050" cy="736551"/>
          </a:xfrm>
          <a:prstGeom prst="rect">
            <a:avLst/>
          </a:prstGeom>
          <a:solidFill>
            <a:schemeClr val="bg1">
              <a:alpha val="93000"/>
            </a:schemeClr>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27058"/>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019927"/>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5390C3FF-894A-9CD0-6F53-66D335ECE93D}"/>
              </a:ext>
            </a:extLst>
          </p:cNvPr>
          <p:cNvSpPr txBox="1"/>
          <p:nvPr/>
        </p:nvSpPr>
        <p:spPr>
          <a:xfrm>
            <a:off x="0" y="6417707"/>
            <a:ext cx="3113994" cy="338554"/>
          </a:xfrm>
          <a:prstGeom prst="rect">
            <a:avLst/>
          </a:prstGeom>
          <a:noFill/>
        </p:spPr>
        <p:txBody>
          <a:bodyPr wrap="none" rtlCol="0">
            <a:spAutoFit/>
          </a:bodyPr>
          <a:lstStyle/>
          <a:p>
            <a:r>
              <a:rPr lang="en-US" sz="1600" b="1" noProof="0" dirty="0">
                <a:solidFill>
                  <a:srgbClr val="FFD1D1"/>
                </a:solidFill>
                <a:effectLst>
                  <a:outerShdw blurRad="38100" dist="38100" dir="2700000" algn="tl">
                    <a:srgbClr val="000000"/>
                  </a:outerShdw>
                </a:effectLst>
              </a:rPr>
              <a:t>Lesson 7 for November 14, 2026</a:t>
            </a:r>
          </a:p>
        </p:txBody>
      </p:sp>
      <p:sp>
        <p:nvSpPr>
          <p:cNvPr id="6" name="CuadroTexto 5">
            <a:extLst>
              <a:ext uri="{FF2B5EF4-FFF2-40B4-BE49-F238E27FC236}">
                <a16:creationId xmlns:a16="http://schemas.microsoft.com/office/drawing/2014/main" id="{C7A9E193-80B5-D428-0E27-6C09C7283269}"/>
              </a:ext>
            </a:extLst>
          </p:cNvPr>
          <p:cNvSpPr txBox="1"/>
          <p:nvPr/>
        </p:nvSpPr>
        <p:spPr>
          <a:xfrm>
            <a:off x="342900" y="-117336"/>
            <a:ext cx="7639049" cy="144655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8800" b="1" spc="600" baseline="12000" noProof="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rPr>
              <a:t>NOW HEAR THIS!</a:t>
            </a:r>
            <a:endParaRPr lang="en-US" sz="5400" b="1" spc="600" noProof="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endParaRPr>
          </a:p>
        </p:txBody>
      </p:sp>
    </p:spTree>
    <p:extLst>
      <p:ext uri="{BB962C8B-B14F-4D97-AF65-F5344CB8AC3E}">
        <p14:creationId xmlns:p14="http://schemas.microsoft.com/office/powerpoint/2010/main" val="21862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24676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“Now these things happened to them as an example, and they were written for our instruction, upon whom the ends of the ages have come” </a:t>
            </a:r>
            <a:r>
              <a:rPr kumimoji="0" lang="en-US" sz="20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(1 Corinthians 10:11, </a:t>
            </a:r>
            <a:r>
              <a:rPr kumimoji="0" lang="en-US" sz="1600" b="1" i="0" u="none" strike="noStrike" kern="1200" cap="none" spc="0" normalizeH="0" baseline="0" noProof="0" dirty="0" err="1">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NASB</a:t>
            </a:r>
            <a:r>
              <a:rPr kumimoji="0" lang="en-US" sz="20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a:t>
            </a:r>
            <a:endParaRPr kumimoji="0" lang="en-U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24809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298000"/>
          </a:stretch>
        </a:blipFill>
        <a:effectLst/>
      </p:bgPr>
    </p:bg>
    <p:spTree>
      <p:nvGrpSpPr>
        <p:cNvPr id="1" name="">
          <a:extLst>
            <a:ext uri="{FF2B5EF4-FFF2-40B4-BE49-F238E27FC236}">
              <a16:creationId xmlns:a16="http://schemas.microsoft.com/office/drawing/2014/main" id="{0024C763-6258-A73C-0CBA-5CB877B909D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5E92EB5-59CD-0C04-DC82-8E44A40244D0}"/>
              </a:ext>
            </a:extLst>
          </p:cNvPr>
          <p:cNvGraphicFramePr/>
          <p:nvPr>
            <p:extLst>
              <p:ext uri="{D42A27DB-BD31-4B8C-83A1-F6EECF244321}">
                <p14:modId xmlns:p14="http://schemas.microsoft.com/office/powerpoint/2010/main" val="60412129"/>
              </p:ext>
            </p:extLst>
          </p:nvPr>
        </p:nvGraphicFramePr>
        <p:xfrm>
          <a:off x="8337119" y="3487366"/>
          <a:ext cx="3752055" cy="32185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6A618FA-6DA2-7955-CB0A-DFD32655D66A}"/>
              </a:ext>
            </a:extLst>
          </p:cNvPr>
          <p:cNvSpPr txBox="1"/>
          <p:nvPr/>
        </p:nvSpPr>
        <p:spPr>
          <a:xfrm>
            <a:off x="4261291" y="151178"/>
            <a:ext cx="4075828" cy="1631216"/>
          </a:xfrm>
          <a:prstGeom prst="rect">
            <a:avLst/>
          </a:prstGeom>
          <a:noFill/>
        </p:spPr>
        <p:txBody>
          <a:bodyPr wrap="square" rtlCol="0">
            <a:spAutoFit/>
          </a:bodyPr>
          <a:lstStyle/>
          <a:p>
            <a:pPr>
              <a:spcBef>
                <a:spcPts val="600"/>
              </a:spcBef>
            </a:pPr>
            <a:r>
              <a:rPr lang="en-US" sz="2000" b="1" noProof="0" dirty="0"/>
              <a:t>The biblical prophets upheld the highest moral standards, guided people to greater devotion to God, warned against sin, and provided comfort and strength.</a:t>
            </a:r>
          </a:p>
        </p:txBody>
      </p:sp>
      <p:pic>
        <p:nvPicPr>
          <p:cNvPr id="6" name="Imagen 5">
            <a:extLst>
              <a:ext uri="{FF2B5EF4-FFF2-40B4-BE49-F238E27FC236}">
                <a16:creationId xmlns:a16="http://schemas.microsoft.com/office/drawing/2014/main" id="{3A835510-6E56-3724-EA55-98AD1B23041E}"/>
              </a:ext>
            </a:extLst>
          </p:cNvPr>
          <p:cNvPicPr>
            <a:picLocks noChangeAspect="1"/>
          </p:cNvPicPr>
          <p:nvPr/>
        </p:nvPicPr>
        <p:blipFill rotWithShape="1">
          <a:blip r:embed="rId9">
            <a:extLst>
              <a:ext uri="{28A0092B-C50C-407E-A947-70E740481C1C}">
                <a14:useLocalDpi xmlns:a14="http://schemas.microsoft.com/office/drawing/2010/main" val="0"/>
              </a:ext>
            </a:extLst>
          </a:blip>
          <a:srcRect l="14362" t="88" r="14046" b="-88"/>
          <a:stretch>
            <a:fillRect/>
          </a:stretch>
        </p:blipFill>
        <p:spPr>
          <a:xfrm>
            <a:off x="8395216" y="210429"/>
            <a:ext cx="3635860" cy="30471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DFF5DCAE-1D5D-1211-D4FD-C783B91E39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370" y="202302"/>
            <a:ext cx="4075828" cy="6453395"/>
          </a:xfrm>
          <a:prstGeom prst="ellipse">
            <a:avLst/>
          </a:prstGeom>
          <a:ln w="63500" cap="rnd">
            <a:solidFill>
              <a:srgbClr val="E9BD7E"/>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a:extLst>
              <a:ext uri="{FF2B5EF4-FFF2-40B4-BE49-F238E27FC236}">
                <a16:creationId xmlns:a16="http://schemas.microsoft.com/office/drawing/2014/main" id="{06603041-9FF8-3345-59C5-70CDD46A9533}"/>
              </a:ext>
            </a:extLst>
          </p:cNvPr>
          <p:cNvSpPr txBox="1"/>
          <p:nvPr/>
        </p:nvSpPr>
        <p:spPr>
          <a:xfrm>
            <a:off x="4261291" y="6165845"/>
            <a:ext cx="4075828" cy="400110"/>
          </a:xfrm>
          <a:prstGeom prst="rect">
            <a:avLst/>
          </a:prstGeom>
          <a:noFill/>
        </p:spPr>
        <p:txBody>
          <a:bodyPr wrap="square">
            <a:spAutoFit/>
          </a:bodyPr>
          <a:lstStyle/>
          <a:p>
            <a:pPr lvl="0">
              <a:spcBef>
                <a:spcPts val="600"/>
              </a:spcBef>
              <a:defRPr/>
            </a:pPr>
            <a:r>
              <a:rPr lang="en-US" sz="2000" b="1" noProof="0" dirty="0">
                <a:solidFill>
                  <a:srgbClr val="000000"/>
                </a:solidFill>
              </a:rPr>
              <a:t>How do I react to their message?</a:t>
            </a:r>
          </a:p>
        </p:txBody>
      </p:sp>
      <p:sp>
        <p:nvSpPr>
          <p:cNvPr id="8" name="CuadroTexto 7">
            <a:extLst>
              <a:ext uri="{FF2B5EF4-FFF2-40B4-BE49-F238E27FC236}">
                <a16:creationId xmlns:a16="http://schemas.microsoft.com/office/drawing/2014/main" id="{D72358FD-34FB-9B7D-B51C-CB00A15C8DD0}"/>
              </a:ext>
            </a:extLst>
          </p:cNvPr>
          <p:cNvSpPr txBox="1"/>
          <p:nvPr/>
        </p:nvSpPr>
        <p:spPr>
          <a:xfrm>
            <a:off x="4261291" y="4200513"/>
            <a:ext cx="4075828" cy="1938992"/>
          </a:xfrm>
          <a:prstGeom prst="rect">
            <a:avLst/>
          </a:prstGeom>
          <a:noFill/>
        </p:spPr>
        <p:txBody>
          <a:bodyPr wrap="square">
            <a:spAutoFit/>
          </a:bodyPr>
          <a:lstStyle/>
          <a:p>
            <a:pPr lvl="0">
              <a:spcBef>
                <a:spcPts val="600"/>
              </a:spcBef>
              <a:defRPr/>
            </a:pPr>
            <a:r>
              <a:rPr lang="en-US" sz="2000" b="1" noProof="0" dirty="0">
                <a:solidFill>
                  <a:srgbClr val="000000"/>
                </a:solidFill>
              </a:rPr>
              <a:t>But unfortunately, that was not the general trend among the people of Israel. Very often the message of the prophets was rejected. Today, God continues to speak through his prophets.</a:t>
            </a:r>
          </a:p>
        </p:txBody>
      </p:sp>
      <p:sp>
        <p:nvSpPr>
          <p:cNvPr id="11" name="CuadroTexto 10">
            <a:extLst>
              <a:ext uri="{FF2B5EF4-FFF2-40B4-BE49-F238E27FC236}">
                <a16:creationId xmlns:a16="http://schemas.microsoft.com/office/drawing/2014/main" id="{3E434A8F-91EA-7FED-23BF-A19419AE2741}"/>
              </a:ext>
            </a:extLst>
          </p:cNvPr>
          <p:cNvSpPr txBox="1"/>
          <p:nvPr/>
        </p:nvSpPr>
        <p:spPr>
          <a:xfrm>
            <a:off x="4261292" y="2850735"/>
            <a:ext cx="4075828" cy="1323439"/>
          </a:xfrm>
          <a:prstGeom prst="rect">
            <a:avLst/>
          </a:prstGeom>
          <a:noFill/>
        </p:spPr>
        <p:txBody>
          <a:bodyPr wrap="square">
            <a:spAutoFit/>
          </a:bodyPr>
          <a:lstStyle/>
          <a:p>
            <a:pPr lvl="0">
              <a:spcBef>
                <a:spcPts val="600"/>
              </a:spcBef>
              <a:defRPr/>
            </a:pPr>
            <a:r>
              <a:rPr lang="en-US" sz="2000" b="1" noProof="0" dirty="0">
                <a:solidFill>
                  <a:srgbClr val="000000"/>
                </a:solidFill>
              </a:rPr>
              <a:t>This happened, for example, with Asa (2Ch. 15:1-8); Jehoshaphat (2Ch. 20:14-23); or Amaziah                    (2Ch. 25:7-10).</a:t>
            </a:r>
          </a:p>
        </p:txBody>
      </p:sp>
      <p:sp>
        <p:nvSpPr>
          <p:cNvPr id="13" name="CuadroTexto 12">
            <a:extLst>
              <a:ext uri="{FF2B5EF4-FFF2-40B4-BE49-F238E27FC236}">
                <a16:creationId xmlns:a16="http://schemas.microsoft.com/office/drawing/2014/main" id="{DBF92594-AD24-78AC-C634-858EA5EBE980}"/>
              </a:ext>
            </a:extLst>
          </p:cNvPr>
          <p:cNvSpPr txBox="1"/>
          <p:nvPr/>
        </p:nvSpPr>
        <p:spPr>
          <a:xfrm>
            <a:off x="4261291" y="1808733"/>
            <a:ext cx="4075828" cy="1015663"/>
          </a:xfrm>
          <a:prstGeom prst="rect">
            <a:avLst/>
          </a:prstGeom>
          <a:noFill/>
        </p:spPr>
        <p:txBody>
          <a:bodyPr wrap="square">
            <a:spAutoFit/>
          </a:bodyPr>
          <a:lstStyle/>
          <a:p>
            <a:pPr lvl="0">
              <a:spcBef>
                <a:spcPts val="600"/>
              </a:spcBef>
              <a:defRPr/>
            </a:pPr>
            <a:r>
              <a:rPr lang="en-US" sz="2000" b="1" noProof="0" dirty="0">
                <a:solidFill>
                  <a:srgbClr val="000000"/>
                </a:solidFill>
              </a:rPr>
              <a:t>Those who listened to them and accepted their message benefited greatly.</a:t>
            </a:r>
          </a:p>
        </p:txBody>
      </p:sp>
    </p:spTree>
    <p:extLst>
      <p:ext uri="{BB962C8B-B14F-4D97-AF65-F5344CB8AC3E}">
        <p14:creationId xmlns:p14="http://schemas.microsoft.com/office/powerpoint/2010/main" val="2377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500"/>
                                        <p:tgtEl>
                                          <p:spTgt spid="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98D3BA1E-08F5-4354-91D7-710391C5F09F}"/>
                                            </p:graphicEl>
                                          </p:spTgt>
                                        </p:tgtEl>
                                        <p:attrNameLst>
                                          <p:attrName>style.visibility</p:attrName>
                                        </p:attrNameLst>
                                      </p:cBhvr>
                                      <p:to>
                                        <p:strVal val="visible"/>
                                      </p:to>
                                    </p:set>
                                    <p:anim calcmode="lin" valueType="num">
                                      <p:cBhvr>
                                        <p:cTn id="47" dur="500" fill="hold"/>
                                        <p:tgtEl>
                                          <p:spTgt spid="4">
                                            <p:graphicEl>
                                              <a:dgm id="{98D3BA1E-08F5-4354-91D7-710391C5F09F}"/>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98D3BA1E-08F5-4354-91D7-710391C5F09F}"/>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98D3BA1E-08F5-4354-91D7-710391C5F09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DD87C50B-9C70-4345-8067-92610E4AEDAF}"/>
                                            </p:graphicEl>
                                          </p:spTgt>
                                        </p:tgtEl>
                                        <p:attrNameLst>
                                          <p:attrName>style.visibility</p:attrName>
                                        </p:attrNameLst>
                                      </p:cBhvr>
                                      <p:to>
                                        <p:strVal val="visible"/>
                                      </p:to>
                                    </p:set>
                                    <p:anim calcmode="lin" valueType="num">
                                      <p:cBhvr>
                                        <p:cTn id="54" dur="500" fill="hold"/>
                                        <p:tgtEl>
                                          <p:spTgt spid="4">
                                            <p:graphicEl>
                                              <a:dgm id="{DD87C50B-9C70-4345-8067-92610E4AEDA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DD87C50B-9C70-4345-8067-92610E4AEDAF}"/>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DD87C50B-9C70-4345-8067-92610E4AEDAF}"/>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
                                            <p:graphicEl>
                                              <a:dgm id="{88299EEB-CDE7-4C01-8929-C234474ECA30}"/>
                                            </p:graphicEl>
                                          </p:spTgt>
                                        </p:tgtEl>
                                        <p:attrNameLst>
                                          <p:attrName>style.visibility</p:attrName>
                                        </p:attrNameLst>
                                      </p:cBhvr>
                                      <p:to>
                                        <p:strVal val="visible"/>
                                      </p:to>
                                    </p:set>
                                    <p:animEffect transition="in" filter="wipe(left)">
                                      <p:cBhvr>
                                        <p:cTn id="61" dur="500"/>
                                        <p:tgtEl>
                                          <p:spTgt spid="4">
                                            <p:graphicEl>
                                              <a:dgm id="{88299EEB-CDE7-4C01-8929-C234474ECA30}"/>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878D0928-B8C8-4BBB-A1D5-4BF2EF10DF52}"/>
                                            </p:graphicEl>
                                          </p:spTgt>
                                        </p:tgtEl>
                                        <p:attrNameLst>
                                          <p:attrName>style.visibility</p:attrName>
                                        </p:attrNameLst>
                                      </p:cBhvr>
                                      <p:to>
                                        <p:strVal val="visible"/>
                                      </p:to>
                                    </p:set>
                                    <p:animEffect transition="in" filter="wipe(left)">
                                      <p:cBhvr>
                                        <p:cTn id="65" dur="500"/>
                                        <p:tgtEl>
                                          <p:spTgt spid="4">
                                            <p:graphicEl>
                                              <a:dgm id="{878D0928-B8C8-4BBB-A1D5-4BF2EF10DF5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
                                            <p:graphicEl>
                                              <a:dgm id="{1FCC6EC1-6DBF-4A02-A15F-6F9E9DF0B55A}"/>
                                            </p:graphicEl>
                                          </p:spTgt>
                                        </p:tgtEl>
                                        <p:attrNameLst>
                                          <p:attrName>style.visibility</p:attrName>
                                        </p:attrNameLst>
                                      </p:cBhvr>
                                      <p:to>
                                        <p:strVal val="visible"/>
                                      </p:to>
                                    </p:set>
                                    <p:animEffect transition="in" filter="wipe(left)">
                                      <p:cBhvr>
                                        <p:cTn id="70" dur="500"/>
                                        <p:tgtEl>
                                          <p:spTgt spid="4">
                                            <p:graphicEl>
                                              <a:dgm id="{1FCC6EC1-6DBF-4A02-A15F-6F9E9DF0B55A}"/>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4">
                                            <p:graphicEl>
                                              <a:dgm id="{9AF5D716-779C-403A-9FDA-6100614CF01A}"/>
                                            </p:graphicEl>
                                          </p:spTgt>
                                        </p:tgtEl>
                                        <p:attrNameLst>
                                          <p:attrName>style.visibility</p:attrName>
                                        </p:attrNameLst>
                                      </p:cBhvr>
                                      <p:to>
                                        <p:strVal val="visible"/>
                                      </p:to>
                                    </p:set>
                                    <p:animEffect transition="in" filter="wipe(left)">
                                      <p:cBhvr>
                                        <p:cTn id="74" dur="500"/>
                                        <p:tgtEl>
                                          <p:spTgt spid="4">
                                            <p:graphicEl>
                                              <a:dgm id="{9AF5D716-779C-403A-9FDA-6100614CF01A}"/>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dgm id="{53C83924-8F3A-4ABC-ADFD-150DE5E61880}"/>
                                            </p:graphicEl>
                                          </p:spTgt>
                                        </p:tgtEl>
                                        <p:attrNameLst>
                                          <p:attrName>style.visibility</p:attrName>
                                        </p:attrNameLst>
                                      </p:cBhvr>
                                      <p:to>
                                        <p:strVal val="visible"/>
                                      </p:to>
                                    </p:set>
                                    <p:animEffect transition="in" filter="wipe(left)">
                                      <p:cBhvr>
                                        <p:cTn id="79" dur="500"/>
                                        <p:tgtEl>
                                          <p:spTgt spid="4">
                                            <p:graphicEl>
                                              <a:dgm id="{53C83924-8F3A-4ABC-ADFD-150DE5E61880}"/>
                                            </p:graphic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4">
                                            <p:graphicEl>
                                              <a:dgm id="{BDB0EA9F-55D1-41A2-8D92-4145715F1451}"/>
                                            </p:graphicEl>
                                          </p:spTgt>
                                        </p:tgtEl>
                                        <p:attrNameLst>
                                          <p:attrName>style.visibility</p:attrName>
                                        </p:attrNameLst>
                                      </p:cBhvr>
                                      <p:to>
                                        <p:strVal val="visible"/>
                                      </p:to>
                                    </p:set>
                                    <p:animEffect transition="in" filter="wipe(left)">
                                      <p:cBhvr>
                                        <p:cTn id="83" dur="500"/>
                                        <p:tgtEl>
                                          <p:spTgt spid="4">
                                            <p:graphicEl>
                                              <a:dgm id="{BDB0EA9F-55D1-41A2-8D92-4145715F1451}"/>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4">
                                            <p:graphicEl>
                                              <a:dgm id="{DE84B528-BDF9-4BF2-81CC-33D90CCC2AE4}"/>
                                            </p:graphicEl>
                                          </p:spTgt>
                                        </p:tgtEl>
                                        <p:attrNameLst>
                                          <p:attrName>style.visibility</p:attrName>
                                        </p:attrNameLst>
                                      </p:cBhvr>
                                      <p:to>
                                        <p:strVal val="visible"/>
                                      </p:to>
                                    </p:set>
                                    <p:anim calcmode="lin" valueType="num">
                                      <p:cBhvr>
                                        <p:cTn id="88" dur="500" fill="hold"/>
                                        <p:tgtEl>
                                          <p:spTgt spid="4">
                                            <p:graphicEl>
                                              <a:dgm id="{DE84B528-BDF9-4BF2-81CC-33D90CCC2AE4}"/>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DE84B528-BDF9-4BF2-81CC-33D90CCC2AE4}"/>
                                            </p:graphicEl>
                                          </p:spTgt>
                                        </p:tgtEl>
                                        <p:attrNameLst>
                                          <p:attrName>ppt_h</p:attrName>
                                        </p:attrNameLst>
                                      </p:cBhvr>
                                      <p:tavLst>
                                        <p:tav tm="0">
                                          <p:val>
                                            <p:fltVal val="0"/>
                                          </p:val>
                                        </p:tav>
                                        <p:tav tm="100000">
                                          <p:val>
                                            <p:strVal val="#ppt_h"/>
                                          </p:val>
                                        </p:tav>
                                      </p:tavLst>
                                    </p:anim>
                                    <p:animEffect transition="in" filter="fade">
                                      <p:cBhvr>
                                        <p:cTn id="90" dur="500"/>
                                        <p:tgtEl>
                                          <p:spTgt spid="4">
                                            <p:graphicEl>
                                              <a:dgm id="{DE84B528-BDF9-4BF2-81CC-33D90CCC2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ACE8B1-3EDC-29D3-8389-3089A7E991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200400" y="2135423"/>
            <a:ext cx="5809842" cy="4357382"/>
          </a:xfrm>
          <a:prstGeom prst="rect">
            <a:avLst/>
          </a:prstGeom>
        </p:spPr>
      </p:pic>
      <p:pic>
        <p:nvPicPr>
          <p:cNvPr id="6" name="Imagen 5">
            <a:extLst>
              <a:ext uri="{FF2B5EF4-FFF2-40B4-BE49-F238E27FC236}">
                <a16:creationId xmlns:a16="http://schemas.microsoft.com/office/drawing/2014/main" id="{D6376CAF-1D5B-CDE2-484A-2CCA9E21690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2B7F311-F225-1C8F-879A-33D433A2BEA8}"/>
              </a:ext>
            </a:extLst>
          </p:cNvPr>
          <p:cNvSpPr txBox="1"/>
          <p:nvPr/>
        </p:nvSpPr>
        <p:spPr>
          <a:xfrm>
            <a:off x="1976233" y="76200"/>
            <a:ext cx="8258175" cy="1289573"/>
          </a:xfrm>
          <a:prstGeom prst="rect">
            <a:avLst/>
          </a:prstGeom>
          <a:noFill/>
        </p:spPr>
        <p:txBody>
          <a:bodyPr wrap="square">
            <a:prstTxWarp prst="textTriangleInverted">
              <a:avLst/>
            </a:prstTxWarp>
            <a:spAutoFit/>
          </a:bodyPr>
          <a:lstStyle/>
          <a:p>
            <a:pPr algn="ctr"/>
            <a:r>
              <a:rPr lang="en-US" sz="4400" b="1" noProof="0" dirty="0">
                <a:ln w="9525">
                  <a:solidFill>
                    <a:schemeClr val="bg1"/>
                  </a:solidFill>
                  <a:prstDash val="solid"/>
                </a:ln>
                <a:solidFill>
                  <a:srgbClr val="814600"/>
                </a:solidFill>
                <a:effectLst>
                  <a:outerShdw blurRad="12700" dist="38100" dir="2700000" algn="tl" rotWithShape="0">
                    <a:srgbClr val="C00000"/>
                  </a:outerShdw>
                </a:effectLst>
              </a:rPr>
              <a:t>THE REJECTION OF THE MESSENGER</a:t>
            </a:r>
          </a:p>
        </p:txBody>
      </p:sp>
    </p:spTree>
    <p:extLst>
      <p:ext uri="{BB962C8B-B14F-4D97-AF65-F5344CB8AC3E}">
        <p14:creationId xmlns:p14="http://schemas.microsoft.com/office/powerpoint/2010/main" val="226586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33A6F9-9F3D-AEDD-995E-64357F02B88B}"/>
              </a:ext>
            </a:extLst>
          </p:cNvPr>
          <p:cNvSpPr txBox="1"/>
          <p:nvPr/>
        </p:nvSpPr>
        <p:spPr>
          <a:xfrm>
            <a:off x="228600" y="1052"/>
            <a:ext cx="11734800" cy="1200329"/>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rgbClr val="7030A0"/>
                </a:solidFill>
                <a:latin typeface="Comic Sans MS" panose="030F0702030302020204" pitchFamily="66" charset="0"/>
              </a:rPr>
              <a:t>“And all the children of Israel murmured against Moses and against Aaron […] And Joshua the son of Nun, and Caleb the son of Jephunneh, which were of them that searched the land, rent their clothes: And they </a:t>
            </a:r>
            <a:r>
              <a:rPr lang="en-US" b="1" noProof="0" dirty="0" err="1">
                <a:solidFill>
                  <a:srgbClr val="7030A0"/>
                </a:solidFill>
                <a:latin typeface="Comic Sans MS" panose="030F0702030302020204" pitchFamily="66" charset="0"/>
              </a:rPr>
              <a:t>spake</a:t>
            </a:r>
            <a:r>
              <a:rPr lang="en-US" b="1" noProof="0" dirty="0">
                <a:solidFill>
                  <a:srgbClr val="7030A0"/>
                </a:solidFill>
                <a:latin typeface="Comic Sans MS" panose="030F0702030302020204" pitchFamily="66" charset="0"/>
              </a:rPr>
              <a:t> unto all the company of the children of Israel […] But all the congregation bade stone them with stones” </a:t>
            </a:r>
            <a:r>
              <a:rPr lang="en-US" sz="1400" b="1" noProof="0" dirty="0">
                <a:solidFill>
                  <a:srgbClr val="7030A0"/>
                </a:solidFill>
                <a:latin typeface="Comic Sans MS" panose="030F0702030302020204" pitchFamily="66" charset="0"/>
              </a:rPr>
              <a:t>(Numbers 14:2-10)</a:t>
            </a:r>
            <a:endParaRPr lang="en-US" b="1" noProof="0" dirty="0">
              <a:solidFill>
                <a:srgbClr val="7030A0"/>
              </a:solidFill>
              <a:latin typeface="Comic Sans MS" panose="030F0702030302020204" pitchFamily="66" charset="0"/>
            </a:endParaRPr>
          </a:p>
        </p:txBody>
      </p:sp>
      <p:sp>
        <p:nvSpPr>
          <p:cNvPr id="4" name="CuadroTexto 3">
            <a:extLst>
              <a:ext uri="{FF2B5EF4-FFF2-40B4-BE49-F238E27FC236}">
                <a16:creationId xmlns:a16="http://schemas.microsoft.com/office/drawing/2014/main" id="{B45EF3E0-ECFC-C6A8-9299-C70782D3B59B}"/>
              </a:ext>
            </a:extLst>
          </p:cNvPr>
          <p:cNvSpPr txBox="1"/>
          <p:nvPr/>
        </p:nvSpPr>
        <p:spPr>
          <a:xfrm>
            <a:off x="2962275" y="1266825"/>
            <a:ext cx="9229725" cy="1323439"/>
          </a:xfrm>
          <a:prstGeom prst="rect">
            <a:avLst/>
          </a:prstGeom>
          <a:noFill/>
        </p:spPr>
        <p:txBody>
          <a:bodyPr wrap="square" rtlCol="0">
            <a:spAutoFit/>
          </a:bodyPr>
          <a:lstStyle/>
          <a:p>
            <a:pPr>
              <a:spcBef>
                <a:spcPts val="600"/>
              </a:spcBef>
            </a:pPr>
            <a:r>
              <a:rPr lang="en-US" sz="2000" b="1" noProof="0" dirty="0"/>
              <a:t>At the gates of the promised land, spies were sent to scout it out. Their report said that the land was as good as God had said (Numbers 13:27). But a discouraging message was added (Numbers 13:28, 31). Then God spoke through Caleb to encourage them to conquer it (Numbers 13:30).</a:t>
            </a:r>
          </a:p>
        </p:txBody>
      </p:sp>
      <p:pic>
        <p:nvPicPr>
          <p:cNvPr id="5" name="Imagen 4">
            <a:extLst>
              <a:ext uri="{FF2B5EF4-FFF2-40B4-BE49-F238E27FC236}">
                <a16:creationId xmlns:a16="http://schemas.microsoft.com/office/drawing/2014/main" id="{3AD104A2-DF9A-32C7-3CEF-A74FDDDB5658}"/>
              </a:ext>
            </a:extLst>
          </p:cNvPr>
          <p:cNvPicPr>
            <a:picLocks noChangeAspect="1"/>
          </p:cNvPicPr>
          <p:nvPr/>
        </p:nvPicPr>
        <p:blipFill>
          <a:blip r:embed="rId4">
            <a:extLst>
              <a:ext uri="{28A0092B-C50C-407E-A947-70E740481C1C}">
                <a14:useLocalDpi xmlns:a14="http://schemas.microsoft.com/office/drawing/2010/main" val="0"/>
              </a:ext>
            </a:extLst>
          </a:blip>
          <a:srcRect l="3702" r="3702"/>
          <a:stretch/>
        </p:blipFill>
        <p:spPr>
          <a:xfrm>
            <a:off x="170392" y="1407480"/>
            <a:ext cx="2676684" cy="1626036"/>
          </a:xfrm>
          <a:prstGeom prst="snip2DiagRect">
            <a:avLst>
              <a:gd name="adj1" fmla="val 17349"/>
              <a:gd name="adj2" fmla="val 0"/>
            </a:avLst>
          </a:prstGeom>
          <a:solidFill>
            <a:srgbClr val="FFFFFF">
              <a:shade val="85000"/>
            </a:srgbClr>
          </a:solidFill>
          <a:ln w="88900" cap="sq">
            <a:solidFill>
              <a:srgbClr val="EA626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AD22905-B71B-040D-154C-35757C1F414C}"/>
              </a:ext>
            </a:extLst>
          </p:cNvPr>
          <p:cNvPicPr>
            <a:picLocks noChangeAspect="1"/>
          </p:cNvPicPr>
          <p:nvPr/>
        </p:nvPicPr>
        <p:blipFill rotWithShape="1">
          <a:blip r:embed="rId5">
            <a:extLst>
              <a:ext uri="{28A0092B-C50C-407E-A947-70E740481C1C}">
                <a14:useLocalDpi xmlns:a14="http://schemas.microsoft.com/office/drawing/2010/main" val="0"/>
              </a:ext>
            </a:extLst>
          </a:blip>
          <a:srcRect l="3702" r="3702"/>
          <a:stretch>
            <a:fillRect/>
          </a:stretch>
        </p:blipFill>
        <p:spPr>
          <a:xfrm>
            <a:off x="170392" y="3252185"/>
            <a:ext cx="2676684" cy="1626036"/>
          </a:xfrm>
          <a:prstGeom prst="snip2DiagRect">
            <a:avLst/>
          </a:prstGeom>
          <a:solidFill>
            <a:srgbClr val="FFFFFF">
              <a:shade val="85000"/>
            </a:srgbClr>
          </a:solidFill>
          <a:ln w="88900" cap="sq">
            <a:solidFill>
              <a:srgbClr val="99AD5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EA7F325-61DF-EDD1-9AA8-FB22723FE8BC}"/>
              </a:ext>
            </a:extLst>
          </p:cNvPr>
          <p:cNvPicPr>
            <a:picLocks noChangeAspect="1"/>
          </p:cNvPicPr>
          <p:nvPr/>
        </p:nvPicPr>
        <p:blipFill rotWithShape="1">
          <a:blip r:embed="rId6">
            <a:extLst>
              <a:ext uri="{28A0092B-C50C-407E-A947-70E740481C1C}">
                <a14:useLocalDpi xmlns:a14="http://schemas.microsoft.com/office/drawing/2010/main" val="0"/>
              </a:ext>
            </a:extLst>
          </a:blip>
          <a:srcRect l="4220" r="4220"/>
          <a:stretch>
            <a:fillRect/>
          </a:stretch>
        </p:blipFill>
        <p:spPr>
          <a:xfrm>
            <a:off x="7420875" y="3898315"/>
            <a:ext cx="4542525" cy="2775971"/>
          </a:xfrm>
          <a:prstGeom prst="rect">
            <a:avLst/>
          </a:prstGeom>
          <a:ln w="38100" cap="sq">
            <a:solidFill>
              <a:schemeClr val="bg1"/>
            </a:solidFill>
            <a:prstDash val="solid"/>
            <a:miter lim="800000"/>
          </a:ln>
          <a:effectLst>
            <a:outerShdw blurRad="114300" sx="103000" sy="103000" algn="ctr" rotWithShape="0">
              <a:srgbClr val="7030A0"/>
            </a:outerShdw>
          </a:effectLst>
        </p:spPr>
      </p:pic>
      <p:pic>
        <p:nvPicPr>
          <p:cNvPr id="11" name="Imagen 10">
            <a:extLst>
              <a:ext uri="{FF2B5EF4-FFF2-40B4-BE49-F238E27FC236}">
                <a16:creationId xmlns:a16="http://schemas.microsoft.com/office/drawing/2014/main" id="{1363C805-44DC-83FE-D662-BAF82EBD3943}"/>
              </a:ext>
            </a:extLst>
          </p:cNvPr>
          <p:cNvPicPr>
            <a:picLocks noChangeAspect="1"/>
          </p:cNvPicPr>
          <p:nvPr/>
        </p:nvPicPr>
        <p:blipFill rotWithShape="1">
          <a:blip r:embed="rId7">
            <a:extLst>
              <a:ext uri="{28A0092B-C50C-407E-A947-70E740481C1C}">
                <a14:useLocalDpi xmlns:a14="http://schemas.microsoft.com/office/drawing/2010/main" val="0"/>
              </a:ext>
            </a:extLst>
          </a:blip>
          <a:srcRect l="3702" r="3702"/>
          <a:stretch>
            <a:fillRect/>
          </a:stretch>
        </p:blipFill>
        <p:spPr>
          <a:xfrm>
            <a:off x="170392" y="5096890"/>
            <a:ext cx="2676684" cy="1626036"/>
          </a:xfrm>
          <a:prstGeom prst="snip2DiagRect">
            <a:avLst>
              <a:gd name="adj1" fmla="val 14956"/>
              <a:gd name="adj2" fmla="val 0"/>
            </a:avLst>
          </a:prstGeom>
          <a:solidFill>
            <a:srgbClr val="FFFFFF">
              <a:shade val="85000"/>
            </a:srgbClr>
          </a:solidFill>
          <a:ln w="88900" cap="sq">
            <a:solidFill>
              <a:srgbClr val="6390B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90D318A8-A660-5CE4-FC0C-29DC4FC8CA18}"/>
              </a:ext>
            </a:extLst>
          </p:cNvPr>
          <p:cNvSpPr txBox="1"/>
          <p:nvPr/>
        </p:nvSpPr>
        <p:spPr>
          <a:xfrm>
            <a:off x="2962276" y="4108629"/>
            <a:ext cx="4343400" cy="1015663"/>
          </a:xfrm>
          <a:prstGeom prst="rect">
            <a:avLst/>
          </a:prstGeom>
          <a:noFill/>
        </p:spPr>
        <p:txBody>
          <a:bodyPr wrap="square">
            <a:spAutoFit/>
          </a:bodyPr>
          <a:lstStyle/>
          <a:p>
            <a:pPr>
              <a:spcBef>
                <a:spcPts val="600"/>
              </a:spcBef>
            </a:pPr>
            <a:r>
              <a:rPr lang="en-US" sz="2000" b="1" noProof="0" dirty="0"/>
              <a:t>Subsequently, many other messengers were also rejected                 (2Ch. 25:15-16; Amos 7:10-13).</a:t>
            </a:r>
          </a:p>
        </p:txBody>
      </p:sp>
      <p:sp>
        <p:nvSpPr>
          <p:cNvPr id="6" name="CuadroTexto 5">
            <a:extLst>
              <a:ext uri="{FF2B5EF4-FFF2-40B4-BE49-F238E27FC236}">
                <a16:creationId xmlns:a16="http://schemas.microsoft.com/office/drawing/2014/main" id="{B0373EAA-1330-BC3F-9A10-59CC1D8227C7}"/>
              </a:ext>
            </a:extLst>
          </p:cNvPr>
          <p:cNvSpPr txBox="1"/>
          <p:nvPr/>
        </p:nvSpPr>
        <p:spPr>
          <a:xfrm>
            <a:off x="2962274" y="2687727"/>
            <a:ext cx="9229725" cy="1323439"/>
          </a:xfrm>
          <a:prstGeom prst="rect">
            <a:avLst/>
          </a:prstGeom>
          <a:noFill/>
        </p:spPr>
        <p:txBody>
          <a:bodyPr wrap="square">
            <a:spAutoFit/>
          </a:bodyPr>
          <a:lstStyle/>
          <a:p>
            <a:pPr lvl="0">
              <a:spcBef>
                <a:spcPts val="600"/>
              </a:spcBef>
              <a:defRPr/>
            </a:pPr>
            <a:r>
              <a:rPr lang="en-US" sz="2000" b="1" noProof="0" dirty="0">
                <a:solidFill>
                  <a:srgbClr val="000000"/>
                </a:solidFill>
              </a:rPr>
              <a:t>After a night of meditation, the people made a decision: to reject the messengers of God who had been leading them (Num. 14:1-4). When Joshua and Caleb repeated words of encouragement to them, they decided to stone them (Num. 14:6-10).</a:t>
            </a:r>
          </a:p>
        </p:txBody>
      </p:sp>
      <p:sp>
        <p:nvSpPr>
          <p:cNvPr id="10" name="CuadroTexto 9">
            <a:extLst>
              <a:ext uri="{FF2B5EF4-FFF2-40B4-BE49-F238E27FC236}">
                <a16:creationId xmlns:a16="http://schemas.microsoft.com/office/drawing/2014/main" id="{94790B0B-0CCA-1245-CA09-EC05C5DD0CBF}"/>
              </a:ext>
            </a:extLst>
          </p:cNvPr>
          <p:cNvSpPr txBox="1"/>
          <p:nvPr/>
        </p:nvSpPr>
        <p:spPr>
          <a:xfrm>
            <a:off x="2962274" y="5221754"/>
            <a:ext cx="4458601" cy="1631216"/>
          </a:xfrm>
          <a:prstGeom prst="rect">
            <a:avLst/>
          </a:prstGeom>
          <a:noFill/>
        </p:spPr>
        <p:txBody>
          <a:bodyPr wrap="square">
            <a:spAutoFit/>
          </a:bodyPr>
          <a:lstStyle/>
          <a:p>
            <a:pPr lvl="0">
              <a:spcBef>
                <a:spcPts val="600"/>
              </a:spcBef>
              <a:defRPr/>
            </a:pPr>
            <a:r>
              <a:rPr lang="en-US" sz="2000" b="1" noProof="0" dirty="0">
                <a:solidFill>
                  <a:srgbClr val="000000"/>
                </a:solidFill>
              </a:rPr>
              <a:t>What was the reason for the rejection? The message they brought from God did not match their expectations, nor did they want to abandon their sinful lifestyle.</a:t>
            </a:r>
          </a:p>
        </p:txBody>
      </p:sp>
    </p:spTree>
    <p:extLst>
      <p:ext uri="{BB962C8B-B14F-4D97-AF65-F5344CB8AC3E}">
        <p14:creationId xmlns:p14="http://schemas.microsoft.com/office/powerpoint/2010/main" val="730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childTnLst>
                          </p:cTn>
                        </p:par>
                        <p:par>
                          <p:cTn id="22" fill="hold">
                            <p:stCondLst>
                              <p:cond delay="1000"/>
                            </p:stCondLst>
                            <p:childTnLst>
                              <p:par>
                                <p:cTn id="23" presetID="18"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Left)">
                                      <p:cBhvr>
                                        <p:cTn id="25" dur="500"/>
                                        <p:tgtEl>
                                          <p:spTgt spid="11"/>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AC5B5EC3-A16A-7E5C-4CD9-CA70E2905F78}"/>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FE9075C-CE68-06FD-8F52-5C52484A6ADD}"/>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7147" t="688" r="71" b="-688"/>
          <a:stretch>
            <a:fillRect/>
          </a:stretch>
        </p:blipFill>
        <p:spPr>
          <a:xfrm>
            <a:off x="2743199" y="2171700"/>
            <a:ext cx="6244885" cy="3769169"/>
          </a:xfrm>
          <a:prstGeom prst="rect">
            <a:avLst/>
          </a:prstGeom>
        </p:spPr>
      </p:pic>
      <p:pic>
        <p:nvPicPr>
          <p:cNvPr id="6" name="Imagen 5">
            <a:extLst>
              <a:ext uri="{FF2B5EF4-FFF2-40B4-BE49-F238E27FC236}">
                <a16:creationId xmlns:a16="http://schemas.microsoft.com/office/drawing/2014/main" id="{AB812FAB-CFF0-D648-5FFA-23FA8B772814}"/>
              </a:ext>
            </a:extLst>
          </p:cNvPr>
          <p:cNvPicPr>
            <a:picLocks noGrp="1" noRot="1" noChangeAspect="1" noMove="1" noResize="1" noEditPoints="1" noAdjustHandles="1" noChangeArrowheads="1" noChangeShapeType="1" noCrop="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ACA2326-1275-E3FE-8AF6-61E950A447CD}"/>
              </a:ext>
            </a:extLst>
          </p:cNvPr>
          <p:cNvSpPr txBox="1"/>
          <p:nvPr/>
        </p:nvSpPr>
        <p:spPr>
          <a:xfrm>
            <a:off x="1976233" y="76200"/>
            <a:ext cx="8258175" cy="1247775"/>
          </a:xfrm>
          <a:prstGeom prst="rect">
            <a:avLst/>
          </a:prstGeom>
          <a:noFill/>
        </p:spPr>
        <p:txBody>
          <a:bodyPr wrap="square">
            <a:prstTxWarp prst="textTriangleInverted">
              <a:avLst/>
            </a:prstTxWarp>
            <a:spAutoFit/>
          </a:bodyPr>
          <a:lstStyle/>
          <a:p>
            <a:pPr algn="ctr"/>
            <a:r>
              <a:rPr lang="en-US" sz="4400" b="1" noProof="0"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rPr>
              <a:t>THE REJECTION OF THE MESSAGE</a:t>
            </a:r>
          </a:p>
        </p:txBody>
      </p:sp>
    </p:spTree>
    <p:extLst>
      <p:ext uri="{BB962C8B-B14F-4D97-AF65-F5344CB8AC3E}">
        <p14:creationId xmlns:p14="http://schemas.microsoft.com/office/powerpoint/2010/main" val="143424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E08AAE-A8D5-6FF6-E736-89317D87F8B1}"/>
              </a:ext>
            </a:extLst>
          </p:cNvPr>
          <p:cNvSpPr txBox="1"/>
          <p:nvPr/>
        </p:nvSpPr>
        <p:spPr>
          <a:xfrm>
            <a:off x="0" y="-58368"/>
            <a:ext cx="12192000" cy="769441"/>
          </a:xfrm>
          <a:prstGeom prst="rect">
            <a:avLst/>
          </a:prstGeom>
          <a:noFill/>
        </p:spPr>
        <p:txBody>
          <a:bodyPr wrap="square">
            <a:spAutoFit/>
          </a:bodyPr>
          <a:lstStyle/>
          <a:p>
            <a:pPr algn="ctr"/>
            <a:r>
              <a:rPr lang="en-US" sz="4400" b="1" spc="60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CONTEMPT</a:t>
            </a:r>
          </a:p>
        </p:txBody>
      </p:sp>
      <p:sp>
        <p:nvSpPr>
          <p:cNvPr id="5" name="CuadroTexto 4">
            <a:extLst>
              <a:ext uri="{FF2B5EF4-FFF2-40B4-BE49-F238E27FC236}">
                <a16:creationId xmlns:a16="http://schemas.microsoft.com/office/drawing/2014/main" id="{4F8F2FF5-5ECC-61AE-F3AF-F074A85A01CD}"/>
              </a:ext>
            </a:extLst>
          </p:cNvPr>
          <p:cNvSpPr txBox="1"/>
          <p:nvPr/>
        </p:nvSpPr>
        <p:spPr>
          <a:xfrm>
            <a:off x="590550" y="549148"/>
            <a:ext cx="11010900" cy="923330"/>
          </a:xfrm>
          <a:prstGeom prst="rect">
            <a:avLst/>
          </a:prstGeom>
          <a:noFill/>
        </p:spPr>
        <p:txBody>
          <a:bodyPr wrap="square">
            <a:spAutoFit/>
          </a:bodyPr>
          <a:lstStyle/>
          <a:p>
            <a:pPr algn="ctr"/>
            <a:r>
              <a:rPr lang="en-US" b="1" noProof="0"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“And it came to pass, that when Jehudi had read three or four leaves, he cut it with the penknife, and cast it into the fire that was on the hearth, until all the roll was consumed in the fire that was on the hearth” </a:t>
            </a:r>
            <a:r>
              <a:rPr lang="en-US" sz="1400" b="1" noProof="0"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(Jeremiah 36:23)</a:t>
            </a:r>
            <a:endParaRPr lang="en-US" b="1" noProof="0"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EEDFA87-C1C8-7DDD-DE24-0181ABDFE5E9}"/>
              </a:ext>
            </a:extLst>
          </p:cNvPr>
          <p:cNvSpPr txBox="1"/>
          <p:nvPr/>
        </p:nvSpPr>
        <p:spPr>
          <a:xfrm>
            <a:off x="0" y="1530846"/>
            <a:ext cx="8210145" cy="1323439"/>
          </a:xfrm>
          <a:prstGeom prst="rect">
            <a:avLst/>
          </a:prstGeom>
          <a:noFill/>
        </p:spPr>
        <p:txBody>
          <a:bodyPr wrap="square" rtlCol="0">
            <a:spAutoFit/>
          </a:bodyPr>
          <a:lstStyle/>
          <a:p>
            <a:pPr>
              <a:spcBef>
                <a:spcPts val="600"/>
              </a:spcBef>
            </a:pPr>
            <a:r>
              <a:rPr lang="en-US" sz="2000" b="1" noProof="0" dirty="0"/>
              <a:t>In the time of King Jehoiakim, the people were involved in serious sins. God commanded Jeremiah to write a scroll with the prophetic message so that the king and his advisors would be warned and repent of their evil ways (Jer. 36:1-3).</a:t>
            </a:r>
          </a:p>
        </p:txBody>
      </p:sp>
      <p:pic>
        <p:nvPicPr>
          <p:cNvPr id="4" name="Imagen 3">
            <a:extLst>
              <a:ext uri="{FF2B5EF4-FFF2-40B4-BE49-F238E27FC236}">
                <a16:creationId xmlns:a16="http://schemas.microsoft.com/office/drawing/2014/main" id="{95D7AFF8-6EF4-8D1B-EDAE-472029989587}"/>
              </a:ext>
            </a:extLst>
          </p:cNvPr>
          <p:cNvPicPr>
            <a:picLocks noChangeAspect="1"/>
          </p:cNvPicPr>
          <p:nvPr/>
        </p:nvPicPr>
        <p:blipFill>
          <a:blip r:embed="rId3">
            <a:extLst>
              <a:ext uri="{28A0092B-C50C-407E-A947-70E740481C1C}">
                <a14:useLocalDpi xmlns:a14="http://schemas.microsoft.com/office/drawing/2010/main" val="0"/>
              </a:ext>
            </a:extLst>
          </a:blip>
          <a:srcRect l="3995" r="3995"/>
          <a:stretch/>
        </p:blipFill>
        <p:spPr>
          <a:xfrm>
            <a:off x="8297694" y="1575995"/>
            <a:ext cx="3765560" cy="5087452"/>
          </a:xfrm>
          <a:prstGeom prst="round2DiagRect">
            <a:avLst>
              <a:gd name="adj1" fmla="val 0"/>
              <a:gd name="adj2" fmla="val 11367"/>
            </a:avLst>
          </a:prstGeom>
          <a:ln w="38100" cap="sq">
            <a:solidFill>
              <a:srgbClr val="E4CB62"/>
            </a:solidFill>
            <a:miter lim="800000"/>
          </a:ln>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B39B2A41-F410-2820-9783-ECE1F8227D05}"/>
              </a:ext>
            </a:extLst>
          </p:cNvPr>
          <p:cNvSpPr txBox="1"/>
          <p:nvPr/>
        </p:nvSpPr>
        <p:spPr>
          <a:xfrm>
            <a:off x="2204689" y="4416678"/>
            <a:ext cx="3865123" cy="2246769"/>
          </a:xfrm>
          <a:prstGeom prst="rect">
            <a:avLst/>
          </a:prstGeom>
          <a:noFill/>
        </p:spPr>
        <p:txBody>
          <a:bodyPr wrap="square">
            <a:spAutoFit/>
          </a:bodyPr>
          <a:lstStyle/>
          <a:p>
            <a:pPr>
              <a:spcBef>
                <a:spcPts val="600"/>
              </a:spcBef>
            </a:pPr>
            <a:r>
              <a:rPr lang="en-US" sz="2000" b="1" noProof="0" dirty="0"/>
              <a:t>We might think that if we don't read the Bible, we can do whatever we want and live peacefully. But if we ignore God's warnings, we will reap the consequences of our sin and wickedness.</a:t>
            </a:r>
          </a:p>
        </p:txBody>
      </p:sp>
      <p:pic>
        <p:nvPicPr>
          <p:cNvPr id="10" name="Imagen 9">
            <a:extLst>
              <a:ext uri="{FF2B5EF4-FFF2-40B4-BE49-F238E27FC236}">
                <a16:creationId xmlns:a16="http://schemas.microsoft.com/office/drawing/2014/main" id="{A0455644-220A-FB82-A606-EC2DCF132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745" y="4315480"/>
            <a:ext cx="1952801" cy="2424167"/>
          </a:xfrm>
          <a:prstGeom prst="round2DiagRect">
            <a:avLst>
              <a:gd name="adj1" fmla="val 14446"/>
              <a:gd name="adj2" fmla="val 0"/>
            </a:avLst>
          </a:prstGeom>
          <a:ln w="38100" cap="sq">
            <a:solidFill>
              <a:schemeClr val="accent3">
                <a:lumMod val="5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00C81D18-ED73-FDD5-03DE-BD3968E31BE8}"/>
              </a:ext>
            </a:extLst>
          </p:cNvPr>
          <p:cNvPicPr>
            <a:picLocks noChangeAspect="1"/>
          </p:cNvPicPr>
          <p:nvPr/>
        </p:nvPicPr>
        <p:blipFill>
          <a:blip r:embed="rId5">
            <a:extLst>
              <a:ext uri="{28A0092B-C50C-407E-A947-70E740481C1C}">
                <a14:useLocalDpi xmlns:a14="http://schemas.microsoft.com/office/drawing/2010/main" val="0"/>
              </a:ext>
            </a:extLst>
          </a:blip>
          <a:srcRect l="3354" r="3354"/>
          <a:stretch/>
        </p:blipFill>
        <p:spPr>
          <a:xfrm>
            <a:off x="6220447" y="4315479"/>
            <a:ext cx="1824328" cy="2424167"/>
          </a:xfrm>
          <a:prstGeom prst="round2DiagRect">
            <a:avLst>
              <a:gd name="adj1" fmla="val 21104"/>
              <a:gd name="adj2" fmla="val 16123"/>
            </a:avLst>
          </a:prstGeom>
          <a:ln w="38100" cap="sq">
            <a:solidFill>
              <a:srgbClr val="C00000"/>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A2D36C20-BA11-8939-D95D-8304EFA24FD1}"/>
              </a:ext>
            </a:extLst>
          </p:cNvPr>
          <p:cNvSpPr txBox="1"/>
          <p:nvPr/>
        </p:nvSpPr>
        <p:spPr>
          <a:xfrm>
            <a:off x="-23190" y="3546782"/>
            <a:ext cx="8320883" cy="707886"/>
          </a:xfrm>
          <a:prstGeom prst="rect">
            <a:avLst/>
          </a:prstGeom>
          <a:noFill/>
        </p:spPr>
        <p:txBody>
          <a:bodyPr wrap="square">
            <a:spAutoFit/>
          </a:bodyPr>
          <a:lstStyle/>
          <a:p>
            <a:pPr lvl="0">
              <a:spcBef>
                <a:spcPts val="600"/>
              </a:spcBef>
              <a:defRPr/>
            </a:pPr>
            <a:r>
              <a:rPr lang="en-US" sz="2000" b="1" noProof="0" dirty="0">
                <a:solidFill>
                  <a:srgbClr val="000000"/>
                </a:solidFill>
              </a:rPr>
              <a:t>In response, a harsh prophecy was pronounced against Jehoiakim, and the destroyed message was rewritten and expanded (Jer. 36:27-31).</a:t>
            </a:r>
          </a:p>
        </p:txBody>
      </p:sp>
      <p:sp>
        <p:nvSpPr>
          <p:cNvPr id="11" name="CuadroTexto 10">
            <a:extLst>
              <a:ext uri="{FF2B5EF4-FFF2-40B4-BE49-F238E27FC236}">
                <a16:creationId xmlns:a16="http://schemas.microsoft.com/office/drawing/2014/main" id="{B008EADE-C7B0-C068-F0E6-7A591BA8E10B}"/>
              </a:ext>
            </a:extLst>
          </p:cNvPr>
          <p:cNvSpPr txBox="1"/>
          <p:nvPr/>
        </p:nvSpPr>
        <p:spPr>
          <a:xfrm>
            <a:off x="-1" y="2853272"/>
            <a:ext cx="8210145" cy="707886"/>
          </a:xfrm>
          <a:prstGeom prst="rect">
            <a:avLst/>
          </a:prstGeom>
          <a:noFill/>
        </p:spPr>
        <p:txBody>
          <a:bodyPr wrap="square">
            <a:spAutoFit/>
          </a:bodyPr>
          <a:lstStyle/>
          <a:p>
            <a:pPr lvl="0">
              <a:spcBef>
                <a:spcPts val="600"/>
              </a:spcBef>
              <a:defRPr/>
            </a:pPr>
            <a:r>
              <a:rPr lang="en-US" sz="2000" b="1" noProof="0" dirty="0">
                <a:solidFill>
                  <a:srgbClr val="000000"/>
                </a:solidFill>
              </a:rPr>
              <a:t>But Jehoiakim despised the message and destroyed it by throwing it into the fire, although a few begged him not to do so (Jer. 36:21-25).</a:t>
            </a:r>
          </a:p>
        </p:txBody>
      </p:sp>
    </p:spTree>
    <p:extLst>
      <p:ext uri="{BB962C8B-B14F-4D97-AF65-F5344CB8AC3E}">
        <p14:creationId xmlns:p14="http://schemas.microsoft.com/office/powerpoint/2010/main" val="399828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900" decel="100000" fill="hold"/>
                                        <p:tgtEl>
                                          <p:spTgt spid="1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39981-C033-4969-8E01-71F092D108A5}"/>
              </a:ext>
            </a:extLst>
          </p:cNvPr>
          <p:cNvSpPr txBox="1"/>
          <p:nvPr/>
        </p:nvSpPr>
        <p:spPr>
          <a:xfrm>
            <a:off x="0" y="-96253"/>
            <a:ext cx="1219200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en-US" sz="4800" b="1" spc="1000" noProof="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OBSTINACY</a:t>
            </a:r>
          </a:p>
        </p:txBody>
      </p:sp>
      <p:sp>
        <p:nvSpPr>
          <p:cNvPr id="5" name="CuadroTexto 4">
            <a:extLst>
              <a:ext uri="{FF2B5EF4-FFF2-40B4-BE49-F238E27FC236}">
                <a16:creationId xmlns:a16="http://schemas.microsoft.com/office/drawing/2014/main" id="{F4DA636F-1729-A74B-2B41-1142E461B181}"/>
              </a:ext>
            </a:extLst>
          </p:cNvPr>
          <p:cNvSpPr txBox="1"/>
          <p:nvPr/>
        </p:nvSpPr>
        <p:spPr>
          <a:xfrm>
            <a:off x="576263" y="557139"/>
            <a:ext cx="11039474" cy="861774"/>
          </a:xfrm>
          <a:prstGeom prst="rect">
            <a:avLst/>
          </a:prstGeom>
          <a:noFill/>
        </p:spPr>
        <p:txBody>
          <a:bodyPr wrap="square">
            <a:spAutoFit/>
          </a:bodyPr>
          <a:lstStyle/>
          <a:p>
            <a:pPr algn="ctr"/>
            <a:r>
              <a:rPr lang="en-US" b="1" noProof="0"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“And he also rebelled against king Nebuchadnezzar, who had made him swear by God: but he stiffened his neck, and hardened his heart from turning unto the Lord God of Israel.”                      </a:t>
            </a:r>
            <a:r>
              <a:rPr lang="en-US" sz="1400" b="1" noProof="0"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(2 Chronicles 36:13)</a:t>
            </a:r>
            <a:endParaRPr lang="en-US" b="1" noProof="0"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FA1A683C-907E-A210-BCEF-ADF18D5C2E66}"/>
              </a:ext>
            </a:extLst>
          </p:cNvPr>
          <p:cNvSpPr txBox="1"/>
          <p:nvPr/>
        </p:nvSpPr>
        <p:spPr>
          <a:xfrm>
            <a:off x="2324911" y="1609925"/>
            <a:ext cx="5687841" cy="1631216"/>
          </a:xfrm>
          <a:prstGeom prst="rect">
            <a:avLst/>
          </a:prstGeom>
          <a:noFill/>
        </p:spPr>
        <p:txBody>
          <a:bodyPr wrap="square" rtlCol="0">
            <a:spAutoFit/>
          </a:bodyPr>
          <a:lstStyle/>
          <a:p>
            <a:pPr>
              <a:spcBef>
                <a:spcPts val="600"/>
              </a:spcBef>
            </a:pPr>
            <a:r>
              <a:rPr lang="en-US" sz="2000" b="1" noProof="0" dirty="0"/>
              <a:t>The last king of Judah, Zedekiah, swore allegiance to Babylon, but broke his covenant. He repeatedly refused to accept the warning messages God gave him through Jeremiah</a:t>
            </a:r>
            <a:br>
              <a:rPr lang="en-US" sz="2000" b="1" noProof="0" dirty="0"/>
            </a:br>
            <a:r>
              <a:rPr lang="en-US" sz="2000" b="1" noProof="0" dirty="0"/>
              <a:t>(2 Chronicles 36:12).</a:t>
            </a:r>
          </a:p>
        </p:txBody>
      </p:sp>
      <p:pic>
        <p:nvPicPr>
          <p:cNvPr id="4" name="Imagen 3">
            <a:extLst>
              <a:ext uri="{FF2B5EF4-FFF2-40B4-BE49-F238E27FC236}">
                <a16:creationId xmlns:a16="http://schemas.microsoft.com/office/drawing/2014/main" id="{F8D80CCE-E6B5-8C28-4238-ABA1F7AB0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752" y="1724767"/>
            <a:ext cx="4030494" cy="2314010"/>
          </a:xfrm>
          <a:prstGeom prst="roundRect">
            <a:avLst>
              <a:gd name="adj" fmla="val 0"/>
            </a:avLst>
          </a:prstGeom>
          <a:solidFill>
            <a:srgbClr val="FFFFFF"/>
          </a:solidFill>
          <a:ln w="76200" cap="sq">
            <a:solidFill>
              <a:srgbClr val="9C638D"/>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75BCB66A-BF88-249E-7A61-EA5DA02462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752" y="4241416"/>
            <a:ext cx="4030494" cy="2396042"/>
          </a:xfrm>
          <a:prstGeom prst="roundRect">
            <a:avLst>
              <a:gd name="adj" fmla="val 0"/>
            </a:avLst>
          </a:prstGeom>
          <a:solidFill>
            <a:srgbClr val="FFFFFF"/>
          </a:solidFill>
          <a:ln w="76200" cap="sq">
            <a:gradFill flip="none" rotWithShape="1">
              <a:gsLst>
                <a:gs pos="0">
                  <a:schemeClr val="accent2">
                    <a:lumMod val="75000"/>
                  </a:schemeClr>
                </a:gs>
                <a:gs pos="49000">
                  <a:schemeClr val="accent2">
                    <a:lumMod val="75000"/>
                  </a:schemeClr>
                </a:gs>
                <a:gs pos="53000">
                  <a:srgbClr val="C00000"/>
                </a:gs>
                <a:gs pos="100000">
                  <a:srgbClr val="C00000"/>
                </a:gs>
              </a:gsLst>
              <a:lin ang="0" scaled="1"/>
              <a:tileRect/>
            </a:gra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EC4E1B6-9925-60FF-453A-ED11CB5AD166}"/>
              </a:ext>
            </a:extLst>
          </p:cNvPr>
          <p:cNvPicPr>
            <a:picLocks noChangeAspect="1"/>
          </p:cNvPicPr>
          <p:nvPr/>
        </p:nvPicPr>
        <p:blipFill rotWithShape="1">
          <a:blip r:embed="rId5">
            <a:extLst>
              <a:ext uri="{28A0092B-C50C-407E-A947-70E740481C1C}">
                <a14:useLocalDpi xmlns:a14="http://schemas.microsoft.com/office/drawing/2010/main" val="0"/>
              </a:ext>
            </a:extLst>
          </a:blip>
          <a:srcRect l="1745" r="1745"/>
          <a:stretch>
            <a:fillRect/>
          </a:stretch>
        </p:blipFill>
        <p:spPr>
          <a:xfrm>
            <a:off x="116728" y="1570558"/>
            <a:ext cx="2324915" cy="2740229"/>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DCA84BBA-F56A-45AA-0B71-1D3594097E66}"/>
              </a:ext>
            </a:extLst>
          </p:cNvPr>
          <p:cNvSpPr txBox="1"/>
          <p:nvPr/>
        </p:nvSpPr>
        <p:spPr>
          <a:xfrm>
            <a:off x="59988" y="4445244"/>
            <a:ext cx="7952764" cy="1323439"/>
          </a:xfrm>
          <a:prstGeom prst="rect">
            <a:avLst/>
          </a:prstGeom>
          <a:noFill/>
        </p:spPr>
        <p:txBody>
          <a:bodyPr wrap="square">
            <a:spAutoFit/>
          </a:bodyPr>
          <a:lstStyle/>
          <a:p>
            <a:pPr>
              <a:spcBef>
                <a:spcPts val="600"/>
              </a:spcBef>
            </a:pPr>
            <a:r>
              <a:rPr lang="en-US" sz="2000" b="1" noProof="0" dirty="0"/>
              <a:t>The message was clear: surrender to Babylon and you will save your own life, and Jerusalem (Jer. 38:17-23). But Zedekiah rejected the message. His obstinacy led to the final destruction of Jerusalem (2 Chron. 36:13).</a:t>
            </a:r>
          </a:p>
        </p:txBody>
      </p:sp>
      <p:sp>
        <p:nvSpPr>
          <p:cNvPr id="7" name="CuadroTexto 6">
            <a:extLst>
              <a:ext uri="{FF2B5EF4-FFF2-40B4-BE49-F238E27FC236}">
                <a16:creationId xmlns:a16="http://schemas.microsoft.com/office/drawing/2014/main" id="{1510ED35-3611-6AFE-C4F6-609E1C24DDF6}"/>
              </a:ext>
            </a:extLst>
          </p:cNvPr>
          <p:cNvSpPr txBox="1"/>
          <p:nvPr/>
        </p:nvSpPr>
        <p:spPr>
          <a:xfrm>
            <a:off x="2324911" y="3335361"/>
            <a:ext cx="5687841" cy="1015663"/>
          </a:xfrm>
          <a:prstGeom prst="rect">
            <a:avLst/>
          </a:prstGeom>
          <a:noFill/>
        </p:spPr>
        <p:txBody>
          <a:bodyPr wrap="square">
            <a:spAutoFit/>
          </a:bodyPr>
          <a:lstStyle/>
          <a:p>
            <a:pPr lvl="0">
              <a:spcBef>
                <a:spcPts val="600"/>
              </a:spcBef>
              <a:defRPr/>
            </a:pPr>
            <a:r>
              <a:rPr lang="en-US" sz="2000" b="1" noProof="0" dirty="0">
                <a:solidFill>
                  <a:srgbClr val="000000"/>
                </a:solidFill>
              </a:rPr>
              <a:t>When Jerusalem was surrounded by the Babylonian army, Zedekiah called Jeremiah to give him a message from God (Jer. 38:14).</a:t>
            </a:r>
          </a:p>
        </p:txBody>
      </p:sp>
      <p:sp>
        <p:nvSpPr>
          <p:cNvPr id="11" name="CuadroTexto 10">
            <a:extLst>
              <a:ext uri="{FF2B5EF4-FFF2-40B4-BE49-F238E27FC236}">
                <a16:creationId xmlns:a16="http://schemas.microsoft.com/office/drawing/2014/main" id="{31696EC3-54EB-9D77-A80D-FF7DBF9EF46C}"/>
              </a:ext>
            </a:extLst>
          </p:cNvPr>
          <p:cNvSpPr txBox="1"/>
          <p:nvPr/>
        </p:nvSpPr>
        <p:spPr>
          <a:xfrm>
            <a:off x="59988" y="5862904"/>
            <a:ext cx="7952764" cy="1015663"/>
          </a:xfrm>
          <a:prstGeom prst="rect">
            <a:avLst/>
          </a:prstGeom>
          <a:noFill/>
        </p:spPr>
        <p:txBody>
          <a:bodyPr wrap="square">
            <a:spAutoFit/>
          </a:bodyPr>
          <a:lstStyle/>
          <a:p>
            <a:pPr lvl="0">
              <a:spcBef>
                <a:spcPts val="600"/>
              </a:spcBef>
              <a:defRPr/>
            </a:pPr>
            <a:r>
              <a:rPr lang="en-US" sz="2000" b="1" noProof="0" dirty="0">
                <a:solidFill>
                  <a:srgbClr val="000000"/>
                </a:solidFill>
              </a:rPr>
              <a:t>For eleven years God communicated messages of hope to him if he would repent and change his conduct. At times, he even reacted positively, but he did not make permanent reforms (Jer. 34:8-11).</a:t>
            </a:r>
          </a:p>
        </p:txBody>
      </p:sp>
    </p:spTree>
    <p:extLst>
      <p:ext uri="{BB962C8B-B14F-4D97-AF65-F5344CB8AC3E}">
        <p14:creationId xmlns:p14="http://schemas.microsoft.com/office/powerpoint/2010/main" val="251001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outVertical)">
                                      <p:cBhvr>
                                        <p:cTn id="45" dur="500"/>
                                        <p:tgtEl>
                                          <p:spTgt spid="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a:stretch>
        </a:blipFill>
        <a:effectLst/>
      </p:bgPr>
    </p:bg>
    <p:spTree>
      <p:nvGrpSpPr>
        <p:cNvPr id="1" name="">
          <a:extLst>
            <a:ext uri="{FF2B5EF4-FFF2-40B4-BE49-F238E27FC236}">
              <a16:creationId xmlns:a16="http://schemas.microsoft.com/office/drawing/2014/main" id="{4B4B8266-28DB-6702-F1F5-A38A04C15AD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B09B389-DEDC-06CC-533D-4CE7715BD50E}"/>
              </a:ext>
            </a:extLst>
          </p:cNvPr>
          <p:cNvSpPr txBox="1"/>
          <p:nvPr/>
        </p:nvSpPr>
        <p:spPr>
          <a:xfrm>
            <a:off x="1" y="0"/>
            <a:ext cx="3762374" cy="769441"/>
          </a:xfrm>
          <a:prstGeom prst="rect">
            <a:avLst/>
          </a:prstGeom>
          <a:noFill/>
        </p:spPr>
        <p:txBody>
          <a:bodyPr wrap="square">
            <a:spAutoFit/>
          </a:bodyPr>
          <a:lstStyle/>
          <a:p>
            <a:pPr algn="ctr"/>
            <a:r>
              <a:rPr lang="en-US"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rPr>
              <a:t>HYPOCRISY</a:t>
            </a:r>
          </a:p>
        </p:txBody>
      </p:sp>
      <p:sp>
        <p:nvSpPr>
          <p:cNvPr id="5" name="CuadroTexto 4">
            <a:extLst>
              <a:ext uri="{FF2B5EF4-FFF2-40B4-BE49-F238E27FC236}">
                <a16:creationId xmlns:a16="http://schemas.microsoft.com/office/drawing/2014/main" id="{16762D6E-721D-785B-4975-B6E5075C48B6}"/>
              </a:ext>
            </a:extLst>
          </p:cNvPr>
          <p:cNvSpPr txBox="1"/>
          <p:nvPr/>
        </p:nvSpPr>
        <p:spPr>
          <a:xfrm>
            <a:off x="3695700" y="75128"/>
            <a:ext cx="8496300" cy="646331"/>
          </a:xfrm>
          <a:prstGeom prst="rect">
            <a:avLst/>
          </a:prstGeom>
          <a:noFill/>
        </p:spPr>
        <p:txBody>
          <a:bodyPr wrap="square">
            <a:spAutoFit/>
          </a:bodyPr>
          <a:lstStyle/>
          <a:p>
            <a:pPr algn="ctr"/>
            <a:r>
              <a:rPr lang="en-US" b="1" noProof="0" dirty="0">
                <a:solidFill>
                  <a:schemeClr val="bg1"/>
                </a:solidFill>
                <a:effectLst>
                  <a:outerShdw blurRad="38100" dist="38100" dir="2700000" algn="tl">
                    <a:srgbClr val="000000">
                      <a:alpha val="43137"/>
                    </a:srgbClr>
                  </a:outerShdw>
                </a:effectLst>
                <a:latin typeface="Comic Sans MS" panose="030F0702030302020204" pitchFamily="66" charset="0"/>
              </a:rPr>
              <a:t>“All therefore whatsoever they bid you observe, that observe and do; but do not ye after their works: for they say, and do not.” </a:t>
            </a:r>
            <a:r>
              <a:rPr lang="en-US" sz="1400" b="1" noProof="0" dirty="0">
                <a:solidFill>
                  <a:schemeClr val="bg1"/>
                </a:solidFill>
                <a:effectLst>
                  <a:outerShdw blurRad="38100" dist="38100" dir="2700000" algn="tl">
                    <a:srgbClr val="000000">
                      <a:alpha val="43137"/>
                    </a:srgbClr>
                  </a:outerShdw>
                </a:effectLst>
                <a:latin typeface="Comic Sans MS" panose="030F0702030302020204" pitchFamily="66" charset="0"/>
              </a:rPr>
              <a:t>(Matthew 23:3)</a:t>
            </a:r>
            <a:endParaRPr lang="en-US" b="1" noProof="0"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124C26E-8CDA-8614-94E7-2E67560BD64A}"/>
              </a:ext>
            </a:extLst>
          </p:cNvPr>
          <p:cNvSpPr txBox="1"/>
          <p:nvPr/>
        </p:nvSpPr>
        <p:spPr>
          <a:xfrm>
            <a:off x="4750187" y="832411"/>
            <a:ext cx="7253745" cy="400110"/>
          </a:xfrm>
          <a:prstGeom prst="rect">
            <a:avLst/>
          </a:prstGeom>
          <a:noFill/>
        </p:spPr>
        <p:txBody>
          <a:bodyPr wrap="square" rtlCol="0">
            <a:spAutoFit/>
          </a:bodyPr>
          <a:lstStyle/>
          <a:p>
            <a:pPr algn="ctr">
              <a:spcBef>
                <a:spcPts val="600"/>
              </a:spcBef>
            </a:pPr>
            <a:r>
              <a:rPr lang="en-US" sz="2000" b="1" noProof="0" dirty="0"/>
              <a:t>Why did Jesus call the Pharisees hypocrites?</a:t>
            </a:r>
          </a:p>
        </p:txBody>
      </p:sp>
      <p:graphicFrame>
        <p:nvGraphicFramePr>
          <p:cNvPr id="2" name="Diagrama 1">
            <a:extLst>
              <a:ext uri="{FF2B5EF4-FFF2-40B4-BE49-F238E27FC236}">
                <a16:creationId xmlns:a16="http://schemas.microsoft.com/office/drawing/2014/main" id="{C4BA2F8F-C07F-56FB-63F6-52784ACFDBBE}"/>
              </a:ext>
            </a:extLst>
          </p:cNvPr>
          <p:cNvGraphicFramePr/>
          <p:nvPr>
            <p:extLst>
              <p:ext uri="{D42A27DB-BD31-4B8C-83A1-F6EECF244321}">
                <p14:modId xmlns:p14="http://schemas.microsoft.com/office/powerpoint/2010/main" val="2773666029"/>
              </p:ext>
            </p:extLst>
          </p:nvPr>
        </p:nvGraphicFramePr>
        <p:xfrm>
          <a:off x="4750187" y="1278269"/>
          <a:ext cx="7253745" cy="4204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313E6BE0-60C3-4A66-CB21-3D7629A3C1F1}"/>
              </a:ext>
            </a:extLst>
          </p:cNvPr>
          <p:cNvSpPr txBox="1"/>
          <p:nvPr/>
        </p:nvSpPr>
        <p:spPr>
          <a:xfrm>
            <a:off x="4697344" y="5528206"/>
            <a:ext cx="7494656" cy="1323439"/>
          </a:xfrm>
          <a:prstGeom prst="rect">
            <a:avLst/>
          </a:prstGeom>
          <a:noFill/>
        </p:spPr>
        <p:txBody>
          <a:bodyPr wrap="square" rtlCol="0">
            <a:spAutoFit/>
          </a:bodyPr>
          <a:lstStyle/>
          <a:p>
            <a:pPr>
              <a:spcBef>
                <a:spcPts val="600"/>
              </a:spcBef>
            </a:pPr>
            <a:r>
              <a:rPr lang="en-US" sz="2000" b="1" noProof="0" dirty="0"/>
              <a:t>Jesus' words against the hypocritical Pharisees were written so that we would avoid following their example, and abandon any attitude or thought that leads us to reject the message that God gives us.</a:t>
            </a:r>
          </a:p>
        </p:txBody>
      </p:sp>
      <p:pic>
        <p:nvPicPr>
          <p:cNvPr id="4" name="Imagen 3">
            <a:extLst>
              <a:ext uri="{FF2B5EF4-FFF2-40B4-BE49-F238E27FC236}">
                <a16:creationId xmlns:a16="http://schemas.microsoft.com/office/drawing/2014/main" id="{D4D03384-7206-06C5-B20D-4DC78D61F32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2187" y="924128"/>
            <a:ext cx="4353711" cy="5813560"/>
          </a:xfrm>
          <a:prstGeom prst="rect">
            <a:avLst/>
          </a:prstGeom>
          <a:solidFill>
            <a:srgbClr val="FFFFFF">
              <a:shade val="85000"/>
            </a:srgbClr>
          </a:solidFill>
          <a:ln w="57150" cap="sq">
            <a:solidFill>
              <a:srgbClr val="C40C1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4/3*#ppt_w"/>
                                          </p:val>
                                        </p:tav>
                                        <p:tav tm="100000">
                                          <p:val>
                                            <p:strVal val="#ppt_w"/>
                                          </p:val>
                                        </p:tav>
                                      </p:tavLst>
                                    </p:anim>
                                    <p:anim calcmode="lin" valueType="num">
                                      <p:cBhvr>
                                        <p:cTn id="26" dur="500" fill="hold"/>
                                        <p:tgtEl>
                                          <p:spTgt spid="4"/>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5"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graphicEl>
                                              <a:dgm id="{8893F3CE-685D-439D-A268-D77D0BCA08D5}"/>
                                            </p:graphicEl>
                                          </p:spTgt>
                                        </p:tgtEl>
                                        <p:attrNameLst>
                                          <p:attrName>style.visibility</p:attrName>
                                        </p:attrNameLst>
                                      </p:cBhvr>
                                      <p:to>
                                        <p:strVal val="visible"/>
                                      </p:to>
                                    </p:set>
                                    <p:anim calcmode="lin" valueType="num">
                                      <p:cBhvr>
                                        <p:cTn id="42" dur="500" fill="hold"/>
                                        <p:tgtEl>
                                          <p:spTgt spid="2">
                                            <p:graphicEl>
                                              <a:dgm id="{8893F3CE-685D-439D-A268-D77D0BCA08D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8893F3CE-685D-439D-A268-D77D0BCA08D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8893F3CE-685D-439D-A268-D77D0BCA08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738EA7AD-A3D3-4269-964F-78B4E94F7DD2}"/>
                                            </p:graphicEl>
                                          </p:spTgt>
                                        </p:tgtEl>
                                        <p:attrNameLst>
                                          <p:attrName>style.visibility</p:attrName>
                                        </p:attrNameLst>
                                      </p:cBhvr>
                                      <p:to>
                                        <p:strVal val="visible"/>
                                      </p:to>
                                    </p:set>
                                    <p:anim calcmode="lin" valueType="num">
                                      <p:cBhvr>
                                        <p:cTn id="49" dur="500" fill="hold"/>
                                        <p:tgtEl>
                                          <p:spTgt spid="2">
                                            <p:graphicEl>
                                              <a:dgm id="{738EA7AD-A3D3-4269-964F-78B4E94F7DD2}"/>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738EA7AD-A3D3-4269-964F-78B4E94F7DD2}"/>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738EA7AD-A3D3-4269-964F-78B4E94F7DD2}"/>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C4EB8120-C2BC-4210-B1B0-1752F8E13E5A}"/>
                                            </p:graphicEl>
                                          </p:spTgt>
                                        </p:tgtEl>
                                        <p:attrNameLst>
                                          <p:attrName>style.visibility</p:attrName>
                                        </p:attrNameLst>
                                      </p:cBhvr>
                                      <p:to>
                                        <p:strVal val="visible"/>
                                      </p:to>
                                    </p:set>
                                    <p:anim calcmode="lin" valueType="num">
                                      <p:cBhvr>
                                        <p:cTn id="56" dur="500" fill="hold"/>
                                        <p:tgtEl>
                                          <p:spTgt spid="2">
                                            <p:graphicEl>
                                              <a:dgm id="{C4EB8120-C2BC-4210-B1B0-1752F8E13E5A}"/>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4EB8120-C2BC-4210-B1B0-1752F8E13E5A}"/>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4EB8120-C2BC-4210-B1B0-1752F8E13E5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95E04DF-B5CC-45D8-AD69-80BFE68366EF}"/>
                                            </p:graphicEl>
                                          </p:spTgt>
                                        </p:tgtEl>
                                        <p:attrNameLst>
                                          <p:attrName>style.visibility</p:attrName>
                                        </p:attrNameLst>
                                      </p:cBhvr>
                                      <p:to>
                                        <p:strVal val="visible"/>
                                      </p:to>
                                    </p:set>
                                    <p:anim calcmode="lin" valueType="num">
                                      <p:cBhvr>
                                        <p:cTn id="63" dur="500" fill="hold"/>
                                        <p:tgtEl>
                                          <p:spTgt spid="2">
                                            <p:graphicEl>
                                              <a:dgm id="{B95E04DF-B5CC-45D8-AD69-80BFE68366EF}"/>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95E04DF-B5CC-45D8-AD69-80BFE68366EF}"/>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95E04DF-B5CC-45D8-AD69-80BFE68366E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DC9B0F42-F748-4B63-91ED-E7616E5EBE15}"/>
                                            </p:graphicEl>
                                          </p:spTgt>
                                        </p:tgtEl>
                                        <p:attrNameLst>
                                          <p:attrName>style.visibility</p:attrName>
                                        </p:attrNameLst>
                                      </p:cBhvr>
                                      <p:to>
                                        <p:strVal val="visible"/>
                                      </p:to>
                                    </p:set>
                                    <p:anim calcmode="lin" valueType="num">
                                      <p:cBhvr>
                                        <p:cTn id="70" dur="500" fill="hold"/>
                                        <p:tgtEl>
                                          <p:spTgt spid="2">
                                            <p:graphicEl>
                                              <a:dgm id="{DC9B0F42-F748-4B63-91ED-E7616E5EBE15}"/>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DC9B0F42-F748-4B63-91ED-E7616E5EBE15}"/>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DC9B0F42-F748-4B63-91ED-E7616E5EBE1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
                                            <p:graphicEl>
                                              <a:dgm id="{0730256A-A870-4AC2-9DEC-515F3F6C7F44}"/>
                                            </p:graphicEl>
                                          </p:spTgt>
                                        </p:tgtEl>
                                        <p:attrNameLst>
                                          <p:attrName>style.visibility</p:attrName>
                                        </p:attrNameLst>
                                      </p:cBhvr>
                                      <p:to>
                                        <p:strVal val="visible"/>
                                      </p:to>
                                    </p:set>
                                    <p:anim calcmode="lin" valueType="num">
                                      <p:cBhvr>
                                        <p:cTn id="77" dur="500" fill="hold"/>
                                        <p:tgtEl>
                                          <p:spTgt spid="2">
                                            <p:graphicEl>
                                              <a:dgm id="{0730256A-A870-4AC2-9DEC-515F3F6C7F4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0730256A-A870-4AC2-9DEC-515F3F6C7F4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0730256A-A870-4AC2-9DEC-515F3F6C7F44}"/>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EF8238E3-8749-46D8-A0C4-F6EACDC9F5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A783A5A-A347-A45C-00C4-55EE0E1A930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b="28880"/>
          <a:stretch>
            <a:fillRect/>
          </a:stretch>
        </p:blipFill>
        <p:spPr>
          <a:xfrm>
            <a:off x="3076575" y="2047368"/>
            <a:ext cx="6000749" cy="4267707"/>
          </a:xfrm>
          <a:prstGeom prst="rect">
            <a:avLst/>
          </a:prstGeom>
        </p:spPr>
      </p:pic>
      <p:pic>
        <p:nvPicPr>
          <p:cNvPr id="6" name="Imagen 5">
            <a:extLst>
              <a:ext uri="{FF2B5EF4-FFF2-40B4-BE49-F238E27FC236}">
                <a16:creationId xmlns:a16="http://schemas.microsoft.com/office/drawing/2014/main" id="{42D714C9-A58A-C1E6-A380-D3283C8AF3B7}"/>
              </a:ext>
            </a:extLst>
          </p:cNvPr>
          <p:cNvPicPr>
            <a:picLocks noGrp="1" noRot="1" noChangeAspect="1" noMove="1" noResize="1" noEditPoints="1" noAdjustHandles="1" noChangeArrowheads="1" noChangeShapeType="1" noCrop="1"/>
          </p:cNvPicPr>
          <p:nvPr/>
        </p:nvPicPr>
        <p:blipFill>
          <a:blip r:embed="rId4">
            <a:duotone>
              <a:prstClr val="black"/>
              <a:schemeClr val="accent5">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197272BD-C25D-EF72-745D-5D9E4F6A6465}"/>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en-US" sz="4400" b="1" noProof="0" dirty="0">
                <a:ln w="9525">
                  <a:solidFill>
                    <a:srgbClr val="7030A0"/>
                  </a:solidFill>
                  <a:prstDash val="solid"/>
                </a:ln>
                <a:solidFill>
                  <a:srgbClr val="FFFF75"/>
                </a:solidFill>
                <a:effectLst>
                  <a:outerShdw blurRad="12700" dist="38100" dir="2700000" algn="tl" rotWithShape="0">
                    <a:srgbClr val="7030A0"/>
                  </a:outerShdw>
                </a:effectLst>
              </a:rPr>
              <a:t>PRACTICAL APPLICATION</a:t>
            </a:r>
          </a:p>
        </p:txBody>
      </p:sp>
    </p:spTree>
    <p:extLst>
      <p:ext uri="{BB962C8B-B14F-4D97-AF65-F5344CB8AC3E}">
        <p14:creationId xmlns:p14="http://schemas.microsoft.com/office/powerpoint/2010/main" val="4235122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CA1298-6F42-3059-2FDE-34D56895085C}"/>
              </a:ext>
            </a:extLst>
          </p:cNvPr>
          <p:cNvSpPr txBox="1"/>
          <p:nvPr/>
        </p:nvSpPr>
        <p:spPr>
          <a:xfrm>
            <a:off x="0" y="183672"/>
            <a:ext cx="8381485" cy="861774"/>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6">
                    <a:lumMod val="50000"/>
                  </a:schemeClr>
                </a:solidFill>
                <a:latin typeface="Comic Sans MS" panose="030F0702030302020204" pitchFamily="66" charset="0"/>
              </a:rPr>
              <a:t>“Now all these things happened unto them for examples: and they are written for our admonition, upon whom the ends of the world are come”    </a:t>
            </a:r>
            <a:r>
              <a:rPr lang="en-US" sz="1400" b="1" noProof="0" dirty="0">
                <a:solidFill>
                  <a:schemeClr val="accent6">
                    <a:lumMod val="50000"/>
                  </a:schemeClr>
                </a:solidFill>
                <a:latin typeface="Comic Sans MS" panose="030F0702030302020204" pitchFamily="66" charset="0"/>
              </a:rPr>
              <a:t>(1 Corinthians 10:11)</a:t>
            </a:r>
            <a:endParaRPr lang="en-US" b="1" noProof="0" dirty="0">
              <a:solidFill>
                <a:schemeClr val="accent6">
                  <a:lumMod val="50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0F70EA19-7DA3-EC12-1DD7-ABE17DADC373}"/>
              </a:ext>
            </a:extLst>
          </p:cNvPr>
          <p:cNvSpPr txBox="1"/>
          <p:nvPr/>
        </p:nvSpPr>
        <p:spPr>
          <a:xfrm>
            <a:off x="223478" y="1302570"/>
            <a:ext cx="7996394" cy="707886"/>
          </a:xfrm>
          <a:prstGeom prst="rect">
            <a:avLst/>
          </a:prstGeom>
          <a:noFill/>
        </p:spPr>
        <p:txBody>
          <a:bodyPr wrap="square">
            <a:spAutoFit/>
          </a:bodyPr>
          <a:lstStyle/>
          <a:p>
            <a:pPr>
              <a:spcBef>
                <a:spcPts val="600"/>
              </a:spcBef>
            </a:pPr>
            <a:r>
              <a:rPr lang="en-US" sz="2000" b="1" noProof="0" dirty="0"/>
              <a:t>“Those who cannot remember the past are condemned to repeat it” (George Santayana).</a:t>
            </a:r>
          </a:p>
        </p:txBody>
      </p:sp>
      <p:pic>
        <p:nvPicPr>
          <p:cNvPr id="4" name="Imagen 3">
            <a:extLst>
              <a:ext uri="{FF2B5EF4-FFF2-40B4-BE49-F238E27FC236}">
                <a16:creationId xmlns:a16="http://schemas.microsoft.com/office/drawing/2014/main" id="{C8C54FD1-E4D8-E537-AB52-BDDB76A74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485" y="140642"/>
            <a:ext cx="3679828" cy="6576715"/>
          </a:xfrm>
          <a:prstGeom prst="rect">
            <a:avLst/>
          </a:prstGeom>
          <a:ln w="19050">
            <a:solidFill>
              <a:schemeClr val="bg1"/>
            </a:solidFill>
          </a:ln>
          <a:effectLst>
            <a:glow rad="139700">
              <a:schemeClr val="accent4">
                <a:satMod val="175000"/>
                <a:alpha val="40000"/>
              </a:schemeClr>
            </a:glow>
          </a:effectLst>
        </p:spPr>
      </p:pic>
      <p:sp>
        <p:nvSpPr>
          <p:cNvPr id="7" name="CuadroTexto 6">
            <a:extLst>
              <a:ext uri="{FF2B5EF4-FFF2-40B4-BE49-F238E27FC236}">
                <a16:creationId xmlns:a16="http://schemas.microsoft.com/office/drawing/2014/main" id="{0E599797-47AE-AC71-7482-595E05DB8630}"/>
              </a:ext>
            </a:extLst>
          </p:cNvPr>
          <p:cNvSpPr txBox="1"/>
          <p:nvPr/>
        </p:nvSpPr>
        <p:spPr>
          <a:xfrm>
            <a:off x="3810516" y="5245037"/>
            <a:ext cx="4221804" cy="1261884"/>
          </a:xfrm>
          <a:custGeom>
            <a:avLst/>
            <a:gdLst>
              <a:gd name="csX0" fmla="*/ 0 w 4221804"/>
              <a:gd name="csY0" fmla="*/ 0 h 1261884"/>
              <a:gd name="csX1" fmla="*/ 485507 w 4221804"/>
              <a:gd name="csY1" fmla="*/ 0 h 1261884"/>
              <a:gd name="csX2" fmla="*/ 928797 w 4221804"/>
              <a:gd name="csY2" fmla="*/ 0 h 1261884"/>
              <a:gd name="csX3" fmla="*/ 1372086 w 4221804"/>
              <a:gd name="csY3" fmla="*/ 0 h 1261884"/>
              <a:gd name="csX4" fmla="*/ 1942030 w 4221804"/>
              <a:gd name="csY4" fmla="*/ 0 h 1261884"/>
              <a:gd name="csX5" fmla="*/ 2343101 w 4221804"/>
              <a:gd name="csY5" fmla="*/ 0 h 1261884"/>
              <a:gd name="csX6" fmla="*/ 2870827 w 4221804"/>
              <a:gd name="csY6" fmla="*/ 0 h 1261884"/>
              <a:gd name="csX7" fmla="*/ 3440770 w 4221804"/>
              <a:gd name="csY7" fmla="*/ 0 h 1261884"/>
              <a:gd name="csX8" fmla="*/ 4221804 w 4221804"/>
              <a:gd name="csY8" fmla="*/ 0 h 1261884"/>
              <a:gd name="csX9" fmla="*/ 4221804 w 4221804"/>
              <a:gd name="csY9" fmla="*/ 445866 h 1261884"/>
              <a:gd name="csX10" fmla="*/ 4221804 w 4221804"/>
              <a:gd name="csY10" fmla="*/ 828637 h 1261884"/>
              <a:gd name="csX11" fmla="*/ 4221804 w 4221804"/>
              <a:gd name="csY11" fmla="*/ 1261884 h 1261884"/>
              <a:gd name="csX12" fmla="*/ 3694079 w 4221804"/>
              <a:gd name="csY12" fmla="*/ 1261884 h 1261884"/>
              <a:gd name="csX13" fmla="*/ 3166353 w 4221804"/>
              <a:gd name="csY13" fmla="*/ 1261884 h 1261884"/>
              <a:gd name="csX14" fmla="*/ 2596409 w 4221804"/>
              <a:gd name="csY14" fmla="*/ 1261884 h 1261884"/>
              <a:gd name="csX15" fmla="*/ 2195338 w 4221804"/>
              <a:gd name="csY15" fmla="*/ 1261884 h 1261884"/>
              <a:gd name="csX16" fmla="*/ 1583177 w 4221804"/>
              <a:gd name="csY16" fmla="*/ 1261884 h 1261884"/>
              <a:gd name="csX17" fmla="*/ 1182105 w 4221804"/>
              <a:gd name="csY17" fmla="*/ 1261884 h 1261884"/>
              <a:gd name="csX18" fmla="*/ 738816 w 4221804"/>
              <a:gd name="csY18" fmla="*/ 1261884 h 1261884"/>
              <a:gd name="csX19" fmla="*/ 0 w 4221804"/>
              <a:gd name="csY19" fmla="*/ 1261884 h 1261884"/>
              <a:gd name="csX20" fmla="*/ 0 w 4221804"/>
              <a:gd name="csY20" fmla="*/ 828637 h 1261884"/>
              <a:gd name="csX21" fmla="*/ 0 w 4221804"/>
              <a:gd name="csY21" fmla="*/ 395390 h 1261884"/>
              <a:gd name="csX22" fmla="*/ 0 w 4221804"/>
              <a:gd name="csY22" fmla="*/ 0 h 1261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21804" h="1261884" fill="none" extrusionOk="0">
                <a:moveTo>
                  <a:pt x="0" y="0"/>
                </a:moveTo>
                <a:cubicBezTo>
                  <a:pt x="97501" y="-13975"/>
                  <a:pt x="334238" y="27618"/>
                  <a:pt x="485507" y="0"/>
                </a:cubicBezTo>
                <a:cubicBezTo>
                  <a:pt x="636776" y="-27618"/>
                  <a:pt x="738965" y="12771"/>
                  <a:pt x="928797" y="0"/>
                </a:cubicBezTo>
                <a:cubicBezTo>
                  <a:pt x="1118629" y="-12771"/>
                  <a:pt x="1254996" y="27157"/>
                  <a:pt x="1372086" y="0"/>
                </a:cubicBezTo>
                <a:cubicBezTo>
                  <a:pt x="1489176" y="-27157"/>
                  <a:pt x="1696524" y="66343"/>
                  <a:pt x="1942030" y="0"/>
                </a:cubicBezTo>
                <a:cubicBezTo>
                  <a:pt x="2187536" y="-66343"/>
                  <a:pt x="2250031" y="11027"/>
                  <a:pt x="2343101" y="0"/>
                </a:cubicBezTo>
                <a:cubicBezTo>
                  <a:pt x="2436171" y="-11027"/>
                  <a:pt x="2668838" y="51249"/>
                  <a:pt x="2870827" y="0"/>
                </a:cubicBezTo>
                <a:cubicBezTo>
                  <a:pt x="3072816" y="-51249"/>
                  <a:pt x="3169434" y="23281"/>
                  <a:pt x="3440770" y="0"/>
                </a:cubicBezTo>
                <a:cubicBezTo>
                  <a:pt x="3712106" y="-23281"/>
                  <a:pt x="4044862" y="44500"/>
                  <a:pt x="4221804" y="0"/>
                </a:cubicBezTo>
                <a:cubicBezTo>
                  <a:pt x="4270333" y="189825"/>
                  <a:pt x="4204297" y="288806"/>
                  <a:pt x="4221804" y="445866"/>
                </a:cubicBezTo>
                <a:cubicBezTo>
                  <a:pt x="4239311" y="602926"/>
                  <a:pt x="4190335" y="726106"/>
                  <a:pt x="4221804" y="828637"/>
                </a:cubicBezTo>
                <a:cubicBezTo>
                  <a:pt x="4253273" y="931168"/>
                  <a:pt x="4201333" y="1141512"/>
                  <a:pt x="4221804" y="1261884"/>
                </a:cubicBezTo>
                <a:cubicBezTo>
                  <a:pt x="3991621" y="1262072"/>
                  <a:pt x="3808864" y="1252303"/>
                  <a:pt x="3694079" y="1261884"/>
                </a:cubicBezTo>
                <a:cubicBezTo>
                  <a:pt x="3579295" y="1271465"/>
                  <a:pt x="3281106" y="1226308"/>
                  <a:pt x="3166353" y="1261884"/>
                </a:cubicBezTo>
                <a:cubicBezTo>
                  <a:pt x="3051600" y="1297460"/>
                  <a:pt x="2864491" y="1238274"/>
                  <a:pt x="2596409" y="1261884"/>
                </a:cubicBezTo>
                <a:cubicBezTo>
                  <a:pt x="2328327" y="1285494"/>
                  <a:pt x="2383419" y="1254413"/>
                  <a:pt x="2195338" y="1261884"/>
                </a:cubicBezTo>
                <a:cubicBezTo>
                  <a:pt x="2007257" y="1269355"/>
                  <a:pt x="1726067" y="1201061"/>
                  <a:pt x="1583177" y="1261884"/>
                </a:cubicBezTo>
                <a:cubicBezTo>
                  <a:pt x="1440287" y="1322707"/>
                  <a:pt x="1361809" y="1251150"/>
                  <a:pt x="1182105" y="1261884"/>
                </a:cubicBezTo>
                <a:cubicBezTo>
                  <a:pt x="1002401" y="1272618"/>
                  <a:pt x="918538" y="1227343"/>
                  <a:pt x="738816" y="1261884"/>
                </a:cubicBezTo>
                <a:cubicBezTo>
                  <a:pt x="559094" y="1296425"/>
                  <a:pt x="165575" y="1258526"/>
                  <a:pt x="0" y="1261884"/>
                </a:cubicBezTo>
                <a:cubicBezTo>
                  <a:pt x="-8788" y="1156204"/>
                  <a:pt x="6642" y="1001373"/>
                  <a:pt x="0" y="828637"/>
                </a:cubicBezTo>
                <a:cubicBezTo>
                  <a:pt x="-6642" y="655901"/>
                  <a:pt x="37833" y="508028"/>
                  <a:pt x="0" y="395390"/>
                </a:cubicBezTo>
                <a:cubicBezTo>
                  <a:pt x="-37833" y="282752"/>
                  <a:pt x="38200" y="192949"/>
                  <a:pt x="0" y="0"/>
                </a:cubicBezTo>
                <a:close/>
              </a:path>
              <a:path w="4221804" h="1261884" stroke="0" extrusionOk="0">
                <a:moveTo>
                  <a:pt x="0" y="0"/>
                </a:moveTo>
                <a:cubicBezTo>
                  <a:pt x="113237" y="-8044"/>
                  <a:pt x="344814" y="17261"/>
                  <a:pt x="443289" y="0"/>
                </a:cubicBezTo>
                <a:cubicBezTo>
                  <a:pt x="541764" y="-17261"/>
                  <a:pt x="890492" y="67754"/>
                  <a:pt x="1013233" y="0"/>
                </a:cubicBezTo>
                <a:cubicBezTo>
                  <a:pt x="1135974" y="-67754"/>
                  <a:pt x="1324371" y="59558"/>
                  <a:pt x="1583177" y="0"/>
                </a:cubicBezTo>
                <a:cubicBezTo>
                  <a:pt x="1841983" y="-59558"/>
                  <a:pt x="1910157" y="49743"/>
                  <a:pt x="2068684" y="0"/>
                </a:cubicBezTo>
                <a:cubicBezTo>
                  <a:pt x="2227211" y="-49743"/>
                  <a:pt x="2452510" y="42670"/>
                  <a:pt x="2554191" y="0"/>
                </a:cubicBezTo>
                <a:cubicBezTo>
                  <a:pt x="2655872" y="-42670"/>
                  <a:pt x="2991118" y="24837"/>
                  <a:pt x="3166353" y="0"/>
                </a:cubicBezTo>
                <a:cubicBezTo>
                  <a:pt x="3341588" y="-24837"/>
                  <a:pt x="3967425" y="112630"/>
                  <a:pt x="4221804" y="0"/>
                </a:cubicBezTo>
                <a:cubicBezTo>
                  <a:pt x="4260795" y="154289"/>
                  <a:pt x="4216337" y="268958"/>
                  <a:pt x="4221804" y="408009"/>
                </a:cubicBezTo>
                <a:cubicBezTo>
                  <a:pt x="4227271" y="547060"/>
                  <a:pt x="4193249" y="712166"/>
                  <a:pt x="4221804" y="841256"/>
                </a:cubicBezTo>
                <a:cubicBezTo>
                  <a:pt x="4250359" y="970346"/>
                  <a:pt x="4186833" y="1101392"/>
                  <a:pt x="4221804" y="1261884"/>
                </a:cubicBezTo>
                <a:cubicBezTo>
                  <a:pt x="3974530" y="1273705"/>
                  <a:pt x="3861736" y="1253131"/>
                  <a:pt x="3651860" y="1261884"/>
                </a:cubicBezTo>
                <a:cubicBezTo>
                  <a:pt x="3441984" y="1270637"/>
                  <a:pt x="3303796" y="1231233"/>
                  <a:pt x="3039699" y="1261884"/>
                </a:cubicBezTo>
                <a:cubicBezTo>
                  <a:pt x="2775602" y="1292535"/>
                  <a:pt x="2760264" y="1215571"/>
                  <a:pt x="2554191" y="1261884"/>
                </a:cubicBezTo>
                <a:cubicBezTo>
                  <a:pt x="2348118" y="1308197"/>
                  <a:pt x="2267783" y="1214298"/>
                  <a:pt x="2153120" y="1261884"/>
                </a:cubicBezTo>
                <a:cubicBezTo>
                  <a:pt x="2038457" y="1309470"/>
                  <a:pt x="1800730" y="1210997"/>
                  <a:pt x="1709831" y="1261884"/>
                </a:cubicBezTo>
                <a:cubicBezTo>
                  <a:pt x="1618932" y="1312771"/>
                  <a:pt x="1485791" y="1240561"/>
                  <a:pt x="1266541" y="1261884"/>
                </a:cubicBezTo>
                <a:cubicBezTo>
                  <a:pt x="1047291" y="1283207"/>
                  <a:pt x="956901" y="1223135"/>
                  <a:pt x="738816" y="1261884"/>
                </a:cubicBezTo>
                <a:cubicBezTo>
                  <a:pt x="520732" y="1300633"/>
                  <a:pt x="244372" y="1196763"/>
                  <a:pt x="0" y="1261884"/>
                </a:cubicBezTo>
                <a:cubicBezTo>
                  <a:pt x="-20258" y="1071260"/>
                  <a:pt x="43962" y="960795"/>
                  <a:pt x="0" y="828637"/>
                </a:cubicBezTo>
                <a:cubicBezTo>
                  <a:pt x="-43962" y="696479"/>
                  <a:pt x="36329" y="601956"/>
                  <a:pt x="0" y="445866"/>
                </a:cubicBezTo>
                <a:cubicBezTo>
                  <a:pt x="-36329" y="289776"/>
                  <a:pt x="39511" y="135607"/>
                  <a:pt x="0" y="0"/>
                </a:cubicBezTo>
                <a:close/>
              </a:path>
            </a:pathLst>
          </a:custGeom>
          <a:solidFill>
            <a:schemeClr val="accent3">
              <a:lumMod val="20000"/>
              <a:lumOff val="80000"/>
            </a:schemeClr>
          </a:solidFill>
          <a:ln w="38100">
            <a:solidFill>
              <a:schemeClr val="accent6">
                <a:lumMod val="50000"/>
              </a:schemeClr>
            </a:solidFill>
            <a:extLst>
              <a:ext uri="{C807C97D-BFC1-408E-A445-0C87EB9F89A2}">
                <ask:lineSketchStyleProps xmlns:ask="http://schemas.microsoft.com/office/drawing/2018/sketchyshapes" sd="2460374330">
                  <a:prstGeom prst="rect">
                    <a:avLst/>
                  </a:prstGeom>
                  <ask:type>
                    <ask:lineSketchScribble/>
                  </ask:type>
                </ask:lineSketchStyleProps>
              </a:ext>
            </a:extLst>
          </a:ln>
        </p:spPr>
        <p:txBody>
          <a:bodyPr wrap="square">
            <a:spAutoFit/>
          </a:bodyPr>
          <a:lstStyle/>
          <a:p>
            <a:pPr algn="ctr">
              <a:spcBef>
                <a:spcPts val="600"/>
              </a:spcBef>
            </a:pPr>
            <a:r>
              <a:rPr lang="en-US" sz="2000" b="1" noProof="0" dirty="0">
                <a:solidFill>
                  <a:srgbClr val="23066A"/>
                </a:solidFill>
              </a:rPr>
              <a:t>“Believe in the Lord your God, so shall ye be established; believe his prophets, so shall ye prosper.”                                 </a:t>
            </a:r>
            <a:r>
              <a:rPr lang="en-US" sz="1600" b="1" noProof="0" dirty="0">
                <a:solidFill>
                  <a:srgbClr val="23066A"/>
                </a:solidFill>
              </a:rPr>
              <a:t>(2 Chronicles 20:20)</a:t>
            </a:r>
            <a:endParaRPr lang="en-US" sz="2000" b="1" noProof="0" dirty="0">
              <a:solidFill>
                <a:srgbClr val="23066A"/>
              </a:solidFill>
            </a:endParaRPr>
          </a:p>
        </p:txBody>
      </p:sp>
      <p:pic>
        <p:nvPicPr>
          <p:cNvPr id="9" name="Imagen 8">
            <a:extLst>
              <a:ext uri="{FF2B5EF4-FFF2-40B4-BE49-F238E27FC236}">
                <a16:creationId xmlns:a16="http://schemas.microsoft.com/office/drawing/2014/main" id="{29D93887-F676-A33F-6E1C-B1E179C7B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30" y="5038345"/>
            <a:ext cx="3104113" cy="1736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00C6D983-6C04-C55D-E7D9-F3B4C1CDA4D8}"/>
              </a:ext>
            </a:extLst>
          </p:cNvPr>
          <p:cNvSpPr txBox="1"/>
          <p:nvPr/>
        </p:nvSpPr>
        <p:spPr>
          <a:xfrm>
            <a:off x="210509" y="3926639"/>
            <a:ext cx="7996394" cy="1015663"/>
          </a:xfrm>
          <a:prstGeom prst="rect">
            <a:avLst/>
          </a:prstGeom>
          <a:noFill/>
        </p:spPr>
        <p:txBody>
          <a:bodyPr wrap="square">
            <a:spAutoFit/>
          </a:bodyPr>
          <a:lstStyle/>
          <a:p>
            <a:pPr lvl="0">
              <a:spcBef>
                <a:spcPts val="600"/>
              </a:spcBef>
              <a:defRPr/>
            </a:pPr>
            <a:r>
              <a:rPr lang="en-US" sz="2000" b="1" noProof="0" dirty="0">
                <a:solidFill>
                  <a:srgbClr val="000000"/>
                </a:solidFill>
              </a:rPr>
              <a:t>We are not condemned to repeat the mistakes of past generations if we pay attention to the warnings of Scripture and the messages that God sends us through his prophets (1 Cor. 10:11).</a:t>
            </a:r>
          </a:p>
        </p:txBody>
      </p:sp>
      <p:sp>
        <p:nvSpPr>
          <p:cNvPr id="10" name="CuadroTexto 9">
            <a:extLst>
              <a:ext uri="{FF2B5EF4-FFF2-40B4-BE49-F238E27FC236}">
                <a16:creationId xmlns:a16="http://schemas.microsoft.com/office/drawing/2014/main" id="{E354372B-7306-C3F3-0192-7ED037BEE70C}"/>
              </a:ext>
            </a:extLst>
          </p:cNvPr>
          <p:cNvSpPr txBox="1"/>
          <p:nvPr/>
        </p:nvSpPr>
        <p:spPr>
          <a:xfrm>
            <a:off x="223478" y="2846764"/>
            <a:ext cx="7996394" cy="1015663"/>
          </a:xfrm>
          <a:prstGeom prst="rect">
            <a:avLst/>
          </a:prstGeom>
          <a:noFill/>
        </p:spPr>
        <p:txBody>
          <a:bodyPr wrap="square">
            <a:spAutoFit/>
          </a:bodyPr>
          <a:lstStyle/>
          <a:p>
            <a:pPr lvl="0">
              <a:spcBef>
                <a:spcPts val="600"/>
              </a:spcBef>
              <a:defRPr/>
            </a:pPr>
            <a:r>
              <a:rPr lang="en-US" sz="2000" b="1" noProof="0" dirty="0">
                <a:solidFill>
                  <a:srgbClr val="000000"/>
                </a:solidFill>
              </a:rPr>
              <a:t>The </a:t>
            </a:r>
            <a:r>
              <a:rPr lang="en-US" sz="2000" b="1" dirty="0">
                <a:solidFill>
                  <a:srgbClr val="000000"/>
                </a:solidFill>
              </a:rPr>
              <a:t>past is often prologue to the future. The past often sets the context for what is presently happening and what will happen in the future.</a:t>
            </a:r>
            <a:endParaRPr lang="en-US" sz="2000" b="1" noProof="0" dirty="0">
              <a:solidFill>
                <a:srgbClr val="000000"/>
              </a:solidFill>
            </a:endParaRPr>
          </a:p>
        </p:txBody>
      </p:sp>
      <p:sp>
        <p:nvSpPr>
          <p:cNvPr id="12" name="CuadroTexto 11">
            <a:extLst>
              <a:ext uri="{FF2B5EF4-FFF2-40B4-BE49-F238E27FC236}">
                <a16:creationId xmlns:a16="http://schemas.microsoft.com/office/drawing/2014/main" id="{2DECDA4A-4968-D62E-8F57-F20A3BDBDD89}"/>
              </a:ext>
            </a:extLst>
          </p:cNvPr>
          <p:cNvSpPr txBox="1"/>
          <p:nvPr/>
        </p:nvSpPr>
        <p:spPr>
          <a:xfrm>
            <a:off x="223477" y="2074667"/>
            <a:ext cx="7996393" cy="707886"/>
          </a:xfrm>
          <a:prstGeom prst="rect">
            <a:avLst/>
          </a:prstGeom>
          <a:noFill/>
        </p:spPr>
        <p:txBody>
          <a:bodyPr wrap="square">
            <a:spAutoFit/>
          </a:bodyPr>
          <a:lstStyle/>
          <a:p>
            <a:pPr lvl="0">
              <a:spcBef>
                <a:spcPts val="600"/>
              </a:spcBef>
              <a:defRPr/>
            </a:pPr>
            <a:r>
              <a:rPr lang="en-US" sz="2000" b="1" noProof="0" dirty="0">
                <a:solidFill>
                  <a:srgbClr val="000000"/>
                </a:solidFill>
              </a:rPr>
              <a:t>Humanity's </a:t>
            </a:r>
            <a:r>
              <a:rPr lang="en-US" sz="2000" b="1" dirty="0">
                <a:solidFill>
                  <a:srgbClr val="000000"/>
                </a:solidFill>
              </a:rPr>
              <a:t>experiences with God—be they good or bad—are not to be overlooked or discounted.</a:t>
            </a:r>
            <a:endParaRPr lang="en-US" sz="2000" b="1" noProof="0" dirty="0">
              <a:solidFill>
                <a:srgbClr val="000000"/>
              </a:solidFill>
            </a:endParaRPr>
          </a:p>
        </p:txBody>
      </p:sp>
    </p:spTree>
    <p:extLst>
      <p:ext uri="{BB962C8B-B14F-4D97-AF65-F5344CB8AC3E}">
        <p14:creationId xmlns:p14="http://schemas.microsoft.com/office/powerpoint/2010/main" val="287002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9"/>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8"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8)">
                                      <p:cBhvr>
                                        <p:cTn id="44" dur="750"/>
                                        <p:tgtEl>
                                          <p:spTgt spid="9"/>
                                        </p:tgtEl>
                                      </p:cBhvr>
                                    </p:animEffect>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6"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BF456E-1803-72C4-0AA5-19C8C6A03642}"/>
              </a:ext>
            </a:extLst>
          </p:cNvPr>
          <p:cNvSpPr txBox="1"/>
          <p:nvPr/>
        </p:nvSpPr>
        <p:spPr>
          <a:xfrm>
            <a:off x="728567" y="1906782"/>
            <a:ext cx="10962364" cy="3785652"/>
          </a:xfrm>
          <a:prstGeom prst="rect">
            <a:avLst/>
          </a:prstGeom>
          <a:noFill/>
        </p:spPr>
        <p:txBody>
          <a:bodyPr wrap="square">
            <a:spAutoFit/>
          </a:bodyPr>
          <a:lstStyle/>
          <a:p>
            <a:pPr>
              <a:spcBef>
                <a:spcPts val="600"/>
              </a:spcBef>
            </a:pPr>
            <a:r>
              <a:rPr lang="en-US" sz="2400" b="1" noProof="0" dirty="0">
                <a:latin typeface="Constantia" panose="02030602050306030303" pitchFamily="18" charset="0"/>
              </a:rPr>
              <a:t>“The spirit of opposition to reproof, that led to the persecution and imprisonment of Jeremiah, exists today. Many refuse to heed repeated warnings, preferring rather to listen to false teachers who flatter their vanity and overlook their evil-doing. In the day of trouble such will have no sure refuge, no help from heaven. God's chosen servants should meet with courage and patience the trials and sufferings that befall them through reproach, neglect, and misrepresentation. They should continue to discharge faithfully the work God has given them to do, ever remembering that the prophets of old and the Saviour of mankind and His apostles also endured abuse and persecution for the Word's sake.”</a:t>
            </a:r>
          </a:p>
        </p:txBody>
      </p:sp>
      <p:sp>
        <p:nvSpPr>
          <p:cNvPr id="4" name="CuadroTexto 3">
            <a:extLst>
              <a:ext uri="{FF2B5EF4-FFF2-40B4-BE49-F238E27FC236}">
                <a16:creationId xmlns:a16="http://schemas.microsoft.com/office/drawing/2014/main" id="{B10E0542-0571-637F-6ABA-4727C5276625}"/>
              </a:ext>
            </a:extLst>
          </p:cNvPr>
          <p:cNvSpPr txBox="1"/>
          <p:nvPr/>
        </p:nvSpPr>
        <p:spPr>
          <a:xfrm>
            <a:off x="8636665" y="5942587"/>
            <a:ext cx="3239092" cy="338554"/>
          </a:xfrm>
          <a:prstGeom prst="rect">
            <a:avLst/>
          </a:prstGeom>
          <a:noFill/>
        </p:spPr>
        <p:txBody>
          <a:bodyPr wrap="none" rtlCol="0">
            <a:spAutoFit/>
          </a:bodyPr>
          <a:lstStyle/>
          <a:p>
            <a:pPr algn="r"/>
            <a:r>
              <a:rPr lang="en-US" sz="1600" b="1" noProof="0" dirty="0" err="1"/>
              <a:t>EGW</a:t>
            </a:r>
            <a:r>
              <a:rPr lang="en-US" sz="1600" b="1" noProof="0" dirty="0"/>
              <a:t> (Prophets and Kings, p. 438)</a:t>
            </a:r>
          </a:p>
        </p:txBody>
      </p:sp>
    </p:spTree>
    <p:extLst>
      <p:ext uri="{BB962C8B-B14F-4D97-AF65-F5344CB8AC3E}">
        <p14:creationId xmlns:p14="http://schemas.microsoft.com/office/powerpoint/2010/main" val="94258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4A0EA81-5C25-6873-79ED-AE7ACE759F56}"/>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024025" y="3224719"/>
            <a:ext cx="2960801" cy="3429000"/>
          </a:xfrm>
          <a:prstGeom prst="rect">
            <a:avLst/>
          </a:prstGeom>
        </p:spPr>
      </p:pic>
      <p:sp>
        <p:nvSpPr>
          <p:cNvPr id="2" name="CuadroTexto 1">
            <a:extLst>
              <a:ext uri="{FF2B5EF4-FFF2-40B4-BE49-F238E27FC236}">
                <a16:creationId xmlns:a16="http://schemas.microsoft.com/office/drawing/2014/main" id="{831C53F6-50B7-3BED-FDB4-6F099FFDA0C1}"/>
              </a:ext>
            </a:extLst>
          </p:cNvPr>
          <p:cNvSpPr txBox="1"/>
          <p:nvPr/>
        </p:nvSpPr>
        <p:spPr>
          <a:xfrm>
            <a:off x="0" y="-38910"/>
            <a:ext cx="12192000" cy="769441"/>
          </a:xfrm>
          <a:prstGeom prst="rect">
            <a:avLst/>
          </a:prstGeom>
          <a:noFill/>
        </p:spPr>
        <p:txBody>
          <a:bodyPr wrap="square" rtlCol="0">
            <a:spAutoFit/>
          </a:bodyPr>
          <a:lstStyle/>
          <a:p>
            <a:pPr algn="ctr"/>
            <a:r>
              <a:rPr lang="en-US" sz="4400" b="1" noProof="0" dirty="0">
                <a:ln w="6600">
                  <a:solidFill>
                    <a:srgbClr val="FF66F9"/>
                  </a:solidFill>
                  <a:prstDash val="solid"/>
                </a:ln>
                <a:solidFill>
                  <a:srgbClr val="FFFFFF"/>
                </a:solidFill>
                <a:effectLst>
                  <a:outerShdw dist="38100" dir="2700000" algn="tl" rotWithShape="0">
                    <a:srgbClr val="FF66F9"/>
                  </a:outerShdw>
                </a:effectLst>
              </a:rPr>
              <a:t>APPENDIX:</a:t>
            </a:r>
            <a:r>
              <a:rPr lang="en-US" sz="4400" b="1" noProof="0" dirty="0"/>
              <a:t> </a:t>
            </a:r>
            <a:r>
              <a:rPr lang="en-US" sz="4400" b="1" noProof="0" dirty="0">
                <a:ln w="6600">
                  <a:solidFill>
                    <a:srgbClr val="CCCC00"/>
                  </a:solidFill>
                  <a:prstDash val="solid"/>
                </a:ln>
                <a:solidFill>
                  <a:srgbClr val="FFFFFF"/>
                </a:solidFill>
                <a:effectLst>
                  <a:outerShdw dist="38100" dir="2700000" algn="tl" rotWithShape="0">
                    <a:srgbClr val="CCCC00"/>
                  </a:outerShdw>
                </a:effectLst>
              </a:rPr>
              <a:t>THE VISIONS OF ELLEN G. WHITE</a:t>
            </a:r>
          </a:p>
        </p:txBody>
      </p:sp>
      <p:sp>
        <p:nvSpPr>
          <p:cNvPr id="3" name="CuadroTexto 2">
            <a:extLst>
              <a:ext uri="{FF2B5EF4-FFF2-40B4-BE49-F238E27FC236}">
                <a16:creationId xmlns:a16="http://schemas.microsoft.com/office/drawing/2014/main" id="{03D059FB-AF80-1383-D27A-A55ACC1D6D0D}"/>
              </a:ext>
            </a:extLst>
          </p:cNvPr>
          <p:cNvSpPr txBox="1"/>
          <p:nvPr/>
        </p:nvSpPr>
        <p:spPr>
          <a:xfrm>
            <a:off x="3328479" y="730531"/>
            <a:ext cx="4499043" cy="1938992"/>
          </a:xfrm>
          <a:prstGeom prst="rect">
            <a:avLst/>
          </a:prstGeom>
          <a:noFill/>
        </p:spPr>
        <p:txBody>
          <a:bodyPr wrap="square" rtlCol="0">
            <a:spAutoFit/>
          </a:bodyPr>
          <a:lstStyle/>
          <a:p>
            <a:pPr>
              <a:spcBef>
                <a:spcPts val="600"/>
              </a:spcBef>
            </a:pPr>
            <a:r>
              <a:rPr lang="en-US" sz="2000" b="1" noProof="0" dirty="0"/>
              <a:t>The visions that Ellen G. White received in public were accompanied by extraordinary phenomena: she did not breathe; her eyes remained open; she moved completely unaware of what was happening around her; …</a:t>
            </a:r>
          </a:p>
        </p:txBody>
      </p:sp>
      <p:pic>
        <p:nvPicPr>
          <p:cNvPr id="9" name="Imagen 8">
            <a:extLst>
              <a:ext uri="{FF2B5EF4-FFF2-40B4-BE49-F238E27FC236}">
                <a16:creationId xmlns:a16="http://schemas.microsoft.com/office/drawing/2014/main" id="{5DBB82B5-B5D1-327D-5296-FEF050A8D6C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3894" b="3894"/>
          <a:stretch/>
        </p:blipFill>
        <p:spPr>
          <a:xfrm>
            <a:off x="473411" y="833742"/>
            <a:ext cx="2760136" cy="3368607"/>
          </a:xfrm>
          <a:prstGeom prst="rect">
            <a:avLst/>
          </a:prstGeom>
          <a:ln w="38100" cap="sq">
            <a:solidFill>
              <a:srgbClr val="EF6BF8"/>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E3CFB3CD-5696-AE1D-C9EB-C65946E353F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29703" y="833742"/>
            <a:ext cx="3988452" cy="2228547"/>
          </a:xfrm>
          <a:prstGeom prst="rect">
            <a:avLst/>
          </a:prstGeom>
          <a:ln w="38100" cap="sq">
            <a:solidFill>
              <a:srgbClr val="B71B31"/>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005B8FE5-FB13-AD4B-B5C7-4DC164070DFD}"/>
              </a:ext>
            </a:extLst>
          </p:cNvPr>
          <p:cNvSpPr txBox="1"/>
          <p:nvPr/>
        </p:nvSpPr>
        <p:spPr>
          <a:xfrm>
            <a:off x="3315507" y="2772115"/>
            <a:ext cx="4499043" cy="1323439"/>
          </a:xfrm>
          <a:prstGeom prst="rect">
            <a:avLst/>
          </a:prstGeom>
          <a:noFill/>
        </p:spPr>
        <p:txBody>
          <a:bodyPr wrap="square">
            <a:spAutoFit/>
          </a:bodyPr>
          <a:lstStyle/>
          <a:p>
            <a:pPr>
              <a:spcBef>
                <a:spcPts val="600"/>
              </a:spcBef>
            </a:pPr>
            <a:r>
              <a:rPr lang="en-US" sz="2000" b="1" noProof="0" dirty="0"/>
              <a:t>Although some accused her of self-hypnotization (mesmerism), she did not control when she entered a vision, nor when she came out of it.</a:t>
            </a:r>
          </a:p>
        </p:txBody>
      </p:sp>
      <p:sp>
        <p:nvSpPr>
          <p:cNvPr id="17" name="CuadroTexto 16">
            <a:extLst>
              <a:ext uri="{FF2B5EF4-FFF2-40B4-BE49-F238E27FC236}">
                <a16:creationId xmlns:a16="http://schemas.microsoft.com/office/drawing/2014/main" id="{49B10E14-9546-D64C-B3FE-9B10E32BFBEE}"/>
              </a:ext>
            </a:extLst>
          </p:cNvPr>
          <p:cNvSpPr txBox="1"/>
          <p:nvPr/>
        </p:nvSpPr>
        <p:spPr>
          <a:xfrm>
            <a:off x="473411" y="4198146"/>
            <a:ext cx="8413414" cy="1323439"/>
          </a:xfrm>
          <a:prstGeom prst="rect">
            <a:avLst/>
          </a:prstGeom>
          <a:noFill/>
        </p:spPr>
        <p:txBody>
          <a:bodyPr wrap="square">
            <a:spAutoFit/>
          </a:bodyPr>
          <a:lstStyle/>
          <a:p>
            <a:pPr>
              <a:spcBef>
                <a:spcPts val="600"/>
              </a:spcBef>
            </a:pPr>
            <a:r>
              <a:rPr lang="en-US" sz="2000" b="1" noProof="0" dirty="0"/>
              <a:t>When Ellen went into vision, James White invited those presents to examine </a:t>
            </a:r>
            <a:r>
              <a:rPr lang="en-US" sz="2000" b="1" dirty="0"/>
              <a:t>her</a:t>
            </a:r>
            <a:r>
              <a:rPr lang="en-US" sz="2000" b="1" noProof="0" dirty="0"/>
              <a:t> to eliminate any doubt regarding her supernatural origin that her antagonists might have, and to strengthen those who believed in her.</a:t>
            </a:r>
          </a:p>
        </p:txBody>
      </p:sp>
      <p:sp>
        <p:nvSpPr>
          <p:cNvPr id="6" name="CuadroTexto 5">
            <a:extLst>
              <a:ext uri="{FF2B5EF4-FFF2-40B4-BE49-F238E27FC236}">
                <a16:creationId xmlns:a16="http://schemas.microsoft.com/office/drawing/2014/main" id="{F814D039-F1E0-19F1-C89C-C8846590AA0B}"/>
              </a:ext>
            </a:extLst>
          </p:cNvPr>
          <p:cNvSpPr txBox="1"/>
          <p:nvPr/>
        </p:nvSpPr>
        <p:spPr>
          <a:xfrm>
            <a:off x="473410" y="5624178"/>
            <a:ext cx="8550613" cy="1015663"/>
          </a:xfrm>
          <a:prstGeom prst="rect">
            <a:avLst/>
          </a:prstGeom>
          <a:noFill/>
        </p:spPr>
        <p:txBody>
          <a:bodyPr wrap="square">
            <a:spAutoFit/>
          </a:bodyPr>
          <a:lstStyle/>
          <a:p>
            <a:pPr lvl="0">
              <a:spcBef>
                <a:spcPts val="600"/>
              </a:spcBef>
              <a:defRPr/>
            </a:pPr>
            <a:r>
              <a:rPr lang="en-US" sz="2000" b="1" noProof="0" dirty="0">
                <a:solidFill>
                  <a:srgbClr val="000000"/>
                </a:solidFill>
              </a:rPr>
              <a:t>Those who accused her of mesmerism were astonished to see that she was indeed </a:t>
            </a:r>
            <a:r>
              <a:rPr lang="en-US" sz="2000" b="1" noProof="0">
                <a:solidFill>
                  <a:srgbClr val="000000"/>
                </a:solidFill>
              </a:rPr>
              <a:t>not breathing and </a:t>
            </a:r>
            <a:r>
              <a:rPr lang="en-US" sz="2000" b="1" noProof="0" dirty="0">
                <a:solidFill>
                  <a:srgbClr val="000000"/>
                </a:solidFill>
              </a:rPr>
              <a:t>fled in terror from the place where the vision was occurring.</a:t>
            </a:r>
          </a:p>
        </p:txBody>
      </p:sp>
    </p:spTree>
    <p:extLst>
      <p:ext uri="{BB962C8B-B14F-4D97-AF65-F5344CB8AC3E}">
        <p14:creationId xmlns:p14="http://schemas.microsoft.com/office/powerpoint/2010/main" val="3909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7" grpId="0"/>
      <p:bldP spid="6"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docProps/app.xml><?xml version="1.0" encoding="utf-8"?>
<Properties xmlns="http://schemas.openxmlformats.org/officeDocument/2006/extended-properties" xmlns:vt="http://schemas.openxmlformats.org/officeDocument/2006/docPropsVTypes">
  <TotalTime>630</TotalTime>
  <Words>1424</Words>
  <Application>Microsoft Office PowerPoint</Application>
  <PresentationFormat>Panorámica</PresentationFormat>
  <Paragraphs>59</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Comic Sans MS</vt:lpstr>
      <vt:lpstr>Aptos</vt:lpstr>
      <vt:lpstr>Arial</vt:lpstr>
      <vt:lpstr>Constantia</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98</cp:revision>
  <dcterms:created xsi:type="dcterms:W3CDTF">2026-10-24T16:41:53Z</dcterms:created>
  <dcterms:modified xsi:type="dcterms:W3CDTF">2026-10-27T20:04:33Z</dcterms:modified>
</cp:coreProperties>
</file>