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72" r:id="rId6"/>
    <p:sldId id="273" r:id="rId7"/>
    <p:sldId id="274" r:id="rId8"/>
    <p:sldId id="275" r:id="rId9"/>
    <p:sldId id="268" r:id="rId10"/>
    <p:sldId id="269" r:id="rId11"/>
    <p:sldId id="270" r:id="rId12"/>
    <p:sldId id="271" r:id="rId13"/>
    <p:sldId id="264" r:id="rId14"/>
    <p:sldId id="265" r:id="rId15"/>
    <p:sldId id="266" r:id="rId16"/>
    <p:sldId id="267" r:id="rId17"/>
    <p:sldId id="260" r:id="rId18"/>
    <p:sldId id="261" r:id="rId19"/>
    <p:sldId id="262" r:id="rId20"/>
    <p:sldId id="316" r:id="rId21"/>
    <p:sldId id="317" r:id="rId22"/>
    <p:sldId id="318" r:id="rId23"/>
    <p:sldId id="319" r:id="rId24"/>
    <p:sldId id="320" r:id="rId25"/>
    <p:sldId id="321" r:id="rId26"/>
    <p:sldId id="322" r:id="rId27"/>
    <p:sldId id="323" r:id="rId28"/>
    <p:sldId id="324" r:id="rId29"/>
    <p:sldId id="325" r:id="rId30"/>
    <p:sldId id="326" r:id="rId31"/>
    <p:sldId id="327" r:id="rId32"/>
    <p:sldId id="328" r:id="rId33"/>
    <p:sldId id="329" r:id="rId34"/>
    <p:sldId id="330" r:id="rId35"/>
    <p:sldId id="331" r:id="rId36"/>
    <p:sldId id="332" r:id="rId37"/>
    <p:sldId id="333" r:id="rId38"/>
    <p:sldId id="334" r:id="rId39"/>
    <p:sldId id="33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Lst>
  <p:sldSz cx="9144000" cy="6858000" type="screen4x3"/>
  <p:notesSz cx="6858000" cy="9144000"/>
  <p:embeddedFontLst>
    <p:embeddedFont>
      <p:font typeface="Arial Black" panose="020B0A04020102020204" pitchFamily="34" charset="0"/>
      <p:bold r:id="rId56"/>
    </p:embeddedFont>
    <p:embeddedFont>
      <p:font typeface="Harrington" panose="04040505050A02020702" pitchFamily="82" charset="0"/>
      <p:regular r:id="rId57"/>
    </p:embeddedFont>
  </p:embeddedFontLst>
  <p:defaultTextStyle>
    <a:defPPr>
      <a:defRPr lang="es-ES"/>
    </a:defPPr>
    <a:lvl1pPr algn="l" rtl="0" fontAlgn="base">
      <a:spcBef>
        <a:spcPct val="0"/>
      </a:spcBef>
      <a:spcAft>
        <a:spcPct val="0"/>
      </a:spcAft>
      <a:defRPr sz="2000" b="1"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sz="2000" b="1"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sz="2000" b="1"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sz="2000" b="1"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sz="2000"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000"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000"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000"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000" b="1"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FFFF00"/>
    <a:srgbClr val="A6B8C2"/>
    <a:srgbClr val="C6DDE0"/>
    <a:srgbClr val="DCE58B"/>
    <a:srgbClr val="CC929E"/>
    <a:srgbClr val="D09D4E"/>
    <a:srgbClr val="8FEAFF"/>
    <a:srgbClr val="FFE7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9BFAA0-0E4B-4195-AFCF-D5306C5F0F10}" v="167" dt="2024-07-14T18:59:50.3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00" autoAdjust="0"/>
    <p:restoredTop sz="94660"/>
  </p:normalViewPr>
  <p:slideViewPr>
    <p:cSldViewPr>
      <p:cViewPr varScale="1">
        <p:scale>
          <a:sx n="90" d="100"/>
          <a:sy n="90" d="100"/>
        </p:scale>
        <p:origin x="1186"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nda Desarme" userId="da06884b4d1911c2" providerId="LiveId" clId="{3D9BFAA0-0E4B-4195-AFCF-D5306C5F0F10}"/>
    <pc:docChg chg="undo custSel modSld">
      <pc:chgData name="Yolanda Desarme" userId="da06884b4d1911c2" providerId="LiveId" clId="{3D9BFAA0-0E4B-4195-AFCF-D5306C5F0F10}" dt="2024-07-14T18:59:00.312" v="352" actId="20577"/>
      <pc:docMkLst>
        <pc:docMk/>
      </pc:docMkLst>
      <pc:sldChg chg="modSp mod">
        <pc:chgData name="Yolanda Desarme" userId="da06884b4d1911c2" providerId="LiveId" clId="{3D9BFAA0-0E4B-4195-AFCF-D5306C5F0F10}" dt="2024-07-14T18:23:03.976" v="142" actId="20577"/>
        <pc:sldMkLst>
          <pc:docMk/>
          <pc:sldMk cId="0" sldId="257"/>
        </pc:sldMkLst>
        <pc:spChg chg="mod">
          <ac:chgData name="Yolanda Desarme" userId="da06884b4d1911c2" providerId="LiveId" clId="{3D9BFAA0-0E4B-4195-AFCF-D5306C5F0F10}" dt="2024-07-14T18:23:03.976" v="142" actId="20577"/>
          <ac:spMkLst>
            <pc:docMk/>
            <pc:sldMk cId="0" sldId="257"/>
            <ac:spMk id="3076" creationId="{00000000-0000-0000-0000-000000000000}"/>
          </ac:spMkLst>
        </pc:spChg>
      </pc:sldChg>
      <pc:sldChg chg="modAnim">
        <pc:chgData name="Yolanda Desarme" userId="da06884b4d1911c2" providerId="LiveId" clId="{3D9BFAA0-0E4B-4195-AFCF-D5306C5F0F10}" dt="2024-07-14T17:51:46.073" v="1"/>
        <pc:sldMkLst>
          <pc:docMk/>
          <pc:sldMk cId="0" sldId="258"/>
        </pc:sldMkLst>
      </pc:sldChg>
      <pc:sldChg chg="modSp mod">
        <pc:chgData name="Yolanda Desarme" userId="da06884b4d1911c2" providerId="LiveId" clId="{3D9BFAA0-0E4B-4195-AFCF-D5306C5F0F10}" dt="2024-07-14T18:31:02.201" v="202" actId="14100"/>
        <pc:sldMkLst>
          <pc:docMk/>
          <pc:sldMk cId="0" sldId="260"/>
        </pc:sldMkLst>
        <pc:spChg chg="mod">
          <ac:chgData name="Yolanda Desarme" userId="da06884b4d1911c2" providerId="LiveId" clId="{3D9BFAA0-0E4B-4195-AFCF-D5306C5F0F10}" dt="2024-07-14T18:31:02.201" v="202" actId="14100"/>
          <ac:spMkLst>
            <pc:docMk/>
            <pc:sldMk cId="0" sldId="260"/>
            <ac:spMk id="80903" creationId="{00000000-0000-0000-0000-000000000000}"/>
          </ac:spMkLst>
        </pc:spChg>
      </pc:sldChg>
      <pc:sldChg chg="modSp mod">
        <pc:chgData name="Yolanda Desarme" userId="da06884b4d1911c2" providerId="LiveId" clId="{3D9BFAA0-0E4B-4195-AFCF-D5306C5F0F10}" dt="2024-07-14T18:32:22.089" v="209" actId="6549"/>
        <pc:sldMkLst>
          <pc:docMk/>
          <pc:sldMk cId="0" sldId="262"/>
        </pc:sldMkLst>
        <pc:spChg chg="mod">
          <ac:chgData name="Yolanda Desarme" userId="da06884b4d1911c2" providerId="LiveId" clId="{3D9BFAA0-0E4B-4195-AFCF-D5306C5F0F10}" dt="2024-07-14T18:32:14.344" v="208" actId="20577"/>
          <ac:spMkLst>
            <pc:docMk/>
            <pc:sldMk cId="0" sldId="262"/>
            <ac:spMk id="78850" creationId="{00000000-0000-0000-0000-000000000000}"/>
          </ac:spMkLst>
        </pc:spChg>
        <pc:spChg chg="mod">
          <ac:chgData name="Yolanda Desarme" userId="da06884b4d1911c2" providerId="LiveId" clId="{3D9BFAA0-0E4B-4195-AFCF-D5306C5F0F10}" dt="2024-07-14T18:32:22.089" v="209" actId="6549"/>
          <ac:spMkLst>
            <pc:docMk/>
            <pc:sldMk cId="0" sldId="262"/>
            <ac:spMk id="78851" creationId="{00000000-0000-0000-0000-000000000000}"/>
          </ac:spMkLst>
        </pc:spChg>
        <pc:spChg chg="mod">
          <ac:chgData name="Yolanda Desarme" userId="da06884b4d1911c2" providerId="LiveId" clId="{3D9BFAA0-0E4B-4195-AFCF-D5306C5F0F10}" dt="2024-07-14T18:07:08.112" v="66"/>
          <ac:spMkLst>
            <pc:docMk/>
            <pc:sldMk cId="0" sldId="262"/>
            <ac:spMk id="78852" creationId="{00000000-0000-0000-0000-000000000000}"/>
          </ac:spMkLst>
        </pc:spChg>
      </pc:sldChg>
      <pc:sldChg chg="modSp mod">
        <pc:chgData name="Yolanda Desarme" userId="da06884b4d1911c2" providerId="LiveId" clId="{3D9BFAA0-0E4B-4195-AFCF-D5306C5F0F10}" dt="2024-07-14T18:27:28.120" v="180" actId="14100"/>
        <pc:sldMkLst>
          <pc:docMk/>
          <pc:sldMk cId="0" sldId="264"/>
        </pc:sldMkLst>
        <pc:spChg chg="mod">
          <ac:chgData name="Yolanda Desarme" userId="da06884b4d1911c2" providerId="LiveId" clId="{3D9BFAA0-0E4B-4195-AFCF-D5306C5F0F10}" dt="2024-07-14T17:59:16.400" v="44" actId="14100"/>
          <ac:spMkLst>
            <pc:docMk/>
            <pc:sldMk cId="0" sldId="264"/>
            <ac:spMk id="76802" creationId="{00000000-0000-0000-0000-000000000000}"/>
          </ac:spMkLst>
        </pc:spChg>
        <pc:spChg chg="mod">
          <ac:chgData name="Yolanda Desarme" userId="da06884b4d1911c2" providerId="LiveId" clId="{3D9BFAA0-0E4B-4195-AFCF-D5306C5F0F10}" dt="2024-07-14T18:27:28.120" v="180" actId="14100"/>
          <ac:spMkLst>
            <pc:docMk/>
            <pc:sldMk cId="0" sldId="264"/>
            <ac:spMk id="76804" creationId="{00000000-0000-0000-0000-000000000000}"/>
          </ac:spMkLst>
        </pc:spChg>
      </pc:sldChg>
      <pc:sldChg chg="modSp mod">
        <pc:chgData name="Yolanda Desarme" userId="da06884b4d1911c2" providerId="LiveId" clId="{3D9BFAA0-0E4B-4195-AFCF-D5306C5F0F10}" dt="2024-07-14T18:27:57.567" v="186" actId="20577"/>
        <pc:sldMkLst>
          <pc:docMk/>
          <pc:sldMk cId="0" sldId="265"/>
        </pc:sldMkLst>
        <pc:spChg chg="mod">
          <ac:chgData name="Yolanda Desarme" userId="da06884b4d1911c2" providerId="LiveId" clId="{3D9BFAA0-0E4B-4195-AFCF-D5306C5F0F10}" dt="2024-07-14T18:27:57.567" v="186" actId="20577"/>
          <ac:spMkLst>
            <pc:docMk/>
            <pc:sldMk cId="0" sldId="265"/>
            <ac:spMk id="75778" creationId="{00000000-0000-0000-0000-000000000000}"/>
          </ac:spMkLst>
        </pc:spChg>
      </pc:sldChg>
      <pc:sldChg chg="modSp mod">
        <pc:chgData name="Yolanda Desarme" userId="da06884b4d1911c2" providerId="LiveId" clId="{3D9BFAA0-0E4B-4195-AFCF-D5306C5F0F10}" dt="2024-07-14T18:29:24.428" v="193" actId="1076"/>
        <pc:sldMkLst>
          <pc:docMk/>
          <pc:sldMk cId="0" sldId="266"/>
        </pc:sldMkLst>
        <pc:spChg chg="mod">
          <ac:chgData name="Yolanda Desarme" userId="da06884b4d1911c2" providerId="LiveId" clId="{3D9BFAA0-0E4B-4195-AFCF-D5306C5F0F10}" dt="2024-07-14T18:00:05.297" v="47"/>
          <ac:spMkLst>
            <pc:docMk/>
            <pc:sldMk cId="0" sldId="266"/>
            <ac:spMk id="74755" creationId="{00000000-0000-0000-0000-000000000000}"/>
          </ac:spMkLst>
        </pc:spChg>
        <pc:spChg chg="mod">
          <ac:chgData name="Yolanda Desarme" userId="da06884b4d1911c2" providerId="LiveId" clId="{3D9BFAA0-0E4B-4195-AFCF-D5306C5F0F10}" dt="2024-07-14T18:29:24.428" v="193" actId="1076"/>
          <ac:spMkLst>
            <pc:docMk/>
            <pc:sldMk cId="0" sldId="266"/>
            <ac:spMk id="74756" creationId="{00000000-0000-0000-0000-000000000000}"/>
          </ac:spMkLst>
        </pc:spChg>
      </pc:sldChg>
      <pc:sldChg chg="modSp mod">
        <pc:chgData name="Yolanda Desarme" userId="da06884b4d1911c2" providerId="LiveId" clId="{3D9BFAA0-0E4B-4195-AFCF-D5306C5F0F10}" dt="2024-07-14T18:30:02.359" v="200" actId="6549"/>
        <pc:sldMkLst>
          <pc:docMk/>
          <pc:sldMk cId="0" sldId="267"/>
        </pc:sldMkLst>
        <pc:spChg chg="mod">
          <ac:chgData name="Yolanda Desarme" userId="da06884b4d1911c2" providerId="LiveId" clId="{3D9BFAA0-0E4B-4195-AFCF-D5306C5F0F10}" dt="2024-07-14T18:30:02.359" v="200" actId="6549"/>
          <ac:spMkLst>
            <pc:docMk/>
            <pc:sldMk cId="0" sldId="267"/>
            <ac:spMk id="73730" creationId="{00000000-0000-0000-0000-000000000000}"/>
          </ac:spMkLst>
        </pc:spChg>
        <pc:spChg chg="mod">
          <ac:chgData name="Yolanda Desarme" userId="da06884b4d1911c2" providerId="LiveId" clId="{3D9BFAA0-0E4B-4195-AFCF-D5306C5F0F10}" dt="2024-07-14T18:01:03.919" v="65"/>
          <ac:spMkLst>
            <pc:docMk/>
            <pc:sldMk cId="0" sldId="267"/>
            <ac:spMk id="73732" creationId="{00000000-0000-0000-0000-000000000000}"/>
          </ac:spMkLst>
        </pc:spChg>
      </pc:sldChg>
      <pc:sldChg chg="modSp">
        <pc:chgData name="Yolanda Desarme" userId="da06884b4d1911c2" providerId="LiveId" clId="{3D9BFAA0-0E4B-4195-AFCF-D5306C5F0F10}" dt="2024-07-14T17:52:56.166" v="4"/>
        <pc:sldMkLst>
          <pc:docMk/>
          <pc:sldMk cId="0" sldId="268"/>
        </pc:sldMkLst>
        <pc:spChg chg="mod">
          <ac:chgData name="Yolanda Desarme" userId="da06884b4d1911c2" providerId="LiveId" clId="{3D9BFAA0-0E4B-4195-AFCF-D5306C5F0F10}" dt="2024-07-14T17:52:56.166" v="4"/>
          <ac:spMkLst>
            <pc:docMk/>
            <pc:sldMk cId="0" sldId="268"/>
            <ac:spMk id="72708" creationId="{00000000-0000-0000-0000-000000000000}"/>
          </ac:spMkLst>
        </pc:spChg>
      </pc:sldChg>
      <pc:sldChg chg="modSp mod">
        <pc:chgData name="Yolanda Desarme" userId="da06884b4d1911c2" providerId="LiveId" clId="{3D9BFAA0-0E4B-4195-AFCF-D5306C5F0F10}" dt="2024-07-14T18:26:35.009" v="175" actId="14100"/>
        <pc:sldMkLst>
          <pc:docMk/>
          <pc:sldMk cId="0" sldId="269"/>
        </pc:sldMkLst>
        <pc:spChg chg="mod">
          <ac:chgData name="Yolanda Desarme" userId="da06884b4d1911c2" providerId="LiveId" clId="{3D9BFAA0-0E4B-4195-AFCF-D5306C5F0F10}" dt="2024-07-14T18:26:35.009" v="175" actId="14100"/>
          <ac:spMkLst>
            <pc:docMk/>
            <pc:sldMk cId="0" sldId="269"/>
            <ac:spMk id="71682" creationId="{00000000-0000-0000-0000-000000000000}"/>
          </ac:spMkLst>
        </pc:spChg>
      </pc:sldChg>
      <pc:sldChg chg="modSp">
        <pc:chgData name="Yolanda Desarme" userId="da06884b4d1911c2" providerId="LiveId" clId="{3D9BFAA0-0E4B-4195-AFCF-D5306C5F0F10}" dt="2024-07-14T18:26:59.309" v="178" actId="1076"/>
        <pc:sldMkLst>
          <pc:docMk/>
          <pc:sldMk cId="0" sldId="270"/>
        </pc:sldMkLst>
        <pc:spChg chg="mod">
          <ac:chgData name="Yolanda Desarme" userId="da06884b4d1911c2" providerId="LiveId" clId="{3D9BFAA0-0E4B-4195-AFCF-D5306C5F0F10}" dt="2024-07-14T18:26:59.309" v="178" actId="1076"/>
          <ac:spMkLst>
            <pc:docMk/>
            <pc:sldMk cId="0" sldId="270"/>
            <ac:spMk id="70659" creationId="{00000000-0000-0000-0000-000000000000}"/>
          </ac:spMkLst>
        </pc:spChg>
      </pc:sldChg>
      <pc:sldChg chg="modSp">
        <pc:chgData name="Yolanda Desarme" userId="da06884b4d1911c2" providerId="LiveId" clId="{3D9BFAA0-0E4B-4195-AFCF-D5306C5F0F10}" dt="2024-07-14T18:27:11.879" v="179" actId="14100"/>
        <pc:sldMkLst>
          <pc:docMk/>
          <pc:sldMk cId="0" sldId="271"/>
        </pc:sldMkLst>
        <pc:spChg chg="mod">
          <ac:chgData name="Yolanda Desarme" userId="da06884b4d1911c2" providerId="LiveId" clId="{3D9BFAA0-0E4B-4195-AFCF-D5306C5F0F10}" dt="2024-07-14T18:27:11.879" v="179" actId="14100"/>
          <ac:spMkLst>
            <pc:docMk/>
            <pc:sldMk cId="0" sldId="271"/>
            <ac:spMk id="69635" creationId="{00000000-0000-0000-0000-000000000000}"/>
          </ac:spMkLst>
        </pc:spChg>
        <pc:spChg chg="mod">
          <ac:chgData name="Yolanda Desarme" userId="da06884b4d1911c2" providerId="LiveId" clId="{3D9BFAA0-0E4B-4195-AFCF-D5306C5F0F10}" dt="2024-07-14T17:55:31.979" v="23"/>
          <ac:spMkLst>
            <pc:docMk/>
            <pc:sldMk cId="0" sldId="271"/>
            <ac:spMk id="69636" creationId="{00000000-0000-0000-0000-000000000000}"/>
          </ac:spMkLst>
        </pc:spChg>
      </pc:sldChg>
      <pc:sldChg chg="modSp">
        <pc:chgData name="Yolanda Desarme" userId="da06884b4d1911c2" providerId="LiveId" clId="{3D9BFAA0-0E4B-4195-AFCF-D5306C5F0F10}" dt="2024-07-14T17:52:11.250" v="2"/>
        <pc:sldMkLst>
          <pc:docMk/>
          <pc:sldMk cId="0" sldId="272"/>
        </pc:sldMkLst>
        <pc:spChg chg="mod">
          <ac:chgData name="Yolanda Desarme" userId="da06884b4d1911c2" providerId="LiveId" clId="{3D9BFAA0-0E4B-4195-AFCF-D5306C5F0F10}" dt="2024-07-14T17:52:11.250" v="2"/>
          <ac:spMkLst>
            <pc:docMk/>
            <pc:sldMk cId="0" sldId="272"/>
            <ac:spMk id="68613" creationId="{00000000-0000-0000-0000-000000000000}"/>
          </ac:spMkLst>
        </pc:spChg>
      </pc:sldChg>
      <pc:sldChg chg="modSp mod">
        <pc:chgData name="Yolanda Desarme" userId="da06884b4d1911c2" providerId="LiveId" clId="{3D9BFAA0-0E4B-4195-AFCF-D5306C5F0F10}" dt="2024-07-14T18:24:07.999" v="147" actId="6549"/>
        <pc:sldMkLst>
          <pc:docMk/>
          <pc:sldMk cId="0" sldId="273"/>
        </pc:sldMkLst>
        <pc:spChg chg="mod">
          <ac:chgData name="Yolanda Desarme" userId="da06884b4d1911c2" providerId="LiveId" clId="{3D9BFAA0-0E4B-4195-AFCF-D5306C5F0F10}" dt="2024-07-14T17:52:28.114" v="3"/>
          <ac:spMkLst>
            <pc:docMk/>
            <pc:sldMk cId="0" sldId="273"/>
            <ac:spMk id="67590" creationId="{00000000-0000-0000-0000-000000000000}"/>
          </ac:spMkLst>
        </pc:spChg>
        <pc:spChg chg="mod">
          <ac:chgData name="Yolanda Desarme" userId="da06884b4d1911c2" providerId="LiveId" clId="{3D9BFAA0-0E4B-4195-AFCF-D5306C5F0F10}" dt="2024-07-14T18:24:07.999" v="147" actId="6549"/>
          <ac:spMkLst>
            <pc:docMk/>
            <pc:sldMk cId="0" sldId="273"/>
            <ac:spMk id="67591" creationId="{00000000-0000-0000-0000-000000000000}"/>
          </ac:spMkLst>
        </pc:spChg>
      </pc:sldChg>
      <pc:sldChg chg="modSp mod">
        <pc:chgData name="Yolanda Desarme" userId="da06884b4d1911c2" providerId="LiveId" clId="{3D9BFAA0-0E4B-4195-AFCF-D5306C5F0F10}" dt="2024-07-14T18:25:27.470" v="173" actId="1076"/>
        <pc:sldMkLst>
          <pc:docMk/>
          <pc:sldMk cId="0" sldId="275"/>
        </pc:sldMkLst>
        <pc:spChg chg="mod">
          <ac:chgData name="Yolanda Desarme" userId="da06884b4d1911c2" providerId="LiveId" clId="{3D9BFAA0-0E4B-4195-AFCF-D5306C5F0F10}" dt="2024-07-14T18:24:55.774" v="171" actId="20577"/>
          <ac:spMkLst>
            <pc:docMk/>
            <pc:sldMk cId="0" sldId="275"/>
            <ac:spMk id="65538" creationId="{00000000-0000-0000-0000-000000000000}"/>
          </ac:spMkLst>
        </pc:spChg>
        <pc:spChg chg="mod">
          <ac:chgData name="Yolanda Desarme" userId="da06884b4d1911c2" providerId="LiveId" clId="{3D9BFAA0-0E4B-4195-AFCF-D5306C5F0F10}" dt="2024-07-14T18:25:27.470" v="173" actId="1076"/>
          <ac:spMkLst>
            <pc:docMk/>
            <pc:sldMk cId="0" sldId="275"/>
            <ac:spMk id="65541" creationId="{00000000-0000-0000-0000-000000000000}"/>
          </ac:spMkLst>
        </pc:spChg>
      </pc:sldChg>
      <pc:sldChg chg="modSp mod">
        <pc:chgData name="Yolanda Desarme" userId="da06884b4d1911c2" providerId="LiveId" clId="{3D9BFAA0-0E4B-4195-AFCF-D5306C5F0F10}" dt="2024-07-14T18:44:38.760" v="276" actId="6549"/>
        <pc:sldMkLst>
          <pc:docMk/>
          <pc:sldMk cId="0" sldId="296"/>
        </pc:sldMkLst>
        <pc:spChg chg="mod">
          <ac:chgData name="Yolanda Desarme" userId="da06884b4d1911c2" providerId="LiveId" clId="{3D9BFAA0-0E4B-4195-AFCF-D5306C5F0F10}" dt="2024-07-14T18:44:38.760" v="276" actId="6549"/>
          <ac:spMkLst>
            <pc:docMk/>
            <pc:sldMk cId="0" sldId="296"/>
            <ac:spMk id="44034" creationId="{00000000-0000-0000-0000-000000000000}"/>
          </ac:spMkLst>
        </pc:spChg>
      </pc:sldChg>
      <pc:sldChg chg="modSp mod">
        <pc:chgData name="Yolanda Desarme" userId="da06884b4d1911c2" providerId="LiveId" clId="{3D9BFAA0-0E4B-4195-AFCF-D5306C5F0F10}" dt="2024-07-14T18:44:57.818" v="277" actId="33524"/>
        <pc:sldMkLst>
          <pc:docMk/>
          <pc:sldMk cId="0" sldId="297"/>
        </pc:sldMkLst>
        <pc:spChg chg="mod">
          <ac:chgData name="Yolanda Desarme" userId="da06884b4d1911c2" providerId="LiveId" clId="{3D9BFAA0-0E4B-4195-AFCF-D5306C5F0F10}" dt="2024-07-14T18:44:57.818" v="277" actId="33524"/>
          <ac:spMkLst>
            <pc:docMk/>
            <pc:sldMk cId="0" sldId="297"/>
            <ac:spMk id="43012" creationId="{00000000-0000-0000-0000-000000000000}"/>
          </ac:spMkLst>
        </pc:spChg>
      </pc:sldChg>
      <pc:sldChg chg="modSp mod">
        <pc:chgData name="Yolanda Desarme" userId="da06884b4d1911c2" providerId="LiveId" clId="{3D9BFAA0-0E4B-4195-AFCF-D5306C5F0F10}" dt="2024-07-14T18:47:05.528" v="282" actId="6549"/>
        <pc:sldMkLst>
          <pc:docMk/>
          <pc:sldMk cId="0" sldId="300"/>
        </pc:sldMkLst>
        <pc:spChg chg="mod">
          <ac:chgData name="Yolanda Desarme" userId="da06884b4d1911c2" providerId="LiveId" clId="{3D9BFAA0-0E4B-4195-AFCF-D5306C5F0F10}" dt="2024-07-14T18:47:05.528" v="282" actId="6549"/>
          <ac:spMkLst>
            <pc:docMk/>
            <pc:sldMk cId="0" sldId="300"/>
            <ac:spMk id="39939" creationId="{00000000-0000-0000-0000-000000000000}"/>
          </ac:spMkLst>
        </pc:spChg>
      </pc:sldChg>
      <pc:sldChg chg="modSp mod">
        <pc:chgData name="Yolanda Desarme" userId="da06884b4d1911c2" providerId="LiveId" clId="{3D9BFAA0-0E4B-4195-AFCF-D5306C5F0F10}" dt="2024-07-14T18:48:12.707" v="316" actId="6549"/>
        <pc:sldMkLst>
          <pc:docMk/>
          <pc:sldMk cId="0" sldId="301"/>
        </pc:sldMkLst>
        <pc:spChg chg="mod">
          <ac:chgData name="Yolanda Desarme" userId="da06884b4d1911c2" providerId="LiveId" clId="{3D9BFAA0-0E4B-4195-AFCF-D5306C5F0F10}" dt="2024-07-14T18:48:12.707" v="316" actId="6549"/>
          <ac:spMkLst>
            <pc:docMk/>
            <pc:sldMk cId="0" sldId="301"/>
            <ac:spMk id="38914" creationId="{00000000-0000-0000-0000-000000000000}"/>
          </ac:spMkLst>
        </pc:spChg>
      </pc:sldChg>
      <pc:sldChg chg="modSp">
        <pc:chgData name="Yolanda Desarme" userId="da06884b4d1911c2" providerId="LiveId" clId="{3D9BFAA0-0E4B-4195-AFCF-D5306C5F0F10}" dt="2024-07-14T18:17:34.640" v="112"/>
        <pc:sldMkLst>
          <pc:docMk/>
          <pc:sldMk cId="0" sldId="302"/>
        </pc:sldMkLst>
        <pc:spChg chg="mod">
          <ac:chgData name="Yolanda Desarme" userId="da06884b4d1911c2" providerId="LiveId" clId="{3D9BFAA0-0E4B-4195-AFCF-D5306C5F0F10}" dt="2024-07-14T18:17:34.640" v="112"/>
          <ac:spMkLst>
            <pc:docMk/>
            <pc:sldMk cId="0" sldId="302"/>
            <ac:spMk id="37892" creationId="{00000000-0000-0000-0000-000000000000}"/>
          </ac:spMkLst>
        </pc:spChg>
      </pc:sldChg>
      <pc:sldChg chg="modSp mod">
        <pc:chgData name="Yolanda Desarme" userId="da06884b4d1911c2" providerId="LiveId" clId="{3D9BFAA0-0E4B-4195-AFCF-D5306C5F0F10}" dt="2024-07-14T18:59:00.312" v="352" actId="20577"/>
        <pc:sldMkLst>
          <pc:docMk/>
          <pc:sldMk cId="0" sldId="304"/>
        </pc:sldMkLst>
        <pc:spChg chg="mod">
          <ac:chgData name="Yolanda Desarme" userId="da06884b4d1911c2" providerId="LiveId" clId="{3D9BFAA0-0E4B-4195-AFCF-D5306C5F0F10}" dt="2024-07-14T18:59:00.312" v="352" actId="20577"/>
          <ac:spMkLst>
            <pc:docMk/>
            <pc:sldMk cId="0" sldId="304"/>
            <ac:spMk id="35842" creationId="{00000000-0000-0000-0000-000000000000}"/>
          </ac:spMkLst>
        </pc:spChg>
        <pc:spChg chg="mod">
          <ac:chgData name="Yolanda Desarme" userId="da06884b4d1911c2" providerId="LiveId" clId="{3D9BFAA0-0E4B-4195-AFCF-D5306C5F0F10}" dt="2024-07-14T18:18:16.399" v="113"/>
          <ac:spMkLst>
            <pc:docMk/>
            <pc:sldMk cId="0" sldId="304"/>
            <ac:spMk id="35844" creationId="{00000000-0000-0000-0000-000000000000}"/>
          </ac:spMkLst>
        </pc:spChg>
      </pc:sldChg>
      <pc:sldChg chg="modSp">
        <pc:chgData name="Yolanda Desarme" userId="da06884b4d1911c2" providerId="LiveId" clId="{3D9BFAA0-0E4B-4195-AFCF-D5306C5F0F10}" dt="2024-07-14T18:18:34.639" v="114"/>
        <pc:sldMkLst>
          <pc:docMk/>
          <pc:sldMk cId="0" sldId="305"/>
        </pc:sldMkLst>
        <pc:spChg chg="mod">
          <ac:chgData name="Yolanda Desarme" userId="da06884b4d1911c2" providerId="LiveId" clId="{3D9BFAA0-0E4B-4195-AFCF-D5306C5F0F10}" dt="2024-07-14T18:18:34.639" v="114"/>
          <ac:spMkLst>
            <pc:docMk/>
            <pc:sldMk cId="0" sldId="305"/>
            <ac:spMk id="34820" creationId="{00000000-0000-0000-0000-000000000000}"/>
          </ac:spMkLst>
        </pc:spChg>
      </pc:sldChg>
      <pc:sldChg chg="modSp mod">
        <pc:chgData name="Yolanda Desarme" userId="da06884b4d1911c2" providerId="LiveId" clId="{3D9BFAA0-0E4B-4195-AFCF-D5306C5F0F10}" dt="2024-07-14T18:50:13.290" v="318" actId="6549"/>
        <pc:sldMkLst>
          <pc:docMk/>
          <pc:sldMk cId="0" sldId="307"/>
        </pc:sldMkLst>
        <pc:spChg chg="mod">
          <ac:chgData name="Yolanda Desarme" userId="da06884b4d1911c2" providerId="LiveId" clId="{3D9BFAA0-0E4B-4195-AFCF-D5306C5F0F10}" dt="2024-07-14T18:50:13.290" v="318" actId="6549"/>
          <ac:spMkLst>
            <pc:docMk/>
            <pc:sldMk cId="0" sldId="307"/>
            <ac:spMk id="32772" creationId="{00000000-0000-0000-0000-000000000000}"/>
          </ac:spMkLst>
        </pc:spChg>
      </pc:sldChg>
      <pc:sldChg chg="modSp mod">
        <pc:chgData name="Yolanda Desarme" userId="da06884b4d1911c2" providerId="LiveId" clId="{3D9BFAA0-0E4B-4195-AFCF-D5306C5F0F10}" dt="2024-07-14T18:20:27.561" v="132" actId="6549"/>
        <pc:sldMkLst>
          <pc:docMk/>
          <pc:sldMk cId="0" sldId="308"/>
        </pc:sldMkLst>
        <pc:spChg chg="mod">
          <ac:chgData name="Yolanda Desarme" userId="da06884b4d1911c2" providerId="LiveId" clId="{3D9BFAA0-0E4B-4195-AFCF-D5306C5F0F10}" dt="2024-07-14T18:20:27.561" v="132" actId="6549"/>
          <ac:spMkLst>
            <pc:docMk/>
            <pc:sldMk cId="0" sldId="308"/>
            <ac:spMk id="31746" creationId="{00000000-0000-0000-0000-000000000000}"/>
          </ac:spMkLst>
        </pc:spChg>
      </pc:sldChg>
      <pc:sldChg chg="modSp mod">
        <pc:chgData name="Yolanda Desarme" userId="da06884b4d1911c2" providerId="LiveId" clId="{3D9BFAA0-0E4B-4195-AFCF-D5306C5F0F10}" dt="2024-07-14T18:50:33.228" v="319" actId="14100"/>
        <pc:sldMkLst>
          <pc:docMk/>
          <pc:sldMk cId="0" sldId="309"/>
        </pc:sldMkLst>
        <pc:spChg chg="mod">
          <ac:chgData name="Yolanda Desarme" userId="da06884b4d1911c2" providerId="LiveId" clId="{3D9BFAA0-0E4B-4195-AFCF-D5306C5F0F10}" dt="2024-07-14T18:21:00.509" v="138" actId="6549"/>
          <ac:spMkLst>
            <pc:docMk/>
            <pc:sldMk cId="0" sldId="309"/>
            <ac:spMk id="30722" creationId="{00000000-0000-0000-0000-000000000000}"/>
          </ac:spMkLst>
        </pc:spChg>
        <pc:spChg chg="mod">
          <ac:chgData name="Yolanda Desarme" userId="da06884b4d1911c2" providerId="LiveId" clId="{3D9BFAA0-0E4B-4195-AFCF-D5306C5F0F10}" dt="2024-07-14T18:50:33.228" v="319" actId="14100"/>
          <ac:spMkLst>
            <pc:docMk/>
            <pc:sldMk cId="0" sldId="309"/>
            <ac:spMk id="30723" creationId="{00000000-0000-0000-0000-000000000000}"/>
          </ac:spMkLst>
        </pc:spChg>
      </pc:sldChg>
      <pc:sldChg chg="modSp mod">
        <pc:chgData name="Yolanda Desarme" userId="da06884b4d1911c2" providerId="LiveId" clId="{3D9BFAA0-0E4B-4195-AFCF-D5306C5F0F10}" dt="2024-07-14T18:52:31.505" v="321" actId="255"/>
        <pc:sldMkLst>
          <pc:docMk/>
          <pc:sldMk cId="0" sldId="310"/>
        </pc:sldMkLst>
        <pc:spChg chg="mod">
          <ac:chgData name="Yolanda Desarme" userId="da06884b4d1911c2" providerId="LiveId" clId="{3D9BFAA0-0E4B-4195-AFCF-D5306C5F0F10}" dt="2024-07-14T18:52:31.505" v="321" actId="255"/>
          <ac:spMkLst>
            <pc:docMk/>
            <pc:sldMk cId="0" sldId="310"/>
            <ac:spMk id="29698" creationId="{00000000-0000-0000-0000-000000000000}"/>
          </ac:spMkLst>
        </pc:spChg>
      </pc:sldChg>
      <pc:sldChg chg="modSp mod">
        <pc:chgData name="Yolanda Desarme" userId="da06884b4d1911c2" providerId="LiveId" clId="{3D9BFAA0-0E4B-4195-AFCF-D5306C5F0F10}" dt="2024-07-14T18:34:14.431" v="229" actId="20577"/>
        <pc:sldMkLst>
          <pc:docMk/>
          <pc:sldMk cId="0" sldId="316"/>
        </pc:sldMkLst>
        <pc:spChg chg="mod">
          <ac:chgData name="Yolanda Desarme" userId="da06884b4d1911c2" providerId="LiveId" clId="{3D9BFAA0-0E4B-4195-AFCF-D5306C5F0F10}" dt="2024-07-14T18:34:00.230" v="228" actId="6549"/>
          <ac:spMkLst>
            <pc:docMk/>
            <pc:sldMk cId="0" sldId="316"/>
            <ac:spMk id="23554" creationId="{00000000-0000-0000-0000-000000000000}"/>
          </ac:spMkLst>
        </pc:spChg>
        <pc:spChg chg="mod">
          <ac:chgData name="Yolanda Desarme" userId="da06884b4d1911c2" providerId="LiveId" clId="{3D9BFAA0-0E4B-4195-AFCF-D5306C5F0F10}" dt="2024-07-14T18:34:14.431" v="229" actId="20577"/>
          <ac:spMkLst>
            <pc:docMk/>
            <pc:sldMk cId="0" sldId="316"/>
            <ac:spMk id="23555" creationId="{00000000-0000-0000-0000-000000000000}"/>
          </ac:spMkLst>
        </pc:spChg>
      </pc:sldChg>
      <pc:sldChg chg="modSp">
        <pc:chgData name="Yolanda Desarme" userId="da06884b4d1911c2" providerId="LiveId" clId="{3D9BFAA0-0E4B-4195-AFCF-D5306C5F0F10}" dt="2024-07-14T18:35:00.375" v="231" actId="14100"/>
        <pc:sldMkLst>
          <pc:docMk/>
          <pc:sldMk cId="0" sldId="317"/>
        </pc:sldMkLst>
        <pc:spChg chg="mod">
          <ac:chgData name="Yolanda Desarme" userId="da06884b4d1911c2" providerId="LiveId" clId="{3D9BFAA0-0E4B-4195-AFCF-D5306C5F0F10}" dt="2024-07-14T18:35:00.375" v="231" actId="14100"/>
          <ac:spMkLst>
            <pc:docMk/>
            <pc:sldMk cId="0" sldId="317"/>
            <ac:spMk id="22533" creationId="{00000000-0000-0000-0000-000000000000}"/>
          </ac:spMkLst>
        </pc:spChg>
      </pc:sldChg>
      <pc:sldChg chg="modSp">
        <pc:chgData name="Yolanda Desarme" userId="da06884b4d1911c2" providerId="LiveId" clId="{3D9BFAA0-0E4B-4195-AFCF-D5306C5F0F10}" dt="2024-07-14T18:35:14.057" v="232" actId="1076"/>
        <pc:sldMkLst>
          <pc:docMk/>
          <pc:sldMk cId="0" sldId="318"/>
        </pc:sldMkLst>
        <pc:spChg chg="mod">
          <ac:chgData name="Yolanda Desarme" userId="da06884b4d1911c2" providerId="LiveId" clId="{3D9BFAA0-0E4B-4195-AFCF-D5306C5F0F10}" dt="2024-07-14T18:35:14.057" v="232" actId="1076"/>
          <ac:spMkLst>
            <pc:docMk/>
            <pc:sldMk cId="0" sldId="318"/>
            <ac:spMk id="21508" creationId="{00000000-0000-0000-0000-000000000000}"/>
          </ac:spMkLst>
        </pc:spChg>
      </pc:sldChg>
      <pc:sldChg chg="modSp">
        <pc:chgData name="Yolanda Desarme" userId="da06884b4d1911c2" providerId="LiveId" clId="{3D9BFAA0-0E4B-4195-AFCF-D5306C5F0F10}" dt="2024-07-14T18:10:13.213" v="67"/>
        <pc:sldMkLst>
          <pc:docMk/>
          <pc:sldMk cId="0" sldId="323"/>
        </pc:sldMkLst>
        <pc:spChg chg="mod">
          <ac:chgData name="Yolanda Desarme" userId="da06884b4d1911c2" providerId="LiveId" clId="{3D9BFAA0-0E4B-4195-AFCF-D5306C5F0F10}" dt="2024-07-14T18:10:13.213" v="67"/>
          <ac:spMkLst>
            <pc:docMk/>
            <pc:sldMk cId="0" sldId="323"/>
            <ac:spMk id="16388" creationId="{00000000-0000-0000-0000-000000000000}"/>
          </ac:spMkLst>
        </pc:spChg>
      </pc:sldChg>
      <pc:sldChg chg="modSp mod">
        <pc:chgData name="Yolanda Desarme" userId="da06884b4d1911c2" providerId="LiveId" clId="{3D9BFAA0-0E4B-4195-AFCF-D5306C5F0F10}" dt="2024-07-14T18:37:07.044" v="234" actId="113"/>
        <pc:sldMkLst>
          <pc:docMk/>
          <pc:sldMk cId="0" sldId="324"/>
        </pc:sldMkLst>
        <pc:spChg chg="mod">
          <ac:chgData name="Yolanda Desarme" userId="da06884b4d1911c2" providerId="LiveId" clId="{3D9BFAA0-0E4B-4195-AFCF-D5306C5F0F10}" dt="2024-07-14T18:37:07.044" v="234" actId="113"/>
          <ac:spMkLst>
            <pc:docMk/>
            <pc:sldMk cId="0" sldId="324"/>
            <ac:spMk id="15362" creationId="{00000000-0000-0000-0000-000000000000}"/>
          </ac:spMkLst>
        </pc:spChg>
        <pc:spChg chg="mod">
          <ac:chgData name="Yolanda Desarme" userId="da06884b4d1911c2" providerId="LiveId" clId="{3D9BFAA0-0E4B-4195-AFCF-D5306C5F0F10}" dt="2024-07-14T18:11:32.471" v="78"/>
          <ac:spMkLst>
            <pc:docMk/>
            <pc:sldMk cId="0" sldId="324"/>
            <ac:spMk id="15364" creationId="{00000000-0000-0000-0000-000000000000}"/>
          </ac:spMkLst>
        </pc:spChg>
      </pc:sldChg>
      <pc:sldChg chg="modSp">
        <pc:chgData name="Yolanda Desarme" userId="da06884b4d1911c2" providerId="LiveId" clId="{3D9BFAA0-0E4B-4195-AFCF-D5306C5F0F10}" dt="2024-07-14T18:11:51.745" v="79"/>
        <pc:sldMkLst>
          <pc:docMk/>
          <pc:sldMk cId="0" sldId="326"/>
        </pc:sldMkLst>
        <pc:spChg chg="mod">
          <ac:chgData name="Yolanda Desarme" userId="da06884b4d1911c2" providerId="LiveId" clId="{3D9BFAA0-0E4B-4195-AFCF-D5306C5F0F10}" dt="2024-07-14T18:11:51.745" v="79"/>
          <ac:spMkLst>
            <pc:docMk/>
            <pc:sldMk cId="0" sldId="326"/>
            <ac:spMk id="13317" creationId="{00000000-0000-0000-0000-000000000000}"/>
          </ac:spMkLst>
        </pc:spChg>
      </pc:sldChg>
      <pc:sldChg chg="modSp">
        <pc:chgData name="Yolanda Desarme" userId="da06884b4d1911c2" providerId="LiveId" clId="{3D9BFAA0-0E4B-4195-AFCF-D5306C5F0F10}" dt="2024-07-14T18:12:06.249" v="80"/>
        <pc:sldMkLst>
          <pc:docMk/>
          <pc:sldMk cId="0" sldId="327"/>
        </pc:sldMkLst>
        <pc:spChg chg="mod">
          <ac:chgData name="Yolanda Desarme" userId="da06884b4d1911c2" providerId="LiveId" clId="{3D9BFAA0-0E4B-4195-AFCF-D5306C5F0F10}" dt="2024-07-14T18:12:06.249" v="80"/>
          <ac:spMkLst>
            <pc:docMk/>
            <pc:sldMk cId="0" sldId="327"/>
            <ac:spMk id="12292" creationId="{00000000-0000-0000-0000-000000000000}"/>
          </ac:spMkLst>
        </pc:spChg>
      </pc:sldChg>
      <pc:sldChg chg="modSp mod">
        <pc:chgData name="Yolanda Desarme" userId="da06884b4d1911c2" providerId="LiveId" clId="{3D9BFAA0-0E4B-4195-AFCF-D5306C5F0F10}" dt="2024-07-14T18:38:55.333" v="243" actId="20577"/>
        <pc:sldMkLst>
          <pc:docMk/>
          <pc:sldMk cId="0" sldId="328"/>
        </pc:sldMkLst>
        <pc:spChg chg="mod">
          <ac:chgData name="Yolanda Desarme" userId="da06884b4d1911c2" providerId="LiveId" clId="{3D9BFAA0-0E4B-4195-AFCF-D5306C5F0F10}" dt="2024-07-14T18:38:55.333" v="243" actId="20577"/>
          <ac:spMkLst>
            <pc:docMk/>
            <pc:sldMk cId="0" sldId="328"/>
            <ac:spMk id="11266" creationId="{00000000-0000-0000-0000-000000000000}"/>
          </ac:spMkLst>
        </pc:spChg>
      </pc:sldChg>
      <pc:sldChg chg="modSp">
        <pc:chgData name="Yolanda Desarme" userId="da06884b4d1911c2" providerId="LiveId" clId="{3D9BFAA0-0E4B-4195-AFCF-D5306C5F0F10}" dt="2024-07-14T18:12:33.303" v="81"/>
        <pc:sldMkLst>
          <pc:docMk/>
          <pc:sldMk cId="0" sldId="329"/>
        </pc:sldMkLst>
        <pc:spChg chg="mod">
          <ac:chgData name="Yolanda Desarme" userId="da06884b4d1911c2" providerId="LiveId" clId="{3D9BFAA0-0E4B-4195-AFCF-D5306C5F0F10}" dt="2024-07-14T18:12:33.303" v="81"/>
          <ac:spMkLst>
            <pc:docMk/>
            <pc:sldMk cId="0" sldId="329"/>
            <ac:spMk id="10244" creationId="{00000000-0000-0000-0000-000000000000}"/>
          </ac:spMkLst>
        </pc:spChg>
      </pc:sldChg>
      <pc:sldChg chg="modSp mod">
        <pc:chgData name="Yolanda Desarme" userId="da06884b4d1911c2" providerId="LiveId" clId="{3D9BFAA0-0E4B-4195-AFCF-D5306C5F0F10}" dt="2024-07-14T18:41:07.776" v="262" actId="1076"/>
        <pc:sldMkLst>
          <pc:docMk/>
          <pc:sldMk cId="0" sldId="330"/>
        </pc:sldMkLst>
        <pc:spChg chg="mod">
          <ac:chgData name="Yolanda Desarme" userId="da06884b4d1911c2" providerId="LiveId" clId="{3D9BFAA0-0E4B-4195-AFCF-D5306C5F0F10}" dt="2024-07-14T18:41:07.776" v="262" actId="1076"/>
          <ac:spMkLst>
            <pc:docMk/>
            <pc:sldMk cId="0" sldId="330"/>
            <ac:spMk id="9220" creationId="{00000000-0000-0000-0000-000000000000}"/>
          </ac:spMkLst>
        </pc:spChg>
      </pc:sldChg>
      <pc:sldChg chg="modSp mod">
        <pc:chgData name="Yolanda Desarme" userId="da06884b4d1911c2" providerId="LiveId" clId="{3D9BFAA0-0E4B-4195-AFCF-D5306C5F0F10}" dt="2024-07-14T18:14:07.254" v="103" actId="20577"/>
        <pc:sldMkLst>
          <pc:docMk/>
          <pc:sldMk cId="0" sldId="331"/>
        </pc:sldMkLst>
        <pc:spChg chg="mod">
          <ac:chgData name="Yolanda Desarme" userId="da06884b4d1911c2" providerId="LiveId" clId="{3D9BFAA0-0E4B-4195-AFCF-D5306C5F0F10}" dt="2024-07-14T18:14:07.254" v="103" actId="20577"/>
          <ac:spMkLst>
            <pc:docMk/>
            <pc:sldMk cId="0" sldId="331"/>
            <ac:spMk id="8194" creationId="{00000000-0000-0000-0000-000000000000}"/>
          </ac:spMkLst>
        </pc:spChg>
      </pc:sldChg>
      <pc:sldChg chg="modSp mod">
        <pc:chgData name="Yolanda Desarme" userId="da06884b4d1911c2" providerId="LiveId" clId="{3D9BFAA0-0E4B-4195-AFCF-D5306C5F0F10}" dt="2024-07-14T18:56:30.321" v="331" actId="14100"/>
        <pc:sldMkLst>
          <pc:docMk/>
          <pc:sldMk cId="0" sldId="332"/>
        </pc:sldMkLst>
        <pc:spChg chg="mod">
          <ac:chgData name="Yolanda Desarme" userId="da06884b4d1911c2" providerId="LiveId" clId="{3D9BFAA0-0E4B-4195-AFCF-D5306C5F0F10}" dt="2024-07-14T18:56:30.321" v="331" actId="14100"/>
          <ac:spMkLst>
            <pc:docMk/>
            <pc:sldMk cId="0" sldId="332"/>
            <ac:spMk id="7170" creationId="{00000000-0000-0000-0000-000000000000}"/>
          </ac:spMkLst>
        </pc:spChg>
        <pc:spChg chg="mod">
          <ac:chgData name="Yolanda Desarme" userId="da06884b4d1911c2" providerId="LiveId" clId="{3D9BFAA0-0E4B-4195-AFCF-D5306C5F0F10}" dt="2024-07-14T18:41:27.719" v="267" actId="6549"/>
          <ac:spMkLst>
            <pc:docMk/>
            <pc:sldMk cId="0" sldId="332"/>
            <ac:spMk id="7171" creationId="{00000000-0000-0000-0000-000000000000}"/>
          </ac:spMkLst>
        </pc:spChg>
      </pc:sldChg>
      <pc:sldChg chg="modSp mod">
        <pc:chgData name="Yolanda Desarme" userId="da06884b4d1911c2" providerId="LiveId" clId="{3D9BFAA0-0E4B-4195-AFCF-D5306C5F0F10}" dt="2024-07-14T18:56:51.624" v="342" actId="6549"/>
        <pc:sldMkLst>
          <pc:docMk/>
          <pc:sldMk cId="0" sldId="333"/>
        </pc:sldMkLst>
        <pc:spChg chg="mod">
          <ac:chgData name="Yolanda Desarme" userId="da06884b4d1911c2" providerId="LiveId" clId="{3D9BFAA0-0E4B-4195-AFCF-D5306C5F0F10}" dt="2024-07-14T18:56:51.624" v="342" actId="6549"/>
          <ac:spMkLst>
            <pc:docMk/>
            <pc:sldMk cId="0" sldId="333"/>
            <ac:spMk id="6150" creationId="{00000000-0000-0000-0000-000000000000}"/>
          </ac:spMkLst>
        </pc:spChg>
      </pc:sldChg>
      <pc:sldChg chg="modSp">
        <pc:chgData name="Yolanda Desarme" userId="da06884b4d1911c2" providerId="LiveId" clId="{3D9BFAA0-0E4B-4195-AFCF-D5306C5F0F10}" dt="2024-07-14T18:43:51.102" v="269" actId="1076"/>
        <pc:sldMkLst>
          <pc:docMk/>
          <pc:sldMk cId="0" sldId="334"/>
        </pc:sldMkLst>
        <pc:spChg chg="mod">
          <ac:chgData name="Yolanda Desarme" userId="da06884b4d1911c2" providerId="LiveId" clId="{3D9BFAA0-0E4B-4195-AFCF-D5306C5F0F10}" dt="2024-07-14T18:43:51.102" v="269" actId="1076"/>
          <ac:spMkLst>
            <pc:docMk/>
            <pc:sldMk cId="0" sldId="334"/>
            <ac:spMk id="5124" creationId="{00000000-0000-0000-0000-000000000000}"/>
          </ac:spMkLst>
        </pc:spChg>
        <pc:picChg chg="mod">
          <ac:chgData name="Yolanda Desarme" userId="da06884b4d1911c2" providerId="LiveId" clId="{3D9BFAA0-0E4B-4195-AFCF-D5306C5F0F10}" dt="2024-07-14T18:43:44.874" v="268" actId="1076"/>
          <ac:picMkLst>
            <pc:docMk/>
            <pc:sldMk cId="0" sldId="334"/>
            <ac:picMk id="5125" creationId="{00000000-0000-0000-0000-000000000000}"/>
          </ac:picMkLst>
        </pc:picChg>
      </pc:sldChg>
      <pc:sldChg chg="modSp mod">
        <pc:chgData name="Yolanda Desarme" userId="da06884b4d1911c2" providerId="LiveId" clId="{3D9BFAA0-0E4B-4195-AFCF-D5306C5F0F10}" dt="2024-07-14T18:44:10.435" v="270" actId="14100"/>
        <pc:sldMkLst>
          <pc:docMk/>
          <pc:sldMk cId="0" sldId="335"/>
        </pc:sldMkLst>
        <pc:spChg chg="mod">
          <ac:chgData name="Yolanda Desarme" userId="da06884b4d1911c2" providerId="LiveId" clId="{3D9BFAA0-0E4B-4195-AFCF-D5306C5F0F10}" dt="2024-07-14T18:44:10.435" v="270" actId="14100"/>
          <ac:spMkLst>
            <pc:docMk/>
            <pc:sldMk cId="0" sldId="335"/>
            <ac:spMk id="4098" creationId="{00000000-0000-0000-0000-000000000000}"/>
          </ac:spMkLst>
        </pc:spChg>
        <pc:spChg chg="mod">
          <ac:chgData name="Yolanda Desarme" userId="da06884b4d1911c2" providerId="LiveId" clId="{3D9BFAA0-0E4B-4195-AFCF-D5306C5F0F10}" dt="2024-07-14T18:15:26.102" v="105"/>
          <ac:spMkLst>
            <pc:docMk/>
            <pc:sldMk cId="0" sldId="335"/>
            <ac:spMk id="4100"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lvl1pPr>
              <a:defRPr/>
            </a:lvl1pPr>
          </a:lstStyle>
          <a:p>
            <a:endParaRPr lang="es-ES"/>
          </a:p>
        </p:txBody>
      </p:sp>
      <p:sp>
        <p:nvSpPr>
          <p:cNvPr id="5" name="Marcador de pie de página 4"/>
          <p:cNvSpPr>
            <a:spLocks noGrp="1"/>
          </p:cNvSpPr>
          <p:nvPr>
            <p:ph type="ftr" sz="quarter" idx="11"/>
          </p:nvPr>
        </p:nvSpPr>
        <p:spPr/>
        <p:txBody>
          <a:bodyPr/>
          <a:lstStyle>
            <a:lvl1pPr>
              <a:defRPr/>
            </a:lvl1pPr>
          </a:lstStyle>
          <a:p>
            <a:endParaRPr lang="es-ES"/>
          </a:p>
        </p:txBody>
      </p:sp>
      <p:sp>
        <p:nvSpPr>
          <p:cNvPr id="6" name="Marcador de número de diapositiva 5"/>
          <p:cNvSpPr>
            <a:spLocks noGrp="1"/>
          </p:cNvSpPr>
          <p:nvPr>
            <p:ph type="sldNum" sz="quarter" idx="12"/>
          </p:nvPr>
        </p:nvSpPr>
        <p:spPr/>
        <p:txBody>
          <a:bodyPr/>
          <a:lstStyle>
            <a:lvl1pPr>
              <a:defRPr/>
            </a:lvl1pPr>
          </a:lstStyle>
          <a:p>
            <a:fld id="{3E79435B-2514-47BF-A7D7-7B17AA8200DE}" type="slidenum">
              <a:rPr lang="es-ES"/>
              <a:pPr/>
              <a:t>‹Nº›</a:t>
            </a:fld>
            <a:endParaRPr lang="es-ES"/>
          </a:p>
        </p:txBody>
      </p:sp>
    </p:spTree>
    <p:extLst>
      <p:ext uri="{BB962C8B-B14F-4D97-AF65-F5344CB8AC3E}">
        <p14:creationId xmlns:p14="http://schemas.microsoft.com/office/powerpoint/2010/main" val="3755987392"/>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lvl1pPr>
              <a:defRPr/>
            </a:lvl1pPr>
          </a:lstStyle>
          <a:p>
            <a:endParaRPr lang="es-ES"/>
          </a:p>
        </p:txBody>
      </p:sp>
      <p:sp>
        <p:nvSpPr>
          <p:cNvPr id="5" name="Marcador de pie de página 4"/>
          <p:cNvSpPr>
            <a:spLocks noGrp="1"/>
          </p:cNvSpPr>
          <p:nvPr>
            <p:ph type="ftr" sz="quarter" idx="11"/>
          </p:nvPr>
        </p:nvSpPr>
        <p:spPr/>
        <p:txBody>
          <a:bodyPr/>
          <a:lstStyle>
            <a:lvl1pPr>
              <a:defRPr/>
            </a:lvl1pPr>
          </a:lstStyle>
          <a:p>
            <a:endParaRPr lang="es-ES"/>
          </a:p>
        </p:txBody>
      </p:sp>
      <p:sp>
        <p:nvSpPr>
          <p:cNvPr id="6" name="Marcador de número de diapositiva 5"/>
          <p:cNvSpPr>
            <a:spLocks noGrp="1"/>
          </p:cNvSpPr>
          <p:nvPr>
            <p:ph type="sldNum" sz="quarter" idx="12"/>
          </p:nvPr>
        </p:nvSpPr>
        <p:spPr/>
        <p:txBody>
          <a:bodyPr/>
          <a:lstStyle>
            <a:lvl1pPr>
              <a:defRPr/>
            </a:lvl1pPr>
          </a:lstStyle>
          <a:p>
            <a:fld id="{1FBC3E86-2937-4DA9-B885-AE5DB8D1D1E2}" type="slidenum">
              <a:rPr lang="es-ES"/>
              <a:pPr/>
              <a:t>‹Nº›</a:t>
            </a:fld>
            <a:endParaRPr lang="es-ES"/>
          </a:p>
        </p:txBody>
      </p:sp>
    </p:spTree>
    <p:extLst>
      <p:ext uri="{BB962C8B-B14F-4D97-AF65-F5344CB8AC3E}">
        <p14:creationId xmlns:p14="http://schemas.microsoft.com/office/powerpoint/2010/main" val="3838485658"/>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lvl1pPr>
              <a:defRPr/>
            </a:lvl1pPr>
          </a:lstStyle>
          <a:p>
            <a:endParaRPr lang="es-ES"/>
          </a:p>
        </p:txBody>
      </p:sp>
      <p:sp>
        <p:nvSpPr>
          <p:cNvPr id="5" name="Marcador de pie de página 4"/>
          <p:cNvSpPr>
            <a:spLocks noGrp="1"/>
          </p:cNvSpPr>
          <p:nvPr>
            <p:ph type="ftr" sz="quarter" idx="11"/>
          </p:nvPr>
        </p:nvSpPr>
        <p:spPr/>
        <p:txBody>
          <a:bodyPr/>
          <a:lstStyle>
            <a:lvl1pPr>
              <a:defRPr/>
            </a:lvl1pPr>
          </a:lstStyle>
          <a:p>
            <a:endParaRPr lang="es-ES"/>
          </a:p>
        </p:txBody>
      </p:sp>
      <p:sp>
        <p:nvSpPr>
          <p:cNvPr id="6" name="Marcador de número de diapositiva 5"/>
          <p:cNvSpPr>
            <a:spLocks noGrp="1"/>
          </p:cNvSpPr>
          <p:nvPr>
            <p:ph type="sldNum" sz="quarter" idx="12"/>
          </p:nvPr>
        </p:nvSpPr>
        <p:spPr/>
        <p:txBody>
          <a:bodyPr/>
          <a:lstStyle>
            <a:lvl1pPr>
              <a:defRPr/>
            </a:lvl1pPr>
          </a:lstStyle>
          <a:p>
            <a:fld id="{F68C83C1-A989-4BD0-9226-C479932D7539}" type="slidenum">
              <a:rPr lang="es-ES"/>
              <a:pPr/>
              <a:t>‹Nº›</a:t>
            </a:fld>
            <a:endParaRPr lang="es-ES"/>
          </a:p>
        </p:txBody>
      </p:sp>
    </p:spTree>
    <p:extLst>
      <p:ext uri="{BB962C8B-B14F-4D97-AF65-F5344CB8AC3E}">
        <p14:creationId xmlns:p14="http://schemas.microsoft.com/office/powerpoint/2010/main" val="1475649055"/>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lvl1pPr>
              <a:defRPr/>
            </a:lvl1pPr>
          </a:lstStyle>
          <a:p>
            <a:endParaRPr lang="es-ES"/>
          </a:p>
        </p:txBody>
      </p:sp>
      <p:sp>
        <p:nvSpPr>
          <p:cNvPr id="5" name="Marcador de pie de página 4"/>
          <p:cNvSpPr>
            <a:spLocks noGrp="1"/>
          </p:cNvSpPr>
          <p:nvPr>
            <p:ph type="ftr" sz="quarter" idx="11"/>
          </p:nvPr>
        </p:nvSpPr>
        <p:spPr/>
        <p:txBody>
          <a:bodyPr/>
          <a:lstStyle>
            <a:lvl1pPr>
              <a:defRPr/>
            </a:lvl1pPr>
          </a:lstStyle>
          <a:p>
            <a:endParaRPr lang="es-ES"/>
          </a:p>
        </p:txBody>
      </p:sp>
      <p:sp>
        <p:nvSpPr>
          <p:cNvPr id="6" name="Marcador de número de diapositiva 5"/>
          <p:cNvSpPr>
            <a:spLocks noGrp="1"/>
          </p:cNvSpPr>
          <p:nvPr>
            <p:ph type="sldNum" sz="quarter" idx="12"/>
          </p:nvPr>
        </p:nvSpPr>
        <p:spPr/>
        <p:txBody>
          <a:bodyPr/>
          <a:lstStyle>
            <a:lvl1pPr>
              <a:defRPr/>
            </a:lvl1pPr>
          </a:lstStyle>
          <a:p>
            <a:fld id="{9549BB90-060F-49AA-AC9D-9EEF30CF06E1}" type="slidenum">
              <a:rPr lang="es-ES"/>
              <a:pPr/>
              <a:t>‹Nº›</a:t>
            </a:fld>
            <a:endParaRPr lang="es-ES"/>
          </a:p>
        </p:txBody>
      </p:sp>
    </p:spTree>
    <p:extLst>
      <p:ext uri="{BB962C8B-B14F-4D97-AF65-F5344CB8AC3E}">
        <p14:creationId xmlns:p14="http://schemas.microsoft.com/office/powerpoint/2010/main" val="657133249"/>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lvl1pPr>
              <a:defRPr/>
            </a:lvl1pPr>
          </a:lstStyle>
          <a:p>
            <a:endParaRPr lang="es-ES"/>
          </a:p>
        </p:txBody>
      </p:sp>
      <p:sp>
        <p:nvSpPr>
          <p:cNvPr id="5" name="Marcador de pie de página 4"/>
          <p:cNvSpPr>
            <a:spLocks noGrp="1"/>
          </p:cNvSpPr>
          <p:nvPr>
            <p:ph type="ftr" sz="quarter" idx="11"/>
          </p:nvPr>
        </p:nvSpPr>
        <p:spPr/>
        <p:txBody>
          <a:bodyPr/>
          <a:lstStyle>
            <a:lvl1pPr>
              <a:defRPr/>
            </a:lvl1pPr>
          </a:lstStyle>
          <a:p>
            <a:endParaRPr lang="es-ES"/>
          </a:p>
        </p:txBody>
      </p:sp>
      <p:sp>
        <p:nvSpPr>
          <p:cNvPr id="6" name="Marcador de número de diapositiva 5"/>
          <p:cNvSpPr>
            <a:spLocks noGrp="1"/>
          </p:cNvSpPr>
          <p:nvPr>
            <p:ph type="sldNum" sz="quarter" idx="12"/>
          </p:nvPr>
        </p:nvSpPr>
        <p:spPr/>
        <p:txBody>
          <a:bodyPr/>
          <a:lstStyle>
            <a:lvl1pPr>
              <a:defRPr/>
            </a:lvl1pPr>
          </a:lstStyle>
          <a:p>
            <a:fld id="{800F249D-4BD1-42DB-8138-9CAA76652BDD}" type="slidenum">
              <a:rPr lang="es-ES"/>
              <a:pPr/>
              <a:t>‹Nº›</a:t>
            </a:fld>
            <a:endParaRPr lang="es-ES"/>
          </a:p>
        </p:txBody>
      </p:sp>
    </p:spTree>
    <p:extLst>
      <p:ext uri="{BB962C8B-B14F-4D97-AF65-F5344CB8AC3E}">
        <p14:creationId xmlns:p14="http://schemas.microsoft.com/office/powerpoint/2010/main" val="3222296853"/>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457200" y="1600200"/>
            <a:ext cx="40386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4648200" y="1600200"/>
            <a:ext cx="40386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lvl1pPr>
              <a:defRPr/>
            </a:lvl1pPr>
          </a:lstStyle>
          <a:p>
            <a:endParaRPr lang="es-ES"/>
          </a:p>
        </p:txBody>
      </p:sp>
      <p:sp>
        <p:nvSpPr>
          <p:cNvPr id="6" name="Marcador de pie de página 5"/>
          <p:cNvSpPr>
            <a:spLocks noGrp="1"/>
          </p:cNvSpPr>
          <p:nvPr>
            <p:ph type="ftr" sz="quarter" idx="11"/>
          </p:nvPr>
        </p:nvSpPr>
        <p:spPr/>
        <p:txBody>
          <a:bodyPr/>
          <a:lstStyle>
            <a:lvl1pPr>
              <a:defRPr/>
            </a:lvl1pPr>
          </a:lstStyle>
          <a:p>
            <a:endParaRPr lang="es-ES"/>
          </a:p>
        </p:txBody>
      </p:sp>
      <p:sp>
        <p:nvSpPr>
          <p:cNvPr id="7" name="Marcador de número de diapositiva 6"/>
          <p:cNvSpPr>
            <a:spLocks noGrp="1"/>
          </p:cNvSpPr>
          <p:nvPr>
            <p:ph type="sldNum" sz="quarter" idx="12"/>
          </p:nvPr>
        </p:nvSpPr>
        <p:spPr/>
        <p:txBody>
          <a:bodyPr/>
          <a:lstStyle>
            <a:lvl1pPr>
              <a:defRPr/>
            </a:lvl1pPr>
          </a:lstStyle>
          <a:p>
            <a:fld id="{B1E50166-1403-417F-B23E-E46F6AF46FFD}" type="slidenum">
              <a:rPr lang="es-ES"/>
              <a:pPr/>
              <a:t>‹Nº›</a:t>
            </a:fld>
            <a:endParaRPr lang="es-ES"/>
          </a:p>
        </p:txBody>
      </p:sp>
    </p:spTree>
    <p:extLst>
      <p:ext uri="{BB962C8B-B14F-4D97-AF65-F5344CB8AC3E}">
        <p14:creationId xmlns:p14="http://schemas.microsoft.com/office/powerpoint/2010/main" val="3779357983"/>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630238" y="2505075"/>
            <a:ext cx="386873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4629150" y="2505075"/>
            <a:ext cx="38877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lvl1pPr>
              <a:defRPr/>
            </a:lvl1pPr>
          </a:lstStyle>
          <a:p>
            <a:endParaRPr lang="es-ES"/>
          </a:p>
        </p:txBody>
      </p:sp>
      <p:sp>
        <p:nvSpPr>
          <p:cNvPr id="8" name="Marcador de pie de página 7"/>
          <p:cNvSpPr>
            <a:spLocks noGrp="1"/>
          </p:cNvSpPr>
          <p:nvPr>
            <p:ph type="ftr" sz="quarter" idx="11"/>
          </p:nvPr>
        </p:nvSpPr>
        <p:spPr/>
        <p:txBody>
          <a:bodyPr/>
          <a:lstStyle>
            <a:lvl1pPr>
              <a:defRPr/>
            </a:lvl1pPr>
          </a:lstStyle>
          <a:p>
            <a:endParaRPr lang="es-ES"/>
          </a:p>
        </p:txBody>
      </p:sp>
      <p:sp>
        <p:nvSpPr>
          <p:cNvPr id="9" name="Marcador de número de diapositiva 8"/>
          <p:cNvSpPr>
            <a:spLocks noGrp="1"/>
          </p:cNvSpPr>
          <p:nvPr>
            <p:ph type="sldNum" sz="quarter" idx="12"/>
          </p:nvPr>
        </p:nvSpPr>
        <p:spPr/>
        <p:txBody>
          <a:bodyPr/>
          <a:lstStyle>
            <a:lvl1pPr>
              <a:defRPr/>
            </a:lvl1pPr>
          </a:lstStyle>
          <a:p>
            <a:fld id="{D02145FB-FC5B-4C8C-B54F-4D44D9EB19E7}" type="slidenum">
              <a:rPr lang="es-ES"/>
              <a:pPr/>
              <a:t>‹Nº›</a:t>
            </a:fld>
            <a:endParaRPr lang="es-ES"/>
          </a:p>
        </p:txBody>
      </p:sp>
    </p:spTree>
    <p:extLst>
      <p:ext uri="{BB962C8B-B14F-4D97-AF65-F5344CB8AC3E}">
        <p14:creationId xmlns:p14="http://schemas.microsoft.com/office/powerpoint/2010/main" val="2364161685"/>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lvl1pPr>
              <a:defRPr/>
            </a:lvl1pPr>
          </a:lstStyle>
          <a:p>
            <a:endParaRPr lang="es-ES"/>
          </a:p>
        </p:txBody>
      </p:sp>
      <p:sp>
        <p:nvSpPr>
          <p:cNvPr id="4" name="Marcador de pie de página 3"/>
          <p:cNvSpPr>
            <a:spLocks noGrp="1"/>
          </p:cNvSpPr>
          <p:nvPr>
            <p:ph type="ftr" sz="quarter" idx="11"/>
          </p:nvPr>
        </p:nvSpPr>
        <p:spPr/>
        <p:txBody>
          <a:bodyPr/>
          <a:lstStyle>
            <a:lvl1pPr>
              <a:defRPr/>
            </a:lvl1pPr>
          </a:lstStyle>
          <a:p>
            <a:endParaRPr lang="es-ES"/>
          </a:p>
        </p:txBody>
      </p:sp>
      <p:sp>
        <p:nvSpPr>
          <p:cNvPr id="5" name="Marcador de número de diapositiva 4"/>
          <p:cNvSpPr>
            <a:spLocks noGrp="1"/>
          </p:cNvSpPr>
          <p:nvPr>
            <p:ph type="sldNum" sz="quarter" idx="12"/>
          </p:nvPr>
        </p:nvSpPr>
        <p:spPr/>
        <p:txBody>
          <a:bodyPr/>
          <a:lstStyle>
            <a:lvl1pPr>
              <a:defRPr/>
            </a:lvl1pPr>
          </a:lstStyle>
          <a:p>
            <a:fld id="{54A46199-2CF6-4DEF-9C60-60354906E936}" type="slidenum">
              <a:rPr lang="es-ES"/>
              <a:pPr/>
              <a:t>‹Nº›</a:t>
            </a:fld>
            <a:endParaRPr lang="es-ES"/>
          </a:p>
        </p:txBody>
      </p:sp>
    </p:spTree>
    <p:extLst>
      <p:ext uri="{BB962C8B-B14F-4D97-AF65-F5344CB8AC3E}">
        <p14:creationId xmlns:p14="http://schemas.microsoft.com/office/powerpoint/2010/main" val="1350663153"/>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lvl1pPr>
              <a:defRPr/>
            </a:lvl1pPr>
          </a:lstStyle>
          <a:p>
            <a:endParaRPr lang="es-ES"/>
          </a:p>
        </p:txBody>
      </p:sp>
      <p:sp>
        <p:nvSpPr>
          <p:cNvPr id="3" name="Marcador de pie de página 2"/>
          <p:cNvSpPr>
            <a:spLocks noGrp="1"/>
          </p:cNvSpPr>
          <p:nvPr>
            <p:ph type="ftr" sz="quarter" idx="11"/>
          </p:nvPr>
        </p:nvSpPr>
        <p:spPr/>
        <p:txBody>
          <a:bodyPr/>
          <a:lstStyle>
            <a:lvl1pPr>
              <a:defRPr/>
            </a:lvl1pPr>
          </a:lstStyle>
          <a:p>
            <a:endParaRPr lang="es-ES"/>
          </a:p>
        </p:txBody>
      </p:sp>
      <p:sp>
        <p:nvSpPr>
          <p:cNvPr id="4" name="Marcador de número de diapositiva 3"/>
          <p:cNvSpPr>
            <a:spLocks noGrp="1"/>
          </p:cNvSpPr>
          <p:nvPr>
            <p:ph type="sldNum" sz="quarter" idx="12"/>
          </p:nvPr>
        </p:nvSpPr>
        <p:spPr/>
        <p:txBody>
          <a:bodyPr/>
          <a:lstStyle>
            <a:lvl1pPr>
              <a:defRPr/>
            </a:lvl1pPr>
          </a:lstStyle>
          <a:p>
            <a:fld id="{5A805469-9A08-4750-9326-47F6D6812E23}" type="slidenum">
              <a:rPr lang="es-ES"/>
              <a:pPr/>
              <a:t>‹Nº›</a:t>
            </a:fld>
            <a:endParaRPr lang="es-ES"/>
          </a:p>
        </p:txBody>
      </p:sp>
    </p:spTree>
    <p:extLst>
      <p:ext uri="{BB962C8B-B14F-4D97-AF65-F5344CB8AC3E}">
        <p14:creationId xmlns:p14="http://schemas.microsoft.com/office/powerpoint/2010/main" val="2204337705"/>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lvl1pPr>
              <a:defRPr/>
            </a:lvl1pPr>
          </a:lstStyle>
          <a:p>
            <a:endParaRPr lang="es-ES"/>
          </a:p>
        </p:txBody>
      </p:sp>
      <p:sp>
        <p:nvSpPr>
          <p:cNvPr id="6" name="Marcador de pie de página 5"/>
          <p:cNvSpPr>
            <a:spLocks noGrp="1"/>
          </p:cNvSpPr>
          <p:nvPr>
            <p:ph type="ftr" sz="quarter" idx="11"/>
          </p:nvPr>
        </p:nvSpPr>
        <p:spPr/>
        <p:txBody>
          <a:bodyPr/>
          <a:lstStyle>
            <a:lvl1pPr>
              <a:defRPr/>
            </a:lvl1pPr>
          </a:lstStyle>
          <a:p>
            <a:endParaRPr lang="es-ES"/>
          </a:p>
        </p:txBody>
      </p:sp>
      <p:sp>
        <p:nvSpPr>
          <p:cNvPr id="7" name="Marcador de número de diapositiva 6"/>
          <p:cNvSpPr>
            <a:spLocks noGrp="1"/>
          </p:cNvSpPr>
          <p:nvPr>
            <p:ph type="sldNum" sz="quarter" idx="12"/>
          </p:nvPr>
        </p:nvSpPr>
        <p:spPr/>
        <p:txBody>
          <a:bodyPr/>
          <a:lstStyle>
            <a:lvl1pPr>
              <a:defRPr/>
            </a:lvl1pPr>
          </a:lstStyle>
          <a:p>
            <a:fld id="{7918E525-ADEE-4F80-8687-291F3F7714C5}" type="slidenum">
              <a:rPr lang="es-ES"/>
              <a:pPr/>
              <a:t>‹Nº›</a:t>
            </a:fld>
            <a:endParaRPr lang="es-ES"/>
          </a:p>
        </p:txBody>
      </p:sp>
    </p:spTree>
    <p:extLst>
      <p:ext uri="{BB962C8B-B14F-4D97-AF65-F5344CB8AC3E}">
        <p14:creationId xmlns:p14="http://schemas.microsoft.com/office/powerpoint/2010/main" val="1815974500"/>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lvl1pPr>
              <a:defRPr/>
            </a:lvl1pPr>
          </a:lstStyle>
          <a:p>
            <a:endParaRPr lang="es-ES"/>
          </a:p>
        </p:txBody>
      </p:sp>
      <p:sp>
        <p:nvSpPr>
          <p:cNvPr id="6" name="Marcador de pie de página 5"/>
          <p:cNvSpPr>
            <a:spLocks noGrp="1"/>
          </p:cNvSpPr>
          <p:nvPr>
            <p:ph type="ftr" sz="quarter" idx="11"/>
          </p:nvPr>
        </p:nvSpPr>
        <p:spPr/>
        <p:txBody>
          <a:bodyPr/>
          <a:lstStyle>
            <a:lvl1pPr>
              <a:defRPr/>
            </a:lvl1pPr>
          </a:lstStyle>
          <a:p>
            <a:endParaRPr lang="es-ES"/>
          </a:p>
        </p:txBody>
      </p:sp>
      <p:sp>
        <p:nvSpPr>
          <p:cNvPr id="7" name="Marcador de número de diapositiva 6"/>
          <p:cNvSpPr>
            <a:spLocks noGrp="1"/>
          </p:cNvSpPr>
          <p:nvPr>
            <p:ph type="sldNum" sz="quarter" idx="12"/>
          </p:nvPr>
        </p:nvSpPr>
        <p:spPr/>
        <p:txBody>
          <a:bodyPr/>
          <a:lstStyle>
            <a:lvl1pPr>
              <a:defRPr/>
            </a:lvl1pPr>
          </a:lstStyle>
          <a:p>
            <a:fld id="{F0110279-3899-45C7-8BA9-EA9D34F75D49}" type="slidenum">
              <a:rPr lang="es-ES"/>
              <a:pPr/>
              <a:t>‹Nº›</a:t>
            </a:fld>
            <a:endParaRPr lang="es-ES"/>
          </a:p>
        </p:txBody>
      </p:sp>
    </p:spTree>
    <p:extLst>
      <p:ext uri="{BB962C8B-B14F-4D97-AF65-F5344CB8AC3E}">
        <p14:creationId xmlns:p14="http://schemas.microsoft.com/office/powerpoint/2010/main" val="2733609843"/>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0D352FC1-8AD2-4C7E-9C09-DD5E77677942}" type="slidenum">
              <a:rPr lang="es-ES"/>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thruBlk="1"/>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4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47.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pn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4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4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5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5" Type="http://schemas.openxmlformats.org/officeDocument/2006/relationships/image" Target="../media/image108.jpeg"/><Relationship Id="rId4" Type="http://schemas.openxmlformats.org/officeDocument/2006/relationships/image" Target="../media/image107.jpeg"/></Relationships>
</file>

<file path=ppt/slides/_rels/slide5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5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2" name="WordArt 4"/>
          <p:cNvSpPr>
            <a:spLocks noChangeArrowheads="1" noChangeShapeType="1" noTextEdit="1"/>
          </p:cNvSpPr>
          <p:nvPr/>
        </p:nvSpPr>
        <p:spPr bwMode="auto">
          <a:xfrm>
            <a:off x="179388" y="115888"/>
            <a:ext cx="4275137" cy="1295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a:r>
              <a:rPr lang="es-ES" sz="3600" kern="10">
                <a:ln w="25400">
                  <a:solidFill>
                    <a:srgbClr val="000000"/>
                  </a:solidFill>
                  <a:round/>
                  <a:headEnd/>
                  <a:tailEnd/>
                </a:ln>
                <a:solidFill>
                  <a:srgbClr val="FFFF00"/>
                </a:solidFill>
                <a:latin typeface="Arial Black" panose="020B0A04020102020204" pitchFamily="34" charset="0"/>
              </a:rPr>
              <a:t>THE PARABLES
OF JESUS</a:t>
            </a:r>
            <a:endParaRPr lang="es-ES" sz="3600" kern="10" dirty="0">
              <a:ln w="25400">
                <a:solidFill>
                  <a:srgbClr val="000000"/>
                </a:solidFill>
                <a:round/>
                <a:headEnd/>
                <a:tailEnd/>
              </a:ln>
              <a:solidFill>
                <a:srgbClr val="FFFF00"/>
              </a:solidFill>
              <a:latin typeface="Arial Black" panose="020B0A04020102020204" pitchFamily="34" charset="0"/>
            </a:endParaRPr>
          </a:p>
        </p:txBody>
      </p:sp>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682" name="WordArt 2"/>
          <p:cNvSpPr>
            <a:spLocks/>
          </p:cNvSpPr>
          <p:nvPr/>
        </p:nvSpPr>
        <p:spPr bwMode="auto">
          <a:xfrm>
            <a:off x="1403649" y="1196975"/>
            <a:ext cx="6480720" cy="4032250"/>
          </a:xfrm>
          <a:prstGeom prst="rect">
            <a:avLst/>
          </a:prstGeom>
        </p:spPr>
        <p:txBody>
          <a:bodyPr wrap="none" fromWordArt="1">
            <a:prstTxWarp prst="textPlain">
              <a:avLst>
                <a:gd name="adj" fmla="val 50000"/>
              </a:avLst>
            </a:prstTxWarp>
          </a:bodyPr>
          <a:lstStyle/>
          <a:p>
            <a:pPr algn="ctr"/>
            <a:r>
              <a:rPr lang="es-ES" sz="3600" i="1" kern="10" dirty="0" err="1">
                <a:ln w="25400">
                  <a:solidFill>
                    <a:srgbClr val="D9A0A7"/>
                  </a:solidFill>
                  <a:round/>
                  <a:headEnd/>
                  <a:tailEnd/>
                </a:ln>
                <a:gradFill rotWithShape="1">
                  <a:gsLst>
                    <a:gs pos="0">
                      <a:srgbClr val="6E2634"/>
                    </a:gs>
                    <a:gs pos="50000">
                      <a:srgbClr val="C33B4F"/>
                    </a:gs>
                    <a:gs pos="100000">
                      <a:srgbClr val="6E2634"/>
                    </a:gs>
                  </a:gsLst>
                  <a:lin ang="2700000" scaled="1"/>
                </a:gradFill>
                <a:effectLst>
                  <a:outerShdw dist="35921" dir="2700000" algn="ctr" rotWithShape="0">
                    <a:srgbClr val="C33B4F">
                      <a:alpha val="80000"/>
                    </a:srgbClr>
                  </a:outerShdw>
                </a:effectLst>
                <a:latin typeface="Arial Black" panose="020B0A04020102020204" pitchFamily="34" charset="0"/>
              </a:rPr>
              <a:t>The</a:t>
            </a:r>
            <a:r>
              <a:rPr lang="es-ES" sz="3600" i="1" kern="10" dirty="0">
                <a:ln w="25400">
                  <a:solidFill>
                    <a:srgbClr val="D9A0A7"/>
                  </a:solidFill>
                  <a:round/>
                  <a:headEnd/>
                  <a:tailEnd/>
                </a:ln>
                <a:gradFill rotWithShape="1">
                  <a:gsLst>
                    <a:gs pos="0">
                      <a:srgbClr val="6E2634"/>
                    </a:gs>
                    <a:gs pos="50000">
                      <a:srgbClr val="C33B4F"/>
                    </a:gs>
                    <a:gs pos="100000">
                      <a:srgbClr val="6E2634"/>
                    </a:gs>
                  </a:gsLst>
                  <a:lin ang="2700000" scaled="1"/>
                </a:gradFill>
                <a:effectLst>
                  <a:outerShdw dist="35921" dir="2700000" algn="ctr" rotWithShape="0">
                    <a:srgbClr val="C33B4F">
                      <a:alpha val="80000"/>
                    </a:srgbClr>
                  </a:outerShdw>
                </a:effectLst>
                <a:latin typeface="Arial Black" panose="020B0A04020102020204" pitchFamily="34" charset="0"/>
              </a:rPr>
              <a:t> Plan </a:t>
            </a:r>
            <a:r>
              <a:rPr lang="es-ES" sz="3600" i="1" kern="10" dirty="0" err="1">
                <a:ln w="25400">
                  <a:solidFill>
                    <a:srgbClr val="D9A0A7"/>
                  </a:solidFill>
                  <a:round/>
                  <a:headEnd/>
                  <a:tailEnd/>
                </a:ln>
                <a:gradFill rotWithShape="1">
                  <a:gsLst>
                    <a:gs pos="0">
                      <a:srgbClr val="6E2634"/>
                    </a:gs>
                    <a:gs pos="50000">
                      <a:srgbClr val="C33B4F"/>
                    </a:gs>
                    <a:gs pos="100000">
                      <a:srgbClr val="6E2634"/>
                    </a:gs>
                  </a:gsLst>
                  <a:lin ang="2700000" scaled="1"/>
                </a:gradFill>
                <a:effectLst>
                  <a:outerShdw dist="35921" dir="2700000" algn="ctr" rotWithShape="0">
                    <a:srgbClr val="C33B4F">
                      <a:alpha val="80000"/>
                    </a:srgbClr>
                  </a:outerShdw>
                </a:effectLst>
                <a:latin typeface="Arial Black" panose="020B0A04020102020204" pitchFamily="34" charset="0"/>
              </a:rPr>
              <a:t>of</a:t>
            </a:r>
            <a:r>
              <a:rPr lang="es-ES" sz="3600" i="1" kern="10" dirty="0">
                <a:ln w="25400">
                  <a:solidFill>
                    <a:srgbClr val="D9A0A7"/>
                  </a:solidFill>
                  <a:round/>
                  <a:headEnd/>
                  <a:tailEnd/>
                </a:ln>
                <a:gradFill rotWithShape="1">
                  <a:gsLst>
                    <a:gs pos="0">
                      <a:srgbClr val="6E2634"/>
                    </a:gs>
                    <a:gs pos="50000">
                      <a:srgbClr val="C33B4F"/>
                    </a:gs>
                    <a:gs pos="100000">
                      <a:srgbClr val="6E2634"/>
                    </a:gs>
                  </a:gsLst>
                  <a:lin ang="2700000" scaled="1"/>
                </a:gradFill>
                <a:effectLst>
                  <a:outerShdw dist="35921" dir="2700000" algn="ctr" rotWithShape="0">
                    <a:srgbClr val="C33B4F">
                      <a:alpha val="80000"/>
                    </a:srgbClr>
                  </a:outerShdw>
                </a:effectLst>
                <a:latin typeface="Arial Black" panose="020B0A04020102020204" pitchFamily="34" charset="0"/>
              </a:rPr>
              <a:t> 
</a:t>
            </a:r>
            <a:r>
              <a:rPr lang="es-ES" sz="3600" i="1" kern="10" dirty="0" err="1">
                <a:ln w="25400">
                  <a:solidFill>
                    <a:srgbClr val="D9A0A7"/>
                  </a:solidFill>
                  <a:round/>
                  <a:headEnd/>
                  <a:tailEnd/>
                </a:ln>
                <a:gradFill rotWithShape="1">
                  <a:gsLst>
                    <a:gs pos="0">
                      <a:srgbClr val="6E2634"/>
                    </a:gs>
                    <a:gs pos="50000">
                      <a:srgbClr val="C33B4F"/>
                    </a:gs>
                    <a:gs pos="100000">
                      <a:srgbClr val="6E2634"/>
                    </a:gs>
                  </a:gsLst>
                  <a:lin ang="2700000" scaled="1"/>
                </a:gradFill>
                <a:effectLst>
                  <a:outerShdw dist="35921" dir="2700000" algn="ctr" rotWithShape="0">
                    <a:srgbClr val="C33B4F">
                      <a:alpha val="80000"/>
                    </a:srgbClr>
                  </a:outerShdw>
                </a:effectLst>
                <a:latin typeface="Arial Black" panose="020B0A04020102020204" pitchFamily="34" charset="0"/>
              </a:rPr>
              <a:t>Salvation</a:t>
            </a:r>
            <a:endParaRPr lang="es-ES" sz="3600" i="1" kern="10" dirty="0">
              <a:ln w="25400">
                <a:solidFill>
                  <a:srgbClr val="D9A0A7"/>
                </a:solidFill>
                <a:round/>
                <a:headEnd/>
                <a:tailEnd/>
              </a:ln>
              <a:gradFill rotWithShape="1">
                <a:gsLst>
                  <a:gs pos="0">
                    <a:srgbClr val="6E2634"/>
                  </a:gs>
                  <a:gs pos="50000">
                    <a:srgbClr val="C33B4F"/>
                  </a:gs>
                  <a:gs pos="100000">
                    <a:srgbClr val="6E2634"/>
                  </a:gs>
                </a:gsLst>
                <a:lin ang="2700000" scaled="1"/>
              </a:gradFill>
              <a:effectLst>
                <a:outerShdw dist="35921" dir="2700000" algn="ctr" rotWithShape="0">
                  <a:srgbClr val="C33B4F">
                    <a:alpha val="80000"/>
                  </a:srgbClr>
                </a:outerShdw>
              </a:effectLst>
              <a:latin typeface="Arial Black" panose="020B0A04020102020204" pitchFamily="34" charset="0"/>
            </a:endParaRPr>
          </a:p>
        </p:txBody>
      </p:sp>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58" name="WordArt 2"/>
          <p:cNvSpPr>
            <a:spLocks noChangeArrowheads="1" noChangeShapeType="1" noTextEdit="1"/>
          </p:cNvSpPr>
          <p:nvPr/>
        </p:nvSpPr>
        <p:spPr bwMode="auto">
          <a:xfrm>
            <a:off x="250825" y="260350"/>
            <a:ext cx="5692775" cy="647700"/>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6. The Mustard Seed</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
        <p:nvSpPr>
          <p:cNvPr id="70659" name="Text Box 3"/>
          <p:cNvSpPr txBox="1">
            <a:spLocks noChangeArrowheads="1"/>
          </p:cNvSpPr>
          <p:nvPr/>
        </p:nvSpPr>
        <p:spPr bwMode="auto">
          <a:xfrm>
            <a:off x="6060795" y="6279634"/>
            <a:ext cx="2855044"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s-ES" dirty="0"/>
              <a:t>Matthew, 13:31-32</a:t>
            </a:r>
          </a:p>
        </p:txBody>
      </p:sp>
      <p:sp>
        <p:nvSpPr>
          <p:cNvPr id="70660" name="Text Box 4"/>
          <p:cNvSpPr txBox="1">
            <a:spLocks noChangeArrowheads="1"/>
          </p:cNvSpPr>
          <p:nvPr/>
        </p:nvSpPr>
        <p:spPr bwMode="auto">
          <a:xfrm>
            <a:off x="107950" y="4900613"/>
            <a:ext cx="4176713" cy="1768475"/>
          </a:xfrm>
          <a:prstGeom prst="rect">
            <a:avLst/>
          </a:prstGeom>
          <a:solidFill>
            <a:srgbClr val="DFD597">
              <a:alpha val="8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The growth in quantity and quality of the Kingdom of divine Grace, the Church.
God accomplishes great things by beginning small.</a:t>
            </a:r>
            <a:endParaRPr lang="es-ES" dirty="0"/>
          </a:p>
        </p:txBody>
      </p:sp>
      <p:pic>
        <p:nvPicPr>
          <p:cNvPr id="70661" name="Picture 5" descr="granomostaz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825" y="188913"/>
            <a:ext cx="1703388" cy="1568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9634" name="WordArt 2"/>
          <p:cNvSpPr>
            <a:spLocks noChangeArrowheads="1" noChangeShapeType="1" noTextEdit="1"/>
          </p:cNvSpPr>
          <p:nvPr/>
        </p:nvSpPr>
        <p:spPr bwMode="auto">
          <a:xfrm>
            <a:off x="395288" y="333375"/>
            <a:ext cx="2994025" cy="647700"/>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7. The tares</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
        <p:nvSpPr>
          <p:cNvPr id="69635" name="Text Box 3"/>
          <p:cNvSpPr txBox="1">
            <a:spLocks noChangeArrowheads="1"/>
          </p:cNvSpPr>
          <p:nvPr/>
        </p:nvSpPr>
        <p:spPr bwMode="auto">
          <a:xfrm>
            <a:off x="5868144" y="6308725"/>
            <a:ext cx="3096469" cy="400110"/>
          </a:xfrm>
          <a:prstGeom prst="rect">
            <a:avLst/>
          </a:prstGeom>
          <a:solidFill>
            <a:srgbClr val="DFD597">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S" dirty="0"/>
              <a:t>Matthew, 13:24-30</a:t>
            </a:r>
          </a:p>
        </p:txBody>
      </p:sp>
      <p:sp>
        <p:nvSpPr>
          <p:cNvPr id="69636" name="Text Box 4"/>
          <p:cNvSpPr txBox="1">
            <a:spLocks noChangeArrowheads="1"/>
          </p:cNvSpPr>
          <p:nvPr/>
        </p:nvSpPr>
        <p:spPr bwMode="auto">
          <a:xfrm>
            <a:off x="3924300" y="0"/>
            <a:ext cx="504031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effectLst>
                  <a:outerShdw blurRad="38100" dist="38100" dir="2700000" algn="tl">
                    <a:srgbClr val="C0C0C0"/>
                  </a:outerShdw>
                </a:effectLst>
              </a:rPr>
              <a:t>Character decides destiny.
Purpose of probation.
The tares do not finally turn into wheat.</a:t>
            </a:r>
            <a:endParaRPr lang="es-ES" sz="2400" dirty="0">
              <a:effectLst>
                <a:outerShdw blurRad="38100" dist="38100" dir="2700000" algn="tl">
                  <a:srgbClr val="C0C0C0"/>
                </a:outerShdw>
              </a:effectLst>
            </a:endParaRPr>
          </a:p>
        </p:txBody>
      </p:sp>
      <p:pic>
        <p:nvPicPr>
          <p:cNvPr id="69637" name="Picture 5" descr="JesusParabolaTrigoYCizany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1989138"/>
            <a:ext cx="2152650" cy="25241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9639" name="Picture 7" descr="JesusParabolaDelEnemigoQueEchaCizañ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989138"/>
            <a:ext cx="3240088" cy="25161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b="-46693"/>
          </a:stretch>
        </a:blipFill>
        <a:effectLst/>
      </p:bgPr>
    </p:bg>
    <p:spTree>
      <p:nvGrpSpPr>
        <p:cNvPr id="1" name=""/>
        <p:cNvGrpSpPr/>
        <p:nvPr/>
      </p:nvGrpSpPr>
      <p:grpSpPr>
        <a:xfrm>
          <a:off x="0" y="0"/>
          <a:ext cx="0" cy="0"/>
          <a:chOff x="0" y="0"/>
          <a:chExt cx="0" cy="0"/>
        </a:xfrm>
      </p:grpSpPr>
      <p:sp>
        <p:nvSpPr>
          <p:cNvPr id="76802" name="WordArt 2"/>
          <p:cNvSpPr>
            <a:spLocks/>
          </p:cNvSpPr>
          <p:nvPr/>
        </p:nvSpPr>
        <p:spPr bwMode="auto">
          <a:xfrm>
            <a:off x="323850" y="333375"/>
            <a:ext cx="7056462" cy="647700"/>
          </a:xfrm>
          <a:prstGeom prst="rect">
            <a:avLst/>
          </a:prstGeom>
        </p:spPr>
        <p:txBody>
          <a:bodyPr wrap="none" fromWordArt="1">
            <a:prstTxWarp prst="textPlain">
              <a:avLst>
                <a:gd name="adj" fmla="val 50000"/>
              </a:avLst>
            </a:prstTxWarp>
          </a:bodyPr>
          <a:lstStyle/>
          <a:p>
            <a:pPr algn="ctr"/>
            <a:r>
              <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8. </a:t>
            </a:r>
            <a:r>
              <a:rPr lang="es-ES" sz="3600" i="1" kern="10" dirty="0" err="1">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The</a:t>
            </a:r>
            <a:r>
              <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 </a:t>
            </a:r>
            <a:r>
              <a:rPr lang="es-ES" sz="3600" i="1" kern="10" dirty="0" err="1">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Wicked</a:t>
            </a:r>
            <a:r>
              <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 </a:t>
            </a:r>
            <a:r>
              <a:rPr lang="es-ES" sz="3600" i="1" kern="10" dirty="0" err="1">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Husbandmen</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
        <p:nvSpPr>
          <p:cNvPr id="76803" name="Text Box 3"/>
          <p:cNvSpPr txBox="1">
            <a:spLocks noChangeArrowheads="1"/>
          </p:cNvSpPr>
          <p:nvPr/>
        </p:nvSpPr>
        <p:spPr bwMode="auto">
          <a:xfrm>
            <a:off x="6084888" y="6370638"/>
            <a:ext cx="2808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t>Matthew, 21:33-43</a:t>
            </a:r>
            <a:endParaRPr lang="es-ES" dirty="0"/>
          </a:p>
        </p:txBody>
      </p:sp>
      <p:sp>
        <p:nvSpPr>
          <p:cNvPr id="76804" name="Text Box 4"/>
          <p:cNvSpPr txBox="1">
            <a:spLocks noChangeArrowheads="1"/>
          </p:cNvSpPr>
          <p:nvPr/>
        </p:nvSpPr>
        <p:spPr bwMode="auto">
          <a:xfrm>
            <a:off x="107950" y="1196975"/>
            <a:ext cx="3095898" cy="1785104"/>
          </a:xfrm>
          <a:prstGeom prst="rect">
            <a:avLst/>
          </a:prstGeom>
          <a:solidFill>
            <a:srgbClr val="ECD4BF">
              <a:alpha val="7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dirty="0"/>
              <a:t>God's eternal purpose will triumph in spite of man's unfaithfulness.
Israel would lose its role as a chosen nation.</a:t>
            </a:r>
            <a:endParaRPr lang="es-ES" dirty="0"/>
          </a:p>
        </p:txBody>
      </p:sp>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5778" name="WordArt 2"/>
          <p:cNvSpPr>
            <a:spLocks/>
          </p:cNvSpPr>
          <p:nvPr/>
        </p:nvSpPr>
        <p:spPr bwMode="auto">
          <a:xfrm>
            <a:off x="1043609" y="981075"/>
            <a:ext cx="7128792" cy="4752975"/>
          </a:xfrm>
          <a:prstGeom prst="rect">
            <a:avLst/>
          </a:prstGeom>
        </p:spPr>
        <p:txBody>
          <a:bodyPr wrap="none" fromWordArt="1">
            <a:prstTxWarp prst="textPlain">
              <a:avLst>
                <a:gd name="adj" fmla="val 50000"/>
              </a:avLst>
            </a:prstTxWarp>
          </a:bodyPr>
          <a:lstStyle/>
          <a:p>
            <a:pPr algn="ctr"/>
            <a:r>
              <a:rPr lang="es-ES" sz="3600" i="1" kern="10" dirty="0" err="1">
                <a:ln w="25400">
                  <a:solidFill>
                    <a:srgbClr val="D3CFB4"/>
                  </a:solidFill>
                  <a:round/>
                  <a:headEnd/>
                  <a:tailEnd/>
                </a:ln>
                <a:gradFill rotWithShape="1">
                  <a:gsLst>
                    <a:gs pos="0">
                      <a:srgbClr val="3C4F4B"/>
                    </a:gs>
                    <a:gs pos="50000">
                      <a:srgbClr val="788882"/>
                    </a:gs>
                    <a:gs pos="100000">
                      <a:srgbClr val="3C4F4B"/>
                    </a:gs>
                  </a:gsLst>
                  <a:lin ang="2700000" scaled="1"/>
                </a:gradFill>
                <a:effectLst>
                  <a:outerShdw dist="109250" dir="12932261" algn="ctr" rotWithShape="0">
                    <a:srgbClr val="808080">
                      <a:alpha val="80000"/>
                    </a:srgbClr>
                  </a:outerShdw>
                </a:effectLst>
                <a:latin typeface="Arial Black" panose="020B0A04020102020204" pitchFamily="34" charset="0"/>
              </a:rPr>
              <a:t>The</a:t>
            </a:r>
            <a:r>
              <a:rPr lang="es-ES" sz="3600" i="1" kern="10" dirty="0">
                <a:ln w="25400">
                  <a:solidFill>
                    <a:srgbClr val="D3CFB4"/>
                  </a:solidFill>
                  <a:round/>
                  <a:headEnd/>
                  <a:tailEnd/>
                </a:ln>
                <a:gradFill rotWithShape="1">
                  <a:gsLst>
                    <a:gs pos="0">
                      <a:srgbClr val="3C4F4B"/>
                    </a:gs>
                    <a:gs pos="50000">
                      <a:srgbClr val="788882"/>
                    </a:gs>
                    <a:gs pos="100000">
                      <a:srgbClr val="3C4F4B"/>
                    </a:gs>
                  </a:gsLst>
                  <a:lin ang="2700000" scaled="1"/>
                </a:gradFill>
                <a:effectLst>
                  <a:outerShdw dist="109250" dir="12932261" algn="ctr" rotWithShape="0">
                    <a:srgbClr val="808080">
                      <a:alpha val="80000"/>
                    </a:srgbClr>
                  </a:outerShdw>
                </a:effectLst>
                <a:latin typeface="Arial Black" panose="020B0A04020102020204" pitchFamily="34" charset="0"/>
              </a:rPr>
              <a:t> </a:t>
            </a:r>
            <a:r>
              <a:rPr lang="es-ES" sz="3600" i="1" kern="10" dirty="0" err="1">
                <a:ln w="25400">
                  <a:solidFill>
                    <a:srgbClr val="D3CFB4"/>
                  </a:solidFill>
                  <a:round/>
                  <a:headEnd/>
                  <a:tailEnd/>
                </a:ln>
                <a:gradFill rotWithShape="1">
                  <a:gsLst>
                    <a:gs pos="0">
                      <a:srgbClr val="3C4F4B"/>
                    </a:gs>
                    <a:gs pos="50000">
                      <a:srgbClr val="788882"/>
                    </a:gs>
                    <a:gs pos="100000">
                      <a:srgbClr val="3C4F4B"/>
                    </a:gs>
                  </a:gsLst>
                  <a:lin ang="2700000" scaled="1"/>
                </a:gradFill>
                <a:effectLst>
                  <a:outerShdw dist="109250" dir="12932261" algn="ctr" rotWithShape="0">
                    <a:srgbClr val="808080">
                      <a:alpha val="80000"/>
                    </a:srgbClr>
                  </a:outerShdw>
                </a:effectLst>
                <a:latin typeface="Arial Black" panose="020B0A04020102020204" pitchFamily="34" charset="0"/>
              </a:rPr>
              <a:t>Reception</a:t>
            </a:r>
            <a:r>
              <a:rPr lang="es-ES" sz="3600" i="1" kern="10" dirty="0">
                <a:ln w="25400">
                  <a:solidFill>
                    <a:srgbClr val="D3CFB4"/>
                  </a:solidFill>
                  <a:round/>
                  <a:headEnd/>
                  <a:tailEnd/>
                </a:ln>
                <a:gradFill rotWithShape="1">
                  <a:gsLst>
                    <a:gs pos="0">
                      <a:srgbClr val="3C4F4B"/>
                    </a:gs>
                    <a:gs pos="50000">
                      <a:srgbClr val="788882"/>
                    </a:gs>
                    <a:gs pos="100000">
                      <a:srgbClr val="3C4F4B"/>
                    </a:gs>
                  </a:gsLst>
                  <a:lin ang="2700000" scaled="1"/>
                </a:gradFill>
                <a:effectLst>
                  <a:outerShdw dist="109250" dir="12932261" algn="ctr" rotWithShape="0">
                    <a:srgbClr val="808080">
                      <a:alpha val="80000"/>
                    </a:srgbClr>
                  </a:outerShdw>
                </a:effectLst>
                <a:latin typeface="Arial Black" panose="020B0A04020102020204" pitchFamily="34" charset="0"/>
              </a:rPr>
              <a:t>
</a:t>
            </a:r>
            <a:r>
              <a:rPr lang="es-ES" sz="3600" i="1" kern="10" dirty="0" err="1">
                <a:ln w="25400">
                  <a:solidFill>
                    <a:srgbClr val="D3CFB4"/>
                  </a:solidFill>
                  <a:round/>
                  <a:headEnd/>
                  <a:tailEnd/>
                </a:ln>
                <a:gradFill rotWithShape="1">
                  <a:gsLst>
                    <a:gs pos="0">
                      <a:srgbClr val="3C4F4B"/>
                    </a:gs>
                    <a:gs pos="50000">
                      <a:srgbClr val="788882"/>
                    </a:gs>
                    <a:gs pos="100000">
                      <a:srgbClr val="3C4F4B"/>
                    </a:gs>
                  </a:gsLst>
                  <a:lin ang="2700000" scaled="1"/>
                </a:gradFill>
                <a:effectLst>
                  <a:outerShdw dist="109250" dir="12932261" algn="ctr" rotWithShape="0">
                    <a:srgbClr val="808080">
                      <a:alpha val="80000"/>
                    </a:srgbClr>
                  </a:outerShdw>
                </a:effectLst>
                <a:latin typeface="Arial Black" panose="020B0A04020102020204" pitchFamily="34" charset="0"/>
              </a:rPr>
              <a:t>of</a:t>
            </a:r>
            <a:r>
              <a:rPr lang="es-ES" sz="3600" i="1" kern="10" dirty="0">
                <a:ln w="25400">
                  <a:solidFill>
                    <a:srgbClr val="D3CFB4"/>
                  </a:solidFill>
                  <a:round/>
                  <a:headEnd/>
                  <a:tailEnd/>
                </a:ln>
                <a:gradFill rotWithShape="1">
                  <a:gsLst>
                    <a:gs pos="0">
                      <a:srgbClr val="3C4F4B"/>
                    </a:gs>
                    <a:gs pos="50000">
                      <a:srgbClr val="788882"/>
                    </a:gs>
                    <a:gs pos="100000">
                      <a:srgbClr val="3C4F4B"/>
                    </a:gs>
                  </a:gsLst>
                  <a:lin ang="2700000" scaled="1"/>
                </a:gradFill>
                <a:effectLst>
                  <a:outerShdw dist="109250" dir="12932261" algn="ctr" rotWithShape="0">
                    <a:srgbClr val="808080">
                      <a:alpha val="80000"/>
                    </a:srgbClr>
                  </a:outerShdw>
                </a:effectLst>
                <a:latin typeface="Arial Black" panose="020B0A04020102020204" pitchFamily="34" charset="0"/>
              </a:rPr>
              <a:t> </a:t>
            </a:r>
            <a:r>
              <a:rPr lang="es-ES" sz="3600" i="1" kern="10" dirty="0" err="1">
                <a:ln w="25400">
                  <a:solidFill>
                    <a:srgbClr val="D3CFB4"/>
                  </a:solidFill>
                  <a:round/>
                  <a:headEnd/>
                  <a:tailEnd/>
                </a:ln>
                <a:gradFill rotWithShape="1">
                  <a:gsLst>
                    <a:gs pos="0">
                      <a:srgbClr val="3C4F4B"/>
                    </a:gs>
                    <a:gs pos="50000">
                      <a:srgbClr val="788882"/>
                    </a:gs>
                    <a:gs pos="100000">
                      <a:srgbClr val="3C4F4B"/>
                    </a:gs>
                  </a:gsLst>
                  <a:lin ang="2700000" scaled="1"/>
                </a:gradFill>
                <a:effectLst>
                  <a:outerShdw dist="109250" dir="12932261" algn="ctr" rotWithShape="0">
                    <a:srgbClr val="808080">
                      <a:alpha val="80000"/>
                    </a:srgbClr>
                  </a:outerShdw>
                </a:effectLst>
                <a:latin typeface="Arial Black" panose="020B0A04020102020204" pitchFamily="34" charset="0"/>
              </a:rPr>
              <a:t>Truth</a:t>
            </a:r>
            <a:endParaRPr lang="es-ES" sz="3600" i="1" kern="10" dirty="0">
              <a:ln w="25400">
                <a:solidFill>
                  <a:srgbClr val="D3CFB4"/>
                </a:solidFill>
                <a:round/>
                <a:headEnd/>
                <a:tailEnd/>
              </a:ln>
              <a:gradFill rotWithShape="1">
                <a:gsLst>
                  <a:gs pos="0">
                    <a:srgbClr val="3C4F4B"/>
                  </a:gs>
                  <a:gs pos="50000">
                    <a:srgbClr val="788882"/>
                  </a:gs>
                  <a:gs pos="100000">
                    <a:srgbClr val="3C4F4B"/>
                  </a:gs>
                </a:gsLst>
                <a:lin ang="2700000" scaled="1"/>
              </a:gradFill>
              <a:effectLst>
                <a:outerShdw dist="109250" dir="12932261" algn="ctr" rotWithShape="0">
                  <a:srgbClr val="808080">
                    <a:alpha val="80000"/>
                  </a:srgbClr>
                </a:outerShdw>
              </a:effectLst>
              <a:latin typeface="Arial Black" panose="020B0A04020102020204" pitchFamily="34" charset="0"/>
            </a:endParaRPr>
          </a:p>
        </p:txBody>
      </p:sp>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4754" name="WordArt 2"/>
          <p:cNvSpPr>
            <a:spLocks noChangeArrowheads="1" noChangeShapeType="1" noTextEdit="1"/>
          </p:cNvSpPr>
          <p:nvPr/>
        </p:nvSpPr>
        <p:spPr bwMode="auto">
          <a:xfrm>
            <a:off x="107950" y="188913"/>
            <a:ext cx="8785225" cy="647700"/>
          </a:xfrm>
          <a:prstGeom prst="rect">
            <a:avLst/>
          </a:prstGeom>
        </p:spPr>
        <p:txBody>
          <a:bodyPr wrap="none" fromWordArt="1">
            <a:prstTxWarp prst="textPlain">
              <a:avLst>
                <a:gd name="adj" fmla="val 50000"/>
              </a:avLst>
            </a:prstTxWarp>
          </a:bodyPr>
          <a:lstStyle/>
          <a:p>
            <a:pPr algn="ctr"/>
            <a:r>
              <a:rPr lang="en-U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9. The Sower, the Seed, and the Soil</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
        <p:nvSpPr>
          <p:cNvPr id="74755" name="Text Box 3"/>
          <p:cNvSpPr txBox="1">
            <a:spLocks noChangeArrowheads="1"/>
          </p:cNvSpPr>
          <p:nvPr/>
        </p:nvSpPr>
        <p:spPr bwMode="auto">
          <a:xfrm>
            <a:off x="-36513" y="6461125"/>
            <a:ext cx="280828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t>Matthew, 13:3-9, 18-23</a:t>
            </a:r>
            <a:endParaRPr lang="es-ES" dirty="0"/>
          </a:p>
        </p:txBody>
      </p:sp>
      <p:sp>
        <p:nvSpPr>
          <p:cNvPr id="74756" name="Text Box 4"/>
          <p:cNvSpPr txBox="1">
            <a:spLocks noChangeArrowheads="1"/>
          </p:cNvSpPr>
          <p:nvPr/>
        </p:nvSpPr>
        <p:spPr bwMode="auto">
          <a:xfrm>
            <a:off x="6187874" y="863471"/>
            <a:ext cx="273526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solidFill>
                  <a:schemeClr val="bg1"/>
                </a:solidFill>
              </a:rPr>
              <a:t>The Reception of the Truth in Different Kinds of Listeners</a:t>
            </a:r>
            <a:endParaRPr lang="es-ES" dirty="0">
              <a:solidFill>
                <a:schemeClr val="bg1"/>
              </a:solidFill>
            </a:endParaRPr>
          </a:p>
        </p:txBody>
      </p:sp>
      <p:pic>
        <p:nvPicPr>
          <p:cNvPr id="74758" name="Picture 6" descr="JesusParabolaElSembrador8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2060575"/>
            <a:ext cx="1446212" cy="15843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E7EAF1"/>
            </a:gs>
            <a:gs pos="100000">
              <a:srgbClr val="CFD3D6"/>
            </a:gs>
          </a:gsLst>
          <a:lin ang="0" scaled="1"/>
        </a:gradFill>
        <a:effectLst/>
      </p:bgPr>
    </p:bg>
    <p:spTree>
      <p:nvGrpSpPr>
        <p:cNvPr id="1" name=""/>
        <p:cNvGrpSpPr/>
        <p:nvPr/>
      </p:nvGrpSpPr>
      <p:grpSpPr>
        <a:xfrm>
          <a:off x="0" y="0"/>
          <a:ext cx="0" cy="0"/>
          <a:chOff x="0" y="0"/>
          <a:chExt cx="0" cy="0"/>
        </a:xfrm>
      </p:grpSpPr>
      <p:pic>
        <p:nvPicPr>
          <p:cNvPr id="73733" name="Picture 5" descr="JesusParabolaBanquet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213100"/>
            <a:ext cx="4897438" cy="3433763"/>
          </a:xfrm>
          <a:prstGeom prst="rect">
            <a:avLst/>
          </a:prstGeom>
          <a:noFill/>
          <a:extLst>
            <a:ext uri="{909E8E84-426E-40DD-AFC4-6F175D3DCCD1}">
              <a14:hiddenFill xmlns:a14="http://schemas.microsoft.com/office/drawing/2010/main">
                <a:solidFill>
                  <a:srgbClr val="FFFFFF"/>
                </a:solidFill>
              </a14:hiddenFill>
            </a:ext>
          </a:extLst>
        </p:spPr>
      </p:pic>
      <p:sp>
        <p:nvSpPr>
          <p:cNvPr id="73730" name="WordArt 2"/>
          <p:cNvSpPr>
            <a:spLocks/>
          </p:cNvSpPr>
          <p:nvPr/>
        </p:nvSpPr>
        <p:spPr bwMode="auto">
          <a:xfrm>
            <a:off x="323850" y="188913"/>
            <a:ext cx="4608190" cy="647700"/>
          </a:xfrm>
          <a:prstGeom prst="rect">
            <a:avLst/>
          </a:prstGeom>
        </p:spPr>
        <p:txBody>
          <a:bodyPr wrap="none" fromWordArt="1">
            <a:prstTxWarp prst="textPlain">
              <a:avLst>
                <a:gd name="adj" fmla="val 50000"/>
              </a:avLst>
            </a:prstTxWarp>
          </a:bodyPr>
          <a:lstStyle/>
          <a:p>
            <a:pPr algn="ctr"/>
            <a:r>
              <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10. </a:t>
            </a:r>
            <a:r>
              <a:rPr lang="es-ES" sz="3600" i="1" kern="10" dirty="0" err="1">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The</a:t>
            </a:r>
            <a:r>
              <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 Great  </a:t>
            </a:r>
            <a:r>
              <a:rPr lang="es-ES" sz="3600" i="1" kern="10" dirty="0" err="1">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Supper</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
        <p:nvSpPr>
          <p:cNvPr id="73731" name="Text Box 3"/>
          <p:cNvSpPr txBox="1">
            <a:spLocks noChangeArrowheads="1"/>
          </p:cNvSpPr>
          <p:nvPr/>
        </p:nvSpPr>
        <p:spPr bwMode="auto">
          <a:xfrm>
            <a:off x="6084888" y="6370638"/>
            <a:ext cx="2808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t>Luke, 14:16-24</a:t>
            </a:r>
            <a:endParaRPr lang="es-ES" dirty="0"/>
          </a:p>
        </p:txBody>
      </p:sp>
      <p:sp>
        <p:nvSpPr>
          <p:cNvPr id="73732" name="Text Box 4"/>
          <p:cNvSpPr txBox="1">
            <a:spLocks noChangeArrowheads="1"/>
          </p:cNvSpPr>
          <p:nvPr/>
        </p:nvSpPr>
        <p:spPr bwMode="auto">
          <a:xfrm>
            <a:off x="252413" y="1173163"/>
            <a:ext cx="3024187"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The danger of neglecting or rejecting the truth.
God cannot accept a divided heart.</a:t>
            </a:r>
            <a:endParaRPr lang="es-ES" dirty="0"/>
          </a:p>
        </p:txBody>
      </p:sp>
      <p:pic>
        <p:nvPicPr>
          <p:cNvPr id="73734" name="Picture 6" descr="JesusParabolaBanque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836613"/>
            <a:ext cx="5397500"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D3A77B"/>
            </a:gs>
            <a:gs pos="100000">
              <a:srgbClr val="D3A77B">
                <a:gamma/>
                <a:tint val="73725"/>
                <a:invGamma/>
              </a:srgbClr>
            </a:gs>
          </a:gsLst>
          <a:path path="rect">
            <a:fillToRect l="100000" b="100000"/>
          </a:path>
        </a:gradFill>
        <a:effectLst/>
      </p:bgPr>
    </p:bg>
    <p:spTree>
      <p:nvGrpSpPr>
        <p:cNvPr id="1" name=""/>
        <p:cNvGrpSpPr/>
        <p:nvPr/>
      </p:nvGrpSpPr>
      <p:grpSpPr>
        <a:xfrm>
          <a:off x="0" y="0"/>
          <a:ext cx="0" cy="0"/>
          <a:chOff x="0" y="0"/>
          <a:chExt cx="0" cy="0"/>
        </a:xfrm>
      </p:grpSpPr>
      <p:pic>
        <p:nvPicPr>
          <p:cNvPr id="80906" name="Picture 10" descr="JesusParabolaBuscaUnTesoro"/>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25" y="2820988"/>
            <a:ext cx="3098800" cy="4064000"/>
          </a:xfrm>
          <a:prstGeom prst="rect">
            <a:avLst/>
          </a:prstGeom>
          <a:noFill/>
          <a:extLst>
            <a:ext uri="{909E8E84-426E-40DD-AFC4-6F175D3DCCD1}">
              <a14:hiddenFill xmlns:a14="http://schemas.microsoft.com/office/drawing/2010/main">
                <a:solidFill>
                  <a:srgbClr val="FFFFFF"/>
                </a:solidFill>
              </a14:hiddenFill>
            </a:ext>
          </a:extLst>
        </p:spPr>
      </p:pic>
      <p:sp>
        <p:nvSpPr>
          <p:cNvPr id="80898" name="WordArt 2"/>
          <p:cNvSpPr>
            <a:spLocks noChangeArrowheads="1" noChangeShapeType="1" noTextEdit="1"/>
          </p:cNvSpPr>
          <p:nvPr/>
        </p:nvSpPr>
        <p:spPr bwMode="auto">
          <a:xfrm>
            <a:off x="179388" y="188913"/>
            <a:ext cx="5875337" cy="647700"/>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11. The Hidden Treasure</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
        <p:nvSpPr>
          <p:cNvPr id="80901" name="Text Box 5"/>
          <p:cNvSpPr txBox="1">
            <a:spLocks noChangeArrowheads="1"/>
          </p:cNvSpPr>
          <p:nvPr/>
        </p:nvSpPr>
        <p:spPr bwMode="auto">
          <a:xfrm>
            <a:off x="6084888" y="6370638"/>
            <a:ext cx="2808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t>Matthew, 13:44</a:t>
            </a:r>
            <a:endParaRPr lang="es-ES" dirty="0"/>
          </a:p>
        </p:txBody>
      </p:sp>
      <p:pic>
        <p:nvPicPr>
          <p:cNvPr id="80904" name="Picture 8" descr="El tesoro escondido"/>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4075" y="908050"/>
            <a:ext cx="6953250" cy="3824288"/>
          </a:xfrm>
          <a:prstGeom prst="rect">
            <a:avLst/>
          </a:prstGeom>
          <a:noFill/>
          <a:extLst>
            <a:ext uri="{909E8E84-426E-40DD-AFC4-6F175D3DCCD1}">
              <a14:hiddenFill xmlns:a14="http://schemas.microsoft.com/office/drawing/2010/main">
                <a:solidFill>
                  <a:srgbClr val="FFFFFF"/>
                </a:solidFill>
              </a14:hiddenFill>
            </a:ext>
          </a:extLst>
        </p:spPr>
      </p:pic>
      <p:sp>
        <p:nvSpPr>
          <p:cNvPr id="80903" name="Text Box 7"/>
          <p:cNvSpPr txBox="1">
            <a:spLocks noChangeArrowheads="1"/>
          </p:cNvSpPr>
          <p:nvPr/>
        </p:nvSpPr>
        <p:spPr bwMode="auto">
          <a:xfrm>
            <a:off x="3708401" y="4868863"/>
            <a:ext cx="2663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dirty="0"/>
              <a:t>The supreme value of truth and the indispensable effort to acquire it.</a:t>
            </a:r>
            <a:endParaRPr lang="es-ES" dirty="0"/>
          </a:p>
        </p:txBody>
      </p:sp>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506D8B"/>
            </a:gs>
            <a:gs pos="50000">
              <a:srgbClr val="506D8B">
                <a:gamma/>
                <a:tint val="73725"/>
                <a:invGamma/>
              </a:srgbClr>
            </a:gs>
            <a:gs pos="100000">
              <a:srgbClr val="506D8B"/>
            </a:gs>
          </a:gsLst>
          <a:lin ang="5400000" scaled="1"/>
        </a:gradFill>
        <a:effectLst/>
      </p:bgPr>
    </p:bg>
    <p:spTree>
      <p:nvGrpSpPr>
        <p:cNvPr id="1" name=""/>
        <p:cNvGrpSpPr/>
        <p:nvPr/>
      </p:nvGrpSpPr>
      <p:grpSpPr>
        <a:xfrm>
          <a:off x="0" y="0"/>
          <a:ext cx="0" cy="0"/>
          <a:chOff x="0" y="0"/>
          <a:chExt cx="0" cy="0"/>
        </a:xfrm>
      </p:grpSpPr>
      <p:sp>
        <p:nvSpPr>
          <p:cNvPr id="79874" name="WordArt 2"/>
          <p:cNvSpPr>
            <a:spLocks noChangeArrowheads="1" noChangeShapeType="1" noTextEdit="1"/>
          </p:cNvSpPr>
          <p:nvPr/>
        </p:nvSpPr>
        <p:spPr bwMode="auto">
          <a:xfrm>
            <a:off x="179388" y="188913"/>
            <a:ext cx="8313737" cy="647700"/>
          </a:xfrm>
          <a:prstGeom prst="rect">
            <a:avLst/>
          </a:prstGeom>
        </p:spPr>
        <p:txBody>
          <a:bodyPr wrap="none" fromWordArt="1">
            <a:prstTxWarp prst="textPlain">
              <a:avLst>
                <a:gd name="adj" fmla="val 50000"/>
              </a:avLst>
            </a:prstTxWarp>
          </a:bodyPr>
          <a:lstStyle/>
          <a:p>
            <a:pPr algn="ctr"/>
            <a:r>
              <a:rPr lang="en-US"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12. The New Cloth and the New Wine</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
        <p:nvSpPr>
          <p:cNvPr id="79875" name="Text Box 3"/>
          <p:cNvSpPr txBox="1">
            <a:spLocks noChangeArrowheads="1"/>
          </p:cNvSpPr>
          <p:nvPr/>
        </p:nvSpPr>
        <p:spPr bwMode="auto">
          <a:xfrm>
            <a:off x="6084888" y="6370638"/>
            <a:ext cx="2808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t>Mark, 2:21-22</a:t>
            </a:r>
            <a:endParaRPr lang="es-ES" dirty="0"/>
          </a:p>
        </p:txBody>
      </p:sp>
      <p:pic>
        <p:nvPicPr>
          <p:cNvPr id="79877" name="Picture 5" descr="odre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9913" y="908050"/>
            <a:ext cx="3251200" cy="4465638"/>
          </a:xfrm>
          <a:prstGeom prst="rect">
            <a:avLst/>
          </a:prstGeom>
          <a:noFill/>
          <a:extLst>
            <a:ext uri="{909E8E84-426E-40DD-AFC4-6F175D3DCCD1}">
              <a14:hiddenFill xmlns:a14="http://schemas.microsoft.com/office/drawing/2010/main">
                <a:solidFill>
                  <a:srgbClr val="FFFFFF"/>
                </a:solidFill>
              </a14:hiddenFill>
            </a:ext>
          </a:extLst>
        </p:spPr>
      </p:pic>
      <p:pic>
        <p:nvPicPr>
          <p:cNvPr id="79878" name="Picture 6" descr="odre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997200"/>
            <a:ext cx="2409825" cy="3527425"/>
          </a:xfrm>
          <a:prstGeom prst="rect">
            <a:avLst/>
          </a:prstGeom>
          <a:noFill/>
          <a:extLst>
            <a:ext uri="{909E8E84-426E-40DD-AFC4-6F175D3DCCD1}">
              <a14:hiddenFill xmlns:a14="http://schemas.microsoft.com/office/drawing/2010/main">
                <a:solidFill>
                  <a:srgbClr val="FFFFFF"/>
                </a:solidFill>
              </a14:hiddenFill>
            </a:ext>
          </a:extLst>
        </p:spPr>
      </p:pic>
      <p:pic>
        <p:nvPicPr>
          <p:cNvPr id="79880" name="Picture 8" descr="Remien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035050"/>
            <a:ext cx="2376488" cy="1782763"/>
          </a:xfrm>
          <a:prstGeom prst="rect">
            <a:avLst/>
          </a:prstGeom>
          <a:noFill/>
          <a:extLst>
            <a:ext uri="{909E8E84-426E-40DD-AFC4-6F175D3DCCD1}">
              <a14:hiddenFill xmlns:a14="http://schemas.microsoft.com/office/drawing/2010/main">
                <a:solidFill>
                  <a:srgbClr val="FFFFFF"/>
                </a:solidFill>
              </a14:hiddenFill>
            </a:ext>
          </a:extLst>
        </p:spPr>
      </p:pic>
      <p:sp>
        <p:nvSpPr>
          <p:cNvPr id="79876" name="Text Box 4"/>
          <p:cNvSpPr txBox="1">
            <a:spLocks noChangeArrowheads="1"/>
          </p:cNvSpPr>
          <p:nvPr/>
        </p:nvSpPr>
        <p:spPr bwMode="auto">
          <a:xfrm>
            <a:off x="2916238" y="2884488"/>
            <a:ext cx="2592387"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Truth versus traditions.
The danger of preconceived opinions.</a:t>
            </a:r>
            <a:endParaRPr lang="es-ES" dirty="0"/>
          </a:p>
        </p:txBody>
      </p:sp>
      <p:pic>
        <p:nvPicPr>
          <p:cNvPr id="79879" name="Picture 7" descr="odre2"/>
          <p:cNvPicPr>
            <a:picLocks noChangeAspect="1" noChangeArrowheads="1"/>
          </p:cNvPicPr>
          <p:nvPr/>
        </p:nvPicPr>
        <p:blipFill>
          <a:blip r:embed="rId5">
            <a:clrChange>
              <a:clrFrom>
                <a:srgbClr val="EFEBE8"/>
              </a:clrFrom>
              <a:clrTo>
                <a:srgbClr val="EFEBE8">
                  <a:alpha val="0"/>
                </a:srgbClr>
              </a:clrTo>
            </a:clrChange>
            <a:extLst>
              <a:ext uri="{28A0092B-C50C-407E-A947-70E740481C1C}">
                <a14:useLocalDpi xmlns:a14="http://schemas.microsoft.com/office/drawing/2010/main" val="0"/>
              </a:ext>
            </a:extLst>
          </a:blip>
          <a:srcRect/>
          <a:stretch>
            <a:fillRect/>
          </a:stretch>
        </p:blipFill>
        <p:spPr bwMode="auto">
          <a:xfrm>
            <a:off x="1077913" y="4581525"/>
            <a:ext cx="1446212" cy="1827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8850" name="WordArt 2"/>
          <p:cNvSpPr>
            <a:spLocks/>
          </p:cNvSpPr>
          <p:nvPr/>
        </p:nvSpPr>
        <p:spPr bwMode="auto">
          <a:xfrm>
            <a:off x="250825" y="260350"/>
            <a:ext cx="5318125" cy="647700"/>
          </a:xfrm>
          <a:prstGeom prst="rect">
            <a:avLst/>
          </a:prstGeom>
        </p:spPr>
        <p:txBody>
          <a:bodyPr wrap="none" fromWordArt="1">
            <a:prstTxWarp prst="textPlain">
              <a:avLst>
                <a:gd name="adj" fmla="val 50000"/>
              </a:avLst>
            </a:prstTxWarp>
          </a:bodyPr>
          <a:lstStyle/>
          <a:p>
            <a:pPr algn="ctr"/>
            <a:r>
              <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13. </a:t>
            </a:r>
            <a:r>
              <a:rPr lang="es-ES" sz="3600" i="1" kern="10" dirty="0" err="1">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The</a:t>
            </a:r>
            <a:r>
              <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 </a:t>
            </a:r>
            <a:r>
              <a:rPr lang="es-ES" sz="3600" i="1" kern="10" dirty="0" err="1">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Two</a:t>
            </a:r>
            <a:r>
              <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 </a:t>
            </a:r>
            <a:r>
              <a:rPr lang="es-ES" sz="3600" i="1" kern="10" dirty="0" err="1">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Debtors</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
        <p:nvSpPr>
          <p:cNvPr id="78851" name="Text Box 3"/>
          <p:cNvSpPr txBox="1">
            <a:spLocks noChangeArrowheads="1"/>
          </p:cNvSpPr>
          <p:nvPr/>
        </p:nvSpPr>
        <p:spPr bwMode="auto">
          <a:xfrm>
            <a:off x="6659563" y="6308725"/>
            <a:ext cx="2233612" cy="396875"/>
          </a:xfrm>
          <a:prstGeom prst="rect">
            <a:avLst/>
          </a:prstGeom>
          <a:solidFill>
            <a:srgbClr val="471F09">
              <a:alpha val="7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dirty="0">
                <a:solidFill>
                  <a:schemeClr val="bg1"/>
                </a:solidFill>
              </a:rPr>
              <a:t>Luke 7:41-43</a:t>
            </a:r>
          </a:p>
        </p:txBody>
      </p:sp>
      <p:sp>
        <p:nvSpPr>
          <p:cNvPr id="78852" name="Text Box 4"/>
          <p:cNvSpPr txBox="1">
            <a:spLocks noChangeArrowheads="1"/>
          </p:cNvSpPr>
          <p:nvPr/>
        </p:nvSpPr>
        <p:spPr bwMode="auto">
          <a:xfrm>
            <a:off x="6011863" y="4292600"/>
            <a:ext cx="2736850" cy="1015663"/>
          </a:xfrm>
          <a:prstGeom prst="rect">
            <a:avLst/>
          </a:prstGeom>
          <a:solidFill>
            <a:srgbClr val="471F09">
              <a:alpha val="7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chemeClr val="bg1"/>
                </a:solidFill>
              </a:rPr>
              <a:t>Appreciation and gratitude for God's love and mercy</a:t>
            </a:r>
            <a:endParaRPr lang="es-ES" dirty="0">
              <a:solidFill>
                <a:schemeClr val="bg1"/>
              </a:solidFill>
            </a:endParaRPr>
          </a:p>
        </p:txBody>
      </p:sp>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323850" y="333375"/>
            <a:ext cx="84963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800" dirty="0">
                <a:solidFill>
                  <a:schemeClr val="bg1"/>
                </a:solidFill>
                <a:latin typeface="Harrington" panose="04040505050A02020702" pitchFamily="82" charset="0"/>
              </a:rPr>
              <a:t>I will open my mouth in parables; </a:t>
            </a:r>
          </a:p>
          <a:p>
            <a:pPr algn="ctr">
              <a:spcBef>
                <a:spcPct val="50000"/>
              </a:spcBef>
            </a:pPr>
            <a:r>
              <a:rPr lang="en-US" sz="4800" dirty="0">
                <a:solidFill>
                  <a:schemeClr val="bg1"/>
                </a:solidFill>
                <a:latin typeface="Harrington" panose="04040505050A02020702" pitchFamily="82" charset="0"/>
              </a:rPr>
              <a:t>I will utter things which have been kept secret from the foundation of the world.</a:t>
            </a:r>
            <a:endParaRPr lang="es-ES" sz="4800" dirty="0">
              <a:solidFill>
                <a:schemeClr val="bg1"/>
              </a:solidFill>
              <a:latin typeface="Harrington" panose="04040505050A02020702" pitchFamily="82" charset="0"/>
            </a:endParaRPr>
          </a:p>
        </p:txBody>
      </p:sp>
      <p:sp>
        <p:nvSpPr>
          <p:cNvPr id="3077" name="Text Box 5"/>
          <p:cNvSpPr txBox="1">
            <a:spLocks noChangeArrowheads="1"/>
          </p:cNvSpPr>
          <p:nvPr/>
        </p:nvSpPr>
        <p:spPr bwMode="auto">
          <a:xfrm>
            <a:off x="144463" y="6491288"/>
            <a:ext cx="17637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sz="1400" b="0">
                <a:solidFill>
                  <a:schemeClr val="bg1"/>
                </a:solidFill>
              </a:rPr>
              <a:t>Matthew, 13:35</a:t>
            </a:r>
            <a:endParaRPr lang="es-ES" sz="1400" b="0" dirty="0">
              <a:solidFill>
                <a:schemeClr val="bg1"/>
              </a:solidFill>
            </a:endParaRPr>
          </a:p>
        </p:txBody>
      </p:sp>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554" name="WordArt 2"/>
          <p:cNvSpPr>
            <a:spLocks/>
          </p:cNvSpPr>
          <p:nvPr/>
        </p:nvSpPr>
        <p:spPr bwMode="auto">
          <a:xfrm>
            <a:off x="250825" y="260350"/>
            <a:ext cx="7802563" cy="1295400"/>
          </a:xfrm>
          <a:prstGeom prst="rect">
            <a:avLst/>
          </a:prstGeom>
        </p:spPr>
        <p:txBody>
          <a:bodyPr wrap="none" fromWordArt="1">
            <a:prstTxWarp prst="textPlain">
              <a:avLst>
                <a:gd name="adj" fmla="val 50000"/>
              </a:avLst>
            </a:prstTxWarp>
          </a:bodyPr>
          <a:lstStyle/>
          <a:p>
            <a:r>
              <a:rPr lang="en-U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14. The Building of a Tower;
    A King goes to  War</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
        <p:nvSpPr>
          <p:cNvPr id="23555" name="Text Box 3"/>
          <p:cNvSpPr txBox="1">
            <a:spLocks noChangeArrowheads="1"/>
          </p:cNvSpPr>
          <p:nvPr/>
        </p:nvSpPr>
        <p:spPr bwMode="auto">
          <a:xfrm>
            <a:off x="6084888" y="6370638"/>
            <a:ext cx="2808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dirty="0"/>
              <a:t>Luke 14:28-33</a:t>
            </a:r>
          </a:p>
        </p:txBody>
      </p:sp>
      <p:sp>
        <p:nvSpPr>
          <p:cNvPr id="23556" name="Text Box 4"/>
          <p:cNvSpPr txBox="1">
            <a:spLocks noChangeArrowheads="1"/>
          </p:cNvSpPr>
          <p:nvPr/>
        </p:nvSpPr>
        <p:spPr bwMode="auto">
          <a:xfrm>
            <a:off x="250825" y="2060575"/>
            <a:ext cx="28082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chemeClr val="bg1"/>
                </a:solidFill>
              </a:rPr>
              <a:t>Calculating the Cost of Discipleship</a:t>
            </a:r>
            <a:endParaRPr lang="es-ES" dirty="0">
              <a:solidFill>
                <a:schemeClr val="bg1"/>
              </a:solidFill>
            </a:endParaRPr>
          </a:p>
        </p:txBody>
      </p:sp>
      <p:pic>
        <p:nvPicPr>
          <p:cNvPr id="23558" name="Picture 6" descr="ejercito_doscoronas_berwi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5013325"/>
            <a:ext cx="2305050" cy="17303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22537" name="Picture 9" descr="casa limp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1052513"/>
            <a:ext cx="3889375" cy="4824412"/>
          </a:xfrm>
          <a:prstGeom prst="rect">
            <a:avLst/>
          </a:prstGeom>
          <a:noFill/>
          <a:extLst>
            <a:ext uri="{909E8E84-426E-40DD-AFC4-6F175D3DCCD1}">
              <a14:hiddenFill xmlns:a14="http://schemas.microsoft.com/office/drawing/2010/main">
                <a:solidFill>
                  <a:srgbClr val="FFFFFF"/>
                </a:solidFill>
              </a14:hiddenFill>
            </a:ext>
          </a:extLst>
        </p:spPr>
      </p:pic>
      <p:sp>
        <p:nvSpPr>
          <p:cNvPr id="22532" name="Text Box 4"/>
          <p:cNvSpPr txBox="1">
            <a:spLocks noChangeArrowheads="1"/>
          </p:cNvSpPr>
          <p:nvPr/>
        </p:nvSpPr>
        <p:spPr bwMode="auto">
          <a:xfrm>
            <a:off x="6084888" y="6370638"/>
            <a:ext cx="2808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t>Matthew, 12:43-45</a:t>
            </a:r>
            <a:endParaRPr lang="es-ES" dirty="0"/>
          </a:p>
        </p:txBody>
      </p:sp>
      <p:sp>
        <p:nvSpPr>
          <p:cNvPr id="22533" name="Text Box 5"/>
          <p:cNvSpPr txBox="1">
            <a:spLocks noChangeArrowheads="1"/>
          </p:cNvSpPr>
          <p:nvPr/>
        </p:nvSpPr>
        <p:spPr bwMode="auto">
          <a:xfrm>
            <a:off x="250825" y="3573463"/>
            <a:ext cx="252095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dirty="0"/>
              <a:t>The need for a positive attitude toward truth; the unforgivable sin.
The condition of the Jewish leaders.
Justification is incomplete without sanctification.</a:t>
            </a:r>
            <a:endParaRPr lang="es-ES" dirty="0"/>
          </a:p>
        </p:txBody>
      </p:sp>
      <p:pic>
        <p:nvPicPr>
          <p:cNvPr id="22535" name="Picture 7" descr="Satanas (7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182701">
            <a:off x="5867400" y="2997200"/>
            <a:ext cx="2697163" cy="2697163"/>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Satanas (66)"/>
          <p:cNvPicPr>
            <a:picLocks noChangeAspect="1" noChangeArrowheads="1"/>
          </p:cNvPicPr>
          <p:nvPr/>
        </p:nvPicPr>
        <p:blipFill>
          <a:blip r:embed="rId5">
            <a:extLst>
              <a:ext uri="{28A0092B-C50C-407E-A947-70E740481C1C}">
                <a14:useLocalDpi xmlns:a14="http://schemas.microsoft.com/office/drawing/2010/main" val="0"/>
              </a:ext>
            </a:extLst>
          </a:blip>
          <a:srcRect l="27467" t="22337" r="20876" b="50037"/>
          <a:stretch>
            <a:fillRect/>
          </a:stretch>
        </p:blipFill>
        <p:spPr bwMode="auto">
          <a:xfrm rot="2912270">
            <a:off x="185738" y="1262063"/>
            <a:ext cx="2484437"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WordArt 2"/>
          <p:cNvSpPr>
            <a:spLocks noChangeArrowheads="1" noChangeShapeType="1" noTextEdit="1"/>
          </p:cNvSpPr>
          <p:nvPr/>
        </p:nvSpPr>
        <p:spPr bwMode="auto">
          <a:xfrm>
            <a:off x="323850" y="260350"/>
            <a:ext cx="7124700" cy="647700"/>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15. Seven Unclean Spirits</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1506" name="WordArt 2"/>
          <p:cNvSpPr>
            <a:spLocks noChangeArrowheads="1" noChangeShapeType="1" noTextEdit="1"/>
          </p:cNvSpPr>
          <p:nvPr/>
        </p:nvSpPr>
        <p:spPr bwMode="auto">
          <a:xfrm>
            <a:off x="179388" y="188913"/>
            <a:ext cx="4198937" cy="647700"/>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16. The Two Sons</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
        <p:nvSpPr>
          <p:cNvPr id="21507" name="Text Box 3"/>
          <p:cNvSpPr txBox="1">
            <a:spLocks noChangeArrowheads="1"/>
          </p:cNvSpPr>
          <p:nvPr/>
        </p:nvSpPr>
        <p:spPr bwMode="auto">
          <a:xfrm>
            <a:off x="6084888" y="6370638"/>
            <a:ext cx="2808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t>Matthew, 21:28-32</a:t>
            </a:r>
            <a:endParaRPr lang="es-ES" dirty="0"/>
          </a:p>
        </p:txBody>
      </p:sp>
      <p:sp>
        <p:nvSpPr>
          <p:cNvPr id="21508" name="Text Box 4"/>
          <p:cNvSpPr txBox="1">
            <a:spLocks noChangeArrowheads="1"/>
          </p:cNvSpPr>
          <p:nvPr/>
        </p:nvSpPr>
        <p:spPr bwMode="auto">
          <a:xfrm>
            <a:off x="323528" y="5021263"/>
            <a:ext cx="43926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Deeds count, not words; the profession of faith without practice is hypocrisy</a:t>
            </a:r>
            <a:endParaRPr lang="es-ES" dirty="0"/>
          </a:p>
        </p:txBody>
      </p:sp>
      <p:pic>
        <p:nvPicPr>
          <p:cNvPr id="21510" name="Picture 6" descr="doshij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628775"/>
            <a:ext cx="5984875" cy="3392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484" name="Text Box 4"/>
          <p:cNvSpPr txBox="1">
            <a:spLocks noChangeArrowheads="1"/>
          </p:cNvSpPr>
          <p:nvPr/>
        </p:nvSpPr>
        <p:spPr bwMode="auto">
          <a:xfrm>
            <a:off x="179388" y="5583238"/>
            <a:ext cx="8785225" cy="1158875"/>
          </a:xfrm>
          <a:prstGeom prst="rect">
            <a:avLst/>
          </a:prstGeom>
          <a:solidFill>
            <a:srgbClr val="471F09">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solidFill>
                  <a:schemeClr val="bg1"/>
                </a:solidFill>
              </a:rPr>
              <a:t>The perception of truth is not an end in itself, but the means to achieve the transformation of life.
The foolishness of knowledge without obedience.</a:t>
            </a:r>
            <a:endParaRPr lang="es-ES" dirty="0">
              <a:solidFill>
                <a:schemeClr val="bg1"/>
              </a:solidFill>
            </a:endParaRPr>
          </a:p>
        </p:txBody>
      </p:sp>
      <p:sp>
        <p:nvSpPr>
          <p:cNvPr id="20482" name="WordArt 2"/>
          <p:cNvSpPr>
            <a:spLocks noChangeArrowheads="1" noChangeShapeType="1" noTextEdit="1"/>
          </p:cNvSpPr>
          <p:nvPr/>
        </p:nvSpPr>
        <p:spPr bwMode="auto">
          <a:xfrm>
            <a:off x="179388" y="188913"/>
            <a:ext cx="8713787" cy="647700"/>
          </a:xfrm>
          <a:prstGeom prst="rect">
            <a:avLst/>
          </a:prstGeom>
        </p:spPr>
        <p:txBody>
          <a:bodyPr wrap="none" fromWordArt="1">
            <a:prstTxWarp prst="textPlain">
              <a:avLst>
                <a:gd name="adj" fmla="val 50000"/>
              </a:avLst>
            </a:prstTxWarp>
          </a:bodyPr>
          <a:lstStyle/>
          <a:p>
            <a:pPr algn="ctr"/>
            <a:r>
              <a:rPr lang="en-US"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17. Building on the Rock or on the Sand</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
        <p:nvSpPr>
          <p:cNvPr id="20483" name="Text Box 3"/>
          <p:cNvSpPr txBox="1">
            <a:spLocks noChangeArrowheads="1"/>
          </p:cNvSpPr>
          <p:nvPr/>
        </p:nvSpPr>
        <p:spPr bwMode="auto">
          <a:xfrm>
            <a:off x="6084888" y="6370638"/>
            <a:ext cx="2808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solidFill>
                  <a:schemeClr val="bg1"/>
                </a:solidFill>
              </a:rPr>
              <a:t>Matthew, 7:24-27</a:t>
            </a:r>
            <a:endParaRPr lang="es-ES" dirty="0">
              <a:solidFill>
                <a:schemeClr val="bg1"/>
              </a:solidFill>
            </a:endParaRPr>
          </a:p>
        </p:txBody>
      </p:sp>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9458" name="WordArt 2"/>
          <p:cNvSpPr>
            <a:spLocks noChangeArrowheads="1" noChangeShapeType="1" noTextEdit="1"/>
          </p:cNvSpPr>
          <p:nvPr/>
        </p:nvSpPr>
        <p:spPr bwMode="auto">
          <a:xfrm>
            <a:off x="250825" y="333375"/>
            <a:ext cx="5113338" cy="647700"/>
          </a:xfrm>
          <a:prstGeom prst="rect">
            <a:avLst/>
          </a:prstGeom>
        </p:spPr>
        <p:txBody>
          <a:bodyPr wrap="none" fromWordArt="1">
            <a:prstTxWarp prst="textPlain">
              <a:avLst>
                <a:gd name="adj" fmla="val 50000"/>
              </a:avLst>
            </a:prstTxWarp>
          </a:bodyPr>
          <a:lstStyle/>
          <a:p>
            <a:pPr algn="ctr"/>
            <a:r>
              <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18. </a:t>
            </a:r>
            <a:r>
              <a:rPr lang="es-ES" sz="3600" i="1" kern="10" dirty="0" err="1">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The</a:t>
            </a:r>
            <a:r>
              <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 </a:t>
            </a:r>
            <a:r>
              <a:rPr lang="es-ES" sz="3600" i="1" kern="10" dirty="0" err="1">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Rich</a:t>
            </a:r>
            <a:r>
              <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 </a:t>
            </a:r>
            <a:r>
              <a:rPr lang="es-ES" sz="3600" i="1" kern="10" dirty="0" err="1">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Fool</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
        <p:nvSpPr>
          <p:cNvPr id="19459" name="Text Box 3"/>
          <p:cNvSpPr txBox="1">
            <a:spLocks noChangeArrowheads="1"/>
          </p:cNvSpPr>
          <p:nvPr/>
        </p:nvSpPr>
        <p:spPr bwMode="auto">
          <a:xfrm>
            <a:off x="6084888" y="6370638"/>
            <a:ext cx="2808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t>Luke, 12:16-21</a:t>
            </a:r>
            <a:endParaRPr lang="es-ES" dirty="0"/>
          </a:p>
        </p:txBody>
      </p:sp>
      <p:sp>
        <p:nvSpPr>
          <p:cNvPr id="19460" name="Text Box 4"/>
          <p:cNvSpPr txBox="1">
            <a:spLocks noChangeArrowheads="1"/>
          </p:cNvSpPr>
          <p:nvPr/>
        </p:nvSpPr>
        <p:spPr bwMode="auto">
          <a:xfrm>
            <a:off x="179388" y="4221163"/>
            <a:ext cx="2447925" cy="2378075"/>
          </a:xfrm>
          <a:prstGeom prst="rect">
            <a:avLst/>
          </a:prstGeom>
          <a:solidFill>
            <a:srgbClr val="DCE58B">
              <a:alpha val="7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The danger of clinging to earthly things; foolishness to live for the material.
To live for oneself is to perish.</a:t>
            </a:r>
            <a:endParaRPr lang="es-ES" dirty="0"/>
          </a:p>
        </p:txBody>
      </p:sp>
      <p:pic>
        <p:nvPicPr>
          <p:cNvPr id="19461" name="Picture 5" descr="granero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8525" y="1196975"/>
            <a:ext cx="1295400" cy="1104900"/>
          </a:xfrm>
          <a:prstGeom prst="rect">
            <a:avLst/>
          </a:prstGeom>
          <a:noFill/>
          <a:extLst>
            <a:ext uri="{909E8E84-426E-40DD-AFC4-6F175D3DCCD1}">
              <a14:hiddenFill xmlns:a14="http://schemas.microsoft.com/office/drawing/2010/main">
                <a:solidFill>
                  <a:srgbClr val="FFFFFF"/>
                </a:solidFill>
              </a14:hiddenFill>
            </a:ext>
          </a:extLst>
        </p:spPr>
      </p:pic>
      <p:pic>
        <p:nvPicPr>
          <p:cNvPr id="19463" name="Picture 7" descr="graner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484313"/>
            <a:ext cx="1801812" cy="1536700"/>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graner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6588" y="1916113"/>
            <a:ext cx="2592387" cy="2211387"/>
          </a:xfrm>
          <a:prstGeom prst="rect">
            <a:avLst/>
          </a:prstGeom>
          <a:noFill/>
          <a:extLst>
            <a:ext uri="{909E8E84-426E-40DD-AFC4-6F175D3DCCD1}">
              <a14:hiddenFill xmlns:a14="http://schemas.microsoft.com/office/drawing/2010/main">
                <a:solidFill>
                  <a:srgbClr val="FFFFFF"/>
                </a:solidFill>
              </a14:hiddenFill>
            </a:ext>
          </a:extLst>
        </p:spPr>
      </p:pic>
      <p:pic>
        <p:nvPicPr>
          <p:cNvPr id="19465" name="Picture 9" descr="graner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2852738"/>
            <a:ext cx="3816350" cy="3255962"/>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guadañ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1052513"/>
            <a:ext cx="3222625" cy="4752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434" name="WordArt 2"/>
          <p:cNvSpPr>
            <a:spLocks noChangeArrowheads="1" noChangeShapeType="1" noTextEdit="1"/>
          </p:cNvSpPr>
          <p:nvPr/>
        </p:nvSpPr>
        <p:spPr bwMode="auto">
          <a:xfrm>
            <a:off x="1908175" y="2276475"/>
            <a:ext cx="5400675" cy="2232025"/>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The transformation
of character</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Tree>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410" name="WordArt 2"/>
          <p:cNvSpPr>
            <a:spLocks noChangeArrowheads="1" noChangeShapeType="1" noTextEdit="1"/>
          </p:cNvSpPr>
          <p:nvPr/>
        </p:nvSpPr>
        <p:spPr bwMode="auto">
          <a:xfrm>
            <a:off x="250825" y="333375"/>
            <a:ext cx="6126163" cy="647700"/>
          </a:xfrm>
          <a:prstGeom prst="rect">
            <a:avLst/>
          </a:prstGeom>
        </p:spPr>
        <p:txBody>
          <a:bodyPr wrap="none" fromWordArt="1">
            <a:prstTxWarp prst="textPlain">
              <a:avLst>
                <a:gd name="adj" fmla="val 50000"/>
              </a:avLst>
            </a:prstTxWarp>
          </a:bodyPr>
          <a:lstStyle/>
          <a:p>
            <a:pPr algn="ctr"/>
            <a:r>
              <a:rPr lang="en-US"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19. The Seed That Grows</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
        <p:nvSpPr>
          <p:cNvPr id="17411" name="Text Box 3"/>
          <p:cNvSpPr txBox="1">
            <a:spLocks noChangeArrowheads="1"/>
          </p:cNvSpPr>
          <p:nvPr/>
        </p:nvSpPr>
        <p:spPr bwMode="auto">
          <a:xfrm>
            <a:off x="6084888" y="6370638"/>
            <a:ext cx="2808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solidFill>
                  <a:schemeClr val="bg1"/>
                </a:solidFill>
              </a:rPr>
              <a:t>Mark, 4:26-29</a:t>
            </a:r>
            <a:endParaRPr lang="es-ES" dirty="0">
              <a:solidFill>
                <a:schemeClr val="bg1"/>
              </a:solidFill>
            </a:endParaRPr>
          </a:p>
        </p:txBody>
      </p:sp>
      <p:sp>
        <p:nvSpPr>
          <p:cNvPr id="17412" name="Text Box 4"/>
          <p:cNvSpPr txBox="1">
            <a:spLocks noChangeArrowheads="1"/>
          </p:cNvSpPr>
          <p:nvPr/>
        </p:nvSpPr>
        <p:spPr bwMode="auto">
          <a:xfrm>
            <a:off x="323850" y="4365625"/>
            <a:ext cx="4176713"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chemeClr val="bg1"/>
                </a:solidFill>
              </a:rPr>
              <a:t>Faith and Works: The Cooperation of Human Effort with Infinite Power in Christian Growth</a:t>
            </a:r>
            <a:endParaRPr lang="es-ES" dirty="0">
              <a:solidFill>
                <a:schemeClr val="bg1"/>
              </a:solidFill>
            </a:endParaRPr>
          </a:p>
        </p:txBody>
      </p:sp>
      <p:pic>
        <p:nvPicPr>
          <p:cNvPr id="17413" name="Picture 5" descr="trigoSemilla"/>
          <p:cNvPicPr>
            <a:picLocks noChangeAspect="1" noChangeArrowheads="1"/>
          </p:cNvPicPr>
          <p:nvPr/>
        </p:nvPicPr>
        <p:blipFill>
          <a:blip r:embed="rId3" cstate="print">
            <a:extLst>
              <a:ext uri="{28A0092B-C50C-407E-A947-70E740481C1C}">
                <a14:useLocalDpi xmlns:a14="http://schemas.microsoft.com/office/drawing/2010/main" val="0"/>
              </a:ext>
            </a:extLst>
          </a:blip>
          <a:srcRect r="20523"/>
          <a:stretch>
            <a:fillRect/>
          </a:stretch>
        </p:blipFill>
        <p:spPr bwMode="auto">
          <a:xfrm>
            <a:off x="107950" y="1484313"/>
            <a:ext cx="1763713"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descr="trigoPequeño2"/>
          <p:cNvPicPr>
            <a:picLocks noChangeAspect="1" noChangeArrowheads="1"/>
          </p:cNvPicPr>
          <p:nvPr/>
        </p:nvPicPr>
        <p:blipFill>
          <a:blip r:embed="rId4">
            <a:extLst>
              <a:ext uri="{28A0092B-C50C-407E-A947-70E740481C1C}">
                <a14:useLocalDpi xmlns:a14="http://schemas.microsoft.com/office/drawing/2010/main" val="0"/>
              </a:ext>
            </a:extLst>
          </a:blip>
          <a:srcRect t="31496" r="26437"/>
          <a:stretch>
            <a:fillRect/>
          </a:stretch>
        </p:blipFill>
        <p:spPr bwMode="auto">
          <a:xfrm>
            <a:off x="1979613" y="1484313"/>
            <a:ext cx="1800225"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7" descr="espig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1484313"/>
            <a:ext cx="1800225"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8" descr="espiga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4300" y="1484313"/>
            <a:ext cx="1943100"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9" descr="trigoSieg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85113" y="1484313"/>
            <a:ext cx="1052512" cy="1370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b="-31687"/>
          </a:stretch>
        </a:blipFill>
        <a:effectLst/>
      </p:bgPr>
    </p:bg>
    <p:spTree>
      <p:nvGrpSpPr>
        <p:cNvPr id="1" name=""/>
        <p:cNvGrpSpPr/>
        <p:nvPr/>
      </p:nvGrpSpPr>
      <p:grpSpPr>
        <a:xfrm>
          <a:off x="0" y="0"/>
          <a:ext cx="0" cy="0"/>
          <a:chOff x="0" y="0"/>
          <a:chExt cx="0" cy="0"/>
        </a:xfrm>
      </p:grpSpPr>
      <p:sp>
        <p:nvSpPr>
          <p:cNvPr id="16386" name="WordArt 2"/>
          <p:cNvSpPr>
            <a:spLocks noChangeArrowheads="1" noChangeShapeType="1" noTextEdit="1"/>
          </p:cNvSpPr>
          <p:nvPr/>
        </p:nvSpPr>
        <p:spPr bwMode="auto">
          <a:xfrm>
            <a:off x="323850" y="188913"/>
            <a:ext cx="3840163" cy="647700"/>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20. Yeast</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
        <p:nvSpPr>
          <p:cNvPr id="16387" name="Text Box 3"/>
          <p:cNvSpPr txBox="1">
            <a:spLocks noChangeArrowheads="1"/>
          </p:cNvSpPr>
          <p:nvPr/>
        </p:nvSpPr>
        <p:spPr bwMode="auto">
          <a:xfrm>
            <a:off x="5364163" y="5949950"/>
            <a:ext cx="2808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t>Matthew, 13:33</a:t>
            </a:r>
            <a:endParaRPr lang="es-ES" dirty="0"/>
          </a:p>
        </p:txBody>
      </p:sp>
      <p:sp>
        <p:nvSpPr>
          <p:cNvPr id="16388" name="Text Box 4"/>
          <p:cNvSpPr txBox="1">
            <a:spLocks noChangeArrowheads="1"/>
          </p:cNvSpPr>
          <p:nvPr/>
        </p:nvSpPr>
        <p:spPr bwMode="auto">
          <a:xfrm>
            <a:off x="250825" y="4652963"/>
            <a:ext cx="4032250" cy="1785104"/>
          </a:xfrm>
          <a:prstGeom prst="rect">
            <a:avLst/>
          </a:prstGeom>
          <a:solidFill>
            <a:srgbClr val="FFE8D1">
              <a:alpha val="7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The intense and qualitative growth of the kingdom of heaven.
Heavenly power is implanted in the heart, and it transforms life.</a:t>
            </a:r>
            <a:endParaRPr lang="es-ES" dirty="0"/>
          </a:p>
        </p:txBody>
      </p:sp>
      <p:pic>
        <p:nvPicPr>
          <p:cNvPr id="16389" name="Picture 5" descr="Levadura_prensada_o_fresca_n"/>
          <p:cNvPicPr>
            <a:picLocks noChangeAspect="1" noChangeArrowheads="1"/>
          </p:cNvPicPr>
          <p:nvPr/>
        </p:nvPicPr>
        <p:blipFill>
          <a:blip r:embed="rId3">
            <a:extLst>
              <a:ext uri="{28A0092B-C50C-407E-A947-70E740481C1C}">
                <a14:useLocalDpi xmlns:a14="http://schemas.microsoft.com/office/drawing/2010/main" val="0"/>
              </a:ext>
            </a:extLst>
          </a:blip>
          <a:srcRect l="8217" t="2953" r="7303" b="49016"/>
          <a:stretch>
            <a:fillRect/>
          </a:stretch>
        </p:blipFill>
        <p:spPr bwMode="auto">
          <a:xfrm>
            <a:off x="6804025" y="115888"/>
            <a:ext cx="223202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WordArt 2"/>
          <p:cNvSpPr>
            <a:spLocks/>
          </p:cNvSpPr>
          <p:nvPr/>
        </p:nvSpPr>
        <p:spPr bwMode="auto">
          <a:xfrm>
            <a:off x="179388" y="44450"/>
            <a:ext cx="7056437" cy="360363"/>
          </a:xfrm>
          <a:prstGeom prst="rect">
            <a:avLst/>
          </a:prstGeom>
        </p:spPr>
        <p:txBody>
          <a:bodyPr wrap="none" fromWordArt="1">
            <a:prstTxWarp prst="textPlain">
              <a:avLst>
                <a:gd name="adj" fmla="val 49428"/>
              </a:avLst>
            </a:prstTxWarp>
          </a:bodyPr>
          <a:lstStyle/>
          <a:p>
            <a:pPr algn="ctr"/>
            <a:r>
              <a:rPr lang="en-U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21. The Man Without</a:t>
            </a:r>
            <a:r>
              <a:rPr lang="en-US" sz="3600" b="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 </a:t>
            </a:r>
            <a:r>
              <a:rPr lang="en-U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a Wedding Garment</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
        <p:nvSpPr>
          <p:cNvPr id="15363" name="Text Box 3"/>
          <p:cNvSpPr txBox="1">
            <a:spLocks noChangeArrowheads="1"/>
          </p:cNvSpPr>
          <p:nvPr/>
        </p:nvSpPr>
        <p:spPr bwMode="auto">
          <a:xfrm>
            <a:off x="6300788" y="6453188"/>
            <a:ext cx="2808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solidFill>
                  <a:schemeClr val="bg1"/>
                </a:solidFill>
              </a:rPr>
              <a:t>Matthew, 22:2-14</a:t>
            </a:r>
          </a:p>
        </p:txBody>
      </p:sp>
      <p:sp>
        <p:nvSpPr>
          <p:cNvPr id="15364" name="Text Box 4"/>
          <p:cNvSpPr txBox="1">
            <a:spLocks noChangeArrowheads="1"/>
          </p:cNvSpPr>
          <p:nvPr/>
        </p:nvSpPr>
        <p:spPr bwMode="auto">
          <a:xfrm>
            <a:off x="395288" y="5805488"/>
            <a:ext cx="2663825" cy="1015663"/>
          </a:xfrm>
          <a:prstGeom prst="rect">
            <a:avLst/>
          </a:prstGeom>
          <a:solidFill>
            <a:srgbClr val="CCFFCC">
              <a:alpha val="7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The Importance of Christ's Righteousness</a:t>
            </a:r>
            <a:endParaRPr lang="es-ES" dirty="0"/>
          </a:p>
        </p:txBody>
      </p:sp>
    </p:spTree>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8" name="WordArt 2"/>
          <p:cNvSpPr>
            <a:spLocks noChangeArrowheads="1" noChangeShapeType="1" noTextEdit="1"/>
          </p:cNvSpPr>
          <p:nvPr/>
        </p:nvSpPr>
        <p:spPr bwMode="auto">
          <a:xfrm>
            <a:off x="1187450" y="2276475"/>
            <a:ext cx="6481763" cy="2016125"/>
          </a:xfrm>
          <a:prstGeom prst="rect">
            <a:avLst/>
          </a:prstGeom>
        </p:spPr>
        <p:txBody>
          <a:bodyPr wrap="none" fromWordArt="1">
            <a:prstTxWarp prst="textPlain">
              <a:avLst>
                <a:gd name="adj" fmla="val 50000"/>
              </a:avLst>
            </a:prstTxWarp>
          </a:bodyPr>
          <a:lstStyle/>
          <a:p>
            <a:pPr algn="ctr"/>
            <a:r>
              <a:rPr lang="es-ES" sz="3600" i="1" kern="10">
                <a:ln w="22225">
                  <a:solidFill>
                    <a:srgbClr val="6C300E"/>
                  </a:solidFill>
                  <a:round/>
                  <a:headEnd/>
                  <a:tailEnd/>
                </a:ln>
                <a:gradFill rotWithShape="1">
                  <a:gsLst>
                    <a:gs pos="0">
                      <a:srgbClr val="FBF192"/>
                    </a:gs>
                    <a:gs pos="50000">
                      <a:srgbClr val="9C7927"/>
                    </a:gs>
                    <a:gs pos="100000">
                      <a:srgbClr val="FBF192"/>
                    </a:gs>
                  </a:gsLst>
                  <a:lin ang="0" scaled="1"/>
                </a:gradFill>
                <a:effectLst>
                  <a:outerShdw dist="35921" dir="2700000" algn="ctr" rotWithShape="0">
                    <a:srgbClr val="6C300E">
                      <a:alpha val="80000"/>
                    </a:srgbClr>
                  </a:outerShdw>
                </a:effectLst>
                <a:latin typeface="Arial Black" panose="020B0A04020102020204" pitchFamily="34" charset="0"/>
              </a:rPr>
              <a:t>Prayer</a:t>
            </a:r>
            <a:endParaRPr lang="es-ES" sz="3600" i="1" kern="10" dirty="0">
              <a:ln w="22225">
                <a:solidFill>
                  <a:srgbClr val="6C300E"/>
                </a:solidFill>
                <a:round/>
                <a:headEnd/>
                <a:tailEnd/>
              </a:ln>
              <a:gradFill rotWithShape="1">
                <a:gsLst>
                  <a:gs pos="0">
                    <a:srgbClr val="FBF192"/>
                  </a:gs>
                  <a:gs pos="50000">
                    <a:srgbClr val="9C7927"/>
                  </a:gs>
                  <a:gs pos="100000">
                    <a:srgbClr val="FBF192"/>
                  </a:gs>
                </a:gsLst>
                <a:lin ang="0" scaled="1"/>
              </a:gradFill>
              <a:effectLst>
                <a:outerShdw dist="35921" dir="2700000" algn="ctr" rotWithShape="0">
                  <a:srgbClr val="6C300E">
                    <a:alpha val="80000"/>
                  </a:srgbClr>
                </a:outerShdw>
              </a:effectLst>
              <a:latin typeface="Arial Black" panose="020B0A04020102020204" pitchFamily="34" charset="0"/>
            </a:endParaRPr>
          </a:p>
        </p:txBody>
      </p:sp>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1116013" y="115888"/>
            <a:ext cx="77771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200" b="0"/>
              <a:t>The 40 parables of Jesus recorded in the Gospels can be divided into the following sections:</a:t>
            </a:r>
            <a:endParaRPr lang="es-ES" sz="2200" b="0" dirty="0"/>
          </a:p>
        </p:txBody>
      </p:sp>
      <p:sp>
        <p:nvSpPr>
          <p:cNvPr id="82947" name="Text Box 3"/>
          <p:cNvSpPr txBox="1">
            <a:spLocks noChangeArrowheads="1"/>
          </p:cNvSpPr>
          <p:nvPr/>
        </p:nvSpPr>
        <p:spPr bwMode="auto">
          <a:xfrm>
            <a:off x="1619250" y="993775"/>
            <a:ext cx="6842125" cy="495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buFontTx/>
              <a:buBlip>
                <a:blip r:embed="rId3"/>
              </a:buBlip>
            </a:pPr>
            <a:r>
              <a:rPr lang="en-US" sz="2200" b="0"/>
              <a:t>Divine Mercy, Justice, and Love
The Plan of Salvation
Receiving the Truth
The transformation of character
Prayer
Humility vs. Pride
Taking advantage of the opportunities present
The Christian and his neighbor
Waiting for the Lord's Return
The Last Judgment; Eternal Rewards</a:t>
            </a:r>
            <a:endParaRPr lang="es-ES" sz="2200" b="0" dirty="0"/>
          </a:p>
        </p:txBody>
      </p:sp>
      <p:sp>
        <p:nvSpPr>
          <p:cNvPr id="82948" name="Text Box 4"/>
          <p:cNvSpPr txBox="1">
            <a:spLocks noChangeArrowheads="1"/>
          </p:cNvSpPr>
          <p:nvPr/>
        </p:nvSpPr>
        <p:spPr bwMode="auto">
          <a:xfrm>
            <a:off x="1116013" y="6051550"/>
            <a:ext cx="77771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200" b="0"/>
              <a:t>Below we will look at each of these parables and the lesson they want to teach us</a:t>
            </a:r>
            <a:endParaRPr lang="es-ES" sz="2200" b="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 calcmode="lin" valueType="num">
                                      <p:cBhvr>
                                        <p:cTn id="7" dur="500" fill="hold"/>
                                        <p:tgtEl>
                                          <p:spTgt spid="82947">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8294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82947">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8294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82948"/>
                                        </p:tgtEl>
                                        <p:attrNameLst>
                                          <p:attrName>style.visibility</p:attrName>
                                        </p:attrNameLst>
                                      </p:cBhvr>
                                      <p:to>
                                        <p:strVal val="visible"/>
                                      </p:to>
                                    </p:set>
                                    <p:animEffect transition="in" filter="fade">
                                      <p:cBhvr>
                                        <p:cTn id="15" dur="1000"/>
                                        <p:tgtEl>
                                          <p:spTgt spid="82948"/>
                                        </p:tgtEl>
                                      </p:cBhvr>
                                    </p:animEffect>
                                    <p:anim calcmode="lin" valueType="num">
                                      <p:cBhvr>
                                        <p:cTn id="16" dur="1000" fill="hold"/>
                                        <p:tgtEl>
                                          <p:spTgt spid="82948"/>
                                        </p:tgtEl>
                                        <p:attrNameLst>
                                          <p:attrName>ppt_x</p:attrName>
                                        </p:attrNameLst>
                                      </p:cBhvr>
                                      <p:tavLst>
                                        <p:tav tm="0">
                                          <p:val>
                                            <p:strVal val="#ppt_x"/>
                                          </p:val>
                                        </p:tav>
                                        <p:tav tm="100000">
                                          <p:val>
                                            <p:strVal val="#ppt_x"/>
                                          </p:val>
                                        </p:tav>
                                      </p:tavLst>
                                    </p:anim>
                                    <p:anim calcmode="lin" valueType="num">
                                      <p:cBhvr>
                                        <p:cTn id="17" dur="1000" fill="hold"/>
                                        <p:tgtEl>
                                          <p:spTgt spid="829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p:bldP spid="8294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71B00"/>
        </a:solidFill>
        <a:effectLst/>
      </p:bgPr>
    </p:bg>
    <p:spTree>
      <p:nvGrpSpPr>
        <p:cNvPr id="1" name=""/>
        <p:cNvGrpSpPr/>
        <p:nvPr/>
      </p:nvGrpSpPr>
      <p:grpSpPr>
        <a:xfrm>
          <a:off x="0" y="0"/>
          <a:ext cx="0" cy="0"/>
          <a:chOff x="0" y="0"/>
          <a:chExt cx="0" cy="0"/>
        </a:xfrm>
      </p:grpSpPr>
      <p:pic>
        <p:nvPicPr>
          <p:cNvPr id="13318" name="Picture 6" descr="JesusMateo7"/>
          <p:cNvPicPr>
            <a:picLocks noChangeAspect="1" noChangeArrowheads="1"/>
          </p:cNvPicPr>
          <p:nvPr/>
        </p:nvPicPr>
        <p:blipFill>
          <a:blip r:embed="rId2">
            <a:extLst>
              <a:ext uri="{28A0092B-C50C-407E-A947-70E740481C1C}">
                <a14:useLocalDpi xmlns:a14="http://schemas.microsoft.com/office/drawing/2010/main" val="0"/>
              </a:ext>
            </a:extLst>
          </a:blip>
          <a:srcRect l="1518" t="1057" r="1518" b="15862"/>
          <a:stretch>
            <a:fillRect/>
          </a:stretch>
        </p:blipFill>
        <p:spPr bwMode="auto">
          <a:xfrm>
            <a:off x="74613" y="908050"/>
            <a:ext cx="5434012" cy="587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WordArt 3"/>
          <p:cNvSpPr>
            <a:spLocks noChangeArrowheads="1" noChangeShapeType="1" noTextEdit="1"/>
          </p:cNvSpPr>
          <p:nvPr/>
        </p:nvSpPr>
        <p:spPr bwMode="auto">
          <a:xfrm>
            <a:off x="71438" y="188913"/>
            <a:ext cx="8964612" cy="647700"/>
          </a:xfrm>
          <a:prstGeom prst="rect">
            <a:avLst/>
          </a:prstGeom>
        </p:spPr>
        <p:txBody>
          <a:bodyPr wrap="none" fromWordArt="1">
            <a:prstTxWarp prst="textPlain">
              <a:avLst>
                <a:gd name="adj" fmla="val 50000"/>
              </a:avLst>
            </a:prstTxWarp>
          </a:bodyPr>
          <a:lstStyle/>
          <a:p>
            <a:pPr algn="ctr"/>
            <a:r>
              <a:rPr lang="en-US"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22. The Friend Who Calls at Midnight</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
        <p:nvSpPr>
          <p:cNvPr id="13316" name="Text Box 4"/>
          <p:cNvSpPr txBox="1">
            <a:spLocks noChangeArrowheads="1"/>
          </p:cNvSpPr>
          <p:nvPr/>
        </p:nvSpPr>
        <p:spPr bwMode="auto">
          <a:xfrm>
            <a:off x="6084888" y="6370638"/>
            <a:ext cx="2808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solidFill>
                  <a:schemeClr val="bg1"/>
                </a:solidFill>
              </a:rPr>
              <a:t>Luke, 11:5-13</a:t>
            </a:r>
          </a:p>
        </p:txBody>
      </p:sp>
      <p:sp>
        <p:nvSpPr>
          <p:cNvPr id="13317" name="Text Box 5"/>
          <p:cNvSpPr txBox="1">
            <a:spLocks noChangeArrowheads="1"/>
          </p:cNvSpPr>
          <p:nvPr/>
        </p:nvSpPr>
        <p:spPr bwMode="auto">
          <a:xfrm>
            <a:off x="5865813" y="2198688"/>
            <a:ext cx="280987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solidFill>
                  <a:schemeClr val="bg1"/>
                </a:solidFill>
              </a:rPr>
              <a:t>Perseverance in prayer.
Asking to give to others.</a:t>
            </a:r>
            <a:endParaRPr lang="es-ES" sz="2400" dirty="0">
              <a:solidFill>
                <a:schemeClr val="bg1"/>
              </a:solidFill>
            </a:endParaRPr>
          </a:p>
        </p:txBody>
      </p:sp>
    </p:spTree>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2290" name="WordArt 2"/>
          <p:cNvSpPr>
            <a:spLocks noChangeArrowheads="1" noChangeShapeType="1" noTextEdit="1"/>
          </p:cNvSpPr>
          <p:nvPr/>
        </p:nvSpPr>
        <p:spPr bwMode="auto">
          <a:xfrm>
            <a:off x="250825" y="260350"/>
            <a:ext cx="4419600" cy="647700"/>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23. The Unjust Judge</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
        <p:nvSpPr>
          <p:cNvPr id="12291" name="Text Box 3"/>
          <p:cNvSpPr txBox="1">
            <a:spLocks noChangeArrowheads="1"/>
          </p:cNvSpPr>
          <p:nvPr/>
        </p:nvSpPr>
        <p:spPr bwMode="auto">
          <a:xfrm>
            <a:off x="6084888" y="6370638"/>
            <a:ext cx="2808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t>Luke, 18:1-8</a:t>
            </a:r>
          </a:p>
        </p:txBody>
      </p:sp>
      <p:sp>
        <p:nvSpPr>
          <p:cNvPr id="12292" name="Text Box 4"/>
          <p:cNvSpPr txBox="1">
            <a:spLocks noChangeArrowheads="1"/>
          </p:cNvSpPr>
          <p:nvPr/>
        </p:nvSpPr>
        <p:spPr bwMode="auto">
          <a:xfrm>
            <a:off x="323850" y="2997200"/>
            <a:ext cx="3241675" cy="1200329"/>
          </a:xfrm>
          <a:prstGeom prst="rect">
            <a:avLst/>
          </a:prstGeom>
          <a:solidFill>
            <a:srgbClr val="A6B8C2">
              <a:alpha val="7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Perseverance, fervor, and confidence in prayer</a:t>
            </a:r>
            <a:endParaRPr lang="es-ES" sz="2400" dirty="0"/>
          </a:p>
        </p:txBody>
      </p:sp>
      <p:pic>
        <p:nvPicPr>
          <p:cNvPr id="12296" name="Picture 8" descr="juezViu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0"/>
            <a:ext cx="592455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WordArt 2"/>
          <p:cNvSpPr>
            <a:spLocks/>
          </p:cNvSpPr>
          <p:nvPr/>
        </p:nvSpPr>
        <p:spPr bwMode="auto">
          <a:xfrm>
            <a:off x="2124075" y="1412875"/>
            <a:ext cx="4968875" cy="4032250"/>
          </a:xfrm>
          <a:prstGeom prst="rect">
            <a:avLst/>
          </a:prstGeom>
        </p:spPr>
        <p:txBody>
          <a:bodyPr wrap="none" fromWordArt="1">
            <a:prstTxWarp prst="textPlain">
              <a:avLst>
                <a:gd name="adj" fmla="val 50000"/>
              </a:avLst>
            </a:prstTxWarp>
          </a:bodyPr>
          <a:lstStyle/>
          <a:p>
            <a:pPr algn="ctr"/>
            <a:r>
              <a:rPr lang="es-ES" sz="3600" i="1" kern="10" dirty="0" err="1">
                <a:ln w="25400">
                  <a:solidFill>
                    <a:srgbClr val="775995"/>
                  </a:solidFill>
                  <a:round/>
                  <a:headEnd/>
                  <a:tailEnd/>
                </a:ln>
                <a:gradFill rotWithShape="1">
                  <a:gsLst>
                    <a:gs pos="0">
                      <a:srgbClr val="775995"/>
                    </a:gs>
                    <a:gs pos="100000">
                      <a:srgbClr val="ECC6FF"/>
                    </a:gs>
                  </a:gsLst>
                  <a:path path="rect">
                    <a:fillToRect l="50000" t="50000" r="50000" b="50000"/>
                  </a:path>
                </a:gradFill>
                <a:effectLst>
                  <a:outerShdw dist="53882" dir="2700000" algn="ctr" rotWithShape="0">
                    <a:srgbClr val="775995"/>
                  </a:outerShdw>
                </a:effectLst>
                <a:latin typeface="Arial Black" panose="020B0A04020102020204" pitchFamily="34" charset="0"/>
              </a:rPr>
              <a:t>Humility</a:t>
            </a:r>
            <a:r>
              <a:rPr lang="es-ES" sz="3600" i="1" kern="10" dirty="0">
                <a:ln w="25400">
                  <a:solidFill>
                    <a:srgbClr val="775995"/>
                  </a:solidFill>
                  <a:round/>
                  <a:headEnd/>
                  <a:tailEnd/>
                </a:ln>
                <a:gradFill rotWithShape="1">
                  <a:gsLst>
                    <a:gs pos="0">
                      <a:srgbClr val="775995"/>
                    </a:gs>
                    <a:gs pos="100000">
                      <a:srgbClr val="ECC6FF"/>
                    </a:gs>
                  </a:gsLst>
                  <a:path path="rect">
                    <a:fillToRect l="50000" t="50000" r="50000" b="50000"/>
                  </a:path>
                </a:gradFill>
                <a:effectLst>
                  <a:outerShdw dist="53882" dir="2700000" algn="ctr" rotWithShape="0">
                    <a:srgbClr val="775995"/>
                  </a:outerShdw>
                </a:effectLst>
                <a:latin typeface="Arial Black" panose="020B0A04020102020204" pitchFamily="34" charset="0"/>
              </a:rPr>
              <a:t>
versus 
</a:t>
            </a:r>
            <a:r>
              <a:rPr lang="es-ES" sz="3600" i="1" kern="10" dirty="0" err="1">
                <a:ln w="25400">
                  <a:solidFill>
                    <a:srgbClr val="775995"/>
                  </a:solidFill>
                  <a:round/>
                  <a:headEnd/>
                  <a:tailEnd/>
                </a:ln>
                <a:gradFill rotWithShape="1">
                  <a:gsLst>
                    <a:gs pos="0">
                      <a:srgbClr val="775995"/>
                    </a:gs>
                    <a:gs pos="100000">
                      <a:srgbClr val="ECC6FF"/>
                    </a:gs>
                  </a:gsLst>
                  <a:path path="rect">
                    <a:fillToRect l="50000" t="50000" r="50000" b="50000"/>
                  </a:path>
                </a:gradFill>
                <a:effectLst>
                  <a:outerShdw dist="53882" dir="2700000" algn="ctr" rotWithShape="0">
                    <a:srgbClr val="775995"/>
                  </a:outerShdw>
                </a:effectLst>
                <a:latin typeface="Arial Black" panose="020B0A04020102020204" pitchFamily="34" charset="0"/>
              </a:rPr>
              <a:t>Pride</a:t>
            </a:r>
            <a:endParaRPr lang="es-ES" sz="3600" i="1" kern="10" dirty="0">
              <a:ln w="25400">
                <a:solidFill>
                  <a:srgbClr val="775995"/>
                </a:solidFill>
                <a:round/>
                <a:headEnd/>
                <a:tailEnd/>
              </a:ln>
              <a:gradFill rotWithShape="1">
                <a:gsLst>
                  <a:gs pos="0">
                    <a:srgbClr val="775995"/>
                  </a:gs>
                  <a:gs pos="100000">
                    <a:srgbClr val="ECC6FF"/>
                  </a:gs>
                </a:gsLst>
                <a:path path="rect">
                  <a:fillToRect l="50000" t="50000" r="50000" b="50000"/>
                </a:path>
              </a:gradFill>
              <a:effectLst>
                <a:outerShdw dist="53882" dir="2700000" algn="ctr" rotWithShape="0">
                  <a:srgbClr val="775995"/>
                </a:outerShdw>
              </a:effectLst>
              <a:latin typeface="Arial Black" panose="020B0A04020102020204" pitchFamily="34" charset="0"/>
            </a:endParaRPr>
          </a:p>
        </p:txBody>
      </p:sp>
    </p:spTree>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0245" name="Picture 5" descr="JesusFariseos2"/>
          <p:cNvPicPr>
            <a:picLocks noChangeAspect="1" noChangeArrowheads="1"/>
          </p:cNvPicPr>
          <p:nvPr/>
        </p:nvPicPr>
        <p:blipFill>
          <a:blip r:embed="rId3">
            <a:clrChange>
              <a:clrFrom>
                <a:srgbClr val="E3E7EA"/>
              </a:clrFrom>
              <a:clrTo>
                <a:srgbClr val="E3E7EA">
                  <a:alpha val="0"/>
                </a:srgbClr>
              </a:clrTo>
            </a:clrChange>
            <a:extLst>
              <a:ext uri="{28A0092B-C50C-407E-A947-70E740481C1C}">
                <a14:useLocalDpi xmlns:a14="http://schemas.microsoft.com/office/drawing/2010/main" val="0"/>
              </a:ext>
            </a:extLst>
          </a:blip>
          <a:srcRect/>
          <a:stretch>
            <a:fillRect/>
          </a:stretch>
        </p:blipFill>
        <p:spPr bwMode="auto">
          <a:xfrm>
            <a:off x="323850" y="1052513"/>
            <a:ext cx="6264275" cy="5511800"/>
          </a:xfrm>
          <a:prstGeom prst="rect">
            <a:avLst/>
          </a:prstGeom>
          <a:noFill/>
          <a:extLst>
            <a:ext uri="{909E8E84-426E-40DD-AFC4-6F175D3DCCD1}">
              <a14:hiddenFill xmlns:a14="http://schemas.microsoft.com/office/drawing/2010/main">
                <a:solidFill>
                  <a:srgbClr val="FFFFFF"/>
                </a:solidFill>
              </a14:hiddenFill>
            </a:ext>
          </a:extLst>
        </p:spPr>
      </p:pic>
      <p:sp>
        <p:nvSpPr>
          <p:cNvPr id="10242" name="WordArt 2"/>
          <p:cNvSpPr>
            <a:spLocks noChangeArrowheads="1" noChangeShapeType="1" noTextEdit="1"/>
          </p:cNvSpPr>
          <p:nvPr/>
        </p:nvSpPr>
        <p:spPr bwMode="auto">
          <a:xfrm>
            <a:off x="179388" y="333375"/>
            <a:ext cx="8289925" cy="647700"/>
          </a:xfrm>
          <a:prstGeom prst="rect">
            <a:avLst/>
          </a:prstGeom>
        </p:spPr>
        <p:txBody>
          <a:bodyPr wrap="none" fromWordArt="1">
            <a:prstTxWarp prst="textPlain">
              <a:avLst>
                <a:gd name="adj" fmla="val 50000"/>
              </a:avLst>
            </a:prstTxWarp>
          </a:bodyPr>
          <a:lstStyle/>
          <a:p>
            <a:pPr algn="ctr"/>
            <a:r>
              <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24. </a:t>
            </a:r>
            <a:r>
              <a:rPr lang="es-ES" sz="3600" i="1" kern="10" dirty="0" err="1">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Choosing</a:t>
            </a:r>
            <a:r>
              <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 </a:t>
            </a:r>
            <a:r>
              <a:rPr lang="es-ES" sz="3600" i="1" kern="10" dirty="0" err="1">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Honorary</a:t>
            </a:r>
            <a:r>
              <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 Positions</a:t>
            </a:r>
          </a:p>
        </p:txBody>
      </p:sp>
      <p:sp>
        <p:nvSpPr>
          <p:cNvPr id="10243" name="Text Box 3"/>
          <p:cNvSpPr txBox="1">
            <a:spLocks noChangeArrowheads="1"/>
          </p:cNvSpPr>
          <p:nvPr/>
        </p:nvSpPr>
        <p:spPr bwMode="auto">
          <a:xfrm>
            <a:off x="6084888" y="6370638"/>
            <a:ext cx="2808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t>Luke, 14:7-11</a:t>
            </a:r>
            <a:endParaRPr lang="es-ES" dirty="0"/>
          </a:p>
        </p:txBody>
      </p:sp>
      <p:sp>
        <p:nvSpPr>
          <p:cNvPr id="10244" name="Text Box 4"/>
          <p:cNvSpPr txBox="1">
            <a:spLocks noChangeArrowheads="1"/>
          </p:cNvSpPr>
          <p:nvPr/>
        </p:nvSpPr>
        <p:spPr bwMode="auto">
          <a:xfrm>
            <a:off x="6732588" y="2565400"/>
            <a:ext cx="2160587"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Humility in dealing with others; Honoring Others</a:t>
            </a:r>
            <a:endParaRPr lang="es-ES" dirty="0"/>
          </a:p>
        </p:txBody>
      </p:sp>
    </p:spTree>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8" name="WordArt 2"/>
          <p:cNvSpPr>
            <a:spLocks noChangeArrowheads="1" noChangeShapeType="1" noTextEdit="1"/>
          </p:cNvSpPr>
          <p:nvPr/>
        </p:nvSpPr>
        <p:spPr bwMode="auto">
          <a:xfrm>
            <a:off x="180975" y="44450"/>
            <a:ext cx="6551613" cy="433388"/>
          </a:xfrm>
          <a:prstGeom prst="rect">
            <a:avLst/>
          </a:prstGeom>
        </p:spPr>
        <p:txBody>
          <a:bodyPr wrap="none" fromWordArt="1">
            <a:prstTxWarp prst="textPlain">
              <a:avLst>
                <a:gd name="adj" fmla="val 50000"/>
              </a:avLst>
            </a:prstTxWarp>
          </a:bodyPr>
          <a:lstStyle/>
          <a:p>
            <a:pPr algn="ctr"/>
            <a:r>
              <a:rPr lang="en-US"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25. The Pharisee and the Publican</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
        <p:nvSpPr>
          <p:cNvPr id="9219" name="Text Box 3"/>
          <p:cNvSpPr txBox="1">
            <a:spLocks noChangeArrowheads="1"/>
          </p:cNvSpPr>
          <p:nvPr/>
        </p:nvSpPr>
        <p:spPr bwMode="auto">
          <a:xfrm>
            <a:off x="5795963" y="6461125"/>
            <a:ext cx="2808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t>Luke, 18:9-14</a:t>
            </a:r>
            <a:endParaRPr lang="es-ES" dirty="0"/>
          </a:p>
        </p:txBody>
      </p:sp>
      <p:sp>
        <p:nvSpPr>
          <p:cNvPr id="9220" name="Text Box 4"/>
          <p:cNvSpPr txBox="1">
            <a:spLocks noChangeArrowheads="1"/>
          </p:cNvSpPr>
          <p:nvPr/>
        </p:nvSpPr>
        <p:spPr bwMode="auto">
          <a:xfrm>
            <a:off x="-14808" y="3501008"/>
            <a:ext cx="201634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dirty="0">
                <a:solidFill>
                  <a:schemeClr val="bg1"/>
                </a:solidFill>
              </a:rPr>
              <a:t>Humility before God; The Danger of Pride and Self-Righteousness</a:t>
            </a:r>
          </a:p>
        </p:txBody>
      </p:sp>
    </p:spTree>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94" name="WordArt 2"/>
          <p:cNvSpPr>
            <a:spLocks/>
          </p:cNvSpPr>
          <p:nvPr/>
        </p:nvSpPr>
        <p:spPr bwMode="auto">
          <a:xfrm>
            <a:off x="1403648" y="1557338"/>
            <a:ext cx="6696744" cy="3959225"/>
          </a:xfrm>
          <a:prstGeom prst="rect">
            <a:avLst/>
          </a:prstGeom>
        </p:spPr>
        <p:txBody>
          <a:bodyPr wrap="none" fromWordArt="1">
            <a:prstTxWarp prst="textPlain">
              <a:avLst>
                <a:gd name="adj" fmla="val 50000"/>
              </a:avLst>
            </a:prstTxWarp>
          </a:bodyPr>
          <a:lstStyle/>
          <a:p>
            <a:pPr algn="ctr"/>
            <a:r>
              <a:rPr lang="en-US" sz="3600" i="1" kern="10" dirty="0">
                <a:ln w="15875">
                  <a:solidFill>
                    <a:srgbClr val="434539"/>
                  </a:solidFill>
                  <a:round/>
                  <a:headEnd/>
                  <a:tailEnd/>
                </a:ln>
                <a:gradFill rotWithShape="1">
                  <a:gsLst>
                    <a:gs pos="0">
                      <a:srgbClr val="A3A691"/>
                    </a:gs>
                    <a:gs pos="50000">
                      <a:srgbClr val="696C59"/>
                    </a:gs>
                    <a:gs pos="100000">
                      <a:srgbClr val="A3A691"/>
                    </a:gs>
                  </a:gsLst>
                  <a:lin ang="2700000" scaled="1"/>
                </a:gradFill>
                <a:effectLst>
                  <a:outerShdw dist="35921" dir="2700000" algn="ctr" rotWithShape="0">
                    <a:srgbClr val="808080">
                      <a:alpha val="80000"/>
                    </a:srgbClr>
                  </a:outerShdw>
                </a:effectLst>
                <a:latin typeface="Arial Black" panose="020B0A04020102020204" pitchFamily="34" charset="0"/>
              </a:rPr>
              <a:t>Taking advantage
of Present  </a:t>
            </a:r>
          </a:p>
          <a:p>
            <a:pPr algn="ctr"/>
            <a:r>
              <a:rPr lang="en-US" sz="3600" i="1" kern="10" dirty="0">
                <a:ln w="15875">
                  <a:solidFill>
                    <a:srgbClr val="434539"/>
                  </a:solidFill>
                  <a:round/>
                  <a:headEnd/>
                  <a:tailEnd/>
                </a:ln>
                <a:gradFill rotWithShape="1">
                  <a:gsLst>
                    <a:gs pos="0">
                      <a:srgbClr val="A3A691"/>
                    </a:gs>
                    <a:gs pos="50000">
                      <a:srgbClr val="696C59"/>
                    </a:gs>
                    <a:gs pos="100000">
                      <a:srgbClr val="A3A691"/>
                    </a:gs>
                  </a:gsLst>
                  <a:lin ang="2700000" scaled="1"/>
                </a:gradFill>
                <a:effectLst>
                  <a:outerShdw dist="35921" dir="2700000" algn="ctr" rotWithShape="0">
                    <a:srgbClr val="808080">
                      <a:alpha val="80000"/>
                    </a:srgbClr>
                  </a:outerShdw>
                </a:effectLst>
                <a:latin typeface="Arial Black" panose="020B0A04020102020204" pitchFamily="34" charset="0"/>
              </a:rPr>
              <a:t>Opportunities
</a:t>
            </a:r>
            <a:endParaRPr lang="es-ES" sz="3600" i="1" kern="10" dirty="0">
              <a:ln w="15875">
                <a:solidFill>
                  <a:srgbClr val="434539"/>
                </a:solidFill>
                <a:round/>
                <a:headEnd/>
                <a:tailEnd/>
              </a:ln>
              <a:gradFill rotWithShape="1">
                <a:gsLst>
                  <a:gs pos="0">
                    <a:srgbClr val="A3A691"/>
                  </a:gs>
                  <a:gs pos="50000">
                    <a:srgbClr val="696C59"/>
                  </a:gs>
                  <a:gs pos="100000">
                    <a:srgbClr val="A3A691"/>
                  </a:gs>
                </a:gsLst>
                <a:lin ang="2700000" scaled="1"/>
              </a:gradFill>
              <a:effectLst>
                <a:outerShdw dist="35921" dir="2700000" algn="ctr" rotWithShape="0">
                  <a:srgbClr val="808080">
                    <a:alpha val="80000"/>
                  </a:srgbClr>
                </a:outerShdw>
              </a:effectLst>
              <a:latin typeface="Arial Black" panose="020B0A04020102020204" pitchFamily="34" charset="0"/>
            </a:endParaRPr>
          </a:p>
        </p:txBody>
      </p:sp>
    </p:spTree>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WordArt 2"/>
          <p:cNvSpPr>
            <a:spLocks/>
          </p:cNvSpPr>
          <p:nvPr/>
        </p:nvSpPr>
        <p:spPr bwMode="auto">
          <a:xfrm>
            <a:off x="179388" y="260350"/>
            <a:ext cx="8209036" cy="647700"/>
          </a:xfrm>
          <a:prstGeom prst="rect">
            <a:avLst/>
          </a:prstGeom>
        </p:spPr>
        <p:txBody>
          <a:bodyPr wrap="none" fromWordArt="1">
            <a:prstTxWarp prst="textPlain">
              <a:avLst>
                <a:gd name="adj" fmla="val 50000"/>
              </a:avLst>
            </a:prstTxWarp>
          </a:bodyPr>
          <a:lstStyle/>
          <a:p>
            <a:pPr algn="ctr"/>
            <a:r>
              <a:rPr lang="en-U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26. The Nobleman and the Pounds</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
        <p:nvSpPr>
          <p:cNvPr id="7171" name="Text Box 3"/>
          <p:cNvSpPr txBox="1">
            <a:spLocks noChangeArrowheads="1"/>
          </p:cNvSpPr>
          <p:nvPr/>
        </p:nvSpPr>
        <p:spPr bwMode="auto">
          <a:xfrm>
            <a:off x="5148263" y="6488113"/>
            <a:ext cx="2808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dirty="0"/>
              <a:t>Luke, 19: 11-27</a:t>
            </a:r>
          </a:p>
        </p:txBody>
      </p:sp>
      <p:sp>
        <p:nvSpPr>
          <p:cNvPr id="7172" name="Text Box 4"/>
          <p:cNvSpPr txBox="1">
            <a:spLocks noChangeArrowheads="1"/>
          </p:cNvSpPr>
          <p:nvPr/>
        </p:nvSpPr>
        <p:spPr bwMode="auto">
          <a:xfrm>
            <a:off x="179388" y="4443413"/>
            <a:ext cx="3816350" cy="2225675"/>
          </a:xfrm>
          <a:prstGeom prst="rect">
            <a:avLst/>
          </a:prstGeom>
          <a:solidFill>
            <a:srgbClr val="FFB84F">
              <a:alpha val="7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The cultivation of talents and the use of opportunities.
Work while waiting for the kingdom.
Faithful service will be the basis of the award.</a:t>
            </a:r>
            <a:endParaRPr lang="es-ES" dirty="0"/>
          </a:p>
        </p:txBody>
      </p:sp>
    </p:spTree>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6" name="WordArt 2"/>
          <p:cNvSpPr>
            <a:spLocks noChangeArrowheads="1" noChangeShapeType="1" noTextEdit="1"/>
          </p:cNvSpPr>
          <p:nvPr/>
        </p:nvSpPr>
        <p:spPr bwMode="auto">
          <a:xfrm>
            <a:off x="179388" y="260350"/>
            <a:ext cx="4022725" cy="504825"/>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27. The Talents</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pic>
        <p:nvPicPr>
          <p:cNvPr id="6148" name="Picture 4" descr="paraboladelostalentos_coll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052513"/>
            <a:ext cx="3960813" cy="5545137"/>
          </a:xfrm>
          <a:prstGeom prst="rect">
            <a:avLst/>
          </a:prstGeom>
          <a:noFill/>
          <a:extLst>
            <a:ext uri="{909E8E84-426E-40DD-AFC4-6F175D3DCCD1}">
              <a14:hiddenFill xmlns:a14="http://schemas.microsoft.com/office/drawing/2010/main">
                <a:solidFill>
                  <a:srgbClr val="FFFFFF"/>
                </a:solidFill>
              </a14:hiddenFill>
            </a:ext>
          </a:extLst>
        </p:spPr>
      </p:pic>
      <p:sp>
        <p:nvSpPr>
          <p:cNvPr id="6149" name="Text Box 5"/>
          <p:cNvSpPr txBox="1">
            <a:spLocks noChangeArrowheads="1"/>
          </p:cNvSpPr>
          <p:nvPr/>
        </p:nvSpPr>
        <p:spPr bwMode="auto">
          <a:xfrm>
            <a:off x="6084888" y="6370638"/>
            <a:ext cx="2808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t>Matthew, 25:14-30</a:t>
            </a:r>
            <a:endParaRPr lang="es-ES" dirty="0"/>
          </a:p>
        </p:txBody>
      </p:sp>
      <p:sp>
        <p:nvSpPr>
          <p:cNvPr id="6150" name="Text Box 6"/>
          <p:cNvSpPr txBox="1">
            <a:spLocks noChangeArrowheads="1"/>
          </p:cNvSpPr>
          <p:nvPr/>
        </p:nvSpPr>
        <p:spPr bwMode="auto">
          <a:xfrm>
            <a:off x="4211638" y="4437063"/>
            <a:ext cx="4824412" cy="1768475"/>
          </a:xfrm>
          <a:prstGeom prst="rect">
            <a:avLst/>
          </a:prstGeom>
          <a:solidFill>
            <a:srgbClr val="EBDBAA">
              <a:alpha val="7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effectLst>
                  <a:outerShdw blurRad="38100" dist="38100" dir="2700000" algn="tl">
                    <a:srgbClr val="FFFFFF"/>
                  </a:outerShdw>
                </a:effectLst>
              </a:rPr>
              <a:t>The same teaching as the parable of the noble man and the pounds.
In addition, it teaches us to help others in preparation for our Lord's return.</a:t>
            </a:r>
            <a:endParaRPr lang="es-ES" dirty="0">
              <a:effectLst>
                <a:outerShdw blurRad="38100" dist="38100" dir="2700000" algn="tl">
                  <a:srgbClr val="FFFFFF"/>
                </a:outerShdw>
              </a:effectLst>
            </a:endParaRPr>
          </a:p>
        </p:txBody>
      </p:sp>
      <p:pic>
        <p:nvPicPr>
          <p:cNvPr id="6152" name="Picture 8" descr="JesusParabolaDeLosTalentos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250" y="188913"/>
            <a:ext cx="3500438" cy="4032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WordArt 2"/>
          <p:cNvSpPr>
            <a:spLocks noChangeArrowheads="1" noChangeShapeType="1" noTextEdit="1"/>
          </p:cNvSpPr>
          <p:nvPr/>
        </p:nvSpPr>
        <p:spPr bwMode="auto">
          <a:xfrm>
            <a:off x="250825" y="260350"/>
            <a:ext cx="5867400" cy="647700"/>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28. The Unfaithful Steward</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
        <p:nvSpPr>
          <p:cNvPr id="5123" name="Text Box 3"/>
          <p:cNvSpPr txBox="1">
            <a:spLocks noChangeArrowheads="1"/>
          </p:cNvSpPr>
          <p:nvPr/>
        </p:nvSpPr>
        <p:spPr bwMode="auto">
          <a:xfrm>
            <a:off x="5867400" y="6021388"/>
            <a:ext cx="2808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t>Luke, 16:1-9</a:t>
            </a:r>
            <a:endParaRPr lang="es-ES" dirty="0"/>
          </a:p>
        </p:txBody>
      </p:sp>
      <p:pic>
        <p:nvPicPr>
          <p:cNvPr id="5125" name="Picture 5" descr="LlamamientoDeMateo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076" y="1268760"/>
            <a:ext cx="4392612" cy="4043363"/>
          </a:xfrm>
          <a:prstGeom prst="rect">
            <a:avLst/>
          </a:prstGeom>
          <a:noFill/>
          <a:ln w="25400">
            <a:solidFill>
              <a:srgbClr val="006000"/>
            </a:solidFill>
            <a:miter lim="800000"/>
            <a:headEnd/>
            <a:tailEnd/>
          </a:ln>
          <a:extLst>
            <a:ext uri="{909E8E84-426E-40DD-AFC4-6F175D3DCCD1}">
              <a14:hiddenFill xmlns:a14="http://schemas.microsoft.com/office/drawing/2010/main">
                <a:solidFill>
                  <a:srgbClr val="FFFFFF"/>
                </a:solidFill>
              </a14:hiddenFill>
            </a:ext>
          </a:extLst>
        </p:spPr>
      </p:pic>
      <p:sp>
        <p:nvSpPr>
          <p:cNvPr id="5124" name="Text Box 4"/>
          <p:cNvSpPr txBox="1">
            <a:spLocks noChangeArrowheads="1"/>
          </p:cNvSpPr>
          <p:nvPr/>
        </p:nvSpPr>
        <p:spPr bwMode="auto">
          <a:xfrm>
            <a:off x="601663" y="1189375"/>
            <a:ext cx="360045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Diligent use of present opportunities in preparation for future life</a:t>
            </a:r>
            <a:endParaRPr lang="es-ES" dirty="0"/>
          </a:p>
        </p:txBody>
      </p:sp>
      <p:pic>
        <p:nvPicPr>
          <p:cNvPr id="5127" name="Picture 7" descr="Santia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2205038"/>
            <a:ext cx="3590925" cy="3743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WordArt 2"/>
          <p:cNvSpPr>
            <a:spLocks noChangeArrowheads="1" noChangeShapeType="1" noTextEdit="1"/>
          </p:cNvSpPr>
          <p:nvPr/>
        </p:nvSpPr>
        <p:spPr bwMode="auto">
          <a:xfrm>
            <a:off x="1691681" y="187325"/>
            <a:ext cx="5282208" cy="504825"/>
          </a:xfrm>
          <a:prstGeom prst="rect">
            <a:avLst/>
          </a:prstGeom>
        </p:spPr>
        <p:txBody>
          <a:bodyPr wrap="none" fromWordArt="1">
            <a:prstTxWarp prst="textPlain">
              <a:avLst>
                <a:gd name="adj" fmla="val 50000"/>
              </a:avLst>
            </a:prstTxWarp>
          </a:bodyPr>
          <a:lstStyle/>
          <a:p>
            <a:pPr algn="ctr"/>
            <a:r>
              <a:rPr lang="en-US" sz="3600" i="1" kern="10" dirty="0">
                <a:ln w="25400">
                  <a:solidFill>
                    <a:srgbClr val="000000"/>
                  </a:solidFill>
                  <a:round/>
                  <a:headEnd/>
                  <a:tailEnd/>
                </a:ln>
                <a:solidFill>
                  <a:srgbClr val="FFFF00"/>
                </a:solidFill>
                <a:effectLst>
                  <a:outerShdw dist="25400" dir="5400000" algn="ctr" rotWithShape="0">
                    <a:srgbClr val="FFFF00">
                      <a:alpha val="80000"/>
                    </a:srgbClr>
                  </a:outerShdw>
                </a:effectLst>
                <a:latin typeface="Arial Black" panose="020B0A04020102020204" pitchFamily="34" charset="0"/>
              </a:rPr>
              <a:t>29. The Rich Man and Lazarus</a:t>
            </a:r>
            <a:endParaRPr lang="es-ES" sz="3600" i="1" kern="10" dirty="0">
              <a:ln w="25400">
                <a:solidFill>
                  <a:srgbClr val="000000"/>
                </a:solidFill>
                <a:round/>
                <a:headEnd/>
                <a:tailEnd/>
              </a:ln>
              <a:solidFill>
                <a:srgbClr val="FFFF00"/>
              </a:solidFill>
              <a:effectLst>
                <a:outerShdw dist="25400" dir="5400000" algn="ctr" rotWithShape="0">
                  <a:srgbClr val="FFFF00">
                    <a:alpha val="80000"/>
                  </a:srgbClr>
                </a:outerShdw>
              </a:effectLst>
              <a:latin typeface="Arial Black" panose="020B0A04020102020204" pitchFamily="34" charset="0"/>
            </a:endParaRPr>
          </a:p>
        </p:txBody>
      </p:sp>
      <p:sp>
        <p:nvSpPr>
          <p:cNvPr id="4099" name="Text Box 3"/>
          <p:cNvSpPr txBox="1">
            <a:spLocks noChangeArrowheads="1"/>
          </p:cNvSpPr>
          <p:nvPr/>
        </p:nvSpPr>
        <p:spPr bwMode="auto">
          <a:xfrm>
            <a:off x="6732588" y="6461125"/>
            <a:ext cx="2376487" cy="396875"/>
          </a:xfrm>
          <a:prstGeom prst="rect">
            <a:avLst/>
          </a:prstGeom>
          <a:solidFill>
            <a:srgbClr val="FFFF00">
              <a:alpha val="8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a:t>Luke, 16:19-31</a:t>
            </a:r>
            <a:endParaRPr lang="es-ES" dirty="0"/>
          </a:p>
        </p:txBody>
      </p:sp>
      <p:sp>
        <p:nvSpPr>
          <p:cNvPr id="4100" name="Text Box 4"/>
          <p:cNvSpPr txBox="1">
            <a:spLocks noChangeArrowheads="1"/>
          </p:cNvSpPr>
          <p:nvPr/>
        </p:nvSpPr>
        <p:spPr bwMode="auto">
          <a:xfrm>
            <a:off x="107950" y="1341438"/>
            <a:ext cx="6049963" cy="1323439"/>
          </a:xfrm>
          <a:prstGeom prst="rect">
            <a:avLst/>
          </a:prstGeom>
          <a:solidFill>
            <a:srgbClr val="FFFF00">
              <a:alpha val="8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Eternal destiny is decided in the present life.
There is no second time of grace.
Danger due to concern for material things.</a:t>
            </a:r>
            <a:endParaRPr lang="es-ES" dirty="0"/>
          </a:p>
        </p:txBody>
      </p:sp>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922" name="WordArt 2"/>
          <p:cNvSpPr>
            <a:spLocks noChangeArrowheads="1" noChangeShapeType="1" noTextEdit="1"/>
          </p:cNvSpPr>
          <p:nvPr/>
        </p:nvSpPr>
        <p:spPr bwMode="auto">
          <a:xfrm>
            <a:off x="1403350" y="1341438"/>
            <a:ext cx="6192838" cy="4176712"/>
          </a:xfrm>
          <a:prstGeom prst="rect">
            <a:avLst/>
          </a:prstGeom>
        </p:spPr>
        <p:txBody>
          <a:bodyPr wrap="none" fromWordArt="1">
            <a:prstTxWarp prst="textPlain">
              <a:avLst>
                <a:gd name="adj" fmla="val 50000"/>
              </a:avLst>
            </a:prstTxWarp>
          </a:bodyPr>
          <a:lstStyle/>
          <a:p>
            <a:pPr algn="ctr"/>
            <a:r>
              <a:rPr lang="en-US" sz="3600" i="1" kern="10">
                <a:ln w="12700">
                  <a:solidFill>
                    <a:srgbClr val="394D3F"/>
                  </a:solidFill>
                  <a:round/>
                  <a:headEnd/>
                  <a:tailEnd/>
                </a:ln>
                <a:gradFill rotWithShape="1">
                  <a:gsLst>
                    <a:gs pos="0">
                      <a:srgbClr val="DCC285"/>
                    </a:gs>
                    <a:gs pos="50000">
                      <a:srgbClr val="FFFFA3"/>
                    </a:gs>
                    <a:gs pos="100000">
                      <a:srgbClr val="DCC285"/>
                    </a:gs>
                  </a:gsLst>
                  <a:lin ang="2700000" scaled="1"/>
                </a:gradFill>
                <a:effectLst>
                  <a:outerShdw dist="35921" dir="2700000" algn="ctr" rotWithShape="0">
                    <a:srgbClr val="FFFFA3">
                      <a:alpha val="80000"/>
                    </a:srgbClr>
                  </a:outerShdw>
                </a:effectLst>
                <a:latin typeface="Arial Black" panose="020B0A04020102020204" pitchFamily="34" charset="0"/>
              </a:rPr>
              <a:t>Mercy,
justice and
Divine Love</a:t>
            </a:r>
            <a:endParaRPr lang="es-ES" sz="3600" i="1" kern="10" dirty="0">
              <a:ln w="12700">
                <a:solidFill>
                  <a:srgbClr val="394D3F"/>
                </a:solidFill>
                <a:round/>
                <a:headEnd/>
                <a:tailEnd/>
              </a:ln>
              <a:gradFill rotWithShape="1">
                <a:gsLst>
                  <a:gs pos="0">
                    <a:srgbClr val="DCC285"/>
                  </a:gs>
                  <a:gs pos="50000">
                    <a:srgbClr val="FFFFA3"/>
                  </a:gs>
                  <a:gs pos="100000">
                    <a:srgbClr val="DCC285"/>
                  </a:gs>
                </a:gsLst>
                <a:lin ang="2700000" scaled="1"/>
              </a:gradFill>
              <a:effectLst>
                <a:outerShdw dist="35921" dir="2700000" algn="ctr" rotWithShape="0">
                  <a:srgbClr val="FFFFA3">
                    <a:alpha val="80000"/>
                  </a:srgbClr>
                </a:outerShdw>
              </a:effectLst>
              <a:latin typeface="Arial Black" panose="020B0A04020102020204" pitchFamily="34" charset="0"/>
            </a:endParaRPr>
          </a:p>
        </p:txBody>
      </p:sp>
    </p:spTree>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4034" name="WordArt 2"/>
          <p:cNvSpPr>
            <a:spLocks/>
          </p:cNvSpPr>
          <p:nvPr/>
        </p:nvSpPr>
        <p:spPr bwMode="auto">
          <a:xfrm>
            <a:off x="1619250" y="1844675"/>
            <a:ext cx="5689600" cy="3313113"/>
          </a:xfrm>
          <a:prstGeom prst="rect">
            <a:avLst/>
          </a:prstGeom>
        </p:spPr>
        <p:txBody>
          <a:bodyPr wrap="none" fromWordArt="1">
            <a:prstTxWarp prst="textPlain">
              <a:avLst>
                <a:gd name="adj" fmla="val 50000"/>
              </a:avLst>
            </a:prstTxWarp>
          </a:bodyPr>
          <a:lstStyle/>
          <a:p>
            <a:pPr algn="ctr"/>
            <a:r>
              <a:rPr lang="en-US" sz="3600" i="1" kern="10" dirty="0">
                <a:ln w="15875">
                  <a:solidFill>
                    <a:srgbClr val="FF53A9"/>
                  </a:solidFill>
                  <a:round/>
                  <a:headEnd/>
                  <a:tailEnd/>
                </a:ln>
                <a:solidFill>
                  <a:srgbClr val="FFFFFF"/>
                </a:solidFill>
                <a:effectLst>
                  <a:outerShdw dist="35921" dir="2700000" algn="ctr" rotWithShape="0">
                    <a:srgbClr val="FF53A9">
                      <a:alpha val="80000"/>
                    </a:srgbClr>
                  </a:outerShdw>
                </a:effectLst>
                <a:latin typeface="Arial Black" panose="020B0A04020102020204" pitchFamily="34" charset="0"/>
              </a:rPr>
              <a:t>The Christian and
His Neighbor</a:t>
            </a:r>
            <a:endParaRPr lang="es-ES" sz="3600" i="1" kern="10" dirty="0">
              <a:ln w="15875">
                <a:solidFill>
                  <a:srgbClr val="FF53A9"/>
                </a:solidFill>
                <a:round/>
                <a:headEnd/>
                <a:tailEnd/>
              </a:ln>
              <a:solidFill>
                <a:srgbClr val="FFFFFF"/>
              </a:solidFill>
              <a:effectLst>
                <a:outerShdw dist="35921" dir="2700000" algn="ctr" rotWithShape="0">
                  <a:srgbClr val="FF53A9">
                    <a:alpha val="80000"/>
                  </a:srgbClr>
                </a:outerShdw>
              </a:effectLst>
              <a:latin typeface="Arial Black" panose="020B0A04020102020204" pitchFamily="34" charset="0"/>
            </a:endParaRPr>
          </a:p>
        </p:txBody>
      </p:sp>
    </p:spTree>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3013" name="Picture 5" descr="JesusParabolaElBuensamaritano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5963" y="4365625"/>
            <a:ext cx="3170237" cy="2112963"/>
          </a:xfrm>
          <a:prstGeom prst="rect">
            <a:avLst/>
          </a:prstGeom>
          <a:noFill/>
          <a:extLst>
            <a:ext uri="{909E8E84-426E-40DD-AFC4-6F175D3DCCD1}">
              <a14:hiddenFill xmlns:a14="http://schemas.microsoft.com/office/drawing/2010/main">
                <a:solidFill>
                  <a:srgbClr val="FFFFFF"/>
                </a:solidFill>
              </a14:hiddenFill>
            </a:ext>
          </a:extLst>
        </p:spPr>
      </p:pic>
      <p:sp>
        <p:nvSpPr>
          <p:cNvPr id="43010" name="WordArt 2"/>
          <p:cNvSpPr>
            <a:spLocks noChangeArrowheads="1" noChangeShapeType="1" noTextEdit="1"/>
          </p:cNvSpPr>
          <p:nvPr/>
        </p:nvSpPr>
        <p:spPr bwMode="auto">
          <a:xfrm>
            <a:off x="179388" y="188913"/>
            <a:ext cx="4968875" cy="576262"/>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30. The Good Samaritan</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
        <p:nvSpPr>
          <p:cNvPr id="43011" name="Text Box 3"/>
          <p:cNvSpPr txBox="1">
            <a:spLocks noChangeArrowheads="1"/>
          </p:cNvSpPr>
          <p:nvPr/>
        </p:nvSpPr>
        <p:spPr bwMode="auto">
          <a:xfrm>
            <a:off x="6156325" y="6488113"/>
            <a:ext cx="2808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t>Luke, 10:30-37</a:t>
            </a:r>
            <a:endParaRPr lang="es-ES" dirty="0"/>
          </a:p>
        </p:txBody>
      </p:sp>
      <p:sp>
        <p:nvSpPr>
          <p:cNvPr id="43012" name="Text Box 4"/>
          <p:cNvSpPr txBox="1">
            <a:spLocks noChangeArrowheads="1"/>
          </p:cNvSpPr>
          <p:nvPr/>
        </p:nvSpPr>
        <p:spPr bwMode="auto">
          <a:xfrm>
            <a:off x="5327650" y="0"/>
            <a:ext cx="3816350"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effectLst>
                  <a:outerShdw blurRad="38100" dist="38100" dir="2700000" algn="tl">
                    <a:srgbClr val="C0C0C0"/>
                  </a:outerShdw>
                </a:effectLst>
              </a:rPr>
              <a:t>True religion consists in active service on behalf of others; eternal destiny depends on this.
Contact with the one who suffers frees the soul from selfishness.</a:t>
            </a:r>
            <a:endParaRPr lang="es-ES" dirty="0">
              <a:effectLst>
                <a:outerShdw blurRad="38100" dist="38100" dir="2700000" algn="tl">
                  <a:srgbClr val="C0C0C0"/>
                </a:outerShdw>
              </a:effectLst>
            </a:endParaRPr>
          </a:p>
        </p:txBody>
      </p:sp>
    </p:spTree>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1991" name="Picture 7" descr="JesusMateo18"/>
          <p:cNvPicPr>
            <a:picLocks noChangeAspect="1" noChangeArrowheads="1"/>
          </p:cNvPicPr>
          <p:nvPr/>
        </p:nvPicPr>
        <p:blipFill>
          <a:blip r:embed="rId3">
            <a:extLst>
              <a:ext uri="{28A0092B-C50C-407E-A947-70E740481C1C}">
                <a14:useLocalDpi xmlns:a14="http://schemas.microsoft.com/office/drawing/2010/main" val="0"/>
              </a:ext>
            </a:extLst>
          </a:blip>
          <a:srcRect l="1486" t="1068" r="1486" b="19240"/>
          <a:stretch>
            <a:fillRect/>
          </a:stretch>
        </p:blipFill>
        <p:spPr bwMode="auto">
          <a:xfrm>
            <a:off x="287338" y="1125538"/>
            <a:ext cx="4789487"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WordArt 2"/>
          <p:cNvSpPr>
            <a:spLocks noChangeArrowheads="1" noChangeShapeType="1" noTextEdit="1"/>
          </p:cNvSpPr>
          <p:nvPr/>
        </p:nvSpPr>
        <p:spPr bwMode="auto">
          <a:xfrm>
            <a:off x="250825" y="333375"/>
            <a:ext cx="7094538" cy="647700"/>
          </a:xfrm>
          <a:prstGeom prst="rect">
            <a:avLst/>
          </a:prstGeom>
        </p:spPr>
        <p:txBody>
          <a:bodyPr wrap="none" fromWordArt="1">
            <a:prstTxWarp prst="textPlain">
              <a:avLst>
                <a:gd name="adj" fmla="val 50000"/>
              </a:avLst>
            </a:prstTxWarp>
          </a:bodyPr>
          <a:lstStyle/>
          <a:p>
            <a:pPr algn="ctr"/>
            <a:r>
              <a:rPr lang="en-US"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31. The Servant Who Didn't Forgive</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
        <p:nvSpPr>
          <p:cNvPr id="41987" name="Text Box 3"/>
          <p:cNvSpPr txBox="1">
            <a:spLocks noChangeArrowheads="1"/>
          </p:cNvSpPr>
          <p:nvPr/>
        </p:nvSpPr>
        <p:spPr bwMode="auto">
          <a:xfrm>
            <a:off x="6084888" y="6370638"/>
            <a:ext cx="2808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t>Matthew, 18:23-35</a:t>
            </a:r>
            <a:endParaRPr lang="es-ES" dirty="0"/>
          </a:p>
        </p:txBody>
      </p:sp>
      <p:sp>
        <p:nvSpPr>
          <p:cNvPr id="41988" name="Text Box 4"/>
          <p:cNvSpPr txBox="1">
            <a:spLocks noChangeArrowheads="1"/>
          </p:cNvSpPr>
          <p:nvPr/>
        </p:nvSpPr>
        <p:spPr bwMode="auto">
          <a:xfrm>
            <a:off x="5364163" y="1052513"/>
            <a:ext cx="3600450"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Mercy and forgiveness for others.
God's forgiveness depends on how we forgive our neighbor.</a:t>
            </a:r>
            <a:endParaRPr lang="es-ES" dirty="0"/>
          </a:p>
        </p:txBody>
      </p:sp>
      <p:pic>
        <p:nvPicPr>
          <p:cNvPr id="41989" name="Picture 5" descr="jesusParabolaDelSiervoMaltratad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5763" y="2852738"/>
            <a:ext cx="3354387" cy="3529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62" name="WordArt 2"/>
          <p:cNvSpPr>
            <a:spLocks noChangeArrowheads="1" noChangeShapeType="1" noTextEdit="1"/>
          </p:cNvSpPr>
          <p:nvPr/>
        </p:nvSpPr>
        <p:spPr bwMode="auto">
          <a:xfrm>
            <a:off x="179388" y="188913"/>
            <a:ext cx="6926262" cy="647700"/>
          </a:xfrm>
          <a:prstGeom prst="rect">
            <a:avLst/>
          </a:prstGeom>
        </p:spPr>
        <p:txBody>
          <a:bodyPr wrap="none" fromWordArt="1">
            <a:prstTxWarp prst="textPlain">
              <a:avLst>
                <a:gd name="adj" fmla="val 50000"/>
              </a:avLst>
            </a:prstTxWarp>
          </a:bodyPr>
          <a:lstStyle/>
          <a:p>
            <a:pPr algn="ctr"/>
            <a:r>
              <a:rPr lang="en-US"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32. Old and New Treasures</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
        <p:nvSpPr>
          <p:cNvPr id="40963" name="Text Box 3"/>
          <p:cNvSpPr txBox="1">
            <a:spLocks noChangeArrowheads="1"/>
          </p:cNvSpPr>
          <p:nvPr/>
        </p:nvSpPr>
        <p:spPr bwMode="auto">
          <a:xfrm>
            <a:off x="6011863" y="6461125"/>
            <a:ext cx="2808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solidFill>
                  <a:srgbClr val="FFFF00"/>
                </a:solidFill>
              </a:rPr>
              <a:t>Matthew, 13:52</a:t>
            </a:r>
            <a:endParaRPr lang="es-ES" dirty="0">
              <a:solidFill>
                <a:srgbClr val="FFFF00"/>
              </a:solidFill>
            </a:endParaRPr>
          </a:p>
        </p:txBody>
      </p:sp>
      <p:sp>
        <p:nvSpPr>
          <p:cNvPr id="40964" name="Text Box 4"/>
          <p:cNvSpPr txBox="1">
            <a:spLocks noChangeArrowheads="1"/>
          </p:cNvSpPr>
          <p:nvPr/>
        </p:nvSpPr>
        <p:spPr bwMode="auto">
          <a:xfrm>
            <a:off x="106363" y="1411288"/>
            <a:ext cx="2736850"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FFFF00"/>
                </a:solidFill>
                <a:effectLst>
                  <a:outerShdw blurRad="38100" dist="38100" dir="2700000" algn="tl">
                    <a:srgbClr val="C0C0C0"/>
                  </a:outerShdw>
                </a:effectLst>
              </a:rPr>
              <a:t>Familiarity with ancient truths; Beware of the new ones.
Adapt the truth to the needs of the listeners.</a:t>
            </a:r>
            <a:endParaRPr lang="es-ES" dirty="0">
              <a:solidFill>
                <a:srgbClr val="FFFF00"/>
              </a:solidFill>
              <a:effectLst>
                <a:outerShdw blurRad="38100" dist="38100" dir="2700000" algn="tl">
                  <a:srgbClr val="C0C0C0"/>
                </a:outerShdw>
              </a:effectLst>
            </a:endParaRPr>
          </a:p>
        </p:txBody>
      </p:sp>
      <p:pic>
        <p:nvPicPr>
          <p:cNvPr id="40965" name="Picture 5" descr="Tesoro-de-ville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8538" y="115888"/>
            <a:ext cx="1687512" cy="1130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mayordomo"/>
          <p:cNvPicPr>
            <a:picLocks noChangeAspect="1" noChangeArrowheads="1"/>
          </p:cNvPicPr>
          <p:nvPr/>
        </p:nvPicPr>
        <p:blipFill>
          <a:blip r:embed="rId2">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0" y="260350"/>
            <a:ext cx="9144000" cy="6864350"/>
          </a:xfrm>
          <a:prstGeom prst="rect">
            <a:avLst/>
          </a:prstGeom>
          <a:noFill/>
          <a:extLst>
            <a:ext uri="{909E8E84-426E-40DD-AFC4-6F175D3DCCD1}">
              <a14:hiddenFill xmlns:a14="http://schemas.microsoft.com/office/drawing/2010/main">
                <a:solidFill>
                  <a:srgbClr val="FFFFFF"/>
                </a:solidFill>
              </a14:hiddenFill>
            </a:ext>
          </a:extLst>
        </p:spPr>
      </p:pic>
      <p:sp>
        <p:nvSpPr>
          <p:cNvPr id="39938" name="WordArt 2"/>
          <p:cNvSpPr>
            <a:spLocks noChangeArrowheads="1" noChangeShapeType="1" noTextEdit="1"/>
          </p:cNvSpPr>
          <p:nvPr/>
        </p:nvSpPr>
        <p:spPr bwMode="auto">
          <a:xfrm>
            <a:off x="323850" y="476250"/>
            <a:ext cx="5410200" cy="647700"/>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33. The Faithful Steward</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
        <p:nvSpPr>
          <p:cNvPr id="39939" name="Text Box 3"/>
          <p:cNvSpPr txBox="1">
            <a:spLocks noChangeArrowheads="1"/>
          </p:cNvSpPr>
          <p:nvPr/>
        </p:nvSpPr>
        <p:spPr bwMode="auto">
          <a:xfrm>
            <a:off x="5651500" y="6453188"/>
            <a:ext cx="2808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dirty="0"/>
              <a:t>Luke, 12: 42-48</a:t>
            </a:r>
          </a:p>
        </p:txBody>
      </p:sp>
      <p:sp>
        <p:nvSpPr>
          <p:cNvPr id="39940" name="Text Box 4"/>
          <p:cNvSpPr txBox="1">
            <a:spLocks noChangeArrowheads="1"/>
          </p:cNvSpPr>
          <p:nvPr/>
        </p:nvSpPr>
        <p:spPr bwMode="auto">
          <a:xfrm>
            <a:off x="395288" y="2708275"/>
            <a:ext cx="2808287"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The Accurate Conscientious Supervision of the Affairs of God's House, the Church</a:t>
            </a:r>
            <a:endParaRPr lang="es-ES" dirty="0"/>
          </a:p>
        </p:txBody>
      </p:sp>
      <p:pic>
        <p:nvPicPr>
          <p:cNvPr id="39941" name="Picture 5" descr="JesusMateo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4660900"/>
            <a:ext cx="2589212" cy="1863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914" name="WordArt 2"/>
          <p:cNvSpPr>
            <a:spLocks noGrp="1" noRot="1" noMove="1" noResize="1" noEditPoints="1" noAdjustHandles="1" noChangeArrowheads="1" noChangeShapeType="1"/>
          </p:cNvSpPr>
          <p:nvPr/>
        </p:nvSpPr>
        <p:spPr bwMode="auto">
          <a:xfrm>
            <a:off x="2484438" y="1557338"/>
            <a:ext cx="4248150" cy="3671887"/>
          </a:xfrm>
          <a:prstGeom prst="rect">
            <a:avLst/>
          </a:prstGeom>
        </p:spPr>
        <p:txBody>
          <a:bodyPr wrap="none" fromWordArt="1">
            <a:prstTxWarp prst="textPlain">
              <a:avLst>
                <a:gd name="adj" fmla="val 50000"/>
              </a:avLst>
            </a:prstTxWarp>
          </a:bodyPr>
          <a:lstStyle/>
          <a:p>
            <a:pPr algn="ctr"/>
            <a:r>
              <a:rPr lang="en-US" sz="3600" i="1" kern="10" dirty="0">
                <a:ln w="9525">
                  <a:solidFill>
                    <a:srgbClr val="FF53A9"/>
                  </a:solidFill>
                  <a:round/>
                  <a:headEnd/>
                  <a:tailEnd/>
                </a:ln>
                <a:solidFill>
                  <a:srgbClr val="FFE7F3"/>
                </a:solidFill>
                <a:effectLst>
                  <a:outerShdw dist="35921" dir="2700000" algn="ctr" rotWithShape="0">
                    <a:srgbClr val="FFE7F3">
                      <a:alpha val="80000"/>
                    </a:srgbClr>
                  </a:outerShdw>
                </a:effectLst>
                <a:latin typeface="Arial Black" panose="020B0A04020102020204" pitchFamily="34" charset="0"/>
              </a:rPr>
              <a:t>Waiting</a:t>
            </a:r>
          </a:p>
          <a:p>
            <a:pPr algn="ctr"/>
            <a:r>
              <a:rPr lang="en-US" sz="3600" i="1" kern="10" dirty="0">
                <a:ln w="9525">
                  <a:solidFill>
                    <a:srgbClr val="FF53A9"/>
                  </a:solidFill>
                  <a:round/>
                  <a:headEnd/>
                  <a:tailEnd/>
                </a:ln>
                <a:solidFill>
                  <a:srgbClr val="FFE7F3"/>
                </a:solidFill>
                <a:effectLst>
                  <a:outerShdw dist="35921" dir="2700000" algn="ctr" rotWithShape="0">
                    <a:srgbClr val="FFE7F3">
                      <a:alpha val="80000"/>
                    </a:srgbClr>
                  </a:outerShdw>
                </a:effectLst>
                <a:latin typeface="Arial Black" panose="020B0A04020102020204" pitchFamily="34" charset="0"/>
              </a:rPr>
              <a:t>For 
The Lord’s </a:t>
            </a:r>
          </a:p>
          <a:p>
            <a:pPr algn="ctr"/>
            <a:r>
              <a:rPr lang="en-US" sz="3600" i="1" kern="10" dirty="0">
                <a:ln w="9525">
                  <a:solidFill>
                    <a:srgbClr val="FF53A9"/>
                  </a:solidFill>
                  <a:round/>
                  <a:headEnd/>
                  <a:tailEnd/>
                </a:ln>
                <a:solidFill>
                  <a:srgbClr val="FFE7F3"/>
                </a:solidFill>
                <a:effectLst>
                  <a:outerShdw dist="35921" dir="2700000" algn="ctr" rotWithShape="0">
                    <a:srgbClr val="FFE7F3">
                      <a:alpha val="80000"/>
                    </a:srgbClr>
                  </a:outerShdw>
                </a:effectLst>
                <a:latin typeface="Arial Black" panose="020B0A04020102020204" pitchFamily="34" charset="0"/>
              </a:rPr>
              <a:t>Return</a:t>
            </a:r>
            <a:endParaRPr lang="es-ES" sz="3600" i="1" kern="10" dirty="0">
              <a:ln w="9525">
                <a:solidFill>
                  <a:srgbClr val="FF53A9"/>
                </a:solidFill>
                <a:round/>
                <a:headEnd/>
                <a:tailEnd/>
              </a:ln>
              <a:solidFill>
                <a:srgbClr val="FFE7F3"/>
              </a:solidFill>
              <a:effectLst>
                <a:outerShdw dist="35921" dir="2700000" algn="ctr" rotWithShape="0">
                  <a:srgbClr val="FFE7F3">
                    <a:alpha val="80000"/>
                  </a:srgbClr>
                </a:outerShdw>
              </a:effectLst>
              <a:latin typeface="Arial Black" panose="020B0A04020102020204" pitchFamily="34" charset="0"/>
            </a:endParaRPr>
          </a:p>
        </p:txBody>
      </p:sp>
    </p:spTree>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7890" name="WordArt 2"/>
          <p:cNvSpPr>
            <a:spLocks noChangeArrowheads="1" noChangeShapeType="1" noTextEdit="1"/>
          </p:cNvSpPr>
          <p:nvPr/>
        </p:nvSpPr>
        <p:spPr bwMode="auto">
          <a:xfrm>
            <a:off x="107950" y="115888"/>
            <a:ext cx="4895850" cy="504825"/>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34. The Ten Virgins</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
        <p:nvSpPr>
          <p:cNvPr id="37892" name="Text Box 4"/>
          <p:cNvSpPr txBox="1">
            <a:spLocks noChangeArrowheads="1"/>
          </p:cNvSpPr>
          <p:nvPr/>
        </p:nvSpPr>
        <p:spPr bwMode="auto">
          <a:xfrm>
            <a:off x="5867400" y="4076700"/>
            <a:ext cx="3168650" cy="2092881"/>
          </a:xfrm>
          <a:prstGeom prst="rect">
            <a:avLst/>
          </a:prstGeom>
          <a:solidFill>
            <a:srgbClr val="8FEAFF">
              <a:alpha val="7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Personal preparation for the return of our Lord; His coming seems to be delayed.
Our need for the Holy Spirit.</a:t>
            </a:r>
            <a:endParaRPr lang="es-ES" dirty="0"/>
          </a:p>
        </p:txBody>
      </p:sp>
      <p:sp>
        <p:nvSpPr>
          <p:cNvPr id="37891" name="Text Box 3"/>
          <p:cNvSpPr txBox="1">
            <a:spLocks noChangeArrowheads="1"/>
          </p:cNvSpPr>
          <p:nvPr/>
        </p:nvSpPr>
        <p:spPr bwMode="auto">
          <a:xfrm>
            <a:off x="5867400" y="6461125"/>
            <a:ext cx="3168650" cy="396875"/>
          </a:xfrm>
          <a:prstGeom prst="rect">
            <a:avLst/>
          </a:prstGeom>
          <a:solidFill>
            <a:srgbClr val="8FEAFF">
              <a:alpha val="7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t>Matthew, 25:1-13</a:t>
            </a:r>
            <a:endParaRPr lang="es-ES" dirty="0"/>
          </a:p>
        </p:txBody>
      </p:sp>
      <p:pic>
        <p:nvPicPr>
          <p:cNvPr id="37899" name="Picture 11" descr="JesusParabolaDiezVirgenes (3)"/>
          <p:cNvPicPr>
            <a:picLocks noChangeAspect="1" noChangeArrowheads="1"/>
          </p:cNvPicPr>
          <p:nvPr/>
        </p:nvPicPr>
        <p:blipFill>
          <a:blip r:embed="rId3">
            <a:extLst>
              <a:ext uri="{28A0092B-C50C-407E-A947-70E740481C1C}">
                <a14:useLocalDpi xmlns:a14="http://schemas.microsoft.com/office/drawing/2010/main" val="0"/>
              </a:ext>
            </a:extLst>
          </a:blip>
          <a:srcRect l="897" t="9827" r="897" b="755"/>
          <a:stretch>
            <a:fillRect/>
          </a:stretch>
        </p:blipFill>
        <p:spPr bwMode="auto">
          <a:xfrm>
            <a:off x="3851275" y="4725988"/>
            <a:ext cx="1865313" cy="20161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7900" name="Picture 12" descr="JesusparabolaDiezVirgene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4746625"/>
            <a:ext cx="1909763" cy="1995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7901" name="Picture 13" descr="JesusParabolaLasDiezVirgenes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075" y="4724400"/>
            <a:ext cx="1663700" cy="20161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6866" name="WordArt 2"/>
          <p:cNvSpPr>
            <a:spLocks noChangeArrowheads="1" noChangeShapeType="1" noTextEdit="1"/>
          </p:cNvSpPr>
          <p:nvPr/>
        </p:nvSpPr>
        <p:spPr bwMode="auto">
          <a:xfrm>
            <a:off x="250825" y="260350"/>
            <a:ext cx="5394325" cy="647700"/>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35. The Watchful Servant</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
        <p:nvSpPr>
          <p:cNvPr id="36867" name="Text Box 3"/>
          <p:cNvSpPr txBox="1">
            <a:spLocks noChangeArrowheads="1"/>
          </p:cNvSpPr>
          <p:nvPr/>
        </p:nvSpPr>
        <p:spPr bwMode="auto">
          <a:xfrm>
            <a:off x="6084888" y="6370638"/>
            <a:ext cx="2808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t>Mark, 13:34-37</a:t>
            </a:r>
            <a:endParaRPr lang="es-ES" dirty="0"/>
          </a:p>
        </p:txBody>
      </p:sp>
      <p:sp>
        <p:nvSpPr>
          <p:cNvPr id="36868" name="Text Box 4"/>
          <p:cNvSpPr txBox="1">
            <a:spLocks noChangeArrowheads="1"/>
          </p:cNvSpPr>
          <p:nvPr/>
        </p:nvSpPr>
        <p:spPr bwMode="auto">
          <a:xfrm>
            <a:off x="7091363" y="2492375"/>
            <a:ext cx="194468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Watching and Awaiting the Master's Return</a:t>
            </a:r>
            <a:endParaRPr lang="es-ES" dirty="0"/>
          </a:p>
        </p:txBody>
      </p:sp>
      <p:sp>
        <p:nvSpPr>
          <p:cNvPr id="36874" name="AutoShape 10" descr="amanecer-playacar-big"/>
          <p:cNvSpPr>
            <a:spLocks noChangeArrowheads="1"/>
          </p:cNvSpPr>
          <p:nvPr/>
        </p:nvSpPr>
        <p:spPr bwMode="auto">
          <a:xfrm rot="1915253">
            <a:off x="5435600" y="4724400"/>
            <a:ext cx="2232025" cy="1368425"/>
          </a:xfrm>
          <a:prstGeom prst="flowChartDisplay">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lstStyle/>
          <a:p>
            <a:pPr algn="ctr"/>
            <a:r>
              <a:rPr lang="es-ES" sz="1400">
                <a:solidFill>
                  <a:schemeClr val="bg1"/>
                </a:solidFill>
              </a:rPr>
              <a:t>Dawn</a:t>
            </a:r>
          </a:p>
        </p:txBody>
      </p:sp>
      <p:sp>
        <p:nvSpPr>
          <p:cNvPr id="36875" name="AutoShape 11" descr="medianoche"/>
          <p:cNvSpPr>
            <a:spLocks noChangeArrowheads="1"/>
          </p:cNvSpPr>
          <p:nvPr/>
        </p:nvSpPr>
        <p:spPr bwMode="auto">
          <a:xfrm rot="-1693727">
            <a:off x="5580063" y="1196975"/>
            <a:ext cx="2232025" cy="1368425"/>
          </a:xfrm>
          <a:prstGeom prst="flowChartDisplay">
            <a:avLst/>
          </a:prstGeom>
          <a:blipFill dpi="0" rotWithShape="1">
            <a:blip r:embed="rId4"/>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lstStyle/>
          <a:p>
            <a:pPr algn="ctr"/>
            <a:r>
              <a:rPr lang="es-ES" sz="1400">
                <a:solidFill>
                  <a:schemeClr val="bg1"/>
                </a:solidFill>
              </a:rPr>
              <a:t>Midnight</a:t>
            </a:r>
          </a:p>
        </p:txBody>
      </p:sp>
      <p:sp>
        <p:nvSpPr>
          <p:cNvPr id="36876" name="AutoShape 12" descr="aurora"/>
          <p:cNvSpPr>
            <a:spLocks noChangeArrowheads="1"/>
          </p:cNvSpPr>
          <p:nvPr/>
        </p:nvSpPr>
        <p:spPr bwMode="auto">
          <a:xfrm rot="19840245" flipH="1">
            <a:off x="539750" y="4652963"/>
            <a:ext cx="2303463" cy="1441450"/>
          </a:xfrm>
          <a:prstGeom prst="flowChartDisplay">
            <a:avLst/>
          </a:prstGeom>
          <a:blipFill dpi="0" rotWithShape="1">
            <a:blip r:embed="rId5"/>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lstStyle/>
          <a:p>
            <a:pPr algn="ctr"/>
            <a:r>
              <a:rPr lang="es-ES" sz="1400">
                <a:solidFill>
                  <a:schemeClr val="bg1"/>
                </a:solidFill>
              </a:rPr>
              <a:t>Rooster crow</a:t>
            </a:r>
            <a:endParaRPr lang="es-ES" sz="1400" dirty="0">
              <a:solidFill>
                <a:schemeClr val="bg1"/>
              </a:solidFill>
            </a:endParaRPr>
          </a:p>
        </p:txBody>
      </p:sp>
      <p:sp>
        <p:nvSpPr>
          <p:cNvPr id="36877" name="AutoShape 13" descr="Anochecer_II"/>
          <p:cNvSpPr>
            <a:spLocks noChangeArrowheads="1"/>
          </p:cNvSpPr>
          <p:nvPr/>
        </p:nvSpPr>
        <p:spPr bwMode="auto">
          <a:xfrm rot="1940969" flipH="1">
            <a:off x="539750" y="1268413"/>
            <a:ext cx="2160588" cy="1368425"/>
          </a:xfrm>
          <a:prstGeom prst="flowChartDisplay">
            <a:avLst/>
          </a:prstGeom>
          <a:blipFill dpi="0" rotWithShape="1">
            <a:blip r:embed="rId6"/>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lstStyle/>
          <a:p>
            <a:pPr algn="ctr"/>
            <a:r>
              <a:rPr lang="es-ES" sz="1400">
                <a:solidFill>
                  <a:schemeClr val="bg1"/>
                </a:solidFill>
              </a:rPr>
              <a:t>Dusk</a:t>
            </a:r>
            <a:endParaRPr lang="es-ES" sz="1400" dirty="0">
              <a:solidFill>
                <a:schemeClr val="bg1"/>
              </a:solidFill>
            </a:endParaRPr>
          </a:p>
        </p:txBody>
      </p:sp>
      <p:sp>
        <p:nvSpPr>
          <p:cNvPr id="36878" name="Oval 14" descr="untitled"/>
          <p:cNvSpPr>
            <a:spLocks noChangeArrowheads="1"/>
          </p:cNvSpPr>
          <p:nvPr/>
        </p:nvSpPr>
        <p:spPr bwMode="auto">
          <a:xfrm>
            <a:off x="2484438" y="1989138"/>
            <a:ext cx="3311525" cy="3167062"/>
          </a:xfrm>
          <a:prstGeom prst="ellipse">
            <a:avLst/>
          </a:prstGeom>
          <a:blipFill dpi="0" rotWithShape="0">
            <a:blip r:embed="rId7"/>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Tree>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5842" name="WordArt 2"/>
          <p:cNvSpPr>
            <a:spLocks/>
          </p:cNvSpPr>
          <p:nvPr/>
        </p:nvSpPr>
        <p:spPr bwMode="auto">
          <a:xfrm>
            <a:off x="250825" y="188913"/>
            <a:ext cx="7521575" cy="1295400"/>
          </a:xfrm>
          <a:prstGeom prst="rect">
            <a:avLst/>
          </a:prstGeom>
        </p:spPr>
        <p:txBody>
          <a:bodyPr wrap="none" fromWordArt="1">
            <a:prstTxWarp prst="textPlain">
              <a:avLst>
                <a:gd name="adj" fmla="val 50000"/>
              </a:avLst>
            </a:prstTxWarp>
          </a:bodyPr>
          <a:lstStyle/>
          <a:p>
            <a:r>
              <a:rPr lang="en-U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36. The vigilant servants;
    The goodman who watches</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
        <p:nvSpPr>
          <p:cNvPr id="35843" name="Text Box 3"/>
          <p:cNvSpPr txBox="1">
            <a:spLocks noChangeArrowheads="1"/>
          </p:cNvSpPr>
          <p:nvPr/>
        </p:nvSpPr>
        <p:spPr bwMode="auto">
          <a:xfrm>
            <a:off x="107950" y="6461125"/>
            <a:ext cx="2808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solidFill>
                  <a:schemeClr val="bg1"/>
                </a:solidFill>
              </a:rPr>
              <a:t>Luke, 12:35-40</a:t>
            </a:r>
            <a:endParaRPr lang="es-ES" dirty="0">
              <a:solidFill>
                <a:schemeClr val="bg1"/>
              </a:solidFill>
            </a:endParaRPr>
          </a:p>
        </p:txBody>
      </p:sp>
      <p:pic>
        <p:nvPicPr>
          <p:cNvPr id="35845" name="Picture 5" descr="vigilante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825" y="4149725"/>
            <a:ext cx="1690688" cy="2520950"/>
          </a:xfrm>
          <a:prstGeom prst="rect">
            <a:avLst/>
          </a:prstGeom>
          <a:noFill/>
          <a:extLst>
            <a:ext uri="{909E8E84-426E-40DD-AFC4-6F175D3DCCD1}">
              <a14:hiddenFill xmlns:a14="http://schemas.microsoft.com/office/drawing/2010/main">
                <a:solidFill>
                  <a:srgbClr val="FFFFFF"/>
                </a:solidFill>
              </a14:hiddenFill>
            </a:ext>
          </a:extLst>
        </p:spPr>
      </p:pic>
      <p:sp>
        <p:nvSpPr>
          <p:cNvPr id="35844" name="Text Box 4"/>
          <p:cNvSpPr txBox="1">
            <a:spLocks noChangeArrowheads="1"/>
          </p:cNvSpPr>
          <p:nvPr/>
        </p:nvSpPr>
        <p:spPr bwMode="auto">
          <a:xfrm>
            <a:off x="323850" y="1844675"/>
            <a:ext cx="3024188"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chemeClr val="bg1"/>
                </a:solidFill>
              </a:rPr>
              <a:t>Preparation for the surprise return of our Lord.
Living according to the light we possess; our personal responsibility to the truth.</a:t>
            </a:r>
            <a:endParaRPr lang="es-ES" dirty="0">
              <a:solidFill>
                <a:schemeClr val="bg1"/>
              </a:solidFill>
            </a:endParaRPr>
          </a:p>
        </p:txBody>
      </p:sp>
      <p:pic>
        <p:nvPicPr>
          <p:cNvPr id="35846" name="Picture 6" descr="vigilante"/>
          <p:cNvPicPr>
            <a:picLocks noChangeAspect="1" noChangeArrowheads="1"/>
          </p:cNvPicPr>
          <p:nvPr/>
        </p:nvPicPr>
        <p:blipFill>
          <a:blip r:embed="rId4" cstate="print">
            <a:extLst>
              <a:ext uri="{28A0092B-C50C-407E-A947-70E740481C1C}">
                <a14:useLocalDpi xmlns:a14="http://schemas.microsoft.com/office/drawing/2010/main" val="0"/>
              </a:ext>
            </a:extLst>
          </a:blip>
          <a:srcRect b="4724"/>
          <a:stretch>
            <a:fillRect/>
          </a:stretch>
        </p:blipFill>
        <p:spPr bwMode="auto">
          <a:xfrm>
            <a:off x="7015163" y="4143375"/>
            <a:ext cx="2020887"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34821" name="Picture 5" descr="ParabolaLosObrerosDeLaVinya"/>
          <p:cNvPicPr>
            <a:picLocks noChangeAspect="1" noChangeArrowheads="1"/>
          </p:cNvPicPr>
          <p:nvPr/>
        </p:nvPicPr>
        <p:blipFill>
          <a:blip r:embed="rId3">
            <a:extLst>
              <a:ext uri="{28A0092B-C50C-407E-A947-70E740481C1C}">
                <a14:useLocalDpi xmlns:a14="http://schemas.microsoft.com/office/drawing/2010/main" val="0"/>
              </a:ext>
            </a:extLst>
          </a:blip>
          <a:srcRect l="2934" t="1071" r="2934" b="18204"/>
          <a:stretch>
            <a:fillRect/>
          </a:stretch>
        </p:blipFill>
        <p:spPr bwMode="auto">
          <a:xfrm>
            <a:off x="396875" y="1125538"/>
            <a:ext cx="4695825"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WordArt 2"/>
          <p:cNvSpPr>
            <a:spLocks noChangeArrowheads="1" noChangeShapeType="1" noTextEdit="1"/>
          </p:cNvSpPr>
          <p:nvPr/>
        </p:nvSpPr>
        <p:spPr bwMode="auto">
          <a:xfrm>
            <a:off x="323850" y="333375"/>
            <a:ext cx="6438900" cy="647700"/>
          </a:xfrm>
          <a:prstGeom prst="rect">
            <a:avLst/>
          </a:prstGeom>
        </p:spPr>
        <p:txBody>
          <a:bodyPr wrap="none" fromWordArt="1">
            <a:prstTxWarp prst="textPlain">
              <a:avLst>
                <a:gd name="adj" fmla="val 50000"/>
              </a:avLst>
            </a:prstTxWarp>
          </a:bodyPr>
          <a:lstStyle/>
          <a:p>
            <a:pPr algn="ctr"/>
            <a:r>
              <a:rPr lang="en-US"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37. The Laborers in the Vineyard</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
        <p:nvSpPr>
          <p:cNvPr id="34819" name="Text Box 3"/>
          <p:cNvSpPr txBox="1">
            <a:spLocks noChangeArrowheads="1"/>
          </p:cNvSpPr>
          <p:nvPr/>
        </p:nvSpPr>
        <p:spPr bwMode="auto">
          <a:xfrm>
            <a:off x="6084888" y="6370638"/>
            <a:ext cx="2808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t>Matthew, 20:1-16</a:t>
            </a:r>
            <a:endParaRPr lang="es-ES" dirty="0"/>
          </a:p>
        </p:txBody>
      </p:sp>
      <p:sp>
        <p:nvSpPr>
          <p:cNvPr id="34820" name="Text Box 4"/>
          <p:cNvSpPr txBox="1">
            <a:spLocks noChangeArrowheads="1"/>
          </p:cNvSpPr>
          <p:nvPr/>
        </p:nvSpPr>
        <p:spPr bwMode="auto">
          <a:xfrm>
            <a:off x="5508625" y="2060575"/>
            <a:ext cx="3240088" cy="301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God measures service by the goodwill and faithfulness with which it is done.
The reward depends on the grace and generosity of our Lord and the spirit that motivates our service to Him.</a:t>
            </a:r>
            <a:endParaRPr lang="es-ES" dirty="0"/>
          </a:p>
        </p:txBody>
      </p:sp>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8610" name="WordArt 2"/>
          <p:cNvSpPr>
            <a:spLocks noChangeArrowheads="1" noChangeShapeType="1" noTextEdit="1"/>
          </p:cNvSpPr>
          <p:nvPr/>
        </p:nvSpPr>
        <p:spPr bwMode="auto">
          <a:xfrm>
            <a:off x="1331913" y="117475"/>
            <a:ext cx="6408737" cy="647700"/>
          </a:xfrm>
          <a:prstGeom prst="rect">
            <a:avLst/>
          </a:prstGeom>
        </p:spPr>
        <p:txBody>
          <a:bodyPr wrap="none" fromWordArt="1">
            <a:prstTxWarp prst="textPlain">
              <a:avLst>
                <a:gd name="adj" fmla="val 50000"/>
              </a:avLst>
            </a:prstTxWarp>
          </a:bodyPr>
          <a:lstStyle/>
          <a:p>
            <a:pPr algn="ctr"/>
            <a:r>
              <a:rPr lang="en-US"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1. The pearl of great price</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pic>
        <p:nvPicPr>
          <p:cNvPr id="68611" name="Picture 3" descr="JesusParabolaLaPer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868863"/>
            <a:ext cx="1735138" cy="1814512"/>
          </a:xfrm>
          <a:prstGeom prst="rect">
            <a:avLst/>
          </a:prstGeom>
          <a:noFill/>
          <a:extLst>
            <a:ext uri="{909E8E84-426E-40DD-AFC4-6F175D3DCCD1}">
              <a14:hiddenFill xmlns:a14="http://schemas.microsoft.com/office/drawing/2010/main">
                <a:solidFill>
                  <a:srgbClr val="FFFFFF"/>
                </a:solidFill>
              </a14:hiddenFill>
            </a:ext>
          </a:extLst>
        </p:spPr>
      </p:pic>
      <p:pic>
        <p:nvPicPr>
          <p:cNvPr id="68612" name="Picture 4" descr="JesusParabolaLaPerlaDeGranPrecio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48488" y="1268413"/>
            <a:ext cx="1143000" cy="1000125"/>
          </a:xfrm>
          <a:prstGeom prst="rect">
            <a:avLst/>
          </a:prstGeom>
          <a:noFill/>
          <a:extLst>
            <a:ext uri="{909E8E84-426E-40DD-AFC4-6F175D3DCCD1}">
              <a14:hiddenFill xmlns:a14="http://schemas.microsoft.com/office/drawing/2010/main">
                <a:solidFill>
                  <a:srgbClr val="FFFFFF"/>
                </a:solidFill>
              </a14:hiddenFill>
            </a:ext>
          </a:extLst>
        </p:spPr>
      </p:pic>
      <p:sp>
        <p:nvSpPr>
          <p:cNvPr id="68613" name="Text Box 5"/>
          <p:cNvSpPr txBox="1">
            <a:spLocks noChangeArrowheads="1"/>
          </p:cNvSpPr>
          <p:nvPr/>
        </p:nvSpPr>
        <p:spPr bwMode="auto">
          <a:xfrm>
            <a:off x="2124075" y="5084763"/>
            <a:ext cx="467995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Redemptive love is of inestimable value; Man seeks salvation as the most precious thing</a:t>
            </a:r>
            <a:endParaRPr lang="es-ES" sz="2400" dirty="0"/>
          </a:p>
        </p:txBody>
      </p:sp>
      <p:sp>
        <p:nvSpPr>
          <p:cNvPr id="68614" name="Text Box 6"/>
          <p:cNvSpPr txBox="1">
            <a:spLocks noChangeArrowheads="1"/>
          </p:cNvSpPr>
          <p:nvPr/>
        </p:nvSpPr>
        <p:spPr bwMode="auto">
          <a:xfrm>
            <a:off x="6084888" y="6370638"/>
            <a:ext cx="2808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t>Matthew, 13:45-46</a:t>
            </a:r>
            <a:endParaRPr lang="es-ES" dirty="0"/>
          </a:p>
        </p:txBody>
      </p:sp>
    </p:spTree>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3794" name="WordArt 2"/>
          <p:cNvSpPr>
            <a:spLocks noChangeArrowheads="1" noChangeShapeType="1" noTextEdit="1"/>
          </p:cNvSpPr>
          <p:nvPr/>
        </p:nvSpPr>
        <p:spPr bwMode="auto">
          <a:xfrm>
            <a:off x="250825" y="333375"/>
            <a:ext cx="4784725" cy="647700"/>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38. Unprofitable Servants</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
        <p:nvSpPr>
          <p:cNvPr id="33795" name="Text Box 3"/>
          <p:cNvSpPr txBox="1">
            <a:spLocks noChangeArrowheads="1"/>
          </p:cNvSpPr>
          <p:nvPr/>
        </p:nvSpPr>
        <p:spPr bwMode="auto">
          <a:xfrm>
            <a:off x="6588125" y="6308725"/>
            <a:ext cx="2376488" cy="396875"/>
          </a:xfrm>
          <a:prstGeom prst="rect">
            <a:avLst/>
          </a:prstGeom>
          <a:solidFill>
            <a:srgbClr val="CC929E">
              <a:alpha val="7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a:t>Luke, 17:7-10</a:t>
            </a:r>
            <a:endParaRPr lang="es-ES" dirty="0"/>
          </a:p>
        </p:txBody>
      </p:sp>
      <p:sp>
        <p:nvSpPr>
          <p:cNvPr id="33796" name="Text Box 4"/>
          <p:cNvSpPr txBox="1">
            <a:spLocks noChangeArrowheads="1"/>
          </p:cNvSpPr>
          <p:nvPr/>
        </p:nvSpPr>
        <p:spPr bwMode="auto">
          <a:xfrm>
            <a:off x="323850" y="5510213"/>
            <a:ext cx="3673475" cy="1158875"/>
          </a:xfrm>
          <a:prstGeom prst="rect">
            <a:avLst/>
          </a:prstGeom>
          <a:solidFill>
            <a:srgbClr val="CC929E">
              <a:alpha val="7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effectLst>
                  <a:outerShdw blurRad="38100" dist="38100" dir="2700000" algn="tl">
                    <a:srgbClr val="FFFFFF"/>
                  </a:outerShdw>
                </a:effectLst>
              </a:rPr>
              <a:t>Fidelity to duty.
God is entitled to all our services</a:t>
            </a:r>
            <a:endParaRPr lang="es-ES" dirty="0">
              <a:effectLst>
                <a:outerShdw blurRad="38100" dist="38100" dir="2700000" algn="tl">
                  <a:srgbClr val="FFFFFF"/>
                </a:outerShdw>
              </a:effectLst>
            </a:endParaRPr>
          </a:p>
        </p:txBody>
      </p:sp>
      <p:pic>
        <p:nvPicPr>
          <p:cNvPr id="33797" name="Picture 5" descr="sierv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6100" y="5373688"/>
            <a:ext cx="1758950" cy="1228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3799" name="Picture 7" descr="351674_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950" y="4721225"/>
            <a:ext cx="1552575" cy="1371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32770" name="WordArt 2"/>
          <p:cNvSpPr>
            <a:spLocks noChangeArrowheads="1" noChangeShapeType="1" noTextEdit="1"/>
          </p:cNvSpPr>
          <p:nvPr/>
        </p:nvSpPr>
        <p:spPr bwMode="auto">
          <a:xfrm>
            <a:off x="250825" y="404813"/>
            <a:ext cx="7132638" cy="647700"/>
          </a:xfrm>
          <a:prstGeom prst="rect">
            <a:avLst/>
          </a:prstGeom>
        </p:spPr>
        <p:txBody>
          <a:bodyPr wrap="none" fromWordArt="1">
            <a:prstTxWarp prst="textPlain">
              <a:avLst>
                <a:gd name="adj" fmla="val 50000"/>
              </a:avLst>
            </a:prstTxWarp>
          </a:bodyPr>
          <a:lstStyle/>
          <a:p>
            <a:pPr algn="ctr"/>
            <a:r>
              <a:rPr lang="en-US"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39. The sheep and the goats</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
        <p:nvSpPr>
          <p:cNvPr id="32771" name="Text Box 3"/>
          <p:cNvSpPr txBox="1">
            <a:spLocks noChangeArrowheads="1"/>
          </p:cNvSpPr>
          <p:nvPr/>
        </p:nvSpPr>
        <p:spPr bwMode="auto">
          <a:xfrm>
            <a:off x="6084888" y="6308725"/>
            <a:ext cx="2808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solidFill>
                  <a:schemeClr val="bg1"/>
                </a:solidFill>
              </a:rPr>
              <a:t>Matthew, 25:31-46</a:t>
            </a:r>
            <a:endParaRPr lang="es-ES" dirty="0">
              <a:solidFill>
                <a:schemeClr val="bg1"/>
              </a:solidFill>
            </a:endParaRPr>
          </a:p>
        </p:txBody>
      </p:sp>
      <p:sp>
        <p:nvSpPr>
          <p:cNvPr id="32772" name="Text Box 4"/>
          <p:cNvSpPr txBox="1">
            <a:spLocks noChangeArrowheads="1"/>
          </p:cNvSpPr>
          <p:nvPr/>
        </p:nvSpPr>
        <p:spPr bwMode="auto">
          <a:xfrm>
            <a:off x="250825" y="5084763"/>
            <a:ext cx="6049963"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solidFill>
                  <a:schemeClr val="bg1"/>
                </a:solidFill>
              </a:rPr>
              <a:t>The meaning of practical religion.
The supreme test of the reality of our religion is what it induces us to do on behalf of others.</a:t>
            </a:r>
            <a:endParaRPr lang="es-ES" dirty="0">
              <a:solidFill>
                <a:schemeClr val="bg1"/>
              </a:solidFill>
            </a:endParaRPr>
          </a:p>
        </p:txBody>
      </p:sp>
      <p:pic>
        <p:nvPicPr>
          <p:cNvPr id="32773" name="Picture 5" descr="rebaño ovej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7763" y="1412875"/>
            <a:ext cx="2449512" cy="1693863"/>
          </a:xfrm>
          <a:prstGeom prst="rect">
            <a:avLst/>
          </a:prstGeom>
          <a:noFill/>
          <a:extLst>
            <a:ext uri="{909E8E84-426E-40DD-AFC4-6F175D3DCCD1}">
              <a14:hiddenFill xmlns:a14="http://schemas.microsoft.com/office/drawing/2010/main">
                <a:solidFill>
                  <a:srgbClr val="FFFFFF"/>
                </a:solidFill>
              </a14:hiddenFill>
            </a:ext>
          </a:extLst>
        </p:spPr>
      </p:pic>
      <p:pic>
        <p:nvPicPr>
          <p:cNvPr id="32775" name="Picture 7" descr="rebaño cabras"/>
          <p:cNvPicPr>
            <a:picLocks noChangeAspect="1" noChangeArrowheads="1"/>
          </p:cNvPicPr>
          <p:nvPr/>
        </p:nvPicPr>
        <p:blipFill>
          <a:blip r:embed="rId4">
            <a:extLst>
              <a:ext uri="{28A0092B-C50C-407E-A947-70E740481C1C}">
                <a14:useLocalDpi xmlns:a14="http://schemas.microsoft.com/office/drawing/2010/main" val="0"/>
              </a:ext>
            </a:extLst>
          </a:blip>
          <a:srcRect l="14413" t="6999" r="4805" b="6999"/>
          <a:stretch>
            <a:fillRect/>
          </a:stretch>
        </p:blipFill>
        <p:spPr bwMode="auto">
          <a:xfrm>
            <a:off x="323850" y="3284538"/>
            <a:ext cx="24098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9" descr="Juicio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1557338"/>
            <a:ext cx="2957512" cy="30591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746" name="WordArt 2"/>
          <p:cNvSpPr>
            <a:spLocks/>
          </p:cNvSpPr>
          <p:nvPr/>
        </p:nvSpPr>
        <p:spPr bwMode="auto">
          <a:xfrm>
            <a:off x="1763713" y="980728"/>
            <a:ext cx="5472112" cy="4464397"/>
          </a:xfrm>
          <a:prstGeom prst="rect">
            <a:avLst/>
          </a:prstGeom>
        </p:spPr>
        <p:txBody>
          <a:bodyPr wrap="none" fromWordArt="1">
            <a:prstTxWarp prst="textPlain">
              <a:avLst>
                <a:gd name="adj" fmla="val 51114"/>
              </a:avLst>
            </a:prstTxWarp>
          </a:bodyPr>
          <a:lstStyle/>
          <a:p>
            <a:pPr algn="ctr"/>
            <a:r>
              <a:rPr lang="en-U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The Last </a:t>
            </a:r>
          </a:p>
          <a:p>
            <a:pPr algn="ctr"/>
            <a:r>
              <a:rPr lang="en-U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Judgment;
Eternal </a:t>
            </a:r>
          </a:p>
          <a:p>
            <a:pPr algn="ctr"/>
            <a:r>
              <a:rPr lang="en-U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Rewards</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Tree>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WordArt 2"/>
          <p:cNvSpPr>
            <a:spLocks/>
          </p:cNvSpPr>
          <p:nvPr/>
        </p:nvSpPr>
        <p:spPr bwMode="auto">
          <a:xfrm>
            <a:off x="134938" y="115888"/>
            <a:ext cx="2492375" cy="647700"/>
          </a:xfrm>
          <a:prstGeom prst="rect">
            <a:avLst/>
          </a:prstGeom>
        </p:spPr>
        <p:txBody>
          <a:bodyPr wrap="none" fromWordArt="1">
            <a:prstTxWarp prst="textPlain">
              <a:avLst>
                <a:gd name="adj" fmla="val 50000"/>
              </a:avLst>
            </a:prstTxWarp>
          </a:bodyPr>
          <a:lstStyle/>
          <a:p>
            <a:pPr algn="ctr"/>
            <a:r>
              <a:rPr lang="es-ES" sz="3600" i="1" kern="10" dirty="0">
                <a:ln w="9525">
                  <a:solidFill>
                    <a:srgbClr val="000000"/>
                  </a:solidFill>
                  <a:round/>
                  <a:headEnd/>
                  <a:tailEnd/>
                </a:ln>
                <a:solidFill>
                  <a:srgbClr val="FFFF00"/>
                </a:solidFill>
                <a:effectLst>
                  <a:outerShdw dist="35921" dir="2700000" algn="ctr" rotWithShape="0">
                    <a:srgbClr val="808080">
                      <a:alpha val="80000"/>
                    </a:srgbClr>
                  </a:outerShdw>
                </a:effectLst>
                <a:latin typeface="Arial Black" panose="020B0A04020102020204" pitchFamily="34" charset="0"/>
              </a:rPr>
              <a:t>40. </a:t>
            </a:r>
            <a:r>
              <a:rPr lang="es-ES" sz="3600" i="1" kern="10" dirty="0" err="1">
                <a:ln w="9525">
                  <a:solidFill>
                    <a:srgbClr val="000000"/>
                  </a:solidFill>
                  <a:round/>
                  <a:headEnd/>
                  <a:tailEnd/>
                </a:ln>
                <a:solidFill>
                  <a:srgbClr val="FFFF00"/>
                </a:solidFill>
                <a:effectLst>
                  <a:outerShdw dist="35921" dir="2700000" algn="ctr" rotWithShape="0">
                    <a:srgbClr val="808080">
                      <a:alpha val="80000"/>
                    </a:srgbClr>
                  </a:outerShdw>
                </a:effectLst>
                <a:latin typeface="Arial Black" panose="020B0A04020102020204" pitchFamily="34" charset="0"/>
              </a:rPr>
              <a:t>The</a:t>
            </a:r>
            <a:r>
              <a:rPr lang="es-ES" sz="3600" i="1" kern="10" dirty="0">
                <a:ln w="9525">
                  <a:solidFill>
                    <a:srgbClr val="000000"/>
                  </a:solidFill>
                  <a:round/>
                  <a:headEnd/>
                  <a:tailEnd/>
                </a:ln>
                <a:solidFill>
                  <a:srgbClr val="FFFF00"/>
                </a:solidFill>
                <a:effectLst>
                  <a:outerShdw dist="35921" dir="2700000" algn="ctr" rotWithShape="0">
                    <a:srgbClr val="808080">
                      <a:alpha val="80000"/>
                    </a:srgbClr>
                  </a:outerShdw>
                </a:effectLst>
                <a:latin typeface="Arial Black" panose="020B0A04020102020204" pitchFamily="34" charset="0"/>
              </a:rPr>
              <a:t> Net</a:t>
            </a:r>
          </a:p>
        </p:txBody>
      </p:sp>
      <p:sp>
        <p:nvSpPr>
          <p:cNvPr id="30723" name="Text Box 3"/>
          <p:cNvSpPr txBox="1">
            <a:spLocks noChangeArrowheads="1"/>
          </p:cNvSpPr>
          <p:nvPr/>
        </p:nvSpPr>
        <p:spPr bwMode="auto">
          <a:xfrm>
            <a:off x="5580063" y="6308725"/>
            <a:ext cx="3455987" cy="400110"/>
          </a:xfrm>
          <a:prstGeom prst="rect">
            <a:avLst/>
          </a:prstGeom>
          <a:solidFill>
            <a:srgbClr val="FFFF99">
              <a:alpha val="7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S" dirty="0"/>
              <a:t>Matthew, 13:47-50</a:t>
            </a:r>
          </a:p>
        </p:txBody>
      </p:sp>
      <p:sp>
        <p:nvSpPr>
          <p:cNvPr id="30724" name="Text Box 4"/>
          <p:cNvSpPr txBox="1">
            <a:spLocks noChangeArrowheads="1"/>
          </p:cNvSpPr>
          <p:nvPr/>
        </p:nvSpPr>
        <p:spPr bwMode="auto">
          <a:xfrm>
            <a:off x="4356100" y="188913"/>
            <a:ext cx="4608513" cy="1463675"/>
          </a:xfrm>
          <a:prstGeom prst="rect">
            <a:avLst/>
          </a:prstGeom>
          <a:solidFill>
            <a:srgbClr val="FFFF99">
              <a:alpha val="7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effectLst>
                  <a:outerShdw blurRad="38100" dist="38100" dir="2700000" algn="tl">
                    <a:srgbClr val="FFFFFF"/>
                  </a:outerShdw>
                </a:effectLst>
              </a:rPr>
              <a:t>The final separation of the good and the bad.
Not all sinners will eventually become righteous.</a:t>
            </a:r>
            <a:endParaRPr lang="es-ES" dirty="0">
              <a:effectLst>
                <a:outerShdw blurRad="38100" dist="38100" dir="2700000" algn="tl">
                  <a:srgbClr val="FFFFFF"/>
                </a:outerShdw>
              </a:effectLst>
            </a:endParaRPr>
          </a:p>
        </p:txBody>
      </p:sp>
      <p:pic>
        <p:nvPicPr>
          <p:cNvPr id="30725" name="Picture 5" descr="Pescadores (4)"/>
          <p:cNvPicPr>
            <a:picLocks noChangeAspect="1" noChangeArrowheads="1"/>
          </p:cNvPicPr>
          <p:nvPr/>
        </p:nvPicPr>
        <p:blipFill>
          <a:blip r:embed="rId3">
            <a:extLst>
              <a:ext uri="{28A0092B-C50C-407E-A947-70E740481C1C}">
                <a14:useLocalDpi xmlns:a14="http://schemas.microsoft.com/office/drawing/2010/main" val="0"/>
              </a:ext>
            </a:extLst>
          </a:blip>
          <a:srcRect l="1857" t="2470"/>
          <a:stretch>
            <a:fillRect/>
          </a:stretch>
        </p:blipFill>
        <p:spPr bwMode="auto">
          <a:xfrm>
            <a:off x="107950" y="908050"/>
            <a:ext cx="3906838"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descr="Pescados"/>
          <p:cNvPicPr>
            <a:picLocks noChangeAspect="1" noChangeArrowheads="1"/>
          </p:cNvPicPr>
          <p:nvPr/>
        </p:nvPicPr>
        <p:blipFill>
          <a:blip r:embed="rId4">
            <a:extLst>
              <a:ext uri="{28A0092B-C50C-407E-A947-70E740481C1C}">
                <a14:useLocalDpi xmlns:a14="http://schemas.microsoft.com/office/drawing/2010/main" val="0"/>
              </a:ext>
            </a:extLst>
          </a:blip>
          <a:srcRect r="3827" b="2885"/>
          <a:stretch>
            <a:fillRect/>
          </a:stretch>
        </p:blipFill>
        <p:spPr bwMode="auto">
          <a:xfrm>
            <a:off x="5580063" y="2997200"/>
            <a:ext cx="1827212"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1187450" y="404813"/>
            <a:ext cx="6697663"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6000" dirty="0">
                <a:latin typeface="Harrington" panose="04040505050A02020702" pitchFamily="82" charset="0"/>
              </a:rPr>
              <a:t> </a:t>
            </a:r>
            <a:r>
              <a:rPr lang="en-US" sz="5400" dirty="0">
                <a:latin typeface="Harrington" panose="04040505050A02020702" pitchFamily="82" charset="0"/>
              </a:rPr>
              <a:t>All these things </a:t>
            </a:r>
            <a:r>
              <a:rPr lang="en-US" sz="5400" dirty="0" err="1">
                <a:latin typeface="Harrington" panose="04040505050A02020702" pitchFamily="82" charset="0"/>
              </a:rPr>
              <a:t>spake</a:t>
            </a:r>
            <a:r>
              <a:rPr lang="en-US" sz="5400" dirty="0">
                <a:latin typeface="Harrington" panose="04040505050A02020702" pitchFamily="82" charset="0"/>
              </a:rPr>
              <a:t> Jesus unto the multitude in parables; and without a parable </a:t>
            </a:r>
            <a:r>
              <a:rPr lang="en-US" sz="5400" dirty="0" err="1">
                <a:latin typeface="Harrington" panose="04040505050A02020702" pitchFamily="82" charset="0"/>
              </a:rPr>
              <a:t>spake</a:t>
            </a:r>
            <a:r>
              <a:rPr lang="en-US" sz="5400" dirty="0">
                <a:latin typeface="Harrington" panose="04040505050A02020702" pitchFamily="82" charset="0"/>
              </a:rPr>
              <a:t> he not unto them:</a:t>
            </a:r>
            <a:endParaRPr lang="es-ES" sz="5400" dirty="0">
              <a:latin typeface="Harrington" panose="04040505050A02020702" pitchFamily="82" charset="0"/>
            </a:endParaRPr>
          </a:p>
        </p:txBody>
      </p:sp>
      <p:sp>
        <p:nvSpPr>
          <p:cNvPr id="29699" name="Text Box 3"/>
          <p:cNvSpPr txBox="1">
            <a:spLocks noChangeArrowheads="1"/>
          </p:cNvSpPr>
          <p:nvPr/>
        </p:nvSpPr>
        <p:spPr bwMode="auto">
          <a:xfrm>
            <a:off x="2413000" y="6092825"/>
            <a:ext cx="41036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sz="1800" b="0"/>
              <a:t>Matthew, 13:34</a:t>
            </a:r>
          </a:p>
        </p:txBody>
      </p:sp>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7586" name="WordArt 2"/>
          <p:cNvSpPr>
            <a:spLocks noChangeArrowheads="1" noChangeShapeType="1" noTextEdit="1"/>
          </p:cNvSpPr>
          <p:nvPr/>
        </p:nvSpPr>
        <p:spPr bwMode="auto">
          <a:xfrm>
            <a:off x="250825" y="333375"/>
            <a:ext cx="4754563" cy="647700"/>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2. The Lost Sheep</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pic>
        <p:nvPicPr>
          <p:cNvPr id="67588" name="Picture 4" descr="JesusParabolaOvejaPerdid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005263"/>
            <a:ext cx="2124075" cy="27082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7590" name="Text Box 6"/>
          <p:cNvSpPr txBox="1">
            <a:spLocks noChangeArrowheads="1"/>
          </p:cNvSpPr>
          <p:nvPr/>
        </p:nvSpPr>
        <p:spPr bwMode="auto">
          <a:xfrm>
            <a:off x="323850" y="1389063"/>
            <a:ext cx="4392613"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effectLst>
                  <a:outerShdw blurRad="38100" dist="38100" dir="2700000" algn="tl">
                    <a:srgbClr val="C0C0C0"/>
                  </a:outerShdw>
                </a:effectLst>
              </a:rPr>
              <a:t>The Lord's love for those who know they are lost but do not know how to return to God.
God does not want anyone to perish.</a:t>
            </a:r>
            <a:endParaRPr lang="es-ES" dirty="0">
              <a:effectLst>
                <a:outerShdw blurRad="38100" dist="38100" dir="2700000" algn="tl">
                  <a:srgbClr val="C0C0C0"/>
                </a:outerShdw>
              </a:effectLst>
            </a:endParaRPr>
          </a:p>
        </p:txBody>
      </p:sp>
      <p:sp>
        <p:nvSpPr>
          <p:cNvPr id="67591" name="Text Box 7"/>
          <p:cNvSpPr txBox="1">
            <a:spLocks noChangeArrowheads="1"/>
          </p:cNvSpPr>
          <p:nvPr/>
        </p:nvSpPr>
        <p:spPr bwMode="auto">
          <a:xfrm>
            <a:off x="6084888" y="6461125"/>
            <a:ext cx="2808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dirty="0"/>
              <a:t>Luke, 15: 3-7</a:t>
            </a:r>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66562" name="WordArt 2"/>
          <p:cNvSpPr>
            <a:spLocks noChangeArrowheads="1" noChangeShapeType="1" noTextEdit="1"/>
          </p:cNvSpPr>
          <p:nvPr/>
        </p:nvSpPr>
        <p:spPr bwMode="auto">
          <a:xfrm>
            <a:off x="250825" y="333375"/>
            <a:ext cx="5387975" cy="647700"/>
          </a:xfrm>
          <a:prstGeom prst="rect">
            <a:avLst/>
          </a:prstGeom>
        </p:spPr>
        <p:txBody>
          <a:bodyPr wrap="none" fromWordArt="1">
            <a:prstTxWarp prst="textPlain">
              <a:avLst>
                <a:gd name="adj" fmla="val 50000"/>
              </a:avLst>
            </a:prstTxWarp>
          </a:bodyPr>
          <a:lstStyle/>
          <a:p>
            <a:pPr algn="ctr"/>
            <a:r>
              <a:rPr lang="es-ES"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3. The Lost Coin</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pic>
        <p:nvPicPr>
          <p:cNvPr id="66563" name="Picture 3" descr="JesusParabolaLaMonedaPerdida"/>
          <p:cNvPicPr>
            <a:picLocks noChangeAspect="1" noChangeArrowheads="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0" y="908050"/>
            <a:ext cx="3843338" cy="39608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6565" name="Object 5"/>
          <p:cNvGraphicFramePr>
            <a:graphicFrameLocks noChangeAspect="1"/>
          </p:cNvGraphicFramePr>
          <p:nvPr/>
        </p:nvGraphicFramePr>
        <p:xfrm>
          <a:off x="5376863" y="1916113"/>
          <a:ext cx="3767137" cy="4941887"/>
        </p:xfrm>
        <a:graphic>
          <a:graphicData uri="http://schemas.openxmlformats.org/presentationml/2006/ole">
            <mc:AlternateContent xmlns:mc="http://schemas.openxmlformats.org/markup-compatibility/2006">
              <mc:Choice xmlns:v="urn:schemas-microsoft-com:vml" Requires="v">
                <p:oleObj name="PHOTO-PAINT" r:id="rId4" imgW="4114286" imgH="5396825" progId="CorelPHOTOPAINT.Image.13">
                  <p:embed/>
                </p:oleObj>
              </mc:Choice>
              <mc:Fallback>
                <p:oleObj name="PHOTO-PAINT" r:id="rId4" imgW="4114286" imgH="5396825" progId="CorelPHOTOPAINT.Image.13">
                  <p:embed/>
                  <p:pic>
                    <p:nvPicPr>
                      <p:cNvPr id="66565" name="Object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76863" y="1916113"/>
                        <a:ext cx="3767137" cy="494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6566" name="Text Box 6"/>
          <p:cNvSpPr txBox="1">
            <a:spLocks noChangeArrowheads="1"/>
          </p:cNvSpPr>
          <p:nvPr/>
        </p:nvSpPr>
        <p:spPr bwMode="auto">
          <a:xfrm>
            <a:off x="179388" y="5013325"/>
            <a:ext cx="4897437"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God's love for those who do not know they are lost.
Diligence in searching for the lost.</a:t>
            </a:r>
            <a:endParaRPr lang="es-ES" dirty="0"/>
          </a:p>
        </p:txBody>
      </p:sp>
      <p:sp>
        <p:nvSpPr>
          <p:cNvPr id="66567" name="Text Box 7"/>
          <p:cNvSpPr txBox="1">
            <a:spLocks noChangeArrowheads="1"/>
          </p:cNvSpPr>
          <p:nvPr/>
        </p:nvSpPr>
        <p:spPr bwMode="auto">
          <a:xfrm>
            <a:off x="6084888" y="6370638"/>
            <a:ext cx="2808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t>Luke, 15:8-10</a:t>
            </a:r>
            <a:endParaRPr lang="es-ES" dirty="0"/>
          </a:p>
        </p:txBody>
      </p:sp>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5538" name="WordArt 2"/>
          <p:cNvSpPr>
            <a:spLocks/>
          </p:cNvSpPr>
          <p:nvPr/>
        </p:nvSpPr>
        <p:spPr bwMode="auto">
          <a:xfrm>
            <a:off x="2771774" y="333375"/>
            <a:ext cx="4968577" cy="647700"/>
          </a:xfrm>
          <a:prstGeom prst="rect">
            <a:avLst/>
          </a:prstGeom>
        </p:spPr>
        <p:txBody>
          <a:bodyPr wrap="none" fromWordArt="1">
            <a:prstTxWarp prst="textPlain">
              <a:avLst>
                <a:gd name="adj" fmla="val 50000"/>
              </a:avLst>
            </a:prstTxWarp>
          </a:bodyPr>
          <a:lstStyle/>
          <a:p>
            <a:pPr algn="ctr"/>
            <a:r>
              <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4. </a:t>
            </a:r>
            <a:r>
              <a:rPr lang="es-ES" sz="3600" i="1" kern="10" dirty="0" err="1">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The</a:t>
            </a:r>
            <a:r>
              <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 </a:t>
            </a:r>
            <a:r>
              <a:rPr lang="es-ES" sz="3600" i="1" kern="10" dirty="0" err="1">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Prodigal</a:t>
            </a:r>
            <a:r>
              <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 Son</a:t>
            </a:r>
          </a:p>
        </p:txBody>
      </p:sp>
      <p:grpSp>
        <p:nvGrpSpPr>
          <p:cNvPr id="65542" name="Group 6"/>
          <p:cNvGrpSpPr>
            <a:grpSpLocks/>
          </p:cNvGrpSpPr>
          <p:nvPr/>
        </p:nvGrpSpPr>
        <p:grpSpPr bwMode="auto">
          <a:xfrm>
            <a:off x="107950" y="4438650"/>
            <a:ext cx="5310188" cy="2303463"/>
            <a:chOff x="158" y="2750"/>
            <a:chExt cx="3345" cy="1451"/>
          </a:xfrm>
        </p:grpSpPr>
        <p:pic>
          <p:nvPicPr>
            <p:cNvPr id="65539" name="Picture 3" descr="JesusParabolaElHijoProdigo2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 y="2750"/>
              <a:ext cx="938" cy="1450"/>
            </a:xfrm>
            <a:prstGeom prst="rect">
              <a:avLst/>
            </a:prstGeom>
            <a:noFill/>
            <a:extLst>
              <a:ext uri="{909E8E84-426E-40DD-AFC4-6F175D3DCCD1}">
                <a14:hiddenFill xmlns:a14="http://schemas.microsoft.com/office/drawing/2010/main">
                  <a:solidFill>
                    <a:srgbClr val="FFFFFF"/>
                  </a:solidFill>
                </a14:hiddenFill>
              </a:ext>
            </a:extLst>
          </p:spPr>
        </p:pic>
        <p:pic>
          <p:nvPicPr>
            <p:cNvPr id="65540" name="Picture 4" descr="JesusParabolaElHijoProdigo3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 y="2750"/>
              <a:ext cx="2437" cy="1451"/>
            </a:xfrm>
            <a:prstGeom prst="rect">
              <a:avLst/>
            </a:prstGeom>
            <a:noFill/>
            <a:extLst>
              <a:ext uri="{909E8E84-426E-40DD-AFC4-6F175D3DCCD1}">
                <a14:hiddenFill xmlns:a14="http://schemas.microsoft.com/office/drawing/2010/main">
                  <a:solidFill>
                    <a:srgbClr val="FFFFFF"/>
                  </a:solidFill>
                </a14:hiddenFill>
              </a:ext>
            </a:extLst>
          </p:spPr>
        </p:pic>
      </p:grpSp>
      <p:sp>
        <p:nvSpPr>
          <p:cNvPr id="65541" name="Text Box 5"/>
          <p:cNvSpPr txBox="1">
            <a:spLocks noChangeArrowheads="1"/>
          </p:cNvSpPr>
          <p:nvPr/>
        </p:nvSpPr>
        <p:spPr bwMode="auto">
          <a:xfrm>
            <a:off x="156369" y="1916832"/>
            <a:ext cx="2881312" cy="2400657"/>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God's love for those who have wandered away from His love.
The hardness of the human heart in contrast to God's love.</a:t>
            </a:r>
            <a:endParaRPr lang="es-ES" dirty="0"/>
          </a:p>
        </p:txBody>
      </p:sp>
      <p:sp>
        <p:nvSpPr>
          <p:cNvPr id="65543" name="Text Box 7"/>
          <p:cNvSpPr txBox="1">
            <a:spLocks noChangeArrowheads="1"/>
          </p:cNvSpPr>
          <p:nvPr/>
        </p:nvSpPr>
        <p:spPr bwMode="auto">
          <a:xfrm>
            <a:off x="6084888" y="6461125"/>
            <a:ext cx="2808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t>Luke, 15:11-32</a:t>
            </a:r>
          </a:p>
        </p:txBody>
      </p:sp>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b="-77778"/>
          </a:stretch>
        </a:blipFill>
        <a:effectLst/>
      </p:bgPr>
    </p:bg>
    <p:spTree>
      <p:nvGrpSpPr>
        <p:cNvPr id="1" name=""/>
        <p:cNvGrpSpPr/>
        <p:nvPr/>
      </p:nvGrpSpPr>
      <p:grpSpPr>
        <a:xfrm>
          <a:off x="0" y="0"/>
          <a:ext cx="0" cy="0"/>
          <a:chOff x="0" y="0"/>
          <a:chExt cx="0" cy="0"/>
        </a:xfrm>
      </p:grpSpPr>
      <p:sp>
        <p:nvSpPr>
          <p:cNvPr id="72706" name="WordArt 2"/>
          <p:cNvSpPr>
            <a:spLocks noChangeArrowheads="1" noChangeShapeType="1" noTextEdit="1"/>
          </p:cNvSpPr>
          <p:nvPr/>
        </p:nvSpPr>
        <p:spPr bwMode="auto">
          <a:xfrm>
            <a:off x="2222500" y="404813"/>
            <a:ext cx="5013325" cy="647700"/>
          </a:xfrm>
          <a:prstGeom prst="rect">
            <a:avLst/>
          </a:prstGeom>
        </p:spPr>
        <p:txBody>
          <a:bodyPr wrap="none" fromWordArt="1">
            <a:prstTxWarp prst="textPlain">
              <a:avLst>
                <a:gd name="adj" fmla="val 50000"/>
              </a:avLst>
            </a:prstTxWarp>
          </a:bodyPr>
          <a:lstStyle/>
          <a:p>
            <a:pPr algn="ctr"/>
            <a:r>
              <a:rPr lang="en-US"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5. The barren fig tree</a:t>
            </a:r>
            <a:endParaRPr lang="es-ES"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
        <p:nvSpPr>
          <p:cNvPr id="72707" name="Text Box 3"/>
          <p:cNvSpPr txBox="1">
            <a:spLocks noChangeArrowheads="1"/>
          </p:cNvSpPr>
          <p:nvPr/>
        </p:nvSpPr>
        <p:spPr bwMode="auto">
          <a:xfrm>
            <a:off x="7019925" y="6370638"/>
            <a:ext cx="1873250" cy="396875"/>
          </a:xfrm>
          <a:prstGeom prst="rect">
            <a:avLst/>
          </a:prstGeom>
          <a:solidFill>
            <a:srgbClr val="CCFFCC">
              <a:alpha val="7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t>Luke, 13:6-9</a:t>
            </a:r>
            <a:endParaRPr lang="es-ES" dirty="0"/>
          </a:p>
        </p:txBody>
      </p:sp>
      <p:sp>
        <p:nvSpPr>
          <p:cNvPr id="72708" name="Text Box 4"/>
          <p:cNvSpPr txBox="1">
            <a:spLocks noChangeArrowheads="1"/>
          </p:cNvSpPr>
          <p:nvPr/>
        </p:nvSpPr>
        <p:spPr bwMode="auto">
          <a:xfrm>
            <a:off x="250825" y="4724400"/>
            <a:ext cx="4176713" cy="1754326"/>
          </a:xfrm>
          <a:prstGeom prst="rect">
            <a:avLst/>
          </a:prstGeom>
          <a:solidFill>
            <a:srgbClr val="CCFFCC">
              <a:alpha val="7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The relationship between divine justice and mercy.
God's course with the Jewish nation.</a:t>
            </a:r>
            <a:endParaRPr lang="es-ES" sz="2400" dirty="0"/>
          </a:p>
        </p:txBody>
      </p:sp>
    </p:spTree>
  </p:cSld>
  <p:clrMapOvr>
    <a:masterClrMapping/>
  </p:clrMapOvr>
  <p:transition>
    <p:fade thruBlk="1"/>
  </p:transition>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1346</TotalTime>
  <Words>1321</Words>
  <Application>Microsoft Office PowerPoint</Application>
  <PresentationFormat>Presentación en pantalla (4:3)</PresentationFormat>
  <Paragraphs>148</Paragraphs>
  <Slides>54</Slides>
  <Notes>0</Notes>
  <HiddenSlides>0</HiddenSlides>
  <MMClips>0</MMClips>
  <ScaleCrop>false</ScaleCrop>
  <HeadingPairs>
    <vt:vector size="8" baseType="variant">
      <vt:variant>
        <vt:lpstr>Fuentes usadas</vt:lpstr>
      </vt:variant>
      <vt:variant>
        <vt:i4>3</vt:i4>
      </vt:variant>
      <vt:variant>
        <vt:lpstr>Tema</vt:lpstr>
      </vt:variant>
      <vt:variant>
        <vt:i4>1</vt:i4>
      </vt:variant>
      <vt:variant>
        <vt:lpstr>Servidores OLE incrustados</vt:lpstr>
      </vt:variant>
      <vt:variant>
        <vt:i4>1</vt:i4>
      </vt:variant>
      <vt:variant>
        <vt:lpstr>Títulos de diapositiva</vt:lpstr>
      </vt:variant>
      <vt:variant>
        <vt:i4>54</vt:i4>
      </vt:variant>
    </vt:vector>
  </HeadingPairs>
  <TitlesOfParts>
    <vt:vector size="59" baseType="lpstr">
      <vt:lpstr>Arial</vt:lpstr>
      <vt:lpstr>Arial Black</vt:lpstr>
      <vt:lpstr>Harrington</vt:lpstr>
      <vt:lpstr>Diseño predeterminado</vt:lpstr>
      <vt:lpstr>PHOTO-PAINT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Sergio Fustero</dc:creator>
  <cp:lastModifiedBy>Sergio Fustero Carreras</cp:lastModifiedBy>
  <cp:revision>138</cp:revision>
  <dcterms:created xsi:type="dcterms:W3CDTF">2008-08-03T16:06:31Z</dcterms:created>
  <dcterms:modified xsi:type="dcterms:W3CDTF">2024-07-15T06:34:24Z</dcterms:modified>
</cp:coreProperties>
</file>