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84" r:id="rId2"/>
    <p:sldId id="292" r:id="rId3"/>
    <p:sldId id="293" r:id="rId4"/>
    <p:sldId id="295" r:id="rId5"/>
    <p:sldId id="298" r:id="rId6"/>
    <p:sldId id="300" r:id="rId7"/>
    <p:sldId id="301" r:id="rId8"/>
    <p:sldId id="302" r:id="rId9"/>
    <p:sldId id="303" r:id="rId10"/>
    <p:sldId id="305" r:id="rId11"/>
    <p:sldId id="307" r:id="rId12"/>
    <p:sldId id="308" r:id="rId13"/>
    <p:sldId id="309"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A4"/>
    <a:srgbClr val="F2601E"/>
    <a:srgbClr val="184372"/>
    <a:srgbClr val="0D253F"/>
    <a:srgbClr val="613E51"/>
    <a:srgbClr val="D5E1EB"/>
    <a:srgbClr val="C3D4E2"/>
    <a:srgbClr val="A3293D"/>
    <a:srgbClr val="8A2334"/>
    <a:srgbClr val="D44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BE765-965F-4C7D-8ADA-52DB9DDCDA5A}" type="datetimeFigureOut">
              <a:rPr lang="es-ES" smtClean="0"/>
              <a:t>15/09/2025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20BFE-FB92-412C-968E-547767D88FA2}" type="slidenum">
              <a:rPr lang="es-ES" smtClean="0"/>
              <a:t>‹Nº›</a:t>
            </a:fld>
            <a:endParaRPr lang="es-ES"/>
          </a:p>
        </p:txBody>
      </p:sp>
    </p:spTree>
    <p:extLst>
      <p:ext uri="{BB962C8B-B14F-4D97-AF65-F5344CB8AC3E}">
        <p14:creationId xmlns:p14="http://schemas.microsoft.com/office/powerpoint/2010/main" val="39493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fld id="{26520BFE-FB92-412C-968E-547767D88FA2}" type="slidenum">
              <a:rPr lang="es-ES" smtClean="0"/>
              <a:t>5</a:t>
            </a:fld>
            <a:endParaRPr lang="es-ES"/>
          </a:p>
        </p:txBody>
      </p:sp>
    </p:spTree>
    <p:extLst>
      <p:ext uri="{BB962C8B-B14F-4D97-AF65-F5344CB8AC3E}">
        <p14:creationId xmlns:p14="http://schemas.microsoft.com/office/powerpoint/2010/main" val="1194529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6802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92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863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43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203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9334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242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0699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45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98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15/09/2025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21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15/09/2025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098168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8079" r="26123"/>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80273" y="116647"/>
            <a:ext cx="5254222" cy="661719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693F17"/>
                </a:solidFill>
                <a:latin typeface="Comic Sans MS" panose="030F0702030302020204" pitchFamily="66" charset="0"/>
              </a:rPr>
              <a:t>“</a:t>
            </a:r>
            <a:r>
              <a:rPr lang="en-US" sz="3600" b="1" dirty="0">
                <a:ln w="12700" cmpd="sng">
                  <a:noFill/>
                  <a:prstDash val="solid"/>
                </a:ln>
                <a:solidFill>
                  <a:srgbClr val="693F17"/>
                </a:solidFill>
                <a:latin typeface="Comic Sans MS" panose="030F0702030302020204" pitchFamily="66" charset="0"/>
              </a:rPr>
              <a:t>Only be strong and very courageous, that you may observe to do according to all the law which Moses My servant commanded you; do not turn from it to the right hand or to the left, that you may prosper wherever you go</a:t>
            </a:r>
            <a:r>
              <a:rPr lang="es-ES" sz="3600" b="1" dirty="0">
                <a:ln w="12700" cmpd="sng">
                  <a:noFill/>
                  <a:prstDash val="solid"/>
                </a:ln>
                <a:solidFill>
                  <a:srgbClr val="693F17"/>
                </a:solidFill>
                <a:latin typeface="Comic Sans MS" panose="030F0702030302020204" pitchFamily="66" charset="0"/>
              </a:rPr>
              <a:t>” </a:t>
            </a:r>
            <a:r>
              <a:rPr lang="es-ES" sz="2800" b="1" dirty="0">
                <a:ln w="12700" cmpd="sng">
                  <a:noFill/>
                  <a:prstDash val="solid"/>
                </a:ln>
                <a:solidFill>
                  <a:srgbClr val="693F17"/>
                </a:solidFill>
                <a:latin typeface="Comic Sans MS" panose="030F0702030302020204" pitchFamily="66" charset="0"/>
              </a:rPr>
              <a:t>Joshua 1:7, </a:t>
            </a:r>
            <a:r>
              <a:rPr lang="es-ES" sz="2000" b="1" dirty="0" err="1">
                <a:ln w="12700" cmpd="sng">
                  <a:noFill/>
                  <a:prstDash val="solid"/>
                </a:ln>
                <a:solidFill>
                  <a:srgbClr val="693F17"/>
                </a:solidFill>
                <a:latin typeface="Comic Sans MS" panose="030F0702030302020204" pitchFamily="66" charset="0"/>
              </a:rPr>
              <a:t>NKJV</a:t>
            </a:r>
            <a:endParaRPr lang="es-ES" sz="2800" b="1" dirty="0">
              <a:ln w="12700" cmpd="sng">
                <a:noFill/>
                <a:prstDash val="solid"/>
              </a:ln>
              <a:solidFill>
                <a:srgbClr val="693F17"/>
              </a:solidFill>
              <a:latin typeface="Comic Sans MS" panose="030F0702030302020204" pitchFamily="66" charset="0"/>
            </a:endParaRP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472F6-D8DC-8D73-E743-D79F845A644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ACFA70F8-E951-5ADD-88D7-BC4F6D467D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6887" r="16887"/>
          <a:stretch/>
        </p:blipFill>
        <p:spPr>
          <a:xfrm>
            <a:off x="95270" y="123824"/>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effectLst>
            <a:outerShdw blurRad="50800" dist="38100" dir="5400000" algn="t" rotWithShape="0">
              <a:prstClr val="black">
                <a:alpha val="40000"/>
              </a:prstClr>
            </a:outerShdw>
          </a:effectLst>
        </p:spPr>
      </p:pic>
      <p:pic>
        <p:nvPicPr>
          <p:cNvPr id="8" name="Imagen 7" descr="Imagen que contiene grupo, hombre, cama, gente&#10;&#10;El contenido generado por IA puede ser incorrecto.">
            <a:extLst>
              <a:ext uri="{FF2B5EF4-FFF2-40B4-BE49-F238E27FC236}">
                <a16:creationId xmlns:a16="http://schemas.microsoft.com/office/drawing/2014/main" id="{71BF3BB6-3B39-2C10-BCAE-9196FE3A6AE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8113" b="8113"/>
          <a:stretch>
            <a:fillRect/>
          </a:stretch>
        </p:blipFill>
        <p:spPr>
          <a:xfrm>
            <a:off x="4148881" y="123824"/>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effectLst>
            <a:outerShdw blurRad="50800" dist="38100" dir="5400000" algn="t" rotWithShape="0">
              <a:prstClr val="black">
                <a:alpha val="40000"/>
              </a:prstClr>
            </a:outerShdw>
          </a:effectLst>
        </p:spPr>
      </p:pic>
      <p:pic>
        <p:nvPicPr>
          <p:cNvPr id="4" name="Imagen 3">
            <a:extLst>
              <a:ext uri="{FF2B5EF4-FFF2-40B4-BE49-F238E27FC236}">
                <a16:creationId xmlns:a16="http://schemas.microsoft.com/office/drawing/2014/main" id="{D428F61C-2E13-2BE9-1E4D-93A64DA04960}"/>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76" t="5373" r="-76" b="13939"/>
          <a:stretch>
            <a:fillRect/>
          </a:stretch>
        </p:blipFill>
        <p:spPr>
          <a:xfrm>
            <a:off x="8099703" y="123824"/>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effectLst>
            <a:outerShdw blurRad="50800" dist="38100" dir="5400000" algn="t" rotWithShape="0">
              <a:prstClr val="black">
                <a:alpha val="40000"/>
              </a:prstClr>
            </a:outerShdw>
          </a:effectLst>
        </p:spPr>
      </p:pic>
      <p:sp>
        <p:nvSpPr>
          <p:cNvPr id="1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56807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ketch line">
            <a:extLst>
              <a:ext uri="{FF2B5EF4-FFF2-40B4-BE49-F238E27FC236}">
                <a16:creationId xmlns:a16="http://schemas.microsoft.com/office/drawing/2014/main" id="{A45E519B-EA1F-33DF-1F18-7C4749A04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0559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322E626-40EB-C6C8-CD9F-D629B6453044}"/>
              </a:ext>
            </a:extLst>
          </p:cNvPr>
          <p:cNvSpPr txBox="1"/>
          <p:nvPr/>
        </p:nvSpPr>
        <p:spPr>
          <a:xfrm>
            <a:off x="218313" y="4498123"/>
            <a:ext cx="11755373" cy="2308324"/>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600" b="1" dirty="0">
                <a:ln w="12700" cmpd="sng">
                  <a:noFill/>
                  <a:prstDash val="solid"/>
                </a:ln>
                <a:solidFill>
                  <a:srgbClr val="005EA4"/>
                </a:solidFill>
                <a:latin typeface="Comic Sans MS" panose="030F0702030302020204" pitchFamily="66" charset="0"/>
              </a:rPr>
              <a:t>“</a:t>
            </a:r>
            <a:r>
              <a:rPr lang="en-US" sz="3600" b="1" dirty="0">
                <a:ln w="12700" cmpd="sng">
                  <a:noFill/>
                  <a:prstDash val="solid"/>
                </a:ln>
                <a:solidFill>
                  <a:srgbClr val="005EA4"/>
                </a:solidFill>
                <a:latin typeface="Comic Sans MS" panose="030F0702030302020204" pitchFamily="66" charset="0"/>
              </a:rPr>
              <a:t>Now these things happened to them as an example, but they were written down for our instruction, on whom the end of the ages has come</a:t>
            </a:r>
            <a:r>
              <a:rPr lang="es-ES" sz="3600" b="1" dirty="0">
                <a:ln w="12700" cmpd="sng">
                  <a:noFill/>
                  <a:prstDash val="solid"/>
                </a:ln>
                <a:solidFill>
                  <a:srgbClr val="005EA4"/>
                </a:solidFill>
                <a:latin typeface="Comic Sans MS" panose="030F0702030302020204" pitchFamily="66" charset="0"/>
              </a:rPr>
              <a:t>” </a:t>
            </a:r>
            <a:r>
              <a:rPr lang="es-ES" sz="2800" b="1" dirty="0">
                <a:ln w="12700" cmpd="sng">
                  <a:noFill/>
                  <a:prstDash val="solid"/>
                </a:ln>
                <a:solidFill>
                  <a:srgbClr val="005EA4"/>
                </a:solidFill>
                <a:latin typeface="Comic Sans MS" panose="030F0702030302020204" pitchFamily="66" charset="0"/>
              </a:rPr>
              <a:t>(1 </a:t>
            </a:r>
            <a:r>
              <a:rPr lang="es-ES" sz="2800" b="1" dirty="0" err="1">
                <a:ln w="12700" cmpd="sng">
                  <a:noFill/>
                  <a:prstDash val="solid"/>
                </a:ln>
                <a:solidFill>
                  <a:srgbClr val="005EA4"/>
                </a:solidFill>
                <a:latin typeface="Comic Sans MS" panose="030F0702030302020204" pitchFamily="66" charset="0"/>
              </a:rPr>
              <a:t>Corinthians</a:t>
            </a:r>
            <a:r>
              <a:rPr lang="es-ES" sz="2800" b="1" dirty="0">
                <a:ln w="12700" cmpd="sng">
                  <a:noFill/>
                  <a:prstDash val="solid"/>
                </a:ln>
                <a:solidFill>
                  <a:srgbClr val="005EA4"/>
                </a:solidFill>
                <a:latin typeface="Comic Sans MS" panose="030F0702030302020204" pitchFamily="66" charset="0"/>
              </a:rPr>
              <a:t> 10:11, </a:t>
            </a:r>
            <a:r>
              <a:rPr lang="es-ES" sz="2000" b="1" dirty="0" err="1">
                <a:ln w="12700" cmpd="sng">
                  <a:noFill/>
                  <a:prstDash val="solid"/>
                </a:ln>
                <a:solidFill>
                  <a:srgbClr val="005EA4"/>
                </a:solidFill>
                <a:latin typeface="Comic Sans MS" panose="030F0702030302020204" pitchFamily="66" charset="0"/>
              </a:rPr>
              <a:t>ESV</a:t>
            </a:r>
            <a:r>
              <a:rPr lang="es-ES" sz="2800" b="1" dirty="0">
                <a:ln w="12700" cmpd="sng">
                  <a:noFill/>
                  <a:prstDash val="solid"/>
                </a:ln>
                <a:solidFill>
                  <a:srgbClr val="005EA4"/>
                </a:solidFill>
                <a:latin typeface="Comic Sans MS" panose="030F0702030302020204" pitchFamily="66" charset="0"/>
              </a:rPr>
              <a:t>)</a:t>
            </a:r>
          </a:p>
        </p:txBody>
      </p:sp>
    </p:spTree>
    <p:extLst>
      <p:ext uri="{BB962C8B-B14F-4D97-AF65-F5344CB8AC3E}">
        <p14:creationId xmlns:p14="http://schemas.microsoft.com/office/powerpoint/2010/main" val="322136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p:bgPr>
    </p:bg>
    <p:spTree>
      <p:nvGrpSpPr>
        <p:cNvPr id="1" name="">
          <a:extLst>
            <a:ext uri="{FF2B5EF4-FFF2-40B4-BE49-F238E27FC236}">
              <a16:creationId xmlns:a16="http://schemas.microsoft.com/office/drawing/2014/main" id="{69E5E57E-5E38-DDE4-C11B-E4A994D5598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n 15">
            <a:extLst>
              <a:ext uri="{FF2B5EF4-FFF2-40B4-BE49-F238E27FC236}">
                <a16:creationId xmlns:a16="http://schemas.microsoft.com/office/drawing/2014/main" id="{A7D8D431-93D1-55ED-9D52-62FA60D1573D}"/>
              </a:ext>
            </a:extLst>
          </p:cNvPr>
          <p:cNvPicPr>
            <a:picLocks noChangeAspect="1"/>
          </p:cNvPicPr>
          <p:nvPr/>
        </p:nvPicPr>
        <p:blipFill>
          <a:blip r:embed="rId2">
            <a:extLst>
              <a:ext uri="{28A0092B-C50C-407E-A947-70E740481C1C}">
                <a14:useLocalDpi xmlns:a14="http://schemas.microsoft.com/office/drawing/2010/main" val="0"/>
              </a:ext>
            </a:extLst>
          </a:blip>
          <a:srcRect t="14689" b="14689"/>
          <a:stretch/>
        </p:blipFill>
        <p:spPr>
          <a:xfrm>
            <a:off x="317636" y="321734"/>
            <a:ext cx="3797570" cy="2010551"/>
          </a:xfrm>
          <a:prstGeom prst="rect">
            <a:avLst/>
          </a:prstGeom>
          <a:effectLst>
            <a:innerShdw blurRad="114300">
              <a:prstClr val="black"/>
            </a:innerShdw>
          </a:effectLst>
        </p:spPr>
      </p:pic>
      <p:pic>
        <p:nvPicPr>
          <p:cNvPr id="18" name="Imagen 17">
            <a:extLst>
              <a:ext uri="{FF2B5EF4-FFF2-40B4-BE49-F238E27FC236}">
                <a16:creationId xmlns:a16="http://schemas.microsoft.com/office/drawing/2014/main" id="{258F107F-7145-3777-779F-29D3B3343769}"/>
              </a:ext>
            </a:extLst>
          </p:cNvPr>
          <p:cNvPicPr>
            <a:picLocks noChangeAspect="1"/>
          </p:cNvPicPr>
          <p:nvPr/>
        </p:nvPicPr>
        <p:blipFill rotWithShape="1">
          <a:blip r:embed="rId3">
            <a:extLst>
              <a:ext uri="{28A0092B-C50C-407E-A947-70E740481C1C}">
                <a14:useLocalDpi xmlns:a14="http://schemas.microsoft.com/office/drawing/2010/main" val="0"/>
              </a:ext>
            </a:extLst>
          </a:blip>
          <a:srcRect l="17498" r="6930"/>
          <a:stretch>
            <a:fillRect/>
          </a:stretch>
        </p:blipFill>
        <p:spPr>
          <a:xfrm>
            <a:off x="4202549" y="321732"/>
            <a:ext cx="3793472" cy="4111323"/>
          </a:xfrm>
          <a:prstGeom prst="rect">
            <a:avLst/>
          </a:prstGeom>
          <a:effectLst>
            <a:innerShdw blurRad="114300">
              <a:prstClr val="black"/>
            </a:innerShdw>
          </a:effectLst>
        </p:spPr>
      </p:pic>
      <p:pic>
        <p:nvPicPr>
          <p:cNvPr id="10" name="Imagen 9">
            <a:extLst>
              <a:ext uri="{FF2B5EF4-FFF2-40B4-BE49-F238E27FC236}">
                <a16:creationId xmlns:a16="http://schemas.microsoft.com/office/drawing/2014/main" id="{48809E40-1410-03B2-93EE-2028D167AD6E}"/>
              </a:ext>
            </a:extLst>
          </p:cNvPr>
          <p:cNvPicPr>
            <a:picLocks noChangeAspect="1"/>
          </p:cNvPicPr>
          <p:nvPr/>
        </p:nvPicPr>
        <p:blipFill>
          <a:blip r:embed="rId4">
            <a:extLst>
              <a:ext uri="{28A0092B-C50C-407E-A947-70E740481C1C}">
                <a14:useLocalDpi xmlns:a14="http://schemas.microsoft.com/office/drawing/2010/main" val="0"/>
              </a:ext>
            </a:extLst>
          </a:blip>
          <a:srcRect t="14708" b="14708"/>
          <a:stretch/>
        </p:blipFill>
        <p:spPr>
          <a:xfrm>
            <a:off x="8086176" y="321733"/>
            <a:ext cx="3797984" cy="2010552"/>
          </a:xfrm>
          <a:prstGeom prst="rect">
            <a:avLst/>
          </a:prstGeom>
          <a:effectLst>
            <a:innerShdw blurRad="114300">
              <a:prstClr val="black"/>
            </a:innerShdw>
          </a:effectLst>
        </p:spPr>
      </p:pic>
      <p:pic>
        <p:nvPicPr>
          <p:cNvPr id="14" name="Imagen 13">
            <a:extLst>
              <a:ext uri="{FF2B5EF4-FFF2-40B4-BE49-F238E27FC236}">
                <a16:creationId xmlns:a16="http://schemas.microsoft.com/office/drawing/2014/main" id="{B27A5EB9-9E0C-6CF2-53E7-8301B2458F3B}"/>
              </a:ext>
            </a:extLst>
          </p:cNvPr>
          <p:cNvPicPr>
            <a:picLocks noChangeAspect="1"/>
          </p:cNvPicPr>
          <p:nvPr/>
        </p:nvPicPr>
        <p:blipFill rotWithShape="1">
          <a:blip r:embed="rId5">
            <a:extLst>
              <a:ext uri="{28A0092B-C50C-407E-A947-70E740481C1C}">
                <a14:useLocalDpi xmlns:a14="http://schemas.microsoft.com/office/drawing/2010/main" val="0"/>
              </a:ext>
            </a:extLst>
          </a:blip>
          <a:srcRect t="7593" b="21649"/>
          <a:stretch>
            <a:fillRect/>
          </a:stretch>
        </p:blipFill>
        <p:spPr>
          <a:xfrm>
            <a:off x="317634" y="2422097"/>
            <a:ext cx="3794760" cy="2013804"/>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85276301-6F8D-C5EA-5C70-4D0FE54F6566}"/>
              </a:ext>
            </a:extLst>
          </p:cNvPr>
          <p:cNvPicPr>
            <a:picLocks noChangeAspect="1"/>
          </p:cNvPicPr>
          <p:nvPr/>
        </p:nvPicPr>
        <p:blipFill>
          <a:blip r:embed="rId6">
            <a:extLst>
              <a:ext uri="{28A0092B-C50C-407E-A947-70E740481C1C}">
                <a14:useLocalDpi xmlns:a14="http://schemas.microsoft.com/office/drawing/2010/main" val="0"/>
              </a:ext>
            </a:extLst>
          </a:blip>
          <a:srcRect t="14877" b="14877"/>
          <a:stretch/>
        </p:blipFill>
        <p:spPr>
          <a:xfrm>
            <a:off x="8082952" y="2431705"/>
            <a:ext cx="3797983" cy="2000947"/>
          </a:xfrm>
          <a:prstGeom prst="rect">
            <a:avLst/>
          </a:prstGeom>
          <a:effectLst>
            <a:innerShdw blurRad="114300">
              <a:prstClr val="black"/>
            </a:innerShdw>
          </a:effectLst>
        </p:spPr>
      </p:pic>
      <p:pic>
        <p:nvPicPr>
          <p:cNvPr id="12" name="Imagen 11" descr="Diagrama&#10;&#10;El contenido generado por IA puede ser incorrecto.">
            <a:extLst>
              <a:ext uri="{FF2B5EF4-FFF2-40B4-BE49-F238E27FC236}">
                <a16:creationId xmlns:a16="http://schemas.microsoft.com/office/drawing/2014/main" id="{78995D3D-1EA1-6C76-DC98-0F133FCAE823}"/>
              </a:ext>
            </a:extLst>
          </p:cNvPr>
          <p:cNvPicPr>
            <a:picLocks noChangeAspect="1"/>
          </p:cNvPicPr>
          <p:nvPr/>
        </p:nvPicPr>
        <p:blipFill rotWithShape="1">
          <a:blip r:embed="rId7">
            <a:extLst>
              <a:ext uri="{28A0092B-C50C-407E-A947-70E740481C1C}">
                <a14:useLocalDpi xmlns:a14="http://schemas.microsoft.com/office/drawing/2010/main" val="0"/>
              </a:ext>
            </a:extLst>
          </a:blip>
          <a:srcRect l="173" t="3270" r="-173" b="26088"/>
          <a:stretch>
            <a:fillRect/>
          </a:stretch>
        </p:blipFill>
        <p:spPr>
          <a:xfrm>
            <a:off x="317634" y="4525716"/>
            <a:ext cx="3794760" cy="2010551"/>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EEE0C5E3-6180-FF39-0BE1-1AA50FCD60C2}"/>
              </a:ext>
            </a:extLst>
          </p:cNvPr>
          <p:cNvSpPr txBox="1"/>
          <p:nvPr/>
        </p:nvSpPr>
        <p:spPr>
          <a:xfrm>
            <a:off x="4525698" y="4650725"/>
            <a:ext cx="7010400" cy="1754326"/>
          </a:xfrm>
          <a:prstGeom prst="rect">
            <a:avLst/>
          </a:prstGeom>
          <a:noFill/>
        </p:spPr>
        <p:txBody>
          <a:bodyPr wrap="square">
            <a:spAutoFit/>
          </a:bodyPr>
          <a:lstStyle/>
          <a:p>
            <a:pPr algn="ctr">
              <a:spcBef>
                <a:spcPts val="1200"/>
              </a:spcBef>
            </a:pPr>
            <a:r>
              <a:rPr lang="es-ES" sz="36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r>
              <a:rPr lang="en-US" sz="3600" b="1" dirty="0">
                <a:ln w="12700" cmpd="sng">
                  <a:solidFill>
                    <a:schemeClr val="accent5"/>
                  </a:solidFill>
                  <a:prstDash val="solid"/>
                </a:ln>
                <a:solidFill>
                  <a:schemeClr val="accent5">
                    <a:lumMod val="20000"/>
                    <a:lumOff val="80000"/>
                  </a:schemeClr>
                </a:solidFill>
                <a:latin typeface="Comic Sans MS" panose="030F0702030302020204" pitchFamily="66" charset="0"/>
              </a:rPr>
              <a:t>A gentle answer turns away wrath, but a harsh word stirs up anger</a:t>
            </a:r>
            <a:r>
              <a:rPr lang="es-ES" sz="3600" b="1" dirty="0">
                <a:ln w="12700" cmpd="sng">
                  <a:solidFill>
                    <a:schemeClr val="accent5"/>
                  </a:solidFill>
                  <a:prstDash val="solid"/>
                </a:ln>
                <a:solidFill>
                  <a:schemeClr val="accent5">
                    <a:lumMod val="20000"/>
                    <a:lumOff val="80000"/>
                  </a:schemeClr>
                </a:solidFill>
                <a:latin typeface="Comic Sans MS" panose="030F0702030302020204" pitchFamily="66" charset="0"/>
              </a:rPr>
              <a:t>” </a:t>
            </a:r>
            <a:r>
              <a:rPr lang="es-ES" sz="28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r>
              <a:rPr lang="es-ES" sz="2800" b="1" dirty="0" err="1">
                <a:ln w="12700" cmpd="sng">
                  <a:solidFill>
                    <a:schemeClr val="accent5"/>
                  </a:solidFill>
                  <a:prstDash val="solid"/>
                </a:ln>
                <a:solidFill>
                  <a:schemeClr val="accent5">
                    <a:lumMod val="20000"/>
                    <a:lumOff val="80000"/>
                  </a:schemeClr>
                </a:solidFill>
                <a:latin typeface="Comic Sans MS" panose="030F0702030302020204" pitchFamily="66" charset="0"/>
              </a:rPr>
              <a:t>Proverbs</a:t>
            </a:r>
            <a:r>
              <a:rPr lang="es-ES" sz="2800" b="1" dirty="0">
                <a:ln w="12700" cmpd="sng">
                  <a:solidFill>
                    <a:schemeClr val="accent5"/>
                  </a:solidFill>
                  <a:prstDash val="solid"/>
                </a:ln>
                <a:solidFill>
                  <a:schemeClr val="accent5">
                    <a:lumMod val="20000"/>
                    <a:lumOff val="80000"/>
                  </a:schemeClr>
                </a:solidFill>
                <a:latin typeface="Comic Sans MS" panose="030F0702030302020204" pitchFamily="66" charset="0"/>
              </a:rPr>
              <a:t> 15:1, </a:t>
            </a:r>
            <a:r>
              <a:rPr lang="es-ES" sz="2000" b="1" dirty="0" err="1">
                <a:ln w="12700" cmpd="sng">
                  <a:solidFill>
                    <a:schemeClr val="accent5"/>
                  </a:solidFill>
                  <a:prstDash val="solid"/>
                </a:ln>
                <a:solidFill>
                  <a:schemeClr val="accent5">
                    <a:lumMod val="20000"/>
                    <a:lumOff val="80000"/>
                  </a:schemeClr>
                </a:solidFill>
                <a:latin typeface="Comic Sans MS" panose="030F0702030302020204" pitchFamily="66" charset="0"/>
              </a:rPr>
              <a:t>NIV</a:t>
            </a:r>
            <a:r>
              <a:rPr lang="es-ES" sz="2800" b="1" dirty="0">
                <a:ln w="12700" cmpd="sng">
                  <a:solidFill>
                    <a:schemeClr val="accent5"/>
                  </a:solidFill>
                  <a:prstDash val="solid"/>
                </a:ln>
                <a:solidFill>
                  <a:schemeClr val="accent5">
                    <a:lumMod val="20000"/>
                    <a:lumOff val="80000"/>
                  </a:schemeClr>
                </a:solidFill>
                <a:latin typeface="Comic Sans MS" panose="030F0702030302020204" pitchFamily="66" charset="0"/>
              </a:rPr>
              <a:t>)</a:t>
            </a:r>
          </a:p>
        </p:txBody>
      </p:sp>
    </p:spTree>
    <p:extLst>
      <p:ext uri="{BB962C8B-B14F-4D97-AF65-F5344CB8AC3E}">
        <p14:creationId xmlns:p14="http://schemas.microsoft.com/office/powerpoint/2010/main" val="65528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754326"/>
          </a:xfrm>
          <a:prstGeom prst="rect">
            <a:avLst/>
          </a:prstGeom>
          <a:noFill/>
        </p:spPr>
        <p:txBody>
          <a:bodyPr wrap="square">
            <a:spAutoFit/>
          </a:bodyPr>
          <a:lstStyle/>
          <a:p>
            <a:pPr algn="ctr">
              <a:spcBef>
                <a:spcPts val="1200"/>
              </a:spcBef>
            </a:pPr>
            <a:r>
              <a:rPr lang="es-ES"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a:t>
            </a:r>
            <a:r>
              <a:rPr lang="en-US"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Not one word of all the good promises that the Lord had made to the house of Israel had failed; all came to pass</a:t>
            </a:r>
            <a:r>
              <a:rPr lang="es-ES" sz="36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 </a:t>
            </a:r>
            <a:r>
              <a:rPr lang="es-ES"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(Joshua 21:45, </a:t>
            </a:r>
            <a:r>
              <a:rPr lang="es-ES" sz="2000" b="1" dirty="0" err="1">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ESV</a:t>
            </a:r>
            <a:r>
              <a:rPr lang="es-ES" sz="2800" b="1" dirty="0">
                <a:ln w="10160">
                  <a:solidFill>
                    <a:schemeClr val="accent3"/>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a:t>
            </a:r>
          </a:p>
        </p:txBody>
      </p:sp>
    </p:spTree>
    <p:extLst>
      <p:ext uri="{BB962C8B-B14F-4D97-AF65-F5344CB8AC3E}">
        <p14:creationId xmlns:p14="http://schemas.microsoft.com/office/powerpoint/2010/main" val="189957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FB66A97-DDA3-A931-11B5-15F0CFC2CB11}"/>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39DEE7D-F634-9202-C70F-72070F884EE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183" b="16651"/>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Imagen 7" descr="Una caricatura de una persona&#10;&#10;El contenido generado por IA puede ser incorrecto.">
            <a:extLst>
              <a:ext uri="{FF2B5EF4-FFF2-40B4-BE49-F238E27FC236}">
                <a16:creationId xmlns:a16="http://schemas.microsoft.com/office/drawing/2014/main" id="{EE37D356-7B3D-8587-9B57-957C922CFC8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9029" r="9029"/>
          <a:stretch>
            <a:fillRect/>
          </a:stretch>
        </p:blipFill>
        <p:spPr>
          <a:xfrm>
            <a:off x="7458302" y="-22547"/>
            <a:ext cx="3809132" cy="3139531"/>
          </a:xfrm>
          <a:prstGeom prst="rect">
            <a:avLst/>
          </a:prstGeom>
        </p:spPr>
      </p:pic>
      <p:pic>
        <p:nvPicPr>
          <p:cNvPr id="11" name="Imagen 10" descr="Imagen que contiene exterior, persona, hombre, agua&#10;&#10;El contenido generado por IA puede ser incorrecto.">
            <a:extLst>
              <a:ext uri="{FF2B5EF4-FFF2-40B4-BE49-F238E27FC236}">
                <a16:creationId xmlns:a16="http://schemas.microsoft.com/office/drawing/2014/main" id="{0D13B86A-E0F2-4799-15EC-7929E2FC266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479" b="10508"/>
          <a:stretch>
            <a:fillRect/>
          </a:stretch>
        </p:blipFill>
        <p:spPr>
          <a:xfrm>
            <a:off x="1" y="4065775"/>
            <a:ext cx="5001186" cy="2792224"/>
          </a:xfrm>
          <a:prstGeom prst="rect">
            <a:avLst/>
          </a:prstGeom>
        </p:spPr>
      </p:pic>
      <p:sp>
        <p:nvSpPr>
          <p:cNvPr id="17" name="Rectangle 16">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5DB49A09-688F-7843-AA3A-16F026BB02D4}"/>
              </a:ext>
            </a:extLst>
          </p:cNvPr>
          <p:cNvSpPr>
            <a:spLocks noGrp="1" noRot="1" noMove="1" noResize="1" noEditPoints="1" noAdjustHandles="1" noChangeArrowheads="1" noChangeShapeType="1"/>
          </p:cNvSpPr>
          <p:nvPr/>
        </p:nvSpPr>
        <p:spPr>
          <a:xfrm>
            <a:off x="5162052" y="3272588"/>
            <a:ext cx="6105382" cy="3585403"/>
          </a:xfrm>
          <a:prstGeom prst="rect">
            <a:avLst/>
          </a:prstGeom>
          <a:solidFill>
            <a:schemeClr val="accent1">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74BC364-77D0-43BC-53E2-AA31799ADD4A}"/>
              </a:ext>
            </a:extLst>
          </p:cNvPr>
          <p:cNvSpPr txBox="1"/>
          <p:nvPr/>
        </p:nvSpPr>
        <p:spPr>
          <a:xfrm>
            <a:off x="5086350" y="3315596"/>
            <a:ext cx="6176689" cy="3570208"/>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200" b="1" dirty="0">
                <a:ln w="12700" cmpd="sng">
                  <a:noFill/>
                  <a:prstDash val="solid"/>
                </a:ln>
                <a:solidFill>
                  <a:schemeClr val="accent2">
                    <a:lumMod val="75000"/>
                  </a:schemeClr>
                </a:solidFill>
                <a:latin typeface="Comic Sans MS" panose="030F0702030302020204" pitchFamily="66" charset="0"/>
              </a:rPr>
              <a:t>“</a:t>
            </a:r>
            <a:r>
              <a:rPr lang="en-US" sz="3200" b="1" dirty="0">
                <a:ln w="12700" cmpd="sng">
                  <a:noFill/>
                  <a:prstDash val="solid"/>
                </a:ln>
                <a:solidFill>
                  <a:schemeClr val="accent2">
                    <a:lumMod val="75000"/>
                  </a:schemeClr>
                </a:solidFill>
                <a:latin typeface="Comic Sans MS" panose="030F0702030302020204" pitchFamily="66" charset="0"/>
              </a:rPr>
              <a:t>And if it seems evil to you to serve the Lord, choose for yourselves this day whom you will serve. . . . But as for me and my house, we will serve the Lord</a:t>
            </a:r>
            <a:r>
              <a:rPr lang="es-ES" sz="3200" b="1" dirty="0">
                <a:ln w="12700" cmpd="sng">
                  <a:noFill/>
                  <a:prstDash val="solid"/>
                </a:ln>
                <a:solidFill>
                  <a:schemeClr val="accent2">
                    <a:lumMod val="75000"/>
                  </a:schemeClr>
                </a:solidFill>
                <a:latin typeface="Comic Sans MS" panose="030F0702030302020204" pitchFamily="66" charset="0"/>
              </a:rPr>
              <a:t>”</a:t>
            </a:r>
          </a:p>
          <a:p>
            <a:pPr algn="ctr">
              <a:spcBef>
                <a:spcPts val="1200"/>
              </a:spcBef>
            </a:pPr>
            <a:r>
              <a:rPr lang="es-ES" sz="2000" b="1" dirty="0">
                <a:ln w="12700" cmpd="sng">
                  <a:noFill/>
                  <a:prstDash val="solid"/>
                </a:ln>
                <a:solidFill>
                  <a:schemeClr val="accent2">
                    <a:lumMod val="75000"/>
                  </a:schemeClr>
                </a:solidFill>
                <a:latin typeface="Comic Sans MS" panose="030F0702030302020204" pitchFamily="66" charset="0"/>
              </a:rPr>
              <a:t>(Joshua 24:15, </a:t>
            </a:r>
            <a:r>
              <a:rPr lang="es-ES" sz="1600" b="1" dirty="0" err="1">
                <a:ln w="12700" cmpd="sng">
                  <a:noFill/>
                  <a:prstDash val="solid"/>
                </a:ln>
                <a:solidFill>
                  <a:schemeClr val="accent2">
                    <a:lumMod val="75000"/>
                  </a:schemeClr>
                </a:solidFill>
                <a:latin typeface="Comic Sans MS" panose="030F0702030302020204" pitchFamily="66" charset="0"/>
              </a:rPr>
              <a:t>NKJV</a:t>
            </a:r>
            <a:r>
              <a:rPr lang="es-ES" sz="2000" b="1" dirty="0">
                <a:ln w="12700" cmpd="sng">
                  <a:noFill/>
                  <a:prstDash val="solid"/>
                </a:ln>
                <a:solidFill>
                  <a:schemeClr val="accent2">
                    <a:lumMod val="75000"/>
                  </a:schemeClr>
                </a:solidFill>
                <a:latin typeface="Comic Sans MS" panose="030F0702030302020204" pitchFamily="66" charset="0"/>
              </a:rPr>
              <a:t>)</a:t>
            </a:r>
          </a:p>
        </p:txBody>
      </p:sp>
    </p:spTree>
    <p:extLst>
      <p:ext uri="{BB962C8B-B14F-4D97-AF65-F5344CB8AC3E}">
        <p14:creationId xmlns:p14="http://schemas.microsoft.com/office/powerpoint/2010/main" val="3972103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1087" r="-2" b="-2"/>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212" r="22562" b="4"/>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4618" r="18353"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541280"/>
            <a:ext cx="5463228" cy="5539978"/>
          </a:xfrm>
          <a:prstGeom prst="rect">
            <a:avLst/>
          </a:prstGeom>
          <a:noFill/>
        </p:spPr>
        <p:txBody>
          <a:bodyPr wrap="square">
            <a:spAutoFit/>
          </a:bodyPr>
          <a:lstStyle/>
          <a:p>
            <a:pPr algn="ctr">
              <a:spcBef>
                <a:spcPts val="1200"/>
              </a:spcBef>
            </a:pPr>
            <a:r>
              <a:rPr lang="es-ES" sz="44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en-US" sz="44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By faith the harlot Rahab did not perish with those who did not believe, when she had received the spies with peace</a:t>
            </a:r>
            <a:r>
              <a:rPr lang="es-ES" sz="44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p>
          <a:p>
            <a:pPr algn="ctr">
              <a:spcBef>
                <a:spcPts val="1200"/>
              </a:spcBef>
            </a:pPr>
            <a:r>
              <a:rPr lang="es-ES" sz="36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es-ES" sz="3600" b="1" dirty="0" err="1">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Hebrews</a:t>
            </a:r>
            <a:r>
              <a:rPr lang="es-ES" sz="36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 11:31, </a:t>
            </a:r>
            <a:r>
              <a:rPr lang="es-ES" sz="2800" b="1" dirty="0" err="1">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NKJV</a:t>
            </a:r>
            <a:r>
              <a:rPr lang="es-ES" sz="3600" b="1" dirty="0">
                <a:ln w="12700" cmpd="sng">
                  <a:solidFill>
                    <a:schemeClr val="accent4"/>
                  </a:solidFill>
                  <a:prstDash val="solid"/>
                </a:ln>
                <a:gradFill>
                  <a:gsLst>
                    <a:gs pos="0">
                      <a:schemeClr val="accent4">
                        <a:lumMod val="60000"/>
                        <a:lumOff val="40000"/>
                      </a:schemeClr>
                    </a:gs>
                    <a:gs pos="4000">
                      <a:schemeClr val="accent4">
                        <a:lumMod val="40000"/>
                        <a:lumOff val="6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p>
        </p:txBody>
      </p:sp>
    </p:spTree>
    <p:extLst>
      <p:ext uri="{BB962C8B-B14F-4D97-AF65-F5344CB8AC3E}">
        <p14:creationId xmlns:p14="http://schemas.microsoft.com/office/powerpoint/2010/main" val="3289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9C75E11-E303-C107-3B73-C50F5A02D589}"/>
              </a:ext>
            </a:extLst>
          </p:cNvPr>
          <p:cNvSpPr txBox="1"/>
          <p:nvPr/>
        </p:nvSpPr>
        <p:spPr>
          <a:xfrm>
            <a:off x="8181963" y="157384"/>
            <a:ext cx="3943354" cy="6093976"/>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600" b="1" dirty="0">
                <a:ln w="12700" cmpd="sng">
                  <a:noFill/>
                  <a:prstDash val="solid"/>
                </a:ln>
                <a:solidFill>
                  <a:srgbClr val="A3293D"/>
                </a:solidFill>
                <a:latin typeface="Comic Sans MS" panose="030F0702030302020204" pitchFamily="66" charset="0"/>
              </a:rPr>
              <a:t>“</a:t>
            </a:r>
            <a:r>
              <a:rPr lang="en-US" sz="2600" b="1" dirty="0">
                <a:ln w="12700" cmpd="sng">
                  <a:noFill/>
                  <a:prstDash val="solid"/>
                </a:ln>
                <a:solidFill>
                  <a:srgbClr val="A3293D"/>
                </a:solidFill>
                <a:latin typeface="Comic Sans MS" panose="030F0702030302020204" pitchFamily="66" charset="0"/>
              </a:rPr>
              <a:t>For the Lord your God dried up the waters of the Jordan for you until you passed over, as the Lord your God did to the Red Sea, which he dried up for us until we passed over, so that all the peoples of the earth may know that the hand of the Lord is mighty, that you may fear the Lord your God forever</a:t>
            </a:r>
            <a:r>
              <a:rPr lang="es-ES" sz="2600" b="1" dirty="0">
                <a:ln w="12700" cmpd="sng">
                  <a:noFill/>
                  <a:prstDash val="solid"/>
                </a:ln>
                <a:solidFill>
                  <a:srgbClr val="A3293D"/>
                </a:solidFill>
                <a:latin typeface="Comic Sans MS" panose="030F0702030302020204" pitchFamily="66" charset="0"/>
              </a:rPr>
              <a:t>”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61665"/>
          </a:xfrm>
          <a:prstGeom prst="rect">
            <a:avLst/>
          </a:prstGeom>
          <a:noFill/>
        </p:spPr>
        <p:txBody>
          <a:bodyPr wrap="square">
            <a:spAutoFit/>
          </a:bodyPr>
          <a:lstStyle/>
          <a:p>
            <a:pPr algn="ctr"/>
            <a:r>
              <a:rPr lang="es-ES" sz="2400" b="1" dirty="0">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Joshua 4:23, 24, </a:t>
            </a:r>
            <a:r>
              <a:rPr lang="es-ES" b="1" dirty="0" err="1">
                <a:ln w="12700" cmpd="sng">
                  <a:noFill/>
                  <a:prstDash val="solid"/>
                </a:ln>
                <a:solidFill>
                  <a:srgbClr val="D5E1EB"/>
                </a:solidFill>
                <a:effectLst>
                  <a:outerShdw blurRad="38100" dist="38100" dir="2700000" algn="tl">
                    <a:srgbClr val="000000">
                      <a:alpha val="43137"/>
                    </a:srgbClr>
                  </a:outerShdw>
                </a:effectLst>
                <a:latin typeface="Comic Sans MS" panose="030F0702030302020204" pitchFamily="66" charset="0"/>
              </a:rPr>
              <a:t>ESV</a:t>
            </a:r>
            <a:endParaRPr lang="es-ES" sz="2400" dirty="0">
              <a:solidFill>
                <a:srgbClr val="D5E1E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7033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24" r="10544"/>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302428"/>
            <a:ext cx="4439068" cy="5509200"/>
          </a:xfrm>
          <a:prstGeom prst="rect">
            <a:avLst/>
          </a:prstGeom>
          <a:noFill/>
        </p:spPr>
        <p:txBody>
          <a:bodyPr wrap="square">
            <a:spAutoFit/>
          </a:bodyPr>
          <a:lstStyle/>
          <a:p>
            <a:pPr algn="ctr">
              <a:spcBef>
                <a:spcPts val="2400"/>
              </a:spcBef>
            </a:pPr>
            <a:r>
              <a:rPr lang="es-ES" sz="3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r>
              <a:rPr lang="en-US" sz="3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There has been no day like it before or since, when the Lord heeded the voice of a man, for the Lord fought for Israel</a:t>
            </a:r>
            <a:r>
              <a:rPr lang="es-ES" sz="3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a:t>
            </a:r>
          </a:p>
          <a:p>
            <a:pPr algn="ctr">
              <a:spcBef>
                <a:spcPts val="2400"/>
              </a:spcBef>
            </a:pPr>
            <a:r>
              <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Joshua 10:14, </a:t>
            </a:r>
            <a:r>
              <a:rPr lang="es-ES" sz="2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rPr>
              <a:t>ESV</a:t>
            </a:r>
            <a:endPar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04410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94119"/>
            <a:ext cx="5981701" cy="2862322"/>
          </a:xfrm>
          <a:prstGeom prst="rect">
            <a:avLst/>
          </a:prstGeom>
          <a:noFill/>
        </p:spPr>
        <p:txBody>
          <a:bodyPr wrap="square">
            <a:spAutoFit/>
            <a:scene3d>
              <a:camera prst="orthographicFront"/>
              <a:lightRig rig="threePt" dir="t"/>
            </a:scene3d>
            <a:sp3d extrusionH="57150">
              <a:bevelT w="38100" h="38100"/>
            </a:sp3d>
          </a:bodyPr>
          <a:lstStyle/>
          <a:p>
            <a:pPr>
              <a:spcBef>
                <a:spcPts val="1200"/>
              </a:spcBef>
            </a:pPr>
            <a:r>
              <a:rPr lang="es-ES" sz="3600" b="1" dirty="0">
                <a:ln w="12700" cmpd="sng">
                  <a:noFill/>
                  <a:prstDash val="solid"/>
                </a:ln>
                <a:solidFill>
                  <a:srgbClr val="613E51"/>
                </a:solidFill>
                <a:latin typeface="Comic Sans MS" panose="030F0702030302020204" pitchFamily="66" charset="0"/>
              </a:rPr>
              <a:t>“</a:t>
            </a:r>
            <a:r>
              <a:rPr lang="en-US" sz="3600" b="1" dirty="0">
                <a:ln w="12700" cmpd="sng">
                  <a:noFill/>
                  <a:prstDash val="solid"/>
                </a:ln>
                <a:solidFill>
                  <a:srgbClr val="613E51"/>
                </a:solidFill>
                <a:latin typeface="Comic Sans MS" panose="030F0702030302020204" pitchFamily="66" charset="0"/>
              </a:rPr>
              <a:t>And Joshua captured all these kings and their land at one time, because the Lord God of Israel fought for Israel</a:t>
            </a:r>
            <a:r>
              <a:rPr lang="es-ES" sz="3600" b="1" dirty="0">
                <a:ln w="12700" cmpd="sng">
                  <a:noFill/>
                  <a:prstDash val="solid"/>
                </a:ln>
                <a:solidFill>
                  <a:srgbClr val="613E51"/>
                </a:solidFill>
                <a:latin typeface="Comic Sans MS" panose="030F0702030302020204" pitchFamily="66" charset="0"/>
              </a:rPr>
              <a:t>”</a:t>
            </a:r>
            <a:endParaRPr lang="es-ES" sz="2800" b="1" dirty="0">
              <a:ln w="12700" cmpd="sng">
                <a:noFill/>
                <a:prstDash val="solid"/>
              </a:ln>
              <a:solidFill>
                <a:srgbClr val="613E51"/>
              </a:solidFill>
              <a:latin typeface="Comic Sans MS" panose="030F0702030302020204" pitchFamily="66" charset="0"/>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142874" y="3228944"/>
            <a:ext cx="3152776" cy="461665"/>
          </a:xfrm>
          <a:prstGeom prst="rect">
            <a:avLst/>
          </a:prstGeom>
          <a:noFill/>
        </p:spPr>
        <p:txBody>
          <a:bodyPr wrap="square">
            <a:spAutoFit/>
            <a:scene3d>
              <a:camera prst="orthographicFront"/>
              <a:lightRig rig="threePt" dir="t"/>
            </a:scene3d>
            <a:sp3d extrusionH="57150">
              <a:bevelT w="38100" h="38100"/>
            </a:sp3d>
          </a:bodyPr>
          <a:lstStyle/>
          <a:p>
            <a:r>
              <a:rPr lang="es-ES" sz="2400" b="1" dirty="0">
                <a:ln w="12700" cmpd="sng">
                  <a:noFill/>
                  <a:prstDash val="solid"/>
                </a:ln>
                <a:solidFill>
                  <a:srgbClr val="613E51"/>
                </a:solidFill>
                <a:latin typeface="Comic Sans MS" panose="030F0702030302020204" pitchFamily="66" charset="0"/>
              </a:rPr>
              <a:t>Joshua 10:42, </a:t>
            </a:r>
            <a:r>
              <a:rPr lang="es-ES" b="1" dirty="0" err="1">
                <a:ln w="12700" cmpd="sng">
                  <a:noFill/>
                  <a:prstDash val="solid"/>
                </a:ln>
                <a:solidFill>
                  <a:srgbClr val="613E51"/>
                </a:solidFill>
                <a:latin typeface="Comic Sans MS" panose="030F0702030302020204" pitchFamily="66" charset="0"/>
              </a:rPr>
              <a:t>ESV</a:t>
            </a:r>
            <a:endParaRPr lang="es-ES" sz="2400" dirty="0">
              <a:solidFill>
                <a:srgbClr val="613E51"/>
              </a:solidFill>
            </a:endParaRPr>
          </a:p>
        </p:txBody>
      </p:sp>
    </p:spTree>
    <p:extLst>
      <p:ext uri="{BB962C8B-B14F-4D97-AF65-F5344CB8AC3E}">
        <p14:creationId xmlns:p14="http://schemas.microsoft.com/office/powerpoint/2010/main" val="216433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715250" y="289679"/>
            <a:ext cx="4362450" cy="6278642"/>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4000" b="1" dirty="0">
                <a:ln w="12700" cmpd="sng">
                  <a:noFill/>
                  <a:prstDash val="solid"/>
                </a:ln>
                <a:solidFill>
                  <a:schemeClr val="accent4">
                    <a:lumMod val="40000"/>
                    <a:lumOff val="60000"/>
                  </a:schemeClr>
                </a:solidFill>
                <a:latin typeface="Comic Sans MS" panose="030F0702030302020204" pitchFamily="66" charset="0"/>
              </a:rPr>
              <a:t>“</a:t>
            </a:r>
            <a:r>
              <a:rPr lang="en-US" sz="4000" b="1" dirty="0">
                <a:ln w="12700" cmpd="sng">
                  <a:noFill/>
                  <a:prstDash val="solid"/>
                </a:ln>
                <a:solidFill>
                  <a:schemeClr val="accent4">
                    <a:lumMod val="40000"/>
                    <a:lumOff val="60000"/>
                  </a:schemeClr>
                </a:solidFill>
                <a:latin typeface="Comic Sans MS" panose="030F0702030302020204" pitchFamily="66" charset="0"/>
              </a:rPr>
              <a:t>I the Lord search the heart and test the mind, to give every man according to his ways, according to the fruit of his deeds</a:t>
            </a:r>
            <a:r>
              <a:rPr lang="es-ES" sz="4000" b="1" dirty="0">
                <a:ln w="12700" cmpd="sng">
                  <a:noFill/>
                  <a:prstDash val="solid"/>
                </a:ln>
                <a:solidFill>
                  <a:schemeClr val="accent4">
                    <a:lumMod val="40000"/>
                    <a:lumOff val="60000"/>
                  </a:schemeClr>
                </a:solidFill>
                <a:latin typeface="Comic Sans MS" panose="030F0702030302020204" pitchFamily="66" charset="0"/>
              </a:rPr>
              <a:t>”</a:t>
            </a:r>
          </a:p>
          <a:p>
            <a:pPr algn="ctr">
              <a:spcBef>
                <a:spcPts val="1200"/>
              </a:spcBef>
            </a:pPr>
            <a:r>
              <a:rPr lang="es-ES" sz="3200" b="1" dirty="0">
                <a:ln w="12700" cmpd="sng">
                  <a:noFill/>
                  <a:prstDash val="solid"/>
                </a:ln>
                <a:solidFill>
                  <a:schemeClr val="accent4">
                    <a:lumMod val="40000"/>
                    <a:lumOff val="60000"/>
                  </a:schemeClr>
                </a:solidFill>
                <a:latin typeface="Comic Sans MS" panose="030F0702030302020204" pitchFamily="66" charset="0"/>
              </a:rPr>
              <a:t>Jeremiah 17:10, </a:t>
            </a:r>
            <a:r>
              <a:rPr lang="es-ES" sz="2400" b="1" dirty="0" err="1">
                <a:ln w="12700" cmpd="sng">
                  <a:noFill/>
                  <a:prstDash val="solid"/>
                </a:ln>
                <a:solidFill>
                  <a:schemeClr val="accent4">
                    <a:lumMod val="40000"/>
                    <a:lumOff val="60000"/>
                  </a:schemeClr>
                </a:solidFill>
                <a:latin typeface="Comic Sans MS" panose="030F0702030302020204" pitchFamily="66" charset="0"/>
              </a:rPr>
              <a:t>ESV</a:t>
            </a:r>
            <a:endParaRPr lang="es-ES" sz="3200" b="1" dirty="0">
              <a:ln w="12700" cmpd="sng">
                <a:noFill/>
                <a:prstDash val="solid"/>
              </a:ln>
              <a:solidFill>
                <a:schemeClr val="accent4">
                  <a:lumMod val="40000"/>
                  <a:lumOff val="60000"/>
                </a:schemeClr>
              </a:solidFill>
              <a:latin typeface="Comic Sans MS" panose="030F0702030302020204" pitchFamily="66" charset="0"/>
            </a:endParaRPr>
          </a:p>
        </p:txBody>
      </p:sp>
    </p:spTree>
    <p:extLst>
      <p:ext uri="{BB962C8B-B14F-4D97-AF65-F5344CB8AC3E}">
        <p14:creationId xmlns:p14="http://schemas.microsoft.com/office/powerpoint/2010/main" val="93568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57651" y="3174699"/>
            <a:ext cx="4101806" cy="3570208"/>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200" b="1" dirty="0">
                <a:ln w="12700" cmpd="sng">
                  <a:noFill/>
                  <a:prstDash val="solid"/>
                </a:ln>
                <a:solidFill>
                  <a:srgbClr val="F2601E"/>
                </a:solidFill>
                <a:latin typeface="Comic Sans MS" panose="030F0702030302020204" pitchFamily="66" charset="0"/>
              </a:rPr>
              <a:t>“</a:t>
            </a:r>
            <a:r>
              <a:rPr lang="en-US" sz="3200" b="1" dirty="0">
                <a:ln w="12700" cmpd="sng">
                  <a:noFill/>
                  <a:prstDash val="solid"/>
                </a:ln>
                <a:solidFill>
                  <a:srgbClr val="F2601E"/>
                </a:solidFill>
                <a:latin typeface="Comic Sans MS" panose="030F0702030302020204" pitchFamily="66" charset="0"/>
              </a:rPr>
              <a:t>But seek first the kingdom of God and his righteousness, and all these things will be added to you</a:t>
            </a:r>
            <a:r>
              <a:rPr lang="es-ES" sz="3200" b="1" dirty="0">
                <a:ln w="12700" cmpd="sng">
                  <a:noFill/>
                  <a:prstDash val="solid"/>
                </a:ln>
                <a:solidFill>
                  <a:srgbClr val="F2601E"/>
                </a:solidFill>
                <a:latin typeface="Comic Sans MS" panose="030F0702030302020204" pitchFamily="66" charset="0"/>
              </a:rPr>
              <a:t>”</a:t>
            </a:r>
          </a:p>
          <a:p>
            <a:pPr algn="ctr">
              <a:spcBef>
                <a:spcPts val="1200"/>
              </a:spcBef>
            </a:pPr>
            <a:r>
              <a:rPr lang="es-ES" sz="2400" b="1" dirty="0">
                <a:ln w="12700" cmpd="sng">
                  <a:noFill/>
                  <a:prstDash val="solid"/>
                </a:ln>
                <a:solidFill>
                  <a:srgbClr val="F2601E"/>
                </a:solidFill>
                <a:latin typeface="Comic Sans MS" panose="030F0702030302020204" pitchFamily="66" charset="0"/>
              </a:rPr>
              <a:t>Matthew 6:33, </a:t>
            </a:r>
            <a:r>
              <a:rPr lang="es-ES" b="1" dirty="0" err="1">
                <a:ln w="12700" cmpd="sng">
                  <a:noFill/>
                  <a:prstDash val="solid"/>
                </a:ln>
                <a:solidFill>
                  <a:srgbClr val="F2601E"/>
                </a:solidFill>
                <a:latin typeface="Comic Sans MS" panose="030F0702030302020204" pitchFamily="66" charset="0"/>
              </a:rPr>
              <a:t>ESV</a:t>
            </a:r>
            <a:endParaRPr lang="es-ES" sz="2400" b="1" dirty="0">
              <a:ln w="12700" cmpd="sng">
                <a:noFill/>
                <a:prstDash val="solid"/>
              </a:ln>
              <a:solidFill>
                <a:srgbClr val="F2601E"/>
              </a:solidFill>
              <a:latin typeface="Comic Sans MS" panose="030F0702030302020204" pitchFamily="66" charset="0"/>
            </a:endParaRPr>
          </a:p>
        </p:txBody>
      </p:sp>
    </p:spTree>
    <p:extLst>
      <p:ext uri="{BB962C8B-B14F-4D97-AF65-F5344CB8AC3E}">
        <p14:creationId xmlns:p14="http://schemas.microsoft.com/office/powerpoint/2010/main" val="2831849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8" t="2671" r="-38" b="31005"/>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1113" r="2" b="2"/>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5492" r="6467"/>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176428" y="175893"/>
            <a:ext cx="4014047" cy="652486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3800" b="1" dirty="0">
                <a:ln w="12700" cmpd="sng">
                  <a:noFill/>
                  <a:prstDash val="solid"/>
                </a:ln>
                <a:solidFill>
                  <a:srgbClr val="7030A0"/>
                </a:solidFill>
                <a:latin typeface="Comic Sans MS" panose="030F0702030302020204" pitchFamily="66" charset="0"/>
              </a:rPr>
              <a:t>“</a:t>
            </a:r>
            <a:r>
              <a:rPr lang="en-US" sz="3800" b="1" dirty="0">
                <a:ln w="12700" cmpd="sng">
                  <a:noFill/>
                  <a:prstDash val="solid"/>
                </a:ln>
                <a:solidFill>
                  <a:srgbClr val="7030A0"/>
                </a:solidFill>
                <a:latin typeface="Comic Sans MS" panose="030F0702030302020204" pitchFamily="66" charset="0"/>
              </a:rPr>
              <a:t>Remember your leaders, those who spoke to you the word of God. Consider the outcome of their way of life, and imitate their faith</a:t>
            </a:r>
            <a:r>
              <a:rPr lang="es-ES" sz="3800" b="1" dirty="0">
                <a:ln w="12700" cmpd="sng">
                  <a:noFill/>
                  <a:prstDash val="solid"/>
                </a:ln>
                <a:solidFill>
                  <a:srgbClr val="7030A0"/>
                </a:solidFill>
                <a:latin typeface="Comic Sans MS" panose="030F0702030302020204" pitchFamily="66" charset="0"/>
              </a:rPr>
              <a:t>”</a:t>
            </a:r>
          </a:p>
          <a:p>
            <a:pPr algn="ctr">
              <a:spcBef>
                <a:spcPts val="1200"/>
              </a:spcBef>
            </a:pPr>
            <a:r>
              <a:rPr lang="es-ES" sz="2800" b="1" dirty="0">
                <a:ln w="12700" cmpd="sng">
                  <a:noFill/>
                  <a:prstDash val="solid"/>
                </a:ln>
                <a:solidFill>
                  <a:srgbClr val="7030A0"/>
                </a:solidFill>
                <a:latin typeface="Comic Sans MS" panose="030F0702030302020204" pitchFamily="66" charset="0"/>
              </a:rPr>
              <a:t>(</a:t>
            </a:r>
            <a:r>
              <a:rPr lang="es-ES" sz="2800" b="1" dirty="0" err="1">
                <a:ln w="12700" cmpd="sng">
                  <a:noFill/>
                  <a:prstDash val="solid"/>
                </a:ln>
                <a:solidFill>
                  <a:srgbClr val="7030A0"/>
                </a:solidFill>
                <a:latin typeface="Comic Sans MS" panose="030F0702030302020204" pitchFamily="66" charset="0"/>
              </a:rPr>
              <a:t>Hebrews</a:t>
            </a:r>
            <a:r>
              <a:rPr lang="es-ES" sz="2800" b="1" dirty="0">
                <a:ln w="12700" cmpd="sng">
                  <a:noFill/>
                  <a:prstDash val="solid"/>
                </a:ln>
                <a:solidFill>
                  <a:srgbClr val="7030A0"/>
                </a:solidFill>
                <a:latin typeface="Comic Sans MS" panose="030F0702030302020204" pitchFamily="66" charset="0"/>
              </a:rPr>
              <a:t> 13:7, </a:t>
            </a:r>
            <a:r>
              <a:rPr lang="es-ES" sz="2000" b="1" dirty="0" err="1">
                <a:ln w="12700" cmpd="sng">
                  <a:noFill/>
                  <a:prstDash val="solid"/>
                </a:ln>
                <a:solidFill>
                  <a:srgbClr val="7030A0"/>
                </a:solidFill>
                <a:latin typeface="Comic Sans MS" panose="030F0702030302020204" pitchFamily="66" charset="0"/>
              </a:rPr>
              <a:t>ESV</a:t>
            </a:r>
            <a:r>
              <a:rPr lang="es-ES" sz="2800" b="1" dirty="0">
                <a:ln w="12700" cmpd="sng">
                  <a:noFill/>
                  <a:prstDash val="solid"/>
                </a:ln>
                <a:solidFill>
                  <a:srgbClr val="7030A0"/>
                </a:solidFill>
                <a:latin typeface="Comic Sans MS" panose="030F0702030302020204" pitchFamily="66" charset="0"/>
              </a:rPr>
              <a:t>)</a:t>
            </a:r>
          </a:p>
        </p:txBody>
      </p:sp>
    </p:spTree>
    <p:extLst>
      <p:ext uri="{BB962C8B-B14F-4D97-AF65-F5344CB8AC3E}">
        <p14:creationId xmlns:p14="http://schemas.microsoft.com/office/powerpoint/2010/main" val="411895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C1FE-F184-EF7B-20EE-B2E237D83580}"/>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E8612C4F-6856-753C-313E-99A913A20A85}"/>
              </a:ext>
            </a:extLst>
          </p:cNvPr>
          <p:cNvPicPr>
            <a:picLocks noChangeAspect="1"/>
          </p:cNvPicPr>
          <p:nvPr/>
        </p:nvPicPr>
        <p:blipFill rotWithShape="1">
          <a:blip r:embed="rId2">
            <a:extLst>
              <a:ext uri="{28A0092B-C50C-407E-A947-70E740481C1C}">
                <a14:useLocalDpi xmlns:a14="http://schemas.microsoft.com/office/drawing/2010/main" val="0"/>
              </a:ext>
            </a:extLst>
          </a:blip>
          <a:srcRect l="4705" r="4705"/>
          <a:stretch>
            <a:fillRect/>
          </a:stretch>
        </p:blipFill>
        <p:spPr>
          <a:xfrm>
            <a:off x="0" y="-11183"/>
            <a:ext cx="12192000" cy="6869183"/>
          </a:xfrm>
          <a:prstGeom prst="rect">
            <a:avLst/>
          </a:prstGeom>
        </p:spPr>
      </p:pic>
      <p:sp>
        <p:nvSpPr>
          <p:cNvPr id="2" name="CuadroTexto 1">
            <a:extLst>
              <a:ext uri="{FF2B5EF4-FFF2-40B4-BE49-F238E27FC236}">
                <a16:creationId xmlns:a16="http://schemas.microsoft.com/office/drawing/2014/main" id="{3CE7C885-A57A-B51A-C659-D374284465BA}"/>
              </a:ext>
            </a:extLst>
          </p:cNvPr>
          <p:cNvSpPr txBox="1"/>
          <p:nvPr/>
        </p:nvSpPr>
        <p:spPr>
          <a:xfrm>
            <a:off x="-1" y="-11183"/>
            <a:ext cx="12191999" cy="1631216"/>
          </a:xfrm>
          <a:prstGeom prst="rect">
            <a:avLst/>
          </a:prstGeom>
          <a:noFill/>
        </p:spPr>
        <p:txBody>
          <a:bodyPr wrap="square">
            <a:spAutoFit/>
          </a:bodyPr>
          <a:lstStyle/>
          <a:p>
            <a:pPr algn="ctr">
              <a:spcBef>
                <a:spcPts val="1200"/>
              </a:spcBef>
            </a:pPr>
            <a:r>
              <a:rPr lang="es-ES"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r>
              <a:rPr lang="en-US"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Return to your stronghold, O prisoners of hope; today I declare that I will restore to you double</a:t>
            </a:r>
            <a:r>
              <a:rPr lang="es-ES" sz="36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 </a:t>
            </a:r>
            <a:r>
              <a:rPr lang="es-ES"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r>
              <a:rPr lang="es-ES" sz="2800" b="1" dirty="0" err="1">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Zechariah</a:t>
            </a:r>
            <a:r>
              <a:rPr lang="es-ES"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 9:12, </a:t>
            </a:r>
            <a:r>
              <a:rPr lang="es-ES" sz="2000" b="1" dirty="0" err="1">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ESV</a:t>
            </a:r>
            <a:r>
              <a:rPr lang="es-ES" sz="2800" b="1" dirty="0">
                <a:ln w="6600">
                  <a:solidFill>
                    <a:schemeClr val="accent2">
                      <a:lumMod val="50000"/>
                    </a:schemeClr>
                  </a:solidFill>
                  <a:prstDash val="solid"/>
                </a:ln>
                <a:solidFill>
                  <a:srgbClr val="FFFFFF"/>
                </a:solidFill>
                <a:effectLst>
                  <a:outerShdw dist="38100" dir="2700000" algn="tl" rotWithShape="0">
                    <a:schemeClr val="accent2">
                      <a:lumMod val="50000"/>
                    </a:schemeClr>
                  </a:outerShdw>
                </a:effectLst>
                <a:latin typeface="Comic Sans MS" panose="030F0702030302020204" pitchFamily="66" charset="0"/>
              </a:rPr>
              <a:t>)</a:t>
            </a:r>
          </a:p>
        </p:txBody>
      </p:sp>
    </p:spTree>
    <p:extLst>
      <p:ext uri="{BB962C8B-B14F-4D97-AF65-F5344CB8AC3E}">
        <p14:creationId xmlns:p14="http://schemas.microsoft.com/office/powerpoint/2010/main" val="25606902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ppt/theme/themeOverride2.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3.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629</TotalTime>
  <Words>482</Words>
  <Application>Microsoft Office PowerPoint</Application>
  <PresentationFormat>Panorámica</PresentationFormat>
  <Paragraphs>22</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70</cp:revision>
  <dcterms:created xsi:type="dcterms:W3CDTF">2025-09-05T17:19:55Z</dcterms:created>
  <dcterms:modified xsi:type="dcterms:W3CDTF">2025-09-15T06:57:20Z</dcterms:modified>
</cp:coreProperties>
</file>