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73" r:id="rId3"/>
    <p:sldId id="260" r:id="rId4"/>
    <p:sldId id="261" r:id="rId5"/>
    <p:sldId id="262" r:id="rId6"/>
    <p:sldId id="263" r:id="rId7"/>
    <p:sldId id="264" r:id="rId8"/>
    <p:sldId id="265" r:id="rId9"/>
    <p:sldId id="266" r:id="rId10"/>
    <p:sldId id="267" r:id="rId11"/>
    <p:sldId id="268" r:id="rId12"/>
    <p:sldId id="269" r:id="rId13"/>
    <p:sldId id="270" r:id="rId1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423"/>
    <a:srgbClr val="6A5238"/>
    <a:srgbClr val="72361A"/>
    <a:srgbClr val="FFFAD4"/>
    <a:srgbClr val="FDF6A2"/>
    <a:srgbClr val="F4DCAC"/>
    <a:srgbClr val="725536"/>
    <a:srgbClr val="8A6842"/>
    <a:srgbClr val="A57D4F"/>
    <a:srgbClr val="EEF1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ED4CD6-1F3B-8502-D896-DC3AE8920DA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6164831-8A2F-3F93-AEF9-F8E02BAB30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D0DA21A-46D9-18CE-5959-102424A384F9}"/>
              </a:ext>
            </a:extLst>
          </p:cNvPr>
          <p:cNvSpPr>
            <a:spLocks noGrp="1"/>
          </p:cNvSpPr>
          <p:nvPr>
            <p:ph type="dt" sz="half" idx="10"/>
          </p:nvPr>
        </p:nvSpPr>
        <p:spPr/>
        <p:txBody>
          <a:bodyPr/>
          <a:lstStyle/>
          <a:p>
            <a:fld id="{4A057FF9-8B9C-473F-918D-2A10E69BC4BD}" type="datetimeFigureOut">
              <a:rPr lang="es-ES" smtClean="0"/>
              <a:t>17/06/2026</a:t>
            </a:fld>
            <a:endParaRPr lang="es-ES"/>
          </a:p>
        </p:txBody>
      </p:sp>
      <p:sp>
        <p:nvSpPr>
          <p:cNvPr id="5" name="Marcador de pie de página 4">
            <a:extLst>
              <a:ext uri="{FF2B5EF4-FFF2-40B4-BE49-F238E27FC236}">
                <a16:creationId xmlns:a16="http://schemas.microsoft.com/office/drawing/2014/main" id="{1AB766FB-8C06-F9F0-1AE4-56F9718FD2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04C699-18F4-808B-8BB7-8CF3FA0B333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702539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801476-4004-D5A8-1511-CDA01E0AD7B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CDC663F-0104-19E0-B192-A2D8C49B6A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9848E19-9994-1A13-9FAF-B29E16B361AF}"/>
              </a:ext>
            </a:extLst>
          </p:cNvPr>
          <p:cNvSpPr>
            <a:spLocks noGrp="1"/>
          </p:cNvSpPr>
          <p:nvPr>
            <p:ph type="dt" sz="half" idx="10"/>
          </p:nvPr>
        </p:nvSpPr>
        <p:spPr/>
        <p:txBody>
          <a:bodyPr/>
          <a:lstStyle/>
          <a:p>
            <a:fld id="{4A057FF9-8B9C-473F-918D-2A10E69BC4BD}" type="datetimeFigureOut">
              <a:rPr lang="es-ES" smtClean="0"/>
              <a:t>17/06/2026</a:t>
            </a:fld>
            <a:endParaRPr lang="es-ES"/>
          </a:p>
        </p:txBody>
      </p:sp>
      <p:sp>
        <p:nvSpPr>
          <p:cNvPr id="5" name="Marcador de pie de página 4">
            <a:extLst>
              <a:ext uri="{FF2B5EF4-FFF2-40B4-BE49-F238E27FC236}">
                <a16:creationId xmlns:a16="http://schemas.microsoft.com/office/drawing/2014/main" id="{A61AAD14-19C2-AF1C-4099-7A5EAD20C4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E6304B-39E9-1143-2C3E-E1B2A10F1E95}"/>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4142727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103BC7B-FEC0-FC5B-52E8-1997368D81D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C82ACB5-F9EB-AE7D-4FF9-143407316D9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89F9C-46C0-5E77-599E-7437FE5F568F}"/>
              </a:ext>
            </a:extLst>
          </p:cNvPr>
          <p:cNvSpPr>
            <a:spLocks noGrp="1"/>
          </p:cNvSpPr>
          <p:nvPr>
            <p:ph type="dt" sz="half" idx="10"/>
          </p:nvPr>
        </p:nvSpPr>
        <p:spPr/>
        <p:txBody>
          <a:bodyPr/>
          <a:lstStyle/>
          <a:p>
            <a:fld id="{4A057FF9-8B9C-473F-918D-2A10E69BC4BD}" type="datetimeFigureOut">
              <a:rPr lang="es-ES" smtClean="0"/>
              <a:t>17/06/2026</a:t>
            </a:fld>
            <a:endParaRPr lang="es-ES"/>
          </a:p>
        </p:txBody>
      </p:sp>
      <p:sp>
        <p:nvSpPr>
          <p:cNvPr id="5" name="Marcador de pie de página 4">
            <a:extLst>
              <a:ext uri="{FF2B5EF4-FFF2-40B4-BE49-F238E27FC236}">
                <a16:creationId xmlns:a16="http://schemas.microsoft.com/office/drawing/2014/main" id="{464511A5-D9FB-AA88-9794-93BA52A9B00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C18FF7-742A-FB32-28EE-5D4DBC91DADF}"/>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600581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55DB7-A943-99A8-3923-11506A55C8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A6F186-FAD3-6F29-66BA-2D88AF540C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03897A7-A164-377A-021C-8A3468A3E41C}"/>
              </a:ext>
            </a:extLst>
          </p:cNvPr>
          <p:cNvSpPr>
            <a:spLocks noGrp="1"/>
          </p:cNvSpPr>
          <p:nvPr>
            <p:ph type="dt" sz="half" idx="10"/>
          </p:nvPr>
        </p:nvSpPr>
        <p:spPr/>
        <p:txBody>
          <a:bodyPr/>
          <a:lstStyle/>
          <a:p>
            <a:fld id="{4A057FF9-8B9C-473F-918D-2A10E69BC4BD}" type="datetimeFigureOut">
              <a:rPr lang="es-ES" smtClean="0"/>
              <a:t>17/06/2026</a:t>
            </a:fld>
            <a:endParaRPr lang="es-ES"/>
          </a:p>
        </p:txBody>
      </p:sp>
      <p:sp>
        <p:nvSpPr>
          <p:cNvPr id="5" name="Marcador de pie de página 4">
            <a:extLst>
              <a:ext uri="{FF2B5EF4-FFF2-40B4-BE49-F238E27FC236}">
                <a16:creationId xmlns:a16="http://schemas.microsoft.com/office/drawing/2014/main" id="{4C955EA1-AF0E-E8FC-93FA-1981410C765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DBE132-3CFE-4939-F8B9-86F239B3C3D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4105704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82D607-BE55-DB32-D2D2-E00BA34175F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AEDB960-B3EC-8FC5-17CF-E9398986E8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7F8D580-654B-975B-46D6-66586B887691}"/>
              </a:ext>
            </a:extLst>
          </p:cNvPr>
          <p:cNvSpPr>
            <a:spLocks noGrp="1"/>
          </p:cNvSpPr>
          <p:nvPr>
            <p:ph type="dt" sz="half" idx="10"/>
          </p:nvPr>
        </p:nvSpPr>
        <p:spPr/>
        <p:txBody>
          <a:bodyPr/>
          <a:lstStyle/>
          <a:p>
            <a:fld id="{4A057FF9-8B9C-473F-918D-2A10E69BC4BD}" type="datetimeFigureOut">
              <a:rPr lang="es-ES" smtClean="0"/>
              <a:t>17/06/2026</a:t>
            </a:fld>
            <a:endParaRPr lang="es-ES"/>
          </a:p>
        </p:txBody>
      </p:sp>
      <p:sp>
        <p:nvSpPr>
          <p:cNvPr id="5" name="Marcador de pie de página 4">
            <a:extLst>
              <a:ext uri="{FF2B5EF4-FFF2-40B4-BE49-F238E27FC236}">
                <a16:creationId xmlns:a16="http://schemas.microsoft.com/office/drawing/2014/main" id="{13AA898C-8E64-79AD-D6FF-6631197502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5158491-5D86-C1C5-8913-D27ABADB5F0D}"/>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118464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50101-366C-EC97-D136-19F7F0EB3B9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0BEC31-675D-8111-B406-FB4A28F7C52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3FCAA30-8DAB-3478-919F-5D5E17AB2C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1EE7660-4A5D-8295-49D8-948C10ACEA77}"/>
              </a:ext>
            </a:extLst>
          </p:cNvPr>
          <p:cNvSpPr>
            <a:spLocks noGrp="1"/>
          </p:cNvSpPr>
          <p:nvPr>
            <p:ph type="dt" sz="half" idx="10"/>
          </p:nvPr>
        </p:nvSpPr>
        <p:spPr/>
        <p:txBody>
          <a:bodyPr/>
          <a:lstStyle/>
          <a:p>
            <a:fld id="{4A057FF9-8B9C-473F-918D-2A10E69BC4BD}" type="datetimeFigureOut">
              <a:rPr lang="es-ES" smtClean="0"/>
              <a:t>17/06/2026</a:t>
            </a:fld>
            <a:endParaRPr lang="es-ES"/>
          </a:p>
        </p:txBody>
      </p:sp>
      <p:sp>
        <p:nvSpPr>
          <p:cNvPr id="6" name="Marcador de pie de página 5">
            <a:extLst>
              <a:ext uri="{FF2B5EF4-FFF2-40B4-BE49-F238E27FC236}">
                <a16:creationId xmlns:a16="http://schemas.microsoft.com/office/drawing/2014/main" id="{EEC1CE3C-9C83-24AA-6994-7679CE44DFC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5BB2CA-A213-CC71-2C39-60D6CE1C782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977889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B26DE9-213D-89AA-A526-5A20F3C83F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3B36E6A-FD46-7A82-202B-D0324BA140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8EB56C2-632F-2E14-9DF9-88A18ECE711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84027A6-6C60-6306-985E-0313793342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E867ABC-E540-0A46-4FFA-26A05F72D15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1DFABA3-FFAE-4032-E0D4-4DC18A7F9BF8}"/>
              </a:ext>
            </a:extLst>
          </p:cNvPr>
          <p:cNvSpPr>
            <a:spLocks noGrp="1"/>
          </p:cNvSpPr>
          <p:nvPr>
            <p:ph type="dt" sz="half" idx="10"/>
          </p:nvPr>
        </p:nvSpPr>
        <p:spPr/>
        <p:txBody>
          <a:bodyPr/>
          <a:lstStyle/>
          <a:p>
            <a:fld id="{4A057FF9-8B9C-473F-918D-2A10E69BC4BD}" type="datetimeFigureOut">
              <a:rPr lang="es-ES" smtClean="0"/>
              <a:t>17/06/2026</a:t>
            </a:fld>
            <a:endParaRPr lang="es-ES"/>
          </a:p>
        </p:txBody>
      </p:sp>
      <p:sp>
        <p:nvSpPr>
          <p:cNvPr id="8" name="Marcador de pie de página 7">
            <a:extLst>
              <a:ext uri="{FF2B5EF4-FFF2-40B4-BE49-F238E27FC236}">
                <a16:creationId xmlns:a16="http://schemas.microsoft.com/office/drawing/2014/main" id="{9BC3744A-46CF-87F8-D181-81F3ABD08A5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E004905-32C6-EC24-4394-E1B09F07FEB7}"/>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487118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5369C8-36F8-BA8A-D1C4-5F7810A9F86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381B7BD-AAEB-6F27-E3AF-E35D4FC05208}"/>
              </a:ext>
            </a:extLst>
          </p:cNvPr>
          <p:cNvSpPr>
            <a:spLocks noGrp="1"/>
          </p:cNvSpPr>
          <p:nvPr>
            <p:ph type="dt" sz="half" idx="10"/>
          </p:nvPr>
        </p:nvSpPr>
        <p:spPr/>
        <p:txBody>
          <a:bodyPr/>
          <a:lstStyle/>
          <a:p>
            <a:fld id="{4A057FF9-8B9C-473F-918D-2A10E69BC4BD}" type="datetimeFigureOut">
              <a:rPr lang="es-ES" smtClean="0"/>
              <a:t>17/06/2026</a:t>
            </a:fld>
            <a:endParaRPr lang="es-ES"/>
          </a:p>
        </p:txBody>
      </p:sp>
      <p:sp>
        <p:nvSpPr>
          <p:cNvPr id="4" name="Marcador de pie de página 3">
            <a:extLst>
              <a:ext uri="{FF2B5EF4-FFF2-40B4-BE49-F238E27FC236}">
                <a16:creationId xmlns:a16="http://schemas.microsoft.com/office/drawing/2014/main" id="{3A092C51-CF27-37A1-92AD-5601F99326B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C9ADD54-ABCA-6D73-9920-96BA712C3581}"/>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524829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BECA377-C25E-D09D-EE1C-1B06F30D109D}"/>
              </a:ext>
            </a:extLst>
          </p:cNvPr>
          <p:cNvSpPr>
            <a:spLocks noGrp="1"/>
          </p:cNvSpPr>
          <p:nvPr>
            <p:ph type="dt" sz="half" idx="10"/>
          </p:nvPr>
        </p:nvSpPr>
        <p:spPr/>
        <p:txBody>
          <a:bodyPr/>
          <a:lstStyle/>
          <a:p>
            <a:fld id="{4A057FF9-8B9C-473F-918D-2A10E69BC4BD}" type="datetimeFigureOut">
              <a:rPr lang="es-ES" smtClean="0"/>
              <a:t>17/06/2026</a:t>
            </a:fld>
            <a:endParaRPr lang="es-ES"/>
          </a:p>
        </p:txBody>
      </p:sp>
      <p:sp>
        <p:nvSpPr>
          <p:cNvPr id="3" name="Marcador de pie de página 2">
            <a:extLst>
              <a:ext uri="{FF2B5EF4-FFF2-40B4-BE49-F238E27FC236}">
                <a16:creationId xmlns:a16="http://schemas.microsoft.com/office/drawing/2014/main" id="{B5679926-94E8-FA67-9B39-03F6834C7BC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6486CC9-697B-0194-BB0A-C143A0AA1BF6}"/>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23875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CC607-703A-4EC1-333A-98D94BA2CBC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278F2F-0639-62B1-36D8-E120003C53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2E877E-0FA1-E2F0-1685-DEA4ED926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E04787-6672-74D3-DB99-6BAA6FA7D036}"/>
              </a:ext>
            </a:extLst>
          </p:cNvPr>
          <p:cNvSpPr>
            <a:spLocks noGrp="1"/>
          </p:cNvSpPr>
          <p:nvPr>
            <p:ph type="dt" sz="half" idx="10"/>
          </p:nvPr>
        </p:nvSpPr>
        <p:spPr/>
        <p:txBody>
          <a:bodyPr/>
          <a:lstStyle/>
          <a:p>
            <a:fld id="{4A057FF9-8B9C-473F-918D-2A10E69BC4BD}" type="datetimeFigureOut">
              <a:rPr lang="es-ES" smtClean="0"/>
              <a:t>17/06/2026</a:t>
            </a:fld>
            <a:endParaRPr lang="es-ES"/>
          </a:p>
        </p:txBody>
      </p:sp>
      <p:sp>
        <p:nvSpPr>
          <p:cNvPr id="6" name="Marcador de pie de página 5">
            <a:extLst>
              <a:ext uri="{FF2B5EF4-FFF2-40B4-BE49-F238E27FC236}">
                <a16:creationId xmlns:a16="http://schemas.microsoft.com/office/drawing/2014/main" id="{407F2A63-5480-FA25-88D0-F9B906B6D59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6DC4F7-734F-1326-4E66-8815AF81B94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236907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5F9307-BB53-E927-6BA6-274EB6338E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1737C21-51EC-34A0-D339-321B2D5B0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954E7E5-4152-9C9F-36C7-62AF74423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1225B0-E0C4-B057-68BA-1C6FE7D09E42}"/>
              </a:ext>
            </a:extLst>
          </p:cNvPr>
          <p:cNvSpPr>
            <a:spLocks noGrp="1"/>
          </p:cNvSpPr>
          <p:nvPr>
            <p:ph type="dt" sz="half" idx="10"/>
          </p:nvPr>
        </p:nvSpPr>
        <p:spPr/>
        <p:txBody>
          <a:bodyPr/>
          <a:lstStyle/>
          <a:p>
            <a:fld id="{4A057FF9-8B9C-473F-918D-2A10E69BC4BD}" type="datetimeFigureOut">
              <a:rPr lang="es-ES" smtClean="0"/>
              <a:t>17/06/2026</a:t>
            </a:fld>
            <a:endParaRPr lang="es-ES"/>
          </a:p>
        </p:txBody>
      </p:sp>
      <p:sp>
        <p:nvSpPr>
          <p:cNvPr id="6" name="Marcador de pie de página 5">
            <a:extLst>
              <a:ext uri="{FF2B5EF4-FFF2-40B4-BE49-F238E27FC236}">
                <a16:creationId xmlns:a16="http://schemas.microsoft.com/office/drawing/2014/main" id="{E3E52CB0-23A1-34E4-74C2-6B5E412017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90DBC43-36A5-2E76-2673-6D9AD2BBBCA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862124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F9C2CCC-B09C-3D18-FA9B-83C216CD18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568D5D-0468-06D1-3D32-6EFD023BF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95AC3EA-6176-0042-BAB7-5077EFAF07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057FF9-8B9C-473F-918D-2A10E69BC4BD}" type="datetimeFigureOut">
              <a:rPr lang="es-ES" smtClean="0"/>
              <a:t>17/06/2026</a:t>
            </a:fld>
            <a:endParaRPr lang="es-ES"/>
          </a:p>
        </p:txBody>
      </p:sp>
      <p:sp>
        <p:nvSpPr>
          <p:cNvPr id="5" name="Marcador de pie de página 4">
            <a:extLst>
              <a:ext uri="{FF2B5EF4-FFF2-40B4-BE49-F238E27FC236}">
                <a16:creationId xmlns:a16="http://schemas.microsoft.com/office/drawing/2014/main" id="{B6AE9D4C-17FD-9998-0774-A73D367AE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B06E17E-993D-6F2B-861E-E970FD9AA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08B9C2-8BC7-4B1B-BF5E-F269DBC37FAC}" type="slidenum">
              <a:rPr lang="es-ES" smtClean="0"/>
              <a:t>‹Nº›</a:t>
            </a:fld>
            <a:endParaRPr lang="es-ES"/>
          </a:p>
        </p:txBody>
      </p:sp>
    </p:spTree>
    <p:extLst>
      <p:ext uri="{BB962C8B-B14F-4D97-AF65-F5344CB8AC3E}">
        <p14:creationId xmlns:p14="http://schemas.microsoft.com/office/powerpoint/2010/main" val="1350169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C32DA6E-89B6-DE23-5F7A-1FAA7683D21F}"/>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11941DBD-AFBD-9984-3EFB-0CAC59B29D61}"/>
              </a:ext>
            </a:extLst>
          </p:cNvPr>
          <p:cNvSpPr txBox="1"/>
          <p:nvPr/>
        </p:nvSpPr>
        <p:spPr>
          <a:xfrm>
            <a:off x="0" y="132159"/>
            <a:ext cx="2771774" cy="5539978"/>
          </a:xfrm>
          <a:prstGeom prst="rect">
            <a:avLst/>
          </a:prstGeom>
          <a:noFill/>
        </p:spPr>
        <p:txBody>
          <a:bodyPr wrap="square">
            <a:spAutoFit/>
          </a:bodyPr>
          <a:lstStyle/>
          <a:p>
            <a:pPr algn="ctr"/>
            <a:r>
              <a:rPr lang="en-US" sz="2400" b="1" dirty="0">
                <a:solidFill>
                  <a:schemeClr val="bg1"/>
                </a:solidFill>
                <a:effectLst>
                  <a:outerShdw blurRad="38100" dist="38100" dir="2700000" algn="tl">
                    <a:srgbClr val="000000">
                      <a:alpha val="43137"/>
                    </a:srgbClr>
                  </a:outerShdw>
                </a:effectLst>
                <a:latin typeface="Comic Sans MS" panose="030F0702030302020204" pitchFamily="66" charset="0"/>
              </a:rPr>
              <a:t>“One night the Lord said to Paul in a vision, ‘Do not be afraid, but speak and do not be silent; for I am with you, and no one will lay a hand on you to harm you, for there are many in this city who are my people’ ”</a:t>
            </a:r>
            <a:br>
              <a:rPr lang="es-ES" sz="2400" b="1" dirty="0">
                <a:solidFill>
                  <a:schemeClr val="bg1"/>
                </a:solidFill>
                <a:effectLst>
                  <a:outerShdw blurRad="38100" dist="38100" dir="2700000" algn="tl">
                    <a:srgbClr val="000000">
                      <a:alpha val="43137"/>
                    </a:srgbClr>
                  </a:outerShdw>
                </a:effectLst>
                <a:latin typeface="Comic Sans MS" panose="030F0702030302020204" pitchFamily="66" charset="0"/>
              </a:rPr>
            </a:b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(Acts 18:9, 10, </a:t>
            </a:r>
            <a:r>
              <a:rPr lang="es-ES" sz="1400" b="1" dirty="0" err="1">
                <a:solidFill>
                  <a:schemeClr val="bg1"/>
                </a:solidFill>
                <a:effectLst>
                  <a:outerShdw blurRad="38100" dist="38100" dir="2700000" algn="tl">
                    <a:srgbClr val="000000">
                      <a:alpha val="43137"/>
                    </a:srgbClr>
                  </a:outerShdw>
                </a:effectLst>
                <a:latin typeface="Comic Sans MS" panose="030F0702030302020204" pitchFamily="66" charset="0"/>
              </a:rPr>
              <a:t>NRSV</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a:t>
            </a:r>
            <a:endParaRPr lang="es-ES" sz="2400" b="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3759527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117E224-E838-2D01-4AAA-13635A87757E}"/>
              </a:ext>
            </a:extLst>
          </p:cNvPr>
          <p:cNvSpPr txBox="1"/>
          <p:nvPr/>
        </p:nvSpPr>
        <p:spPr>
          <a:xfrm>
            <a:off x="2609850" y="0"/>
            <a:ext cx="7239000" cy="1477328"/>
          </a:xfrm>
          <a:prstGeom prst="rect">
            <a:avLst/>
          </a:prstGeom>
          <a:noFill/>
        </p:spPr>
        <p:txBody>
          <a:bodyPr wrap="square">
            <a:spAutoFit/>
          </a:bodyPr>
          <a:lstStyle/>
          <a:p>
            <a:pPr algn="ctr"/>
            <a:r>
              <a:rPr lang="en-US" b="1" dirty="0">
                <a:effectLst>
                  <a:glow rad="101600">
                    <a:srgbClr val="EEF1F5"/>
                  </a:glow>
                </a:effectLst>
                <a:latin typeface="Comic Sans MS" panose="030F0702030302020204" pitchFamily="66" charset="0"/>
              </a:rPr>
              <a:t>“We are afflicted in every way, but not crushed; perplexed, but not driven to despair; persecuted, but not forsaken; struck down, but not destroyed; always carrying in the body the death of Jesus, so that the life of Jesus may also be manifested in our bodies”</a:t>
            </a:r>
            <a:r>
              <a:rPr kumimoji="0" lang="es-ES" sz="1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lang="es-ES" sz="1400" b="1" dirty="0">
                <a:effectLst>
                  <a:glow rad="101600">
                    <a:srgbClr val="EEF1F5"/>
                  </a:glow>
                </a:effectLst>
                <a:latin typeface="Comic Sans MS" panose="030F0702030302020204" pitchFamily="66" charset="0"/>
              </a:rPr>
              <a:t>(2 Corinthians 4:8–10, </a:t>
            </a:r>
            <a:r>
              <a:rPr lang="es-ES" sz="1100" b="1" dirty="0" err="1">
                <a:effectLst>
                  <a:glow rad="101600">
                    <a:srgbClr val="EEF1F5"/>
                  </a:glow>
                </a:effectLst>
                <a:latin typeface="Comic Sans MS" panose="030F0702030302020204" pitchFamily="66" charset="0"/>
              </a:rPr>
              <a:t>ESV</a:t>
            </a:r>
            <a:r>
              <a:rPr lang="es-ES" sz="1400" b="1" dirty="0">
                <a:effectLst>
                  <a:glow rad="101600">
                    <a:srgbClr val="EEF1F5"/>
                  </a:glow>
                </a:effectLst>
                <a:latin typeface="Comic Sans MS" panose="030F0702030302020204" pitchFamily="66" charset="0"/>
              </a:rPr>
              <a:t>)</a:t>
            </a:r>
          </a:p>
        </p:txBody>
      </p:sp>
    </p:spTree>
    <p:extLst>
      <p:ext uri="{BB962C8B-B14F-4D97-AF65-F5344CB8AC3E}">
        <p14:creationId xmlns:p14="http://schemas.microsoft.com/office/powerpoint/2010/main" val="609340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E471D0F-F1EC-2BF7-E03B-FCF0A4B65FA9}"/>
              </a:ext>
            </a:extLst>
          </p:cNvPr>
          <p:cNvSpPr txBox="1"/>
          <p:nvPr/>
        </p:nvSpPr>
        <p:spPr>
          <a:xfrm>
            <a:off x="6734174" y="128111"/>
            <a:ext cx="5457825" cy="1631216"/>
          </a:xfrm>
          <a:prstGeom prst="rect">
            <a:avLst/>
          </a:prstGeom>
          <a:noFill/>
        </p:spPr>
        <p:txBody>
          <a:bodyPr wrap="square">
            <a:spAutoFit/>
          </a:bodyPr>
          <a:lstStyle/>
          <a:p>
            <a:pPr algn="ctr"/>
            <a:r>
              <a:rPr lang="en-US" sz="2000" b="1" dirty="0">
                <a:solidFill>
                  <a:schemeClr val="bg1"/>
                </a:solidFill>
                <a:effectLst>
                  <a:outerShdw blurRad="38100" dist="38100" dir="2700000" algn="tl">
                    <a:srgbClr val="000000"/>
                  </a:outerShdw>
                </a:effectLst>
                <a:latin typeface="Comic Sans MS" panose="030F0702030302020204" pitchFamily="66" charset="0"/>
              </a:rPr>
              <a:t>“For you know the grace of our Lord Jesus Christ, that though He was rich, yet for your sakes He became poor, that you through His poverty might become rich”</a:t>
            </a:r>
            <a:r>
              <a:rPr lang="es-ES" sz="2000" b="1" dirty="0">
                <a:solidFill>
                  <a:schemeClr val="bg1"/>
                </a:solidFill>
                <a:effectLst>
                  <a:outerShdw blurRad="38100" dist="38100" dir="2700000" algn="tl">
                    <a:srgbClr val="000000"/>
                  </a:outerShdw>
                </a:effectLst>
                <a:latin typeface="Comic Sans MS" panose="030F0702030302020204" pitchFamily="66" charset="0"/>
              </a:rPr>
              <a:t> </a:t>
            </a:r>
            <a:r>
              <a:rPr lang="es-ES" sz="1600" b="1" dirty="0">
                <a:solidFill>
                  <a:schemeClr val="bg1"/>
                </a:solidFill>
                <a:effectLst>
                  <a:outerShdw blurRad="38100" dist="38100" dir="2700000" algn="tl">
                    <a:srgbClr val="000000"/>
                  </a:outerShdw>
                </a:effectLst>
                <a:latin typeface="Comic Sans MS" panose="030F0702030302020204" pitchFamily="66" charset="0"/>
              </a:rPr>
              <a:t>(2 Corinthians 8:9, </a:t>
            </a:r>
            <a:r>
              <a:rPr lang="es-ES" sz="1200" b="1" dirty="0" err="1">
                <a:solidFill>
                  <a:schemeClr val="bg1"/>
                </a:solidFill>
                <a:effectLst>
                  <a:outerShdw blurRad="38100" dist="38100" dir="2700000" algn="tl">
                    <a:srgbClr val="000000"/>
                  </a:outerShdw>
                </a:effectLst>
                <a:latin typeface="Comic Sans MS" panose="030F0702030302020204" pitchFamily="66" charset="0"/>
              </a:rPr>
              <a:t>NKJV</a:t>
            </a:r>
            <a:r>
              <a:rPr lang="es-ES" sz="1600" b="1" dirty="0">
                <a:solidFill>
                  <a:schemeClr val="bg1"/>
                </a:solidFill>
                <a:effectLst>
                  <a:outerShdw blurRad="38100" dist="38100" dir="2700000" algn="tl">
                    <a:srgbClr val="000000"/>
                  </a:outerShdw>
                </a:effectLst>
                <a:latin typeface="Comic Sans MS" panose="030F0702030302020204" pitchFamily="66" charset="0"/>
              </a:rPr>
              <a:t>)</a:t>
            </a:r>
            <a:endParaRPr lang="es-ES" sz="2000" b="1" dirty="0">
              <a:solidFill>
                <a:schemeClr val="bg1"/>
              </a:solidFill>
              <a:effectLst>
                <a:outerShdw blurRad="38100" dist="38100" dir="2700000" algn="tl">
                  <a:srgbClr val="000000"/>
                </a:outerShdw>
              </a:effectLst>
              <a:latin typeface="Comic Sans MS" panose="030F0702030302020204" pitchFamily="66" charset="0"/>
            </a:endParaRPr>
          </a:p>
        </p:txBody>
      </p:sp>
    </p:spTree>
    <p:extLst>
      <p:ext uri="{BB962C8B-B14F-4D97-AF65-F5344CB8AC3E}">
        <p14:creationId xmlns:p14="http://schemas.microsoft.com/office/powerpoint/2010/main" val="1624745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3EF38F6-F56D-52F5-A0DB-C1FF53AC92C3}"/>
              </a:ext>
            </a:extLst>
          </p:cNvPr>
          <p:cNvSpPr txBox="1"/>
          <p:nvPr/>
        </p:nvSpPr>
        <p:spPr>
          <a:xfrm>
            <a:off x="0" y="88379"/>
            <a:ext cx="6515100" cy="1938992"/>
          </a:xfrm>
          <a:prstGeom prst="rect">
            <a:avLst/>
          </a:prstGeom>
          <a:noFill/>
        </p:spPr>
        <p:txBody>
          <a:bodyPr wrap="square">
            <a:spAutoFit/>
            <a:scene3d>
              <a:camera prst="orthographicFront"/>
              <a:lightRig rig="threePt" dir="t"/>
            </a:scene3d>
            <a:sp3d extrusionH="57150" contourW="25400">
              <a:bevelT w="38100" h="38100"/>
              <a:contourClr>
                <a:srgbClr val="F4DCAC"/>
              </a:contourClr>
            </a:sp3d>
          </a:bodyPr>
          <a:lstStyle/>
          <a:p>
            <a:pPr algn="ctr"/>
            <a:r>
              <a:rPr lang="en-US" sz="3000" b="1" dirty="0">
                <a:ln w="12700">
                  <a:noFill/>
                  <a:prstDash val="solid"/>
                </a:ln>
                <a:solidFill>
                  <a:srgbClr val="725536"/>
                </a:solidFill>
                <a:effectLst>
                  <a:outerShdw blurRad="38100" dist="38100" dir="2700000" algn="tl">
                    <a:srgbClr val="000000">
                      <a:alpha val="43137"/>
                    </a:srgbClr>
                  </a:outerShdw>
                </a:effectLst>
                <a:latin typeface="Comic Sans MS" panose="030F0702030302020204" pitchFamily="66" charset="0"/>
              </a:rPr>
              <a:t>“For the weapons of our warfare are not of the flesh but have divine power to destroy strongholds”</a:t>
            </a:r>
            <a:r>
              <a:rPr lang="es-ES" sz="3000" b="1" dirty="0">
                <a:ln w="12700">
                  <a:noFill/>
                  <a:prstDash val="solid"/>
                </a:ln>
                <a:solidFill>
                  <a:srgbClr val="725536"/>
                </a:solidFill>
                <a:effectLst>
                  <a:outerShdw blurRad="38100" dist="38100" dir="2700000" algn="tl">
                    <a:srgbClr val="000000">
                      <a:alpha val="43137"/>
                    </a:srgbClr>
                  </a:outerShdw>
                </a:effectLst>
                <a:latin typeface="Comic Sans MS" panose="030F0702030302020204" pitchFamily="66" charset="0"/>
              </a:rPr>
              <a:t> </a:t>
            </a:r>
            <a:r>
              <a:rPr lang="es-ES" sz="2000" b="1" dirty="0">
                <a:ln w="12700">
                  <a:noFill/>
                  <a:prstDash val="solid"/>
                </a:ln>
                <a:solidFill>
                  <a:srgbClr val="725536"/>
                </a:solidFill>
                <a:effectLst>
                  <a:outerShdw blurRad="38100" dist="38100" dir="2700000" algn="tl">
                    <a:srgbClr val="000000">
                      <a:alpha val="43137"/>
                    </a:srgbClr>
                  </a:outerShdw>
                </a:effectLst>
                <a:latin typeface="Comic Sans MS" panose="030F0702030302020204" pitchFamily="66" charset="0"/>
              </a:rPr>
              <a:t>(2 Corinthians 10:4, </a:t>
            </a:r>
            <a:r>
              <a:rPr lang="es-ES" sz="1600" b="1" dirty="0" err="1">
                <a:ln w="12700">
                  <a:noFill/>
                  <a:prstDash val="solid"/>
                </a:ln>
                <a:solidFill>
                  <a:srgbClr val="725536"/>
                </a:solidFill>
                <a:effectLst>
                  <a:outerShdw blurRad="38100" dist="38100" dir="2700000" algn="tl">
                    <a:srgbClr val="000000">
                      <a:alpha val="43137"/>
                    </a:srgbClr>
                  </a:outerShdw>
                </a:effectLst>
                <a:latin typeface="Comic Sans MS" panose="030F0702030302020204" pitchFamily="66" charset="0"/>
              </a:rPr>
              <a:t>ESV</a:t>
            </a:r>
            <a:r>
              <a:rPr lang="es-ES" sz="2000" b="1" dirty="0">
                <a:ln w="12700">
                  <a:noFill/>
                  <a:prstDash val="solid"/>
                </a:ln>
                <a:solidFill>
                  <a:srgbClr val="725536"/>
                </a:solidFill>
                <a:effectLst>
                  <a:outerShdw blurRad="38100" dist="38100" dir="2700000" algn="tl">
                    <a:srgbClr val="000000">
                      <a:alpha val="43137"/>
                    </a:srgbClr>
                  </a:outerShdw>
                </a:effectLst>
                <a:latin typeface="Comic Sans MS" panose="030F0702030302020204" pitchFamily="66" charset="0"/>
              </a:rPr>
              <a:t>)</a:t>
            </a:r>
            <a:endParaRPr lang="es-ES" sz="3200" b="1" dirty="0">
              <a:ln w="12700">
                <a:noFill/>
                <a:prstDash val="solid"/>
              </a:ln>
              <a:solidFill>
                <a:srgbClr val="725536"/>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4260952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2790B8F-E32F-5A80-1EBB-F800D776FE5B}"/>
              </a:ext>
            </a:extLst>
          </p:cNvPr>
          <p:cNvSpPr txBox="1"/>
          <p:nvPr/>
        </p:nvSpPr>
        <p:spPr>
          <a:xfrm>
            <a:off x="9344025" y="193910"/>
            <a:ext cx="2722044" cy="2923877"/>
          </a:xfrm>
          <a:prstGeom prst="rect">
            <a:avLst/>
          </a:prstGeom>
          <a:solidFill>
            <a:srgbClr val="FFFAD4"/>
          </a:solidFill>
          <a:effectLst>
            <a:innerShdw blurRad="114300">
              <a:prstClr val="black"/>
            </a:innerShdw>
          </a:effectLst>
        </p:spPr>
        <p:txBody>
          <a:bodyPr wrap="square">
            <a:spAutoFit/>
            <a:scene3d>
              <a:camera prst="orthographicFront"/>
              <a:lightRig rig="threePt" dir="t"/>
            </a:scene3d>
            <a:sp3d extrusionH="57150">
              <a:bevelT w="38100" h="38100"/>
            </a:sp3d>
          </a:bodyPr>
          <a:lstStyle/>
          <a:p>
            <a:pPr algn="ctr"/>
            <a:r>
              <a:rPr lang="en-US" sz="2400" b="1" dirty="0">
                <a:solidFill>
                  <a:schemeClr val="accent2">
                    <a:lumMod val="75000"/>
                  </a:schemeClr>
                </a:solidFill>
                <a:latin typeface="Comic Sans MS" panose="030F0702030302020204" pitchFamily="66" charset="0"/>
              </a:rPr>
              <a:t>“The grace of the Lord Jesus Christ and the love of God and the fellowship of the Holy Spirit be with you all”</a:t>
            </a:r>
            <a:endParaRPr lang="es-ES" sz="2400" b="1" dirty="0">
              <a:solidFill>
                <a:schemeClr val="accent2">
                  <a:lumMod val="75000"/>
                </a:schemeClr>
              </a:solidFill>
              <a:latin typeface="Comic Sans MS" panose="030F0702030302020204" pitchFamily="66" charset="0"/>
            </a:endParaRPr>
          </a:p>
          <a:p>
            <a:pPr algn="ctr"/>
            <a:r>
              <a:rPr lang="es-ES" sz="1400" b="1" dirty="0">
                <a:solidFill>
                  <a:schemeClr val="accent2">
                    <a:lumMod val="75000"/>
                  </a:schemeClr>
                </a:solidFill>
                <a:latin typeface="Comic Sans MS" panose="030F0702030302020204" pitchFamily="66" charset="0"/>
              </a:rPr>
              <a:t>(2 Corinthians 13:14, </a:t>
            </a:r>
            <a:r>
              <a:rPr lang="es-ES" sz="1100" b="1" dirty="0" err="1">
                <a:solidFill>
                  <a:schemeClr val="accent2">
                    <a:lumMod val="75000"/>
                  </a:schemeClr>
                </a:solidFill>
                <a:latin typeface="Comic Sans MS" panose="030F0702030302020204" pitchFamily="66" charset="0"/>
              </a:rPr>
              <a:t>ESV</a:t>
            </a:r>
            <a:r>
              <a:rPr lang="es-ES" sz="1400" b="1" dirty="0">
                <a:solidFill>
                  <a:schemeClr val="accent2">
                    <a:lumMod val="75000"/>
                  </a:schemeClr>
                </a:solidFill>
                <a:latin typeface="Comic Sans MS" panose="030F0702030302020204" pitchFamily="66" charset="0"/>
              </a:rPr>
              <a:t>)</a:t>
            </a:r>
            <a:endParaRPr lang="es-ES" b="1" dirty="0">
              <a:solidFill>
                <a:schemeClr val="accent2">
                  <a:lumMod val="75000"/>
                </a:schemeClr>
              </a:solidFill>
              <a:latin typeface="Comic Sans MS" panose="030F0702030302020204" pitchFamily="66" charset="0"/>
            </a:endParaRPr>
          </a:p>
        </p:txBody>
      </p:sp>
    </p:spTree>
    <p:extLst>
      <p:ext uri="{BB962C8B-B14F-4D97-AF65-F5344CB8AC3E}">
        <p14:creationId xmlns:p14="http://schemas.microsoft.com/office/powerpoint/2010/main" val="2705740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0EFE40E-3C93-50CD-0ED4-A6D5A0B222FA}"/>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67B63D7E-722B-EF41-B8F9-F373E098AEC1}"/>
              </a:ext>
            </a:extLst>
          </p:cNvPr>
          <p:cNvSpPr txBox="1"/>
          <p:nvPr/>
        </p:nvSpPr>
        <p:spPr>
          <a:xfrm>
            <a:off x="0" y="119360"/>
            <a:ext cx="5705476" cy="1846659"/>
          </a:xfrm>
          <a:prstGeom prst="rect">
            <a:avLst/>
          </a:prstGeom>
          <a:noFill/>
        </p:spPr>
        <p:txBody>
          <a:bodyPr wrap="square">
            <a:spAutoFit/>
          </a:bodyPr>
          <a:lstStyle/>
          <a:p>
            <a:pPr algn="ctr"/>
            <a:r>
              <a:rPr lang="en-US" sz="2400" b="1" dirty="0">
                <a:solidFill>
                  <a:srgbClr val="FCE996"/>
                </a:solidFill>
                <a:effectLst>
                  <a:glow rad="127000">
                    <a:srgbClr val="030303"/>
                  </a:glow>
                </a:effectLst>
                <a:latin typeface="Comic Sans MS" panose="030F0702030302020204" pitchFamily="66" charset="0"/>
              </a:rPr>
              <a:t>“For the message of the cross is foolishness to those who are perishing, but to us who are being saved it is the power of God”</a:t>
            </a:r>
          </a:p>
          <a:p>
            <a:pPr algn="ctr"/>
            <a:r>
              <a:rPr lang="es-ES" b="1" dirty="0">
                <a:solidFill>
                  <a:srgbClr val="FCE996"/>
                </a:solidFill>
                <a:effectLst>
                  <a:glow rad="127000">
                    <a:srgbClr val="030303"/>
                  </a:glow>
                </a:effectLst>
                <a:latin typeface="Comic Sans MS" panose="030F0702030302020204" pitchFamily="66" charset="0"/>
              </a:rPr>
              <a:t>(1 Corinthians 1:18, </a:t>
            </a:r>
            <a:r>
              <a:rPr lang="es-ES" sz="1400" b="1" dirty="0">
                <a:solidFill>
                  <a:srgbClr val="FCE996"/>
                </a:solidFill>
                <a:effectLst>
                  <a:glow rad="127000">
                    <a:srgbClr val="030303"/>
                  </a:glow>
                </a:effectLst>
                <a:latin typeface="Comic Sans MS" panose="030F0702030302020204" pitchFamily="66" charset="0"/>
              </a:rPr>
              <a:t>NIV</a:t>
            </a:r>
            <a:r>
              <a:rPr lang="es-ES" b="1" dirty="0">
                <a:solidFill>
                  <a:srgbClr val="FCE996"/>
                </a:solidFill>
                <a:effectLst>
                  <a:glow rad="127000">
                    <a:srgbClr val="030303"/>
                  </a:glow>
                </a:effectLst>
                <a:latin typeface="Comic Sans MS" panose="030F0702030302020204" pitchFamily="66" charset="0"/>
              </a:rPr>
              <a:t>)</a:t>
            </a:r>
            <a:endParaRPr lang="es-ES" sz="2400" b="1" dirty="0">
              <a:solidFill>
                <a:srgbClr val="FCE996"/>
              </a:solidFill>
              <a:effectLst>
                <a:glow rad="127000">
                  <a:srgbClr val="030303"/>
                </a:glow>
              </a:effectLst>
              <a:latin typeface="Comic Sans MS" panose="030F0702030302020204" pitchFamily="66" charset="0"/>
            </a:endParaRPr>
          </a:p>
        </p:txBody>
      </p:sp>
    </p:spTree>
    <p:extLst>
      <p:ext uri="{BB962C8B-B14F-4D97-AF65-F5344CB8AC3E}">
        <p14:creationId xmlns:p14="http://schemas.microsoft.com/office/powerpoint/2010/main" val="625241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426F8CE-6015-F7B9-9C35-00B603FF4F64}"/>
              </a:ext>
            </a:extLst>
          </p:cNvPr>
          <p:cNvSpPr txBox="1"/>
          <p:nvPr/>
        </p:nvSpPr>
        <p:spPr>
          <a:xfrm>
            <a:off x="0" y="1381125"/>
            <a:ext cx="12192000" cy="1015663"/>
          </a:xfrm>
          <a:prstGeom prst="rect">
            <a:avLst/>
          </a:prstGeom>
          <a:solidFill>
            <a:srgbClr val="FFF0D6">
              <a:alpha val="73000"/>
            </a:srgbClr>
          </a:solidFill>
        </p:spPr>
        <p:txBody>
          <a:bodyPr wrap="square">
            <a:spAutoFit/>
            <a:scene3d>
              <a:camera prst="orthographicFront"/>
              <a:lightRig rig="threePt" dir="t"/>
            </a:scene3d>
            <a:sp3d extrusionH="57150">
              <a:bevelT w="38100" h="38100"/>
            </a:sp3d>
          </a:bodyPr>
          <a:lstStyle/>
          <a:p>
            <a:pPr algn="ctr"/>
            <a:r>
              <a:rPr lang="en-US" sz="2000" b="1" dirty="0">
                <a:solidFill>
                  <a:srgbClr val="993423"/>
                </a:solidFill>
                <a:latin typeface="Comic Sans MS" panose="030F0702030302020204" pitchFamily="66" charset="0"/>
              </a:rPr>
              <a:t>“I appeal to you, brothers, by the name of our Lord Jesus Christ, that all of you agree, and that there be no divisions among you, but that you be united in the same mind and the same judgment”</a:t>
            </a:r>
            <a:r>
              <a:rPr lang="es-ES" sz="2000" b="1" dirty="0">
                <a:solidFill>
                  <a:srgbClr val="993423"/>
                </a:solidFill>
                <a:latin typeface="Comic Sans MS" panose="030F0702030302020204" pitchFamily="66" charset="0"/>
              </a:rPr>
              <a:t> </a:t>
            </a:r>
            <a:r>
              <a:rPr lang="es-ES" sz="1600" b="1" dirty="0">
                <a:solidFill>
                  <a:srgbClr val="993423"/>
                </a:solidFill>
                <a:latin typeface="Comic Sans MS" panose="030F0702030302020204" pitchFamily="66" charset="0"/>
              </a:rPr>
              <a:t>(1 Corinthians 1:10, </a:t>
            </a:r>
            <a:r>
              <a:rPr lang="es-ES" sz="1200" b="1" dirty="0" err="1">
                <a:solidFill>
                  <a:srgbClr val="993423"/>
                </a:solidFill>
                <a:latin typeface="Comic Sans MS" panose="030F0702030302020204" pitchFamily="66" charset="0"/>
              </a:rPr>
              <a:t>ESV</a:t>
            </a:r>
            <a:r>
              <a:rPr lang="es-ES" sz="1600" b="1" dirty="0">
                <a:solidFill>
                  <a:srgbClr val="993423"/>
                </a:solidFill>
                <a:latin typeface="Comic Sans MS" panose="030F0702030302020204" pitchFamily="66" charset="0"/>
              </a:rPr>
              <a:t>)</a:t>
            </a:r>
            <a:endParaRPr lang="es-ES" sz="2000" b="1" dirty="0">
              <a:solidFill>
                <a:srgbClr val="993423"/>
              </a:solidFill>
              <a:latin typeface="Comic Sans MS" panose="030F0702030302020204" pitchFamily="66" charset="0"/>
            </a:endParaRPr>
          </a:p>
        </p:txBody>
      </p:sp>
    </p:spTree>
    <p:extLst>
      <p:ext uri="{BB962C8B-B14F-4D97-AF65-F5344CB8AC3E}">
        <p14:creationId xmlns:p14="http://schemas.microsoft.com/office/powerpoint/2010/main" val="3002910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08D5930-7586-E8C7-9DF2-A74333F52825}"/>
              </a:ext>
            </a:extLst>
          </p:cNvPr>
          <p:cNvSpPr txBox="1"/>
          <p:nvPr/>
        </p:nvSpPr>
        <p:spPr>
          <a:xfrm>
            <a:off x="8171847" y="98262"/>
            <a:ext cx="3936734" cy="3693319"/>
          </a:xfrm>
          <a:prstGeom prst="rect">
            <a:avLst/>
          </a:prstGeom>
          <a:solidFill>
            <a:srgbClr val="FFF3D0"/>
          </a:solidFill>
          <a:effectLst>
            <a:innerShdw blurRad="114300">
              <a:schemeClr val="accent3">
                <a:lumMod val="75000"/>
              </a:schemeClr>
            </a:innerShdw>
          </a:effectLst>
        </p:spPr>
        <p:txBody>
          <a:bodyPr wrap="square">
            <a:spAutoFit/>
          </a:bodyPr>
          <a:lstStyle/>
          <a:p>
            <a:pPr algn="ctr"/>
            <a:r>
              <a:rPr lang="en-US" sz="2400" b="1" dirty="0">
                <a:solidFill>
                  <a:schemeClr val="accent3">
                    <a:lumMod val="75000"/>
                  </a:schemeClr>
                </a:solidFill>
                <a:latin typeface="Comic Sans MS" panose="030F0702030302020204" pitchFamily="66" charset="0"/>
              </a:rPr>
              <a:t>“Do you not know that your bodies are temples of the Holy Spirit, who is in you, whom you have received from God? You are not your own; you were bought at a price. Therefore honor God with your bodies”</a:t>
            </a:r>
            <a:endParaRPr lang="es-ES" sz="2400" b="1" dirty="0">
              <a:solidFill>
                <a:schemeClr val="accent3">
                  <a:lumMod val="75000"/>
                </a:schemeClr>
              </a:solidFill>
              <a:latin typeface="Comic Sans MS" panose="030F0702030302020204" pitchFamily="66" charset="0"/>
            </a:endParaRPr>
          </a:p>
          <a:p>
            <a:pPr algn="ctr"/>
            <a:r>
              <a:rPr lang="es-ES" b="1" dirty="0">
                <a:solidFill>
                  <a:schemeClr val="accent3">
                    <a:lumMod val="75000"/>
                  </a:schemeClr>
                </a:solidFill>
                <a:latin typeface="Comic Sans MS" panose="030F0702030302020204" pitchFamily="66" charset="0"/>
              </a:rPr>
              <a:t>(</a:t>
            </a:r>
            <a:r>
              <a:rPr lang="en-US" b="1" dirty="0">
                <a:solidFill>
                  <a:schemeClr val="accent3">
                    <a:lumMod val="75000"/>
                  </a:schemeClr>
                </a:solidFill>
                <a:latin typeface="Comic Sans MS" panose="030F0702030302020204" pitchFamily="66" charset="0"/>
              </a:rPr>
              <a:t>1 Corinthians 6:19, 20, </a:t>
            </a:r>
            <a:r>
              <a:rPr lang="en-US" sz="1400" b="1" dirty="0">
                <a:solidFill>
                  <a:schemeClr val="accent3">
                    <a:lumMod val="75000"/>
                  </a:schemeClr>
                </a:solidFill>
                <a:latin typeface="Comic Sans MS" panose="030F0702030302020204" pitchFamily="66" charset="0"/>
              </a:rPr>
              <a:t>NIV</a:t>
            </a:r>
            <a:r>
              <a:rPr lang="es-ES" b="1" dirty="0">
                <a:solidFill>
                  <a:schemeClr val="accent3">
                    <a:lumMod val="75000"/>
                  </a:schemeClr>
                </a:solidFill>
                <a:latin typeface="Comic Sans MS" panose="030F0702030302020204" pitchFamily="66" charset="0"/>
              </a:rPr>
              <a:t>)</a:t>
            </a:r>
            <a:endParaRPr lang="es-ES" sz="2400" b="1" dirty="0">
              <a:solidFill>
                <a:schemeClr val="accent3">
                  <a:lumMod val="75000"/>
                </a:schemeClr>
              </a:solidFill>
              <a:latin typeface="Comic Sans MS" panose="030F0702030302020204" pitchFamily="66" charset="0"/>
            </a:endParaRPr>
          </a:p>
        </p:txBody>
      </p:sp>
    </p:spTree>
    <p:extLst>
      <p:ext uri="{BB962C8B-B14F-4D97-AF65-F5344CB8AC3E}">
        <p14:creationId xmlns:p14="http://schemas.microsoft.com/office/powerpoint/2010/main" val="3210327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A5AAEA5-13CB-E5B1-F8E5-E4C9DF8C3DFA}"/>
              </a:ext>
            </a:extLst>
          </p:cNvPr>
          <p:cNvSpPr txBox="1"/>
          <p:nvPr/>
        </p:nvSpPr>
        <p:spPr>
          <a:xfrm>
            <a:off x="0" y="3669632"/>
            <a:ext cx="3295650" cy="2308324"/>
          </a:xfrm>
          <a:prstGeom prst="rect">
            <a:avLst/>
          </a:prstGeom>
          <a:noFill/>
        </p:spPr>
        <p:txBody>
          <a:bodyPr wrap="square">
            <a:spAutoFit/>
          </a:bodyPr>
          <a:lstStyle/>
          <a:p>
            <a:r>
              <a:rPr lang="en-US" sz="2400" b="1" dirty="0">
                <a:solidFill>
                  <a:srgbClr val="FFF3D0"/>
                </a:solidFill>
                <a:effectLst>
                  <a:glow rad="76200">
                    <a:schemeClr val="tx1"/>
                  </a:glow>
                  <a:outerShdw blurRad="50800" dist="50800" dir="5400000" algn="ctr" rotWithShape="0">
                    <a:schemeClr val="tx1"/>
                  </a:outerShdw>
                </a:effectLst>
                <a:latin typeface="Comic Sans MS" panose="030F0702030302020204" pitchFamily="66" charset="0"/>
              </a:rPr>
              <a:t>“Therefore, whether you eat or drink, or whatever you do,</a:t>
            </a:r>
            <a:br>
              <a:rPr lang="en-US" sz="2400" b="1" dirty="0">
                <a:solidFill>
                  <a:srgbClr val="FFF3D0"/>
                </a:solidFill>
                <a:effectLst>
                  <a:glow rad="76200">
                    <a:schemeClr val="tx1"/>
                  </a:glow>
                  <a:outerShdw blurRad="50800" dist="50800" dir="5400000" algn="ctr" rotWithShape="0">
                    <a:schemeClr val="tx1"/>
                  </a:outerShdw>
                </a:effectLst>
                <a:latin typeface="Comic Sans MS" panose="030F0702030302020204" pitchFamily="66" charset="0"/>
              </a:rPr>
            </a:br>
            <a:r>
              <a:rPr lang="en-US" sz="2400" b="1" dirty="0">
                <a:solidFill>
                  <a:srgbClr val="FFF3D0"/>
                </a:solidFill>
                <a:effectLst>
                  <a:glow rad="76200">
                    <a:schemeClr val="tx1"/>
                  </a:glow>
                  <a:outerShdw blurRad="50800" dist="50800" dir="5400000" algn="ctr" rotWithShape="0">
                    <a:schemeClr val="tx1"/>
                  </a:outerShdw>
                </a:effectLst>
                <a:latin typeface="Comic Sans MS" panose="030F0702030302020204" pitchFamily="66" charset="0"/>
              </a:rPr>
              <a:t>do all to</a:t>
            </a:r>
            <a:br>
              <a:rPr lang="en-US" sz="2400" b="1" dirty="0">
                <a:solidFill>
                  <a:srgbClr val="FFF3D0"/>
                </a:solidFill>
                <a:effectLst>
                  <a:glow rad="76200">
                    <a:schemeClr val="tx1"/>
                  </a:glow>
                  <a:outerShdw blurRad="50800" dist="50800" dir="5400000" algn="ctr" rotWithShape="0">
                    <a:schemeClr val="tx1"/>
                  </a:outerShdw>
                </a:effectLst>
                <a:latin typeface="Comic Sans MS" panose="030F0702030302020204" pitchFamily="66" charset="0"/>
              </a:rPr>
            </a:br>
            <a:r>
              <a:rPr lang="en-US" sz="2400" b="1" dirty="0">
                <a:solidFill>
                  <a:srgbClr val="FFF3D0"/>
                </a:solidFill>
                <a:effectLst>
                  <a:glow rad="76200">
                    <a:schemeClr val="tx1"/>
                  </a:glow>
                  <a:outerShdw blurRad="50800" dist="50800" dir="5400000" algn="ctr" rotWithShape="0">
                    <a:schemeClr val="tx1"/>
                  </a:outerShdw>
                </a:effectLst>
                <a:latin typeface="Comic Sans MS" panose="030F0702030302020204" pitchFamily="66" charset="0"/>
              </a:rPr>
              <a:t>the glory</a:t>
            </a:r>
            <a:br>
              <a:rPr lang="en-US" sz="2400" b="1" dirty="0">
                <a:solidFill>
                  <a:srgbClr val="FFF3D0"/>
                </a:solidFill>
                <a:effectLst>
                  <a:glow rad="76200">
                    <a:schemeClr val="tx1"/>
                  </a:glow>
                  <a:outerShdw blurRad="50800" dist="50800" dir="5400000" algn="ctr" rotWithShape="0">
                    <a:schemeClr val="tx1"/>
                  </a:outerShdw>
                </a:effectLst>
                <a:latin typeface="Comic Sans MS" panose="030F0702030302020204" pitchFamily="66" charset="0"/>
              </a:rPr>
            </a:br>
            <a:r>
              <a:rPr lang="en-US" sz="2400" b="1" dirty="0">
                <a:solidFill>
                  <a:srgbClr val="FFF3D0"/>
                </a:solidFill>
                <a:effectLst>
                  <a:glow rad="76200">
                    <a:schemeClr val="tx1"/>
                  </a:glow>
                  <a:outerShdw blurRad="50800" dist="50800" dir="5400000" algn="ctr" rotWithShape="0">
                    <a:schemeClr val="tx1"/>
                  </a:outerShdw>
                </a:effectLst>
                <a:latin typeface="Comic Sans MS" panose="030F0702030302020204" pitchFamily="66" charset="0"/>
              </a:rPr>
              <a:t>of God”</a:t>
            </a:r>
            <a:endParaRPr lang="es-ES" sz="2400" b="1" dirty="0">
              <a:solidFill>
                <a:srgbClr val="FFF3D0"/>
              </a:solidFill>
              <a:effectLst>
                <a:glow rad="76200">
                  <a:schemeClr val="tx1"/>
                </a:glow>
                <a:outerShdw blurRad="50800" dist="50800" dir="5400000" algn="ctr" rotWithShape="0">
                  <a:schemeClr val="tx1"/>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1B340089-2457-DCB6-3849-96E7B45DCD44}"/>
              </a:ext>
            </a:extLst>
          </p:cNvPr>
          <p:cNvSpPr txBox="1"/>
          <p:nvPr/>
        </p:nvSpPr>
        <p:spPr>
          <a:xfrm>
            <a:off x="77002" y="3283454"/>
            <a:ext cx="3599648" cy="369332"/>
          </a:xfrm>
          <a:prstGeom prst="rect">
            <a:avLst/>
          </a:prstGeom>
          <a:noFill/>
        </p:spPr>
        <p:txBody>
          <a:bodyPr wrap="square">
            <a:spAutoFit/>
          </a:bodyPr>
          <a:lstStyle>
            <a:defPPr>
              <a:defRPr lang="es-ES"/>
            </a:defPPr>
            <a:lvl1pPr>
              <a:defRPr sz="2400" b="1">
                <a:solidFill>
                  <a:srgbClr val="FFF3D0"/>
                </a:solidFill>
                <a:effectLst>
                  <a:glow rad="76200">
                    <a:schemeClr val="tx1"/>
                  </a:glow>
                  <a:outerShdw blurRad="50800" dist="50800" dir="5400000" algn="ctr" rotWithShape="0">
                    <a:schemeClr val="tx1"/>
                  </a:outerShdw>
                </a:effectLst>
                <a:latin typeface="Comic Sans MS" panose="030F0702030302020204" pitchFamily="66" charset="0"/>
              </a:defRPr>
            </a:lvl1pPr>
          </a:lstStyle>
          <a:p>
            <a:r>
              <a:rPr lang="es-ES" sz="1800" dirty="0"/>
              <a:t>(1 Corinthians 10:31, </a:t>
            </a:r>
            <a:r>
              <a:rPr lang="es-ES" sz="1400" dirty="0" err="1"/>
              <a:t>NKJV</a:t>
            </a:r>
            <a:r>
              <a:rPr lang="es-ES" sz="1800" dirty="0"/>
              <a:t>)</a:t>
            </a:r>
          </a:p>
        </p:txBody>
      </p:sp>
    </p:spTree>
    <p:extLst>
      <p:ext uri="{BB962C8B-B14F-4D97-AF65-F5344CB8AC3E}">
        <p14:creationId xmlns:p14="http://schemas.microsoft.com/office/powerpoint/2010/main" val="1425005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6FC6302-19BB-17A2-9F98-8EA7BC0E9B32}"/>
              </a:ext>
            </a:extLst>
          </p:cNvPr>
          <p:cNvSpPr txBox="1"/>
          <p:nvPr/>
        </p:nvSpPr>
        <p:spPr>
          <a:xfrm>
            <a:off x="2714322" y="38500"/>
            <a:ext cx="4677077" cy="1846659"/>
          </a:xfrm>
          <a:prstGeom prst="rect">
            <a:avLst/>
          </a:prstGeom>
          <a:noFill/>
        </p:spPr>
        <p:txBody>
          <a:bodyPr wrap="square">
            <a:spAutoFit/>
            <a:scene3d>
              <a:camera prst="orthographicFront"/>
              <a:lightRig rig="threePt" dir="t"/>
            </a:scene3d>
            <a:sp3d extrusionH="57150">
              <a:bevelT w="38100" h="38100"/>
            </a:sp3d>
          </a:bodyPr>
          <a:lstStyle/>
          <a:p>
            <a:pPr algn="ctr"/>
            <a:r>
              <a:rPr lang="en-US" sz="2400" b="1" dirty="0">
                <a:solidFill>
                  <a:schemeClr val="accent5">
                    <a:lumMod val="75000"/>
                  </a:schemeClr>
                </a:solidFill>
                <a:latin typeface="Comic Sans MS" panose="030F0702030302020204" pitchFamily="66" charset="0"/>
              </a:rPr>
              <a:t>“Pursue love, and earnestly desire the spiritual gifts, especially that you may prophesy”</a:t>
            </a:r>
            <a:endParaRPr lang="es-ES" sz="2400" b="1" dirty="0">
              <a:solidFill>
                <a:schemeClr val="accent5">
                  <a:lumMod val="75000"/>
                </a:schemeClr>
              </a:solidFill>
              <a:latin typeface="Comic Sans MS" panose="030F0702030302020204" pitchFamily="66" charset="0"/>
            </a:endParaRPr>
          </a:p>
          <a:p>
            <a:pPr algn="ctr"/>
            <a:r>
              <a:rPr lang="es-ES" b="1" dirty="0">
                <a:solidFill>
                  <a:schemeClr val="accent5">
                    <a:lumMod val="75000"/>
                  </a:schemeClr>
                </a:solidFill>
                <a:latin typeface="Comic Sans MS" panose="030F0702030302020204" pitchFamily="66" charset="0"/>
              </a:rPr>
              <a:t>(1 Corinthians 14:1, </a:t>
            </a:r>
            <a:r>
              <a:rPr lang="es-ES" sz="1400" b="1" dirty="0" err="1">
                <a:solidFill>
                  <a:schemeClr val="accent5">
                    <a:lumMod val="75000"/>
                  </a:schemeClr>
                </a:solidFill>
                <a:latin typeface="Comic Sans MS" panose="030F0702030302020204" pitchFamily="66" charset="0"/>
              </a:rPr>
              <a:t>ESV</a:t>
            </a:r>
            <a:r>
              <a:rPr lang="es-ES" b="1" dirty="0">
                <a:solidFill>
                  <a:schemeClr val="accent5">
                    <a:lumMod val="75000"/>
                  </a:schemeClr>
                </a:solidFill>
                <a:latin typeface="Comic Sans MS" panose="030F0702030302020204" pitchFamily="66" charset="0"/>
              </a:rPr>
              <a:t>)</a:t>
            </a:r>
            <a:endParaRPr lang="es-ES" sz="2400" b="1" dirty="0">
              <a:solidFill>
                <a:schemeClr val="accent5">
                  <a:lumMod val="75000"/>
                </a:schemeClr>
              </a:solidFill>
              <a:latin typeface="Comic Sans MS" panose="030F0702030302020204" pitchFamily="66" charset="0"/>
            </a:endParaRPr>
          </a:p>
        </p:txBody>
      </p:sp>
    </p:spTree>
    <p:extLst>
      <p:ext uri="{BB962C8B-B14F-4D97-AF65-F5344CB8AC3E}">
        <p14:creationId xmlns:p14="http://schemas.microsoft.com/office/powerpoint/2010/main" val="4206219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514077E-B506-26F7-438C-B8D8211A6044}"/>
              </a:ext>
            </a:extLst>
          </p:cNvPr>
          <p:cNvSpPr txBox="1"/>
          <p:nvPr/>
        </p:nvSpPr>
        <p:spPr>
          <a:xfrm>
            <a:off x="0" y="114300"/>
            <a:ext cx="12192000" cy="646331"/>
          </a:xfrm>
          <a:prstGeom prst="rect">
            <a:avLst/>
          </a:prstGeom>
          <a:solidFill>
            <a:schemeClr val="bg1">
              <a:alpha val="72000"/>
            </a:schemeClr>
          </a:solidFill>
        </p:spPr>
        <p:txBody>
          <a:bodyPr wrap="square">
            <a:spAutoFit/>
            <a:scene3d>
              <a:camera prst="orthographicFront"/>
              <a:lightRig rig="threePt" dir="t"/>
            </a:scene3d>
            <a:sp3d extrusionH="57150">
              <a:bevelT w="38100" h="38100"/>
            </a:sp3d>
          </a:bodyPr>
          <a:lstStyle/>
          <a:p>
            <a:pPr algn="ctr"/>
            <a:r>
              <a:rPr lang="en-US" sz="2000" b="1" dirty="0">
                <a:solidFill>
                  <a:srgbClr val="C00000"/>
                </a:solidFill>
                <a:latin typeface="Comic Sans MS" panose="030F0702030302020204" pitchFamily="66" charset="0"/>
              </a:rPr>
              <a:t>“And now these three remain: faith, hope and love. But the greatest of these is love”</a:t>
            </a:r>
          </a:p>
          <a:p>
            <a:pPr algn="ctr"/>
            <a:r>
              <a:rPr lang="es-ES" sz="1600" b="1" dirty="0">
                <a:solidFill>
                  <a:srgbClr val="C00000"/>
                </a:solidFill>
                <a:latin typeface="Comic Sans MS" panose="030F0702030302020204" pitchFamily="66" charset="0"/>
              </a:rPr>
              <a:t>(1 Corinthians 13:13, </a:t>
            </a:r>
            <a:r>
              <a:rPr lang="es-ES" sz="1200" b="1" dirty="0">
                <a:solidFill>
                  <a:srgbClr val="C00000"/>
                </a:solidFill>
                <a:latin typeface="Comic Sans MS" panose="030F0702030302020204" pitchFamily="66" charset="0"/>
              </a:rPr>
              <a:t>NIV</a:t>
            </a:r>
            <a:r>
              <a:rPr lang="es-ES" sz="1600" b="1" dirty="0">
                <a:solidFill>
                  <a:srgbClr val="C00000"/>
                </a:solidFill>
                <a:latin typeface="Comic Sans MS" panose="030F0702030302020204" pitchFamily="66" charset="0"/>
              </a:rPr>
              <a:t>)</a:t>
            </a:r>
            <a:endParaRPr lang="es-ES" sz="2000" b="1"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3412230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6CFBBE-2B04-42C2-E13D-D8027ADA8D07}"/>
              </a:ext>
            </a:extLst>
          </p:cNvPr>
          <p:cNvSpPr txBox="1"/>
          <p:nvPr/>
        </p:nvSpPr>
        <p:spPr>
          <a:xfrm>
            <a:off x="0" y="17445"/>
            <a:ext cx="12191999" cy="1200329"/>
          </a:xfrm>
          <a:prstGeom prst="rect">
            <a:avLst/>
          </a:prstGeom>
          <a:noFill/>
        </p:spPr>
        <p:txBody>
          <a:bodyPr wrap="square">
            <a:spAutoFit/>
          </a:bodyPr>
          <a:lstStyle/>
          <a:p>
            <a:pPr algn="ctr"/>
            <a:r>
              <a:rPr lang="en-US" sz="2400" b="1" dirty="0">
                <a:solidFill>
                  <a:schemeClr val="bg1"/>
                </a:solidFill>
                <a:effectLst>
                  <a:glow rad="165100">
                    <a:srgbClr val="4296B4"/>
                  </a:glow>
                </a:effectLst>
                <a:latin typeface="Comic Sans MS" panose="030F0702030302020204" pitchFamily="66" charset="0"/>
              </a:rPr>
              <a:t>“And if Christ is not risen, then our preaching is empty and your faith is also empty. . . . And if Christ is not risen, your faith is futile; you are still in your sins!”</a:t>
            </a:r>
            <a:r>
              <a:rPr lang="es-ES" sz="2400" b="1" dirty="0">
                <a:solidFill>
                  <a:schemeClr val="bg1"/>
                </a:solidFill>
                <a:effectLst>
                  <a:glow rad="165100">
                    <a:srgbClr val="4296B4"/>
                  </a:glow>
                </a:effectLst>
                <a:latin typeface="Comic Sans MS" panose="030F0702030302020204" pitchFamily="66" charset="0"/>
              </a:rPr>
              <a:t> </a:t>
            </a:r>
            <a:r>
              <a:rPr lang="es-ES" b="1" dirty="0">
                <a:solidFill>
                  <a:schemeClr val="bg1"/>
                </a:solidFill>
                <a:effectLst>
                  <a:glow rad="165100">
                    <a:srgbClr val="4296B4"/>
                  </a:glow>
                </a:effectLst>
                <a:latin typeface="Comic Sans MS" panose="030F0702030302020204" pitchFamily="66" charset="0"/>
              </a:rPr>
              <a:t>(1 Corinthians 15:14–17, </a:t>
            </a:r>
            <a:r>
              <a:rPr lang="es-ES" sz="1400" b="1" dirty="0" err="1">
                <a:solidFill>
                  <a:schemeClr val="bg1"/>
                </a:solidFill>
                <a:effectLst>
                  <a:glow rad="165100">
                    <a:srgbClr val="4296B4"/>
                  </a:glow>
                </a:effectLst>
                <a:latin typeface="Comic Sans MS" panose="030F0702030302020204" pitchFamily="66" charset="0"/>
              </a:rPr>
              <a:t>NKJV</a:t>
            </a:r>
            <a:r>
              <a:rPr lang="es-ES" b="1" dirty="0">
                <a:solidFill>
                  <a:schemeClr val="bg1"/>
                </a:solidFill>
                <a:effectLst>
                  <a:glow rad="165100">
                    <a:srgbClr val="4296B4"/>
                  </a:glow>
                </a:effectLst>
                <a:latin typeface="Comic Sans MS" panose="030F0702030302020204" pitchFamily="66" charset="0"/>
              </a:rPr>
              <a:t>)</a:t>
            </a:r>
            <a:endParaRPr lang="es-ES" sz="2400" b="1" dirty="0">
              <a:solidFill>
                <a:schemeClr val="bg1"/>
              </a:solidFill>
              <a:effectLst>
                <a:glow rad="165100">
                  <a:srgbClr val="4296B4"/>
                </a:glow>
              </a:effectLst>
              <a:latin typeface="Comic Sans MS" panose="030F0702030302020204" pitchFamily="66" charset="0"/>
            </a:endParaRPr>
          </a:p>
        </p:txBody>
      </p:sp>
    </p:spTree>
    <p:extLst>
      <p:ext uri="{BB962C8B-B14F-4D97-AF65-F5344CB8AC3E}">
        <p14:creationId xmlns:p14="http://schemas.microsoft.com/office/powerpoint/2010/main" val="1576604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7066D0C-3C24-2847-9B95-FA6F89A8A62A}"/>
              </a:ext>
            </a:extLst>
          </p:cNvPr>
          <p:cNvSpPr txBox="1"/>
          <p:nvPr/>
        </p:nvSpPr>
        <p:spPr>
          <a:xfrm>
            <a:off x="104775" y="118586"/>
            <a:ext cx="3171825" cy="3108543"/>
          </a:xfrm>
          <a:prstGeom prst="rect">
            <a:avLst/>
          </a:prstGeom>
          <a:noFill/>
        </p:spPr>
        <p:txBody>
          <a:bodyPr wrap="square">
            <a:spAutoFit/>
          </a:bodyPr>
          <a:lstStyle/>
          <a:p>
            <a:pPr algn="ctr"/>
            <a:r>
              <a:rPr lang="en-US" sz="2000" b="1" dirty="0">
                <a:solidFill>
                  <a:schemeClr val="bg1"/>
                </a:solidFill>
                <a:effectLst>
                  <a:outerShdw blurRad="38100" dist="38100" dir="2700000" algn="tl">
                    <a:srgbClr val="000000"/>
                  </a:outerShdw>
                </a:effectLst>
                <a:latin typeface="Comic Sans MS" panose="030F0702030302020204" pitchFamily="66" charset="0"/>
              </a:rPr>
              <a:t>“For out of much affliction and anguish of heart I wrote to you, with many tears, not that you should be grieved, but that you might know the love which I have so abundantly for you”</a:t>
            </a:r>
          </a:p>
          <a:p>
            <a:pPr algn="ctr"/>
            <a:r>
              <a:rPr lang="es-ES" sz="1600" b="1" dirty="0">
                <a:solidFill>
                  <a:schemeClr val="bg1"/>
                </a:solidFill>
                <a:effectLst>
                  <a:outerShdw blurRad="38100" dist="38100" dir="2700000" algn="tl">
                    <a:srgbClr val="000000"/>
                  </a:outerShdw>
                </a:effectLst>
                <a:latin typeface="Comic Sans MS" panose="030F0702030302020204" pitchFamily="66" charset="0"/>
              </a:rPr>
              <a:t>(2 Corinthians 2:4, </a:t>
            </a:r>
            <a:r>
              <a:rPr lang="es-ES" sz="1200" b="1" dirty="0" err="1">
                <a:solidFill>
                  <a:schemeClr val="bg1"/>
                </a:solidFill>
                <a:effectLst>
                  <a:outerShdw blurRad="38100" dist="38100" dir="2700000" algn="tl">
                    <a:srgbClr val="000000"/>
                  </a:outerShdw>
                </a:effectLst>
                <a:latin typeface="Comic Sans MS" panose="030F0702030302020204" pitchFamily="66" charset="0"/>
              </a:rPr>
              <a:t>NKJV</a:t>
            </a:r>
            <a:r>
              <a:rPr lang="es-ES" sz="1600" b="1" dirty="0">
                <a:solidFill>
                  <a:schemeClr val="bg1"/>
                </a:solidFill>
                <a:effectLst>
                  <a:outerShdw blurRad="38100" dist="38100" dir="2700000" algn="tl">
                    <a:srgbClr val="000000"/>
                  </a:outerShdw>
                </a:effectLst>
                <a:latin typeface="Comic Sans MS" panose="030F0702030302020204" pitchFamily="66" charset="0"/>
              </a:rPr>
              <a:t>)</a:t>
            </a:r>
            <a:endParaRPr lang="es-ES" sz="2000" b="1" dirty="0">
              <a:solidFill>
                <a:schemeClr val="bg1"/>
              </a:solidFill>
              <a:effectLst>
                <a:outerShdw blurRad="38100" dist="38100" dir="2700000" algn="tl">
                  <a:srgbClr val="000000"/>
                </a:outerShdw>
              </a:effectLst>
              <a:latin typeface="Comic Sans MS" panose="030F0702030302020204" pitchFamily="66" charset="0"/>
            </a:endParaRPr>
          </a:p>
        </p:txBody>
      </p:sp>
    </p:spTree>
    <p:extLst>
      <p:ext uri="{BB962C8B-B14F-4D97-AF65-F5344CB8AC3E}">
        <p14:creationId xmlns:p14="http://schemas.microsoft.com/office/powerpoint/2010/main" val="349816007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349</TotalTime>
  <Words>558</Words>
  <Application>Microsoft Office PowerPoint</Application>
  <PresentationFormat>Panorámica</PresentationFormat>
  <Paragraphs>20</Paragraphs>
  <Slides>13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13</vt:i4>
      </vt:variant>
    </vt:vector>
  </HeadingPairs>
  <TitlesOfParts>
    <vt:vector size="18" baseType="lpstr">
      <vt:lpstr>Aptos</vt:lpstr>
      <vt:lpstr>Aptos Display</vt:lpstr>
      <vt:lpstr>Arial</vt:lpstr>
      <vt:lpstr>Comic Sans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55</cp:revision>
  <dcterms:created xsi:type="dcterms:W3CDTF">2026-05-16T18:56:31Z</dcterms:created>
  <dcterms:modified xsi:type="dcterms:W3CDTF">2026-06-17T07:10:18Z</dcterms:modified>
</cp:coreProperties>
</file>