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4" r:id="rId2"/>
    <p:sldId id="285" r:id="rId3"/>
    <p:sldId id="286" r:id="rId4"/>
    <p:sldId id="289" r:id="rId5"/>
    <p:sldId id="290" r:id="rId6"/>
    <p:sldId id="291" r:id="rId7"/>
    <p:sldId id="292" r:id="rId8"/>
    <p:sldId id="293" r:id="rId9"/>
    <p:sldId id="294" r:id="rId10"/>
    <p:sldId id="295" r:id="rId11"/>
    <p:sldId id="296" r:id="rId12"/>
    <p:sldId id="281" r:id="rId13"/>
    <p:sldId id="297" r:id="rId14"/>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3A4C"/>
    <a:srgbClr val="FDF589"/>
    <a:srgbClr val="FDDE88"/>
    <a:srgbClr val="EFCB7B"/>
    <a:srgbClr val="FFFFCC"/>
    <a:srgbClr val="582A2A"/>
    <a:srgbClr val="241111"/>
    <a:srgbClr val="51473C"/>
    <a:srgbClr val="EAB0E3"/>
    <a:srgbClr val="6D1D6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52" autoAdjust="0"/>
    <p:restoredTop sz="94660"/>
  </p:normalViewPr>
  <p:slideViewPr>
    <p:cSldViewPr snapToGrid="0">
      <p:cViewPr varScale="1">
        <p:scale>
          <a:sx n="101" d="100"/>
          <a:sy n="101" d="100"/>
        </p:scale>
        <p:origin x="62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3826316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16435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065129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962099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7200365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2946040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42444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979344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738777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9158448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153391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17/09/2026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186154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9.jpeg"/><Relationship Id="rId7" Type="http://schemas.openxmlformats.org/officeDocument/2006/relationships/image" Target="../media/image13.jp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image" Target="../media/image10.jpg"/><Relationship Id="rId9" Type="http://schemas.openxmlformats.org/officeDocument/2006/relationships/image" Target="../media/image15.jpg"/></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7.xml"/><Relationship Id="rId1" Type="http://schemas.openxmlformats.org/officeDocument/2006/relationships/themeOverride" Target="../theme/themeOverride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slideLayout" Target="../slideLayouts/slideLayout7.xml"/><Relationship Id="rId1" Type="http://schemas.openxmlformats.org/officeDocument/2006/relationships/themeOverride" Target="../theme/themeOverride5.xml"/><Relationship Id="rId4" Type="http://schemas.openxmlformats.org/officeDocument/2006/relationships/image" Target="../media/image18.jpeg"/></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g"/><Relationship Id="rId1" Type="http://schemas.openxmlformats.org/officeDocument/2006/relationships/slideLayout" Target="../slideLayouts/slideLayout7.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slideLayout" Target="../slideLayouts/slideLayout7.xml"/><Relationship Id="rId1" Type="http://schemas.openxmlformats.org/officeDocument/2006/relationships/themeOverride" Target="../theme/themeOverride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23692" r="23692"/>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11119" r="16495"/>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551" y="5458956"/>
            <a:ext cx="10285500" cy="1261884"/>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2">
                    <a:lumMod val="75000"/>
                  </a:schemeClr>
                </a:solidFill>
                <a:latin typeface="Comic Sans MS" panose="030F0702030302020204" pitchFamily="66" charset="0"/>
              </a:rPr>
              <a:t>“God, who at various times and in various ways spoke in time past to the fathers by the prophets, 2 has in these last days spoken to us by His Son, whom He has appointed heir of all things, through whom also He made the worlds”</a:t>
            </a:r>
            <a:endParaRPr lang="es-ES" sz="2000" b="1" dirty="0">
              <a:solidFill>
                <a:schemeClr val="accent2">
                  <a:lumMod val="75000"/>
                </a:schemeClr>
              </a:solidFill>
              <a:latin typeface="Comic Sans MS" panose="030F0702030302020204" pitchFamily="66" charset="0"/>
            </a:endParaRPr>
          </a:p>
          <a:p>
            <a:pPr algn="ctr"/>
            <a:r>
              <a:rPr lang="es-ES" sz="1600" b="1" dirty="0">
                <a:solidFill>
                  <a:schemeClr val="accent2">
                    <a:lumMod val="75000"/>
                  </a:schemeClr>
                </a:solidFill>
                <a:latin typeface="Comic Sans MS" panose="030F0702030302020204" pitchFamily="66" charset="0"/>
              </a:rPr>
              <a:t>(</a:t>
            </a:r>
            <a:r>
              <a:rPr lang="es-ES" sz="1600" b="1" dirty="0" err="1">
                <a:solidFill>
                  <a:schemeClr val="accent2">
                    <a:lumMod val="75000"/>
                  </a:schemeClr>
                </a:solidFill>
                <a:latin typeface="Comic Sans MS" panose="030F0702030302020204" pitchFamily="66" charset="0"/>
              </a:rPr>
              <a:t>Hebrews</a:t>
            </a:r>
            <a:r>
              <a:rPr lang="es-ES" sz="1600" b="1" dirty="0">
                <a:solidFill>
                  <a:schemeClr val="accent2">
                    <a:lumMod val="75000"/>
                  </a:schemeClr>
                </a:solidFill>
                <a:latin typeface="Comic Sans MS" panose="030F0702030302020204" pitchFamily="66" charset="0"/>
              </a:rPr>
              <a:t> 1:1-2, </a:t>
            </a:r>
            <a:r>
              <a:rPr lang="es-ES" sz="1200" b="1" dirty="0" err="1">
                <a:solidFill>
                  <a:schemeClr val="accent2">
                    <a:lumMod val="75000"/>
                  </a:schemeClr>
                </a:solidFill>
                <a:latin typeface="Comic Sans MS" panose="030F0702030302020204" pitchFamily="66" charset="0"/>
              </a:rPr>
              <a:t>NKJV</a:t>
            </a:r>
            <a:r>
              <a:rPr lang="es-ES" sz="1600" b="1" dirty="0">
                <a:solidFill>
                  <a:schemeClr val="accent2">
                    <a:lumMod val="75000"/>
                  </a:schemeClr>
                </a:solidFill>
                <a:latin typeface="Comic Sans MS" panose="030F0702030302020204" pitchFamily="66" charset="0"/>
              </a:rPr>
              <a:t>)</a:t>
            </a:r>
            <a:endParaRPr lang="es-ES" sz="2000" b="1" dirty="0">
              <a:solidFill>
                <a:schemeClr val="accent2">
                  <a:lumMod val="75000"/>
                </a:schemeClr>
              </a:solidFill>
              <a:latin typeface="Comic Sans MS" panose="030F0702030302020204" pitchFamily="66" charset="0"/>
            </a:endParaRPr>
          </a:p>
        </p:txBody>
      </p:sp>
    </p:spTree>
    <p:extLst>
      <p:ext uri="{BB962C8B-B14F-4D97-AF65-F5344CB8AC3E}">
        <p14:creationId xmlns:p14="http://schemas.microsoft.com/office/powerpoint/2010/main" val="24941656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3195ECA-5CC1-0211-B8FF-66A75CDE4552}"/>
              </a:ext>
            </a:extLst>
          </p:cNvPr>
          <p:cNvPicPr>
            <a:picLocks noGrp="1" noRot="1" noChangeAspect="1" noMove="1" noResize="1" noEditPoints="1" noAdjustHandles="1" noChangeArrowheads="1" noChangeShapeType="1" noCrop="1"/>
          </p:cNvPicPr>
          <p:nvPr/>
        </p:nvPicPr>
        <p:blipFill>
          <a:blip r:embed="rId2">
            <a:alphaModFix amt="8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7D2D2C16-953A-DDE2-9543-3A3AF86D10CE}"/>
              </a:ext>
            </a:extLst>
          </p:cNvPr>
          <p:cNvSpPr txBox="1"/>
          <p:nvPr/>
        </p:nvSpPr>
        <p:spPr>
          <a:xfrm>
            <a:off x="8564219" y="1510747"/>
            <a:ext cx="3432312" cy="2954655"/>
          </a:xfrm>
          <a:prstGeom prst="rect">
            <a:avLst/>
          </a:prstGeom>
          <a:solidFill>
            <a:srgbClr val="FCF8F2">
              <a:alpha val="64000"/>
            </a:srgbClr>
          </a:solidFill>
          <a:effectLst>
            <a:softEdge rad="63500"/>
          </a:effectLst>
        </p:spPr>
        <p:txBody>
          <a:bodyPr wrap="square">
            <a:spAutoFit/>
            <a:scene3d>
              <a:camera prst="orthographicFront"/>
              <a:lightRig rig="threePt" dir="t"/>
            </a:scene3d>
            <a:sp3d extrusionH="57150">
              <a:bevelT w="38100" h="38100"/>
            </a:sp3d>
          </a:bodyPr>
          <a:lstStyle/>
          <a:p>
            <a:pPr algn="ctr"/>
            <a:r>
              <a:rPr lang="es-ES" sz="2400" b="1" dirty="0">
                <a:solidFill>
                  <a:schemeClr val="accent1">
                    <a:lumMod val="75000"/>
                  </a:schemeClr>
                </a:solidFill>
                <a:effectLst/>
                <a:latin typeface="Comic Sans MS" panose="030F0702030302020204" pitchFamily="66" charset="0"/>
              </a:rPr>
              <a:t>«</a:t>
            </a:r>
            <a:r>
              <a:rPr lang="en-US" sz="2400" b="1" dirty="0">
                <a:solidFill>
                  <a:schemeClr val="accent1">
                    <a:lumMod val="75000"/>
                  </a:schemeClr>
                </a:solidFill>
                <a:effectLst/>
                <a:latin typeface="Comic Sans MS" panose="030F0702030302020204" pitchFamily="66" charset="0"/>
              </a:rPr>
              <a:t>Also I heard the voice of the Lord, saying: “Whom shall I send, and who will go for Us?” Then I said, “Here am I! Send me.”</a:t>
            </a:r>
            <a:r>
              <a:rPr lang="es-ES" sz="2400" b="1" dirty="0">
                <a:solidFill>
                  <a:schemeClr val="accent1">
                    <a:lumMod val="75000"/>
                  </a:schemeClr>
                </a:solidFill>
                <a:effectLst/>
                <a:latin typeface="Comic Sans MS" panose="030F0702030302020204" pitchFamily="66" charset="0"/>
              </a:rPr>
              <a:t>»</a:t>
            </a:r>
            <a:br>
              <a:rPr lang="es-ES" sz="2400" b="1" dirty="0">
                <a:solidFill>
                  <a:schemeClr val="accent1">
                    <a:lumMod val="75000"/>
                  </a:schemeClr>
                </a:solidFill>
                <a:effectLst/>
                <a:latin typeface="Comic Sans MS" panose="030F0702030302020204" pitchFamily="66" charset="0"/>
              </a:rPr>
            </a:br>
            <a:r>
              <a:rPr lang="es-ES" b="1" dirty="0">
                <a:solidFill>
                  <a:schemeClr val="accent1">
                    <a:lumMod val="75000"/>
                  </a:schemeClr>
                </a:solidFill>
                <a:effectLst/>
                <a:latin typeface="Comic Sans MS" panose="030F0702030302020204" pitchFamily="66" charset="0"/>
              </a:rPr>
              <a:t>(Isaiah 6:8, </a:t>
            </a:r>
            <a:r>
              <a:rPr lang="es-ES" sz="1400" b="1" dirty="0" err="1">
                <a:solidFill>
                  <a:schemeClr val="accent1">
                    <a:lumMod val="75000"/>
                  </a:schemeClr>
                </a:solidFill>
                <a:effectLst/>
                <a:latin typeface="Comic Sans MS" panose="030F0702030302020204" pitchFamily="66" charset="0"/>
              </a:rPr>
              <a:t>NKJV</a:t>
            </a:r>
            <a:r>
              <a:rPr lang="es-ES" b="1" dirty="0">
                <a:solidFill>
                  <a:schemeClr val="accent1">
                    <a:lumMod val="75000"/>
                  </a:schemeClr>
                </a:solidFill>
                <a:effectLst/>
                <a:latin typeface="Comic Sans MS" panose="030F0702030302020204" pitchFamily="66" charset="0"/>
              </a:rPr>
              <a:t>)</a:t>
            </a:r>
            <a:endParaRPr lang="es-ES" sz="2400" b="1" dirty="0">
              <a:solidFill>
                <a:schemeClr val="accent1">
                  <a:lumMod val="75000"/>
                </a:schemeClr>
              </a:solidFill>
              <a:effectLst/>
              <a:latin typeface="Comic Sans MS" panose="030F0702030302020204" pitchFamily="66" charset="0"/>
            </a:endParaRPr>
          </a:p>
        </p:txBody>
      </p:sp>
    </p:spTree>
    <p:extLst>
      <p:ext uri="{BB962C8B-B14F-4D97-AF65-F5344CB8AC3E}">
        <p14:creationId xmlns:p14="http://schemas.microsoft.com/office/powerpoint/2010/main" val="22578166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27D73B4-9F5C-4A64-A179-51B9500CB8B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C1F06963-6374-4B48-844F-071A9BAAAE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22965" y="198784"/>
            <a:ext cx="7786776" cy="6490252"/>
          </a:xfrm>
          <a:prstGeom prst="ellipse">
            <a:avLst/>
          </a:prstGeom>
          <a:gradFill flip="none" rotWithShape="1">
            <a:gsLst>
              <a:gs pos="0">
                <a:schemeClr val="accent1"/>
              </a:gs>
              <a:gs pos="100000">
                <a:schemeClr val="accent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65F2CB8B-AEA0-7DBD-46B5-38FA5E6792D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343" r="3343"/>
          <a:stretch>
            <a:fillRect/>
          </a:stretch>
        </p:blipFill>
        <p:spPr>
          <a:xfrm>
            <a:off x="505418" y="198783"/>
            <a:ext cx="7786776" cy="6490252"/>
          </a:xfrm>
          <a:custGeom>
            <a:avLst/>
            <a:gdLst/>
            <a:ahLst/>
            <a:cxnLst/>
            <a:rect l="l" t="t" r="r" b="b"/>
            <a:pathLst>
              <a:path w="1838528" h="1838528">
                <a:moveTo>
                  <a:pt x="919264" y="0"/>
                </a:moveTo>
                <a:cubicBezTo>
                  <a:pt x="1426959" y="0"/>
                  <a:pt x="1838528" y="411569"/>
                  <a:pt x="1838528" y="919264"/>
                </a:cubicBezTo>
                <a:cubicBezTo>
                  <a:pt x="1838528" y="1426959"/>
                  <a:pt x="1426959" y="1838528"/>
                  <a:pt x="919264" y="1838528"/>
                </a:cubicBezTo>
                <a:cubicBezTo>
                  <a:pt x="411569" y="1838528"/>
                  <a:pt x="0" y="1426959"/>
                  <a:pt x="0" y="919264"/>
                </a:cubicBezTo>
                <a:cubicBezTo>
                  <a:pt x="0" y="411569"/>
                  <a:pt x="411569" y="0"/>
                  <a:pt x="919264" y="0"/>
                </a:cubicBezTo>
                <a:close/>
              </a:path>
            </a:pathLst>
          </a:custGeom>
          <a:effectLst>
            <a:outerShdw blurRad="50800" dist="38100" algn="l" rotWithShape="0">
              <a:prstClr val="black">
                <a:alpha val="40000"/>
              </a:prstClr>
            </a:outerShdw>
          </a:effectLst>
        </p:spPr>
      </p:pic>
      <p:sp>
        <p:nvSpPr>
          <p:cNvPr id="14" name="!!plus graphic">
            <a:extLst>
              <a:ext uri="{FF2B5EF4-FFF2-40B4-BE49-F238E27FC236}">
                <a16:creationId xmlns:a16="http://schemas.microsoft.com/office/drawing/2014/main" id="{6CB927A4-E432-4310-9CD5-E89FF50631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4956" y="703679"/>
            <a:ext cx="171515" cy="171515"/>
          </a:xfrm>
          <a:custGeom>
            <a:avLst/>
            <a:gdLst>
              <a:gd name="connsiteX0" fmla="*/ 159874 w 171515"/>
              <a:gd name="connsiteY0" fmla="*/ 74116 h 171515"/>
              <a:gd name="connsiteX1" fmla="*/ 97399 w 171515"/>
              <a:gd name="connsiteY1" fmla="*/ 74116 h 171515"/>
              <a:gd name="connsiteX2" fmla="*/ 97399 w 171515"/>
              <a:gd name="connsiteY2" fmla="*/ 11641 h 171515"/>
              <a:gd name="connsiteX3" fmla="*/ 85758 w 171515"/>
              <a:gd name="connsiteY3" fmla="*/ 0 h 171515"/>
              <a:gd name="connsiteX4" fmla="*/ 74116 w 171515"/>
              <a:gd name="connsiteY4" fmla="*/ 11641 h 171515"/>
              <a:gd name="connsiteX5" fmla="*/ 74116 w 171515"/>
              <a:gd name="connsiteY5" fmla="*/ 74116 h 171515"/>
              <a:gd name="connsiteX6" fmla="*/ 11641 w 171515"/>
              <a:gd name="connsiteY6" fmla="*/ 74116 h 171515"/>
              <a:gd name="connsiteX7" fmla="*/ 0 w 171515"/>
              <a:gd name="connsiteY7" fmla="*/ 85758 h 171515"/>
              <a:gd name="connsiteX8" fmla="*/ 11641 w 171515"/>
              <a:gd name="connsiteY8" fmla="*/ 97399 h 171515"/>
              <a:gd name="connsiteX9" fmla="*/ 74116 w 171515"/>
              <a:gd name="connsiteY9" fmla="*/ 97399 h 171515"/>
              <a:gd name="connsiteX10" fmla="*/ 74116 w 171515"/>
              <a:gd name="connsiteY10" fmla="*/ 159874 h 171515"/>
              <a:gd name="connsiteX11" fmla="*/ 85758 w 171515"/>
              <a:gd name="connsiteY11" fmla="*/ 171515 h 171515"/>
              <a:gd name="connsiteX12" fmla="*/ 97399 w 171515"/>
              <a:gd name="connsiteY12" fmla="*/ 159874 h 171515"/>
              <a:gd name="connsiteX13" fmla="*/ 97399 w 171515"/>
              <a:gd name="connsiteY13" fmla="*/ 97399 h 171515"/>
              <a:gd name="connsiteX14" fmla="*/ 159874 w 171515"/>
              <a:gd name="connsiteY14" fmla="*/ 97399 h 171515"/>
              <a:gd name="connsiteX15" fmla="*/ 171515 w 171515"/>
              <a:gd name="connsiteY15" fmla="*/ 85758 h 171515"/>
              <a:gd name="connsiteX16" fmla="*/ 159874 w 171515"/>
              <a:gd name="connsiteY16" fmla="*/ 74116 h 171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515" h="171515">
                <a:moveTo>
                  <a:pt x="159874" y="74116"/>
                </a:moveTo>
                <a:lnTo>
                  <a:pt x="97399" y="74116"/>
                </a:lnTo>
                <a:lnTo>
                  <a:pt x="97399" y="11641"/>
                </a:lnTo>
                <a:cubicBezTo>
                  <a:pt x="97399" y="5212"/>
                  <a:pt x="92187" y="0"/>
                  <a:pt x="85758" y="0"/>
                </a:cubicBezTo>
                <a:cubicBezTo>
                  <a:pt x="79328" y="0"/>
                  <a:pt x="74116" y="5212"/>
                  <a:pt x="74116" y="11641"/>
                </a:cubicBezTo>
                <a:lnTo>
                  <a:pt x="74116" y="74116"/>
                </a:lnTo>
                <a:lnTo>
                  <a:pt x="11641" y="74116"/>
                </a:lnTo>
                <a:cubicBezTo>
                  <a:pt x="5212" y="74116"/>
                  <a:pt x="0" y="79328"/>
                  <a:pt x="0" y="85758"/>
                </a:cubicBezTo>
                <a:cubicBezTo>
                  <a:pt x="0" y="92187"/>
                  <a:pt x="5212" y="97399"/>
                  <a:pt x="11641" y="97399"/>
                </a:cubicBezTo>
                <a:lnTo>
                  <a:pt x="74116" y="97399"/>
                </a:lnTo>
                <a:lnTo>
                  <a:pt x="74116" y="159874"/>
                </a:lnTo>
                <a:cubicBezTo>
                  <a:pt x="74116" y="166303"/>
                  <a:pt x="79328" y="171515"/>
                  <a:pt x="85758" y="171515"/>
                </a:cubicBezTo>
                <a:cubicBezTo>
                  <a:pt x="92187" y="171515"/>
                  <a:pt x="97399" y="166303"/>
                  <a:pt x="97399" y="159874"/>
                </a:cubicBezTo>
                <a:lnTo>
                  <a:pt x="97399" y="97399"/>
                </a:lnTo>
                <a:lnTo>
                  <a:pt x="159874" y="97399"/>
                </a:lnTo>
                <a:cubicBezTo>
                  <a:pt x="166303" y="97399"/>
                  <a:pt x="171515" y="92187"/>
                  <a:pt x="171515" y="85758"/>
                </a:cubicBezTo>
                <a:cubicBezTo>
                  <a:pt x="171515" y="79328"/>
                  <a:pt x="166303" y="74116"/>
                  <a:pt x="159874" y="74116"/>
                </a:cubicBezTo>
                <a:close/>
              </a:path>
            </a:pathLst>
          </a:custGeom>
          <a:solidFill>
            <a:schemeClr val="accent1"/>
          </a:solidFill>
          <a:ln w="776" cap="flat">
            <a:noFill/>
            <a:prstDash val="solid"/>
            <a:miter/>
          </a:ln>
        </p:spPr>
        <p:txBody>
          <a:bodyPr rtlCol="0" anchor="ctr"/>
          <a:lstStyle/>
          <a:p>
            <a:endParaRPr lang="en-US"/>
          </a:p>
        </p:txBody>
      </p:sp>
      <p:sp>
        <p:nvSpPr>
          <p:cNvPr id="16" name="!!circle graphic">
            <a:extLst>
              <a:ext uri="{FF2B5EF4-FFF2-40B4-BE49-F238E27FC236}">
                <a16:creationId xmlns:a16="http://schemas.microsoft.com/office/drawing/2014/main" id="{1453BF6C-B012-48B7-B4E8-6D7AC7C27D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2753" y="1562696"/>
            <a:ext cx="157545" cy="157545"/>
          </a:xfrm>
          <a:custGeom>
            <a:avLst/>
            <a:gdLst>
              <a:gd name="connsiteX0" fmla="*/ 78773 w 157545"/>
              <a:gd name="connsiteY0" fmla="*/ 23283 h 157545"/>
              <a:gd name="connsiteX1" fmla="*/ 134262 w 157545"/>
              <a:gd name="connsiteY1" fmla="*/ 78773 h 157545"/>
              <a:gd name="connsiteX2" fmla="*/ 78773 w 157545"/>
              <a:gd name="connsiteY2" fmla="*/ 134262 h 157545"/>
              <a:gd name="connsiteX3" fmla="*/ 23283 w 157545"/>
              <a:gd name="connsiteY3" fmla="*/ 78773 h 157545"/>
              <a:gd name="connsiteX4" fmla="*/ 78773 w 157545"/>
              <a:gd name="connsiteY4" fmla="*/ 23283 h 157545"/>
              <a:gd name="connsiteX5" fmla="*/ 78773 w 157545"/>
              <a:gd name="connsiteY5" fmla="*/ 0 h 157545"/>
              <a:gd name="connsiteX6" fmla="*/ 0 w 157545"/>
              <a:gd name="connsiteY6" fmla="*/ 78773 h 157545"/>
              <a:gd name="connsiteX7" fmla="*/ 78773 w 157545"/>
              <a:gd name="connsiteY7" fmla="*/ 157545 h 157545"/>
              <a:gd name="connsiteX8" fmla="*/ 157545 w 157545"/>
              <a:gd name="connsiteY8" fmla="*/ 78773 h 157545"/>
              <a:gd name="connsiteX9" fmla="*/ 78773 w 157545"/>
              <a:gd name="connsiteY9" fmla="*/ 0 h 1575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545" h="157545">
                <a:moveTo>
                  <a:pt x="78773" y="23283"/>
                </a:moveTo>
                <a:cubicBezTo>
                  <a:pt x="109419" y="23283"/>
                  <a:pt x="134262" y="48126"/>
                  <a:pt x="134262" y="78773"/>
                </a:cubicBezTo>
                <a:cubicBezTo>
                  <a:pt x="134262" y="109419"/>
                  <a:pt x="109419" y="134262"/>
                  <a:pt x="78773" y="134262"/>
                </a:cubicBezTo>
                <a:cubicBezTo>
                  <a:pt x="48126" y="134262"/>
                  <a:pt x="23283" y="109419"/>
                  <a:pt x="23283" y="78773"/>
                </a:cubicBezTo>
                <a:cubicBezTo>
                  <a:pt x="23312" y="48139"/>
                  <a:pt x="48139" y="23312"/>
                  <a:pt x="78773" y="23283"/>
                </a:cubicBezTo>
                <a:moveTo>
                  <a:pt x="78773" y="0"/>
                </a:moveTo>
                <a:cubicBezTo>
                  <a:pt x="35268" y="0"/>
                  <a:pt x="0" y="35268"/>
                  <a:pt x="0" y="78773"/>
                </a:cubicBezTo>
                <a:cubicBezTo>
                  <a:pt x="0" y="122277"/>
                  <a:pt x="35268" y="157545"/>
                  <a:pt x="78773" y="157545"/>
                </a:cubicBezTo>
                <a:cubicBezTo>
                  <a:pt x="122277" y="157545"/>
                  <a:pt x="157545" y="122277"/>
                  <a:pt x="157545" y="78773"/>
                </a:cubicBezTo>
                <a:cubicBezTo>
                  <a:pt x="157545" y="35268"/>
                  <a:pt x="122277" y="0"/>
                  <a:pt x="78773" y="0"/>
                </a:cubicBezTo>
                <a:close/>
              </a:path>
            </a:pathLst>
          </a:custGeom>
          <a:solidFill>
            <a:schemeClr val="accent1"/>
          </a:solidFill>
          <a:ln w="751" cap="flat">
            <a:noFill/>
            <a:prstDash val="solid"/>
            <a:miter/>
          </a:ln>
        </p:spPr>
        <p:txBody>
          <a:bodyPr rtlCol="0" anchor="ctr"/>
          <a:lstStyle/>
          <a:p>
            <a:endParaRPr lang="en-US"/>
          </a:p>
        </p:txBody>
      </p:sp>
      <p:sp>
        <p:nvSpPr>
          <p:cNvPr id="18" name="!!dot graphic">
            <a:extLst>
              <a:ext uri="{FF2B5EF4-FFF2-40B4-BE49-F238E27FC236}">
                <a16:creationId xmlns:a16="http://schemas.microsoft.com/office/drawing/2014/main" id="{E3020543-B24B-4EC4-8FFC-8DD88EEA91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54149" y="5775082"/>
            <a:ext cx="112426" cy="112426"/>
          </a:xfrm>
          <a:custGeom>
            <a:avLst/>
            <a:gdLst>
              <a:gd name="connsiteX0" fmla="*/ 112426 w 112426"/>
              <a:gd name="connsiteY0" fmla="*/ 56213 h 112426"/>
              <a:gd name="connsiteX1" fmla="*/ 56213 w 112426"/>
              <a:gd name="connsiteY1" fmla="*/ 112426 h 112426"/>
              <a:gd name="connsiteX2" fmla="*/ 0 w 112426"/>
              <a:gd name="connsiteY2" fmla="*/ 56213 h 112426"/>
              <a:gd name="connsiteX3" fmla="*/ 56213 w 112426"/>
              <a:gd name="connsiteY3" fmla="*/ 0 h 112426"/>
              <a:gd name="connsiteX4" fmla="*/ 112426 w 112426"/>
              <a:gd name="connsiteY4" fmla="*/ 56213 h 112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2426" h="112426">
                <a:moveTo>
                  <a:pt x="112426" y="56213"/>
                </a:moveTo>
                <a:cubicBezTo>
                  <a:pt x="112426" y="87259"/>
                  <a:pt x="87259" y="112426"/>
                  <a:pt x="56213" y="112426"/>
                </a:cubicBezTo>
                <a:cubicBezTo>
                  <a:pt x="25167" y="112426"/>
                  <a:pt x="0" y="87259"/>
                  <a:pt x="0" y="56213"/>
                </a:cubicBezTo>
                <a:cubicBezTo>
                  <a:pt x="0" y="25167"/>
                  <a:pt x="25167" y="0"/>
                  <a:pt x="56213" y="0"/>
                </a:cubicBezTo>
                <a:cubicBezTo>
                  <a:pt x="87259" y="0"/>
                  <a:pt x="112426" y="25167"/>
                  <a:pt x="112426" y="56213"/>
                </a:cubicBezTo>
                <a:close/>
              </a:path>
            </a:pathLst>
          </a:custGeom>
          <a:solidFill>
            <a:schemeClr val="accent1"/>
          </a:solidFill>
          <a:ln w="516" cap="flat">
            <a:noFill/>
            <a:prstDash val="solid"/>
            <a:miter/>
          </a:ln>
        </p:spPr>
        <p:txBody>
          <a:bodyPr rtlCol="0" anchor="ctr"/>
          <a:lstStyle/>
          <a:p>
            <a:endParaRPr lang="en-US"/>
          </a:p>
        </p:txBody>
      </p:sp>
      <p:cxnSp>
        <p:nvCxnSpPr>
          <p:cNvPr id="20" name="!!Straight Connector">
            <a:extLst>
              <a:ext uri="{FF2B5EF4-FFF2-40B4-BE49-F238E27FC236}">
                <a16:creationId xmlns:a16="http://schemas.microsoft.com/office/drawing/2014/main" id="{C49DA8F6-BCC1-4447-B54C-57856834B9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6072" y="3619272"/>
            <a:ext cx="0" cy="3238728"/>
          </a:xfrm>
          <a:prstGeom prst="line">
            <a:avLst/>
          </a:prstGeom>
          <a:ln w="25400" cap="sq">
            <a:gradFill flip="none" rotWithShape="1">
              <a:gsLst>
                <a:gs pos="0">
                  <a:schemeClr val="accent1"/>
                </a:gs>
                <a:gs pos="100000">
                  <a:schemeClr val="accent2"/>
                </a:gs>
              </a:gsLst>
              <a:lin ang="16200000" scaled="1"/>
              <a:tileRect/>
            </a:gradFill>
            <a:bevel/>
          </a:ln>
        </p:spPr>
        <p:style>
          <a:lnRef idx="1">
            <a:schemeClr val="accent1"/>
          </a:lnRef>
          <a:fillRef idx="0">
            <a:schemeClr val="accent1"/>
          </a:fillRef>
          <a:effectRef idx="0">
            <a:schemeClr val="accent1"/>
          </a:effectRef>
          <a:fontRef idx="minor">
            <a:schemeClr val="tx1"/>
          </a:fontRef>
        </p:style>
      </p:cxnSp>
      <p:sp>
        <p:nvSpPr>
          <p:cNvPr id="7" name="CuadroTexto 6">
            <a:extLst>
              <a:ext uri="{FF2B5EF4-FFF2-40B4-BE49-F238E27FC236}">
                <a16:creationId xmlns:a16="http://schemas.microsoft.com/office/drawing/2014/main" id="{321E51C9-5390-CA16-671F-B13EDCA8A186}"/>
              </a:ext>
            </a:extLst>
          </p:cNvPr>
          <p:cNvSpPr txBox="1"/>
          <p:nvPr/>
        </p:nvSpPr>
        <p:spPr>
          <a:xfrm>
            <a:off x="8374858" y="1166842"/>
            <a:ext cx="3641070" cy="4524315"/>
          </a:xfrm>
          <a:prstGeom prst="rect">
            <a:avLst/>
          </a:prstGeom>
          <a:noFill/>
        </p:spPr>
        <p:txBody>
          <a:bodyPr wrap="square">
            <a:spAutoFit/>
            <a:scene3d>
              <a:camera prst="orthographicFront"/>
              <a:lightRig rig="threePt" dir="t"/>
            </a:scene3d>
            <a:sp3d extrusionH="57150">
              <a:bevelT w="38100" h="38100"/>
            </a:sp3d>
          </a:bodyPr>
          <a:lstStyle/>
          <a:p>
            <a:pPr algn="ctr"/>
            <a:r>
              <a:rPr lang="es-ES" sz="2600" b="1" dirty="0">
                <a:solidFill>
                  <a:schemeClr val="accent1">
                    <a:lumMod val="50000"/>
                  </a:schemeClr>
                </a:solidFill>
                <a:latin typeface="Comic Sans MS" panose="030F0702030302020204" pitchFamily="66" charset="0"/>
              </a:rPr>
              <a:t>«</a:t>
            </a:r>
            <a:r>
              <a:rPr lang="en-US" sz="2600" b="1" dirty="0">
                <a:solidFill>
                  <a:schemeClr val="accent1">
                    <a:lumMod val="50000"/>
                  </a:schemeClr>
                </a:solidFill>
                <a:latin typeface="Comic Sans MS" panose="030F0702030302020204" pitchFamily="66" charset="0"/>
              </a:rPr>
              <a:t>Jehoshaphat stood and said, “Hear me, O Judah and you inhabitants of Jerusalem: Believe in the Lord your God, and you shall be established; believe His prophets, and you shall prosper.”</a:t>
            </a:r>
            <a:r>
              <a:rPr lang="es-ES" sz="2600" b="1" dirty="0">
                <a:solidFill>
                  <a:schemeClr val="accent1">
                    <a:lumMod val="50000"/>
                  </a:schemeClr>
                </a:solidFill>
                <a:latin typeface="Comic Sans MS" panose="030F0702030302020204" pitchFamily="66" charset="0"/>
              </a:rPr>
              <a:t>»</a:t>
            </a:r>
          </a:p>
          <a:p>
            <a:pPr algn="ctr">
              <a:spcBef>
                <a:spcPts val="1200"/>
              </a:spcBef>
            </a:pPr>
            <a:r>
              <a:rPr lang="es-ES" b="1" dirty="0">
                <a:solidFill>
                  <a:schemeClr val="accent1">
                    <a:lumMod val="50000"/>
                  </a:schemeClr>
                </a:solidFill>
                <a:latin typeface="Comic Sans MS" panose="030F0702030302020204" pitchFamily="66" charset="0"/>
              </a:rPr>
              <a:t>(2 </a:t>
            </a:r>
            <a:r>
              <a:rPr lang="es-ES" b="1" dirty="0" err="1">
                <a:solidFill>
                  <a:schemeClr val="accent1">
                    <a:lumMod val="50000"/>
                  </a:schemeClr>
                </a:solidFill>
                <a:latin typeface="Comic Sans MS" panose="030F0702030302020204" pitchFamily="66" charset="0"/>
              </a:rPr>
              <a:t>Chronicles</a:t>
            </a:r>
            <a:r>
              <a:rPr lang="es-ES" b="1" dirty="0">
                <a:solidFill>
                  <a:schemeClr val="accent1">
                    <a:lumMod val="50000"/>
                  </a:schemeClr>
                </a:solidFill>
                <a:latin typeface="Comic Sans MS" panose="030F0702030302020204" pitchFamily="66" charset="0"/>
              </a:rPr>
              <a:t> 20:20, </a:t>
            </a:r>
            <a:r>
              <a:rPr lang="es-ES" sz="1400" b="1" dirty="0" err="1">
                <a:solidFill>
                  <a:schemeClr val="accent1">
                    <a:lumMod val="50000"/>
                  </a:schemeClr>
                </a:solidFill>
                <a:latin typeface="Comic Sans MS" panose="030F0702030302020204" pitchFamily="66" charset="0"/>
              </a:rPr>
              <a:t>NKJV</a:t>
            </a:r>
            <a:r>
              <a:rPr lang="es-ES" b="1" dirty="0">
                <a:solidFill>
                  <a:schemeClr val="accent1">
                    <a:lumMod val="50000"/>
                  </a:schemeClr>
                </a:solidFill>
                <a:latin typeface="Comic Sans MS" panose="030F0702030302020204" pitchFamily="66" charset="0"/>
              </a:rPr>
              <a:t>)</a:t>
            </a:r>
            <a:endParaRPr lang="es-ES" sz="2400" b="1" dirty="0">
              <a:solidFill>
                <a:schemeClr val="accent1">
                  <a:lumMod val="50000"/>
                </a:schemeClr>
              </a:solidFill>
              <a:latin typeface="Comic Sans MS" panose="030F0702030302020204" pitchFamily="66" charset="0"/>
            </a:endParaRPr>
          </a:p>
        </p:txBody>
      </p:sp>
    </p:spTree>
    <p:extLst>
      <p:ext uri="{BB962C8B-B14F-4D97-AF65-F5344CB8AC3E}">
        <p14:creationId xmlns:p14="http://schemas.microsoft.com/office/powerpoint/2010/main" val="39075798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A3809B9-DF40-C9A6-B854-87427A82BC12}"/>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C7BA7C3D-2271-7745-C256-BF359359E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26FF92A8-4549-EE02-D589-9D96A06D253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t="9277" b="9277"/>
          <a:stretch>
            <a:fillRect/>
          </a:stretch>
        </p:blipFill>
        <p:spPr>
          <a:xfrm>
            <a:off x="20" y="10"/>
            <a:ext cx="12191980" cy="5555964"/>
          </a:xfrm>
          <a:custGeom>
            <a:avLst/>
            <a:gdLst/>
            <a:ahLst/>
            <a:cxnLst/>
            <a:rect l="l" t="t" r="r" b="b"/>
            <a:pathLst>
              <a:path w="12188952" h="4558430">
                <a:moveTo>
                  <a:pt x="6789701" y="4490221"/>
                </a:moveTo>
                <a:lnTo>
                  <a:pt x="6788702" y="4490299"/>
                </a:lnTo>
                <a:lnTo>
                  <a:pt x="6788476" y="4490833"/>
                </a:lnTo>
                <a:close/>
                <a:moveTo>
                  <a:pt x="0" y="0"/>
                </a:moveTo>
                <a:lnTo>
                  <a:pt x="12188952" y="0"/>
                </a:lnTo>
                <a:lnTo>
                  <a:pt x="12188952" y="3596895"/>
                </a:lnTo>
                <a:lnTo>
                  <a:pt x="12061096" y="3635026"/>
                </a:lnTo>
                <a:cubicBezTo>
                  <a:pt x="11933500" y="3671240"/>
                  <a:pt x="11805390" y="3705769"/>
                  <a:pt x="11676800" y="3738601"/>
                </a:cubicBezTo>
                <a:cubicBezTo>
                  <a:pt x="11262789" y="3846108"/>
                  <a:pt x="10845343" y="3939710"/>
                  <a:pt x="10425355" y="4022140"/>
                </a:cubicBezTo>
                <a:cubicBezTo>
                  <a:pt x="10092810" y="4087351"/>
                  <a:pt x="9759033" y="4145748"/>
                  <a:pt x="9424022" y="4197302"/>
                </a:cubicBezTo>
                <a:cubicBezTo>
                  <a:pt x="9102997" y="4246959"/>
                  <a:pt x="8781133" y="4291526"/>
                  <a:pt x="8458419" y="4331003"/>
                </a:cubicBezTo>
                <a:cubicBezTo>
                  <a:pt x="8211360" y="4361169"/>
                  <a:pt x="7963792" y="4386742"/>
                  <a:pt x="7715970" y="4410950"/>
                </a:cubicBezTo>
                <a:lnTo>
                  <a:pt x="6951716" y="4476730"/>
                </a:lnTo>
                <a:lnTo>
                  <a:pt x="6936303" y="4478801"/>
                </a:lnTo>
                <a:lnTo>
                  <a:pt x="6790448" y="4490162"/>
                </a:lnTo>
                <a:lnTo>
                  <a:pt x="6799941" y="4491982"/>
                </a:lnTo>
                <a:cubicBezTo>
                  <a:pt x="6811623" y="4492448"/>
                  <a:pt x="6823734" y="4490275"/>
                  <a:pt x="6835432" y="4490275"/>
                </a:cubicBezTo>
                <a:cubicBezTo>
                  <a:pt x="6851580" y="4490275"/>
                  <a:pt x="6867729" y="4487668"/>
                  <a:pt x="6884003" y="4487297"/>
                </a:cubicBezTo>
                <a:cubicBezTo>
                  <a:pt x="7115805" y="4481835"/>
                  <a:pt x="7347351" y="4469668"/>
                  <a:pt x="7578771" y="4454770"/>
                </a:cubicBezTo>
                <a:cubicBezTo>
                  <a:pt x="7927552" y="4432302"/>
                  <a:pt x="8276080" y="4404123"/>
                  <a:pt x="8623845" y="4367873"/>
                </a:cubicBezTo>
                <a:cubicBezTo>
                  <a:pt x="8909939" y="4338575"/>
                  <a:pt x="9195310" y="4303940"/>
                  <a:pt x="9479970" y="4263967"/>
                </a:cubicBezTo>
                <a:cubicBezTo>
                  <a:pt x="9864901" y="4209593"/>
                  <a:pt x="10248014" y="4144879"/>
                  <a:pt x="10629308" y="4069810"/>
                </a:cubicBezTo>
                <a:cubicBezTo>
                  <a:pt x="11090114" y="3978690"/>
                  <a:pt x="11546975" y="3871184"/>
                  <a:pt x="11998498" y="3743816"/>
                </a:cubicBezTo>
                <a:lnTo>
                  <a:pt x="12188952" y="3687715"/>
                </a:lnTo>
                <a:lnTo>
                  <a:pt x="12188952" y="3742439"/>
                </a:lnTo>
                <a:lnTo>
                  <a:pt x="11829257" y="3846853"/>
                </a:lnTo>
                <a:cubicBezTo>
                  <a:pt x="11534769" y="3926550"/>
                  <a:pt x="11238120" y="3997436"/>
                  <a:pt x="10939183" y="4061368"/>
                </a:cubicBezTo>
                <a:cubicBezTo>
                  <a:pt x="10622824" y="4129150"/>
                  <a:pt x="10304941" y="4189147"/>
                  <a:pt x="9985530" y="4241373"/>
                </a:cubicBezTo>
                <a:cubicBezTo>
                  <a:pt x="9720036" y="4284822"/>
                  <a:pt x="9453814" y="4323467"/>
                  <a:pt x="9186882" y="4357320"/>
                </a:cubicBezTo>
                <a:cubicBezTo>
                  <a:pt x="8984197" y="4382894"/>
                  <a:pt x="8781514" y="4406977"/>
                  <a:pt x="8578198" y="4426839"/>
                </a:cubicBezTo>
                <a:cubicBezTo>
                  <a:pt x="8340547" y="4449559"/>
                  <a:pt x="8102644" y="4471034"/>
                  <a:pt x="7864358" y="4488290"/>
                </a:cubicBezTo>
                <a:cubicBezTo>
                  <a:pt x="7554994" y="4510634"/>
                  <a:pt x="7245502" y="4528512"/>
                  <a:pt x="6935502" y="4539684"/>
                </a:cubicBezTo>
                <a:cubicBezTo>
                  <a:pt x="6782917" y="4545147"/>
                  <a:pt x="6630334" y="4548995"/>
                  <a:pt x="6477750" y="4553587"/>
                </a:cubicBezTo>
                <a:cubicBezTo>
                  <a:pt x="6439195" y="4551503"/>
                  <a:pt x="6400529" y="4553128"/>
                  <a:pt x="6362294" y="4558430"/>
                </a:cubicBezTo>
                <a:lnTo>
                  <a:pt x="6057129" y="4558430"/>
                </a:lnTo>
                <a:lnTo>
                  <a:pt x="5977784" y="4553836"/>
                </a:lnTo>
                <a:cubicBezTo>
                  <a:pt x="5740261" y="4541423"/>
                  <a:pt x="5502739" y="4527644"/>
                  <a:pt x="5265087" y="4517587"/>
                </a:cubicBezTo>
                <a:cubicBezTo>
                  <a:pt x="4958267" y="4505171"/>
                  <a:pt x="4651826" y="4484691"/>
                  <a:pt x="4346277" y="4455517"/>
                </a:cubicBezTo>
                <a:cubicBezTo>
                  <a:pt x="4021654" y="4424605"/>
                  <a:pt x="3697795" y="4389970"/>
                  <a:pt x="3373045" y="4356948"/>
                </a:cubicBezTo>
                <a:cubicBezTo>
                  <a:pt x="3035412" y="4322686"/>
                  <a:pt x="2698456" y="4283047"/>
                  <a:pt x="2362173" y="4238021"/>
                </a:cubicBezTo>
                <a:cubicBezTo>
                  <a:pt x="1984692" y="4187868"/>
                  <a:pt x="1608364" y="4130142"/>
                  <a:pt x="1233177" y="4064845"/>
                </a:cubicBezTo>
                <a:cubicBezTo>
                  <a:pt x="842181" y="3996132"/>
                  <a:pt x="453758" y="3917644"/>
                  <a:pt x="68500" y="3825138"/>
                </a:cubicBezTo>
                <a:lnTo>
                  <a:pt x="0" y="3807783"/>
                </a:lnTo>
                <a:lnTo>
                  <a:pt x="0" y="3751294"/>
                </a:lnTo>
                <a:lnTo>
                  <a:pt x="72441" y="3770071"/>
                </a:lnTo>
                <a:cubicBezTo>
                  <a:pt x="247961" y="3812249"/>
                  <a:pt x="424164" y="3851509"/>
                  <a:pt x="600716" y="3888441"/>
                </a:cubicBezTo>
                <a:cubicBezTo>
                  <a:pt x="988279" y="3969255"/>
                  <a:pt x="1378133" y="4038153"/>
                  <a:pt x="1769512" y="4098609"/>
                </a:cubicBezTo>
                <a:cubicBezTo>
                  <a:pt x="2052426" y="4142185"/>
                  <a:pt x="2335725" y="4182282"/>
                  <a:pt x="2613554" y="4215551"/>
                </a:cubicBezTo>
                <a:cubicBezTo>
                  <a:pt x="2605544" y="4218158"/>
                  <a:pt x="2594611" y="4208102"/>
                  <a:pt x="2581134" y="4205620"/>
                </a:cubicBezTo>
                <a:cubicBezTo>
                  <a:pt x="2087178" y="4113668"/>
                  <a:pt x="1597684" y="4002775"/>
                  <a:pt x="1112635" y="3872923"/>
                </a:cubicBezTo>
                <a:cubicBezTo>
                  <a:pt x="880453" y="3810852"/>
                  <a:pt x="649713" y="3744374"/>
                  <a:pt x="420412" y="3673490"/>
                </a:cubicBezTo>
                <a:lnTo>
                  <a:pt x="0" y="3534573"/>
                </a:lnTo>
                <a:close/>
              </a:path>
            </a:pathLst>
          </a:custGeom>
          <a:effectLst>
            <a:outerShdw blurRad="50800" dist="38100" dir="5400000" algn="t" rotWithShape="0">
              <a:prstClr val="black">
                <a:alpha val="40000"/>
              </a:prstClr>
            </a:outerShdw>
          </a:effectLst>
        </p:spPr>
      </p:pic>
      <p:sp>
        <p:nvSpPr>
          <p:cNvPr id="4" name="CuadroTexto 3">
            <a:extLst>
              <a:ext uri="{FF2B5EF4-FFF2-40B4-BE49-F238E27FC236}">
                <a16:creationId xmlns:a16="http://schemas.microsoft.com/office/drawing/2014/main" id="{9737914A-4281-91DC-FB14-F172CF75E1BD}"/>
              </a:ext>
            </a:extLst>
          </p:cNvPr>
          <p:cNvSpPr txBox="1"/>
          <p:nvPr/>
        </p:nvSpPr>
        <p:spPr>
          <a:xfrm>
            <a:off x="170755" y="4870174"/>
            <a:ext cx="11850491" cy="1916657"/>
          </a:xfrm>
          <a:prstGeom prst="rect">
            <a:avLst/>
          </a:prstGeom>
          <a:noFill/>
        </p:spPr>
        <p:txBody>
          <a:bodyPr wrap="square">
            <a:prstTxWarp prst="textDeflateTop">
              <a:avLst>
                <a:gd name="adj" fmla="val 42222"/>
              </a:avLst>
            </a:prstTxWarp>
            <a:spAutoFit/>
            <a:scene3d>
              <a:camera prst="orthographicFront"/>
              <a:lightRig rig="threePt" dir="t"/>
            </a:scene3d>
            <a:sp3d extrusionH="57150">
              <a:bevelT w="38100" h="38100"/>
            </a:sp3d>
          </a:bodyPr>
          <a:lstStyle/>
          <a:p>
            <a:pPr algn="ctr"/>
            <a:r>
              <a:rPr lang="en-US" sz="2200" b="1" dirty="0">
                <a:solidFill>
                  <a:schemeClr val="accent2">
                    <a:lumMod val="50000"/>
                  </a:schemeClr>
                </a:solidFill>
                <a:latin typeface="Comic Sans MS" panose="030F0702030302020204" pitchFamily="66" charset="0"/>
              </a:rPr>
              <a:t>“There are diversities of gifts, but the same Spirit. There are differences of ministries, but the same Lord. And there are diversities of activities, but it is the same God who works all in all”</a:t>
            </a:r>
            <a:r>
              <a:rPr lang="es-ES" sz="2200" b="1" dirty="0">
                <a:solidFill>
                  <a:schemeClr val="accent2">
                    <a:lumMod val="50000"/>
                  </a:schemeClr>
                </a:solidFill>
                <a:latin typeface="Comic Sans MS" panose="030F0702030302020204" pitchFamily="66" charset="0"/>
              </a:rPr>
              <a:t> </a:t>
            </a:r>
            <a:r>
              <a:rPr lang="es-ES" sz="1500" b="1" dirty="0">
                <a:solidFill>
                  <a:schemeClr val="accent2">
                    <a:lumMod val="50000"/>
                  </a:schemeClr>
                </a:solidFill>
                <a:latin typeface="Comic Sans MS" panose="030F0702030302020204" pitchFamily="66" charset="0"/>
              </a:rPr>
              <a:t>(1 Corinthians 12:4-6, </a:t>
            </a:r>
            <a:r>
              <a:rPr lang="es-ES" sz="1200" b="1" dirty="0" err="1">
                <a:solidFill>
                  <a:schemeClr val="accent2">
                    <a:lumMod val="50000"/>
                  </a:schemeClr>
                </a:solidFill>
                <a:latin typeface="Comic Sans MS" panose="030F0702030302020204" pitchFamily="66" charset="0"/>
              </a:rPr>
              <a:t>NKJV</a:t>
            </a:r>
            <a:r>
              <a:rPr lang="es-ES" sz="1500" b="1" dirty="0">
                <a:solidFill>
                  <a:schemeClr val="accent2">
                    <a:lumMod val="50000"/>
                  </a:schemeClr>
                </a:solidFill>
                <a:latin typeface="Comic Sans MS" panose="030F0702030302020204" pitchFamily="66" charset="0"/>
              </a:rPr>
              <a:t>)</a:t>
            </a:r>
          </a:p>
        </p:txBody>
      </p:sp>
    </p:spTree>
    <p:extLst>
      <p:ext uri="{BB962C8B-B14F-4D97-AF65-F5344CB8AC3E}">
        <p14:creationId xmlns:p14="http://schemas.microsoft.com/office/powerpoint/2010/main" val="2071165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419116" y="1280061"/>
            <a:ext cx="4967444" cy="3785652"/>
          </a:xfrm>
          <a:prstGeom prst="rect">
            <a:avLst/>
          </a:prstGeom>
          <a:noFill/>
        </p:spPr>
        <p:txBody>
          <a:bodyPr wrap="square">
            <a:spAutoFit/>
            <a:scene3d>
              <a:camera prst="orthographicFront"/>
              <a:lightRig rig="threePt" dir="t"/>
            </a:scene3d>
            <a:sp3d extrusionH="57150">
              <a:bevelT w="38100" h="38100"/>
            </a:sp3d>
          </a:bodyPr>
          <a:lstStyle/>
          <a:p>
            <a:pPr algn="ctr">
              <a:spcBef>
                <a:spcPts val="600"/>
              </a:spcBef>
            </a:pPr>
            <a:r>
              <a:rPr lang="en-US" sz="2400" b="1" dirty="0">
                <a:solidFill>
                  <a:srgbClr val="9E3939"/>
                </a:solidFill>
                <a:latin typeface="Comic Sans MS" panose="030F0702030302020204" pitchFamily="66" charset="0"/>
              </a:rPr>
              <a:t>“The Revelation of Jesus Christ, which God gave Him to show His servants—things which must shortly take place. And He sent and signified it by His angel to His servant John, who bore witness to the word of God, and to the testimony of Jesus Christ, to all things that he saw” </a:t>
            </a:r>
            <a:r>
              <a:rPr lang="es-ES" b="1" dirty="0">
                <a:solidFill>
                  <a:srgbClr val="9E3939"/>
                </a:solidFill>
                <a:latin typeface="Comic Sans MS" panose="030F0702030302020204" pitchFamily="66" charset="0"/>
              </a:rPr>
              <a:t>(Revelation 1:1-2)</a:t>
            </a:r>
            <a:endParaRPr lang="es-ES" sz="2400" b="1" dirty="0">
              <a:solidFill>
                <a:srgbClr val="9E3939"/>
              </a:solidFill>
              <a:latin typeface="Comic Sans MS" panose="030F0702030302020204" pitchFamily="66" charset="0"/>
            </a:endParaRPr>
          </a:p>
        </p:txBody>
      </p:sp>
    </p:spTree>
    <p:extLst>
      <p:ext uri="{BB962C8B-B14F-4D97-AF65-F5344CB8AC3E}">
        <p14:creationId xmlns:p14="http://schemas.microsoft.com/office/powerpoint/2010/main" val="3476885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C6777B5-64F4-4200-B099-34168B69FE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Imagen 2">
            <a:extLst>
              <a:ext uri="{FF2B5EF4-FFF2-40B4-BE49-F238E27FC236}">
                <a16:creationId xmlns:a16="http://schemas.microsoft.com/office/drawing/2014/main" id="{93FD08D0-5EF9-19E5-F782-341DB43F93EC}"/>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33" t="18283" r="133" b="1012"/>
          <a:stretch>
            <a:fillRect/>
          </a:stretch>
        </p:blipFill>
        <p:spPr>
          <a:xfrm>
            <a:off x="20" y="10"/>
            <a:ext cx="12191980" cy="5534736"/>
          </a:xfrm>
          <a:custGeom>
            <a:avLst/>
            <a:gdLst/>
            <a:ahLst/>
            <a:cxnLst/>
            <a:rect l="l" t="t" r="r" b="b"/>
            <a:pathLst>
              <a:path w="12192000" h="6096000">
                <a:moveTo>
                  <a:pt x="7230262" y="5906862"/>
                </a:moveTo>
                <a:lnTo>
                  <a:pt x="7197115" y="5913338"/>
                </a:lnTo>
                <a:lnTo>
                  <a:pt x="7214545" y="5911744"/>
                </a:lnTo>
                <a:cubicBezTo>
                  <a:pt x="7220308" y="5910958"/>
                  <a:pt x="7225785" y="5909624"/>
                  <a:pt x="7230262" y="5906862"/>
                </a:cubicBezTo>
                <a:close/>
                <a:moveTo>
                  <a:pt x="7009120" y="5850263"/>
                </a:moveTo>
                <a:lnTo>
                  <a:pt x="7021563" y="5861355"/>
                </a:lnTo>
                <a:lnTo>
                  <a:pt x="7021563" y="5861354"/>
                </a:lnTo>
                <a:close/>
                <a:moveTo>
                  <a:pt x="7768443" y="5742074"/>
                </a:moveTo>
                <a:lnTo>
                  <a:pt x="7768443" y="5742075"/>
                </a:lnTo>
                <a:lnTo>
                  <a:pt x="7792447" y="5764553"/>
                </a:lnTo>
                <a:cubicBezTo>
                  <a:pt x="7785969" y="5758457"/>
                  <a:pt x="7779301" y="5752361"/>
                  <a:pt x="7768443" y="5742074"/>
                </a:cubicBezTo>
                <a:close/>
                <a:moveTo>
                  <a:pt x="4038748" y="5739955"/>
                </a:moveTo>
                <a:lnTo>
                  <a:pt x="4030517" y="5751599"/>
                </a:lnTo>
                <a:cubicBezTo>
                  <a:pt x="4026230" y="5759505"/>
                  <a:pt x="4021242" y="5765745"/>
                  <a:pt x="4015609" y="5770450"/>
                </a:cubicBezTo>
                <a:lnTo>
                  <a:pt x="3996845" y="5780104"/>
                </a:lnTo>
                <a:cubicBezTo>
                  <a:pt x="4010562" y="5776555"/>
                  <a:pt x="4021944" y="5767411"/>
                  <a:pt x="4030518" y="5751599"/>
                </a:cubicBezTo>
                <a:close/>
                <a:moveTo>
                  <a:pt x="6245343" y="5736549"/>
                </a:moveTo>
                <a:lnTo>
                  <a:pt x="6274406" y="5743345"/>
                </a:lnTo>
                <a:lnTo>
                  <a:pt x="6291247" y="5749662"/>
                </a:lnTo>
                <a:lnTo>
                  <a:pt x="6291385" y="5749714"/>
                </a:lnTo>
                <a:lnTo>
                  <a:pt x="6306284" y="5755552"/>
                </a:lnTo>
                <a:lnTo>
                  <a:pt x="6308075" y="5755968"/>
                </a:lnTo>
                <a:lnTo>
                  <a:pt x="6313855" y="5758133"/>
                </a:lnTo>
                <a:cubicBezTo>
                  <a:pt x="6321454" y="5760521"/>
                  <a:pt x="6329151" y="5762258"/>
                  <a:pt x="6337048" y="5762696"/>
                </a:cubicBezTo>
                <a:lnTo>
                  <a:pt x="6308075" y="5755968"/>
                </a:lnTo>
                <a:lnTo>
                  <a:pt x="6291385" y="5749714"/>
                </a:lnTo>
                <a:lnTo>
                  <a:pt x="6276197" y="5743764"/>
                </a:lnTo>
                <a:lnTo>
                  <a:pt x="6274406" y="5743345"/>
                </a:lnTo>
                <a:lnTo>
                  <a:pt x="6268613" y="5741171"/>
                </a:lnTo>
                <a:cubicBezTo>
                  <a:pt x="6260996" y="5738770"/>
                  <a:pt x="6253273" y="5737013"/>
                  <a:pt x="6245343" y="5736549"/>
                </a:cubicBezTo>
                <a:close/>
                <a:moveTo>
                  <a:pt x="6558837" y="5706717"/>
                </a:moveTo>
                <a:cubicBezTo>
                  <a:pt x="6548970" y="5706068"/>
                  <a:pt x="6539355" y="5706473"/>
                  <a:pt x="6529984" y="5708163"/>
                </a:cubicBezTo>
                <a:lnTo>
                  <a:pt x="6589207" y="5711593"/>
                </a:lnTo>
                <a:cubicBezTo>
                  <a:pt x="6578825" y="5709068"/>
                  <a:pt x="6568705" y="5707366"/>
                  <a:pt x="6558837" y="5706717"/>
                </a:cubicBezTo>
                <a:close/>
                <a:moveTo>
                  <a:pt x="4834454" y="5646059"/>
                </a:moveTo>
                <a:cubicBezTo>
                  <a:pt x="4849504" y="5662538"/>
                  <a:pt x="4866316" y="5668776"/>
                  <a:pt x="4883986" y="5670301"/>
                </a:cubicBezTo>
                <a:lnTo>
                  <a:pt x="4858238" y="5663787"/>
                </a:lnTo>
                <a:cubicBezTo>
                  <a:pt x="4849945" y="5659978"/>
                  <a:pt x="4841980" y="5654298"/>
                  <a:pt x="4834454" y="5646059"/>
                </a:cubicBezTo>
                <a:close/>
                <a:moveTo>
                  <a:pt x="5056443" y="5643725"/>
                </a:moveTo>
                <a:lnTo>
                  <a:pt x="5072588" y="5644505"/>
                </a:lnTo>
                <a:cubicBezTo>
                  <a:pt x="5078053" y="5645963"/>
                  <a:pt x="5083590" y="5648726"/>
                  <a:pt x="5089162" y="5653107"/>
                </a:cubicBezTo>
                <a:cubicBezTo>
                  <a:pt x="5078019" y="5644344"/>
                  <a:pt x="5067015" y="5642058"/>
                  <a:pt x="5056443" y="5643725"/>
                </a:cubicBezTo>
                <a:close/>
                <a:moveTo>
                  <a:pt x="739852" y="5343843"/>
                </a:moveTo>
                <a:cubicBezTo>
                  <a:pt x="733899" y="5350392"/>
                  <a:pt x="728660" y="5358013"/>
                  <a:pt x="724278" y="5365062"/>
                </a:cubicBezTo>
                <a:cubicBezTo>
                  <a:pt x="719849" y="5372206"/>
                  <a:pt x="714527" y="5377552"/>
                  <a:pt x="708621" y="5381222"/>
                </a:cubicBezTo>
                <a:lnTo>
                  <a:pt x="691439" y="5386697"/>
                </a:lnTo>
                <a:lnTo>
                  <a:pt x="708622" y="5381222"/>
                </a:lnTo>
                <a:cubicBezTo>
                  <a:pt x="714527" y="5377552"/>
                  <a:pt x="719849" y="5372206"/>
                  <a:pt x="724279" y="5365062"/>
                </a:cubicBezTo>
                <a:cubicBezTo>
                  <a:pt x="728660" y="5358013"/>
                  <a:pt x="733899" y="5350392"/>
                  <a:pt x="739852" y="5343843"/>
                </a:cubicBezTo>
                <a:close/>
                <a:moveTo>
                  <a:pt x="8934151" y="5275333"/>
                </a:moveTo>
                <a:cubicBezTo>
                  <a:pt x="8940248" y="5280573"/>
                  <a:pt x="8947058" y="5285906"/>
                  <a:pt x="8954249" y="5290264"/>
                </a:cubicBezTo>
                <a:lnTo>
                  <a:pt x="8962389" y="5293563"/>
                </a:lnTo>
                <a:lnTo>
                  <a:pt x="8954250" y="5290264"/>
                </a:lnTo>
                <a:cubicBezTo>
                  <a:pt x="8947058" y="5285906"/>
                  <a:pt x="8940248" y="5280573"/>
                  <a:pt x="8934151" y="5275333"/>
                </a:cubicBezTo>
                <a:close/>
                <a:moveTo>
                  <a:pt x="2314816" y="5273737"/>
                </a:moveTo>
                <a:cubicBezTo>
                  <a:pt x="2309720" y="5274714"/>
                  <a:pt x="2304339" y="5276762"/>
                  <a:pt x="2300909" y="5279143"/>
                </a:cubicBezTo>
                <a:cubicBezTo>
                  <a:pt x="2267856" y="5302385"/>
                  <a:pt x="2242281" y="5314291"/>
                  <a:pt x="2216515" y="5314887"/>
                </a:cubicBezTo>
                <a:cubicBezTo>
                  <a:pt x="2242281" y="5314291"/>
                  <a:pt x="2267856" y="5302385"/>
                  <a:pt x="2300910" y="5279143"/>
                </a:cubicBezTo>
                <a:close/>
                <a:moveTo>
                  <a:pt x="1916629" y="5252000"/>
                </a:moveTo>
                <a:lnTo>
                  <a:pt x="1907132" y="5255330"/>
                </a:lnTo>
                <a:lnTo>
                  <a:pt x="1866619" y="5265015"/>
                </a:lnTo>
                <a:lnTo>
                  <a:pt x="1907133" y="5255330"/>
                </a:lnTo>
                <a:close/>
                <a:moveTo>
                  <a:pt x="2058204" y="5241232"/>
                </a:moveTo>
                <a:cubicBezTo>
                  <a:pt x="2076636" y="5242946"/>
                  <a:pt x="2095174" y="5243803"/>
                  <a:pt x="2108194" y="5255939"/>
                </a:cubicBezTo>
                <a:cubicBezTo>
                  <a:pt x="2095175" y="5243803"/>
                  <a:pt x="2076636" y="5242946"/>
                  <a:pt x="2058204" y="5241232"/>
                </a:cubicBezTo>
                <a:close/>
                <a:moveTo>
                  <a:pt x="0" y="0"/>
                </a:moveTo>
                <a:lnTo>
                  <a:pt x="12191456" y="0"/>
                </a:lnTo>
                <a:lnTo>
                  <a:pt x="12191456" y="873938"/>
                </a:lnTo>
                <a:lnTo>
                  <a:pt x="12192000" y="873938"/>
                </a:lnTo>
                <a:lnTo>
                  <a:pt x="12192000" y="3249107"/>
                </a:lnTo>
                <a:cubicBezTo>
                  <a:pt x="12192000" y="3264730"/>
                  <a:pt x="12192000" y="3274255"/>
                  <a:pt x="12192000" y="3283970"/>
                </a:cubicBezTo>
                <a:lnTo>
                  <a:pt x="12192000" y="3681702"/>
                </a:lnTo>
                <a:lnTo>
                  <a:pt x="12160947" y="3710323"/>
                </a:lnTo>
                <a:cubicBezTo>
                  <a:pt x="12118083" y="3731849"/>
                  <a:pt x="12072360" y="3751282"/>
                  <a:pt x="12026448" y="3770523"/>
                </a:cubicBezTo>
                <a:cubicBezTo>
                  <a:pt x="12013114" y="3776049"/>
                  <a:pt x="11998443" y="3779097"/>
                  <a:pt x="11986443" y="3786526"/>
                </a:cubicBezTo>
                <a:cubicBezTo>
                  <a:pt x="11931195" y="3820436"/>
                  <a:pt x="11877664" y="3857014"/>
                  <a:pt x="11821656" y="3889591"/>
                </a:cubicBezTo>
                <a:cubicBezTo>
                  <a:pt x="11763931" y="3923310"/>
                  <a:pt x="11712304" y="3963126"/>
                  <a:pt x="11672489" y="4017039"/>
                </a:cubicBezTo>
                <a:cubicBezTo>
                  <a:pt x="11635529" y="4067143"/>
                  <a:pt x="11599714" y="4118007"/>
                  <a:pt x="11562947" y="4168300"/>
                </a:cubicBezTo>
                <a:cubicBezTo>
                  <a:pt x="11553613" y="4181065"/>
                  <a:pt x="11545039" y="4196115"/>
                  <a:pt x="11532275" y="4204307"/>
                </a:cubicBezTo>
                <a:cubicBezTo>
                  <a:pt x="11505795" y="4221452"/>
                  <a:pt x="11476838" y="4235359"/>
                  <a:pt x="11448453" y="4249457"/>
                </a:cubicBezTo>
                <a:cubicBezTo>
                  <a:pt x="11424069" y="4261459"/>
                  <a:pt x="11398160" y="4270411"/>
                  <a:pt x="11374346" y="4283366"/>
                </a:cubicBezTo>
                <a:cubicBezTo>
                  <a:pt x="11355296" y="4293655"/>
                  <a:pt x="11338339" y="4307943"/>
                  <a:pt x="11320623" y="4320897"/>
                </a:cubicBezTo>
                <a:cubicBezTo>
                  <a:pt x="11305192" y="4332136"/>
                  <a:pt x="11288238" y="4341852"/>
                  <a:pt x="11275283" y="4355378"/>
                </a:cubicBezTo>
                <a:cubicBezTo>
                  <a:pt x="11243658" y="4388145"/>
                  <a:pt x="11211843" y="4420340"/>
                  <a:pt x="11172600" y="4444536"/>
                </a:cubicBezTo>
                <a:cubicBezTo>
                  <a:pt x="11133927" y="4468538"/>
                  <a:pt x="11097350" y="4495401"/>
                  <a:pt x="11058869" y="4519786"/>
                </a:cubicBezTo>
                <a:cubicBezTo>
                  <a:pt x="11021146" y="4543599"/>
                  <a:pt x="10987046" y="4569697"/>
                  <a:pt x="10967423" y="4611991"/>
                </a:cubicBezTo>
                <a:cubicBezTo>
                  <a:pt x="10958661" y="4630659"/>
                  <a:pt x="10946279" y="4651044"/>
                  <a:pt x="10929704" y="4661903"/>
                </a:cubicBezTo>
                <a:cubicBezTo>
                  <a:pt x="10906081" y="4677334"/>
                  <a:pt x="10876171" y="4682859"/>
                  <a:pt x="10850453" y="4696003"/>
                </a:cubicBezTo>
                <a:cubicBezTo>
                  <a:pt x="10820162" y="4711434"/>
                  <a:pt x="10785111" y="4724770"/>
                  <a:pt x="10764534" y="4749345"/>
                </a:cubicBezTo>
                <a:cubicBezTo>
                  <a:pt x="10746246" y="4771255"/>
                  <a:pt x="10727767" y="4788399"/>
                  <a:pt x="10703573" y="4802305"/>
                </a:cubicBezTo>
                <a:cubicBezTo>
                  <a:pt x="10686617" y="4812022"/>
                  <a:pt x="10674046" y="4829738"/>
                  <a:pt x="10656519" y="4837740"/>
                </a:cubicBezTo>
                <a:cubicBezTo>
                  <a:pt x="10633467" y="4848409"/>
                  <a:pt x="10610225" y="4856791"/>
                  <a:pt x="10590031" y="4873366"/>
                </a:cubicBezTo>
                <a:cubicBezTo>
                  <a:pt x="10569075" y="4890510"/>
                  <a:pt x="10545263" y="4904036"/>
                  <a:pt x="10523354" y="4920039"/>
                </a:cubicBezTo>
                <a:cubicBezTo>
                  <a:pt x="10511734" y="4928611"/>
                  <a:pt x="10502208" y="4939851"/>
                  <a:pt x="10490969" y="4948806"/>
                </a:cubicBezTo>
                <a:cubicBezTo>
                  <a:pt x="10470394" y="4965188"/>
                  <a:pt x="10449438" y="4981191"/>
                  <a:pt x="10428291" y="4996622"/>
                </a:cubicBezTo>
                <a:cubicBezTo>
                  <a:pt x="10407146" y="5012055"/>
                  <a:pt x="10386952" y="5029961"/>
                  <a:pt x="10363709" y="5041201"/>
                </a:cubicBezTo>
                <a:cubicBezTo>
                  <a:pt x="10324086" y="5060251"/>
                  <a:pt x="10280840" y="5071682"/>
                  <a:pt x="10242357" y="5092257"/>
                </a:cubicBezTo>
                <a:cubicBezTo>
                  <a:pt x="10203304" y="5113211"/>
                  <a:pt x="10166536" y="5139503"/>
                  <a:pt x="10131863" y="5167315"/>
                </a:cubicBezTo>
                <a:cubicBezTo>
                  <a:pt x="10104430" y="5189224"/>
                  <a:pt x="10078713" y="5210943"/>
                  <a:pt x="10044230" y="5222182"/>
                </a:cubicBezTo>
                <a:cubicBezTo>
                  <a:pt x="10024990" y="5228470"/>
                  <a:pt x="10004797" y="5242186"/>
                  <a:pt x="9993175" y="5258189"/>
                </a:cubicBezTo>
                <a:cubicBezTo>
                  <a:pt x="9968027" y="5293049"/>
                  <a:pt x="9935832" y="5317626"/>
                  <a:pt x="9899446" y="5338582"/>
                </a:cubicBezTo>
                <a:cubicBezTo>
                  <a:pt x="9850865" y="5366776"/>
                  <a:pt x="9802858" y="5395543"/>
                  <a:pt x="9754088" y="5423166"/>
                </a:cubicBezTo>
                <a:cubicBezTo>
                  <a:pt x="9725323" y="5439551"/>
                  <a:pt x="9696749" y="5456885"/>
                  <a:pt x="9666265" y="5468888"/>
                </a:cubicBezTo>
                <a:cubicBezTo>
                  <a:pt x="9603971" y="5493655"/>
                  <a:pt x="9540152" y="5514799"/>
                  <a:pt x="9477283" y="5537851"/>
                </a:cubicBezTo>
                <a:cubicBezTo>
                  <a:pt x="9456709" y="5545280"/>
                  <a:pt x="9437278" y="5555949"/>
                  <a:pt x="9416321" y="5562426"/>
                </a:cubicBezTo>
                <a:cubicBezTo>
                  <a:pt x="9393650" y="5569475"/>
                  <a:pt x="9369267" y="5571571"/>
                  <a:pt x="9346597" y="5578619"/>
                </a:cubicBezTo>
                <a:cubicBezTo>
                  <a:pt x="9308875" y="5590240"/>
                  <a:pt x="9272298" y="5605101"/>
                  <a:pt x="9234579" y="5616911"/>
                </a:cubicBezTo>
                <a:cubicBezTo>
                  <a:pt x="9161805" y="5639582"/>
                  <a:pt x="9088840" y="5661299"/>
                  <a:pt x="9015878" y="5682826"/>
                </a:cubicBezTo>
                <a:cubicBezTo>
                  <a:pt x="9000257" y="5687399"/>
                  <a:pt x="8983301" y="5687970"/>
                  <a:pt x="8967871" y="5692923"/>
                </a:cubicBezTo>
                <a:cubicBezTo>
                  <a:pt x="8926911" y="5706259"/>
                  <a:pt x="8886142" y="5720736"/>
                  <a:pt x="8845565" y="5735407"/>
                </a:cubicBezTo>
                <a:cubicBezTo>
                  <a:pt x="8820990" y="5744361"/>
                  <a:pt x="8796985" y="5755409"/>
                  <a:pt x="8772219" y="5763982"/>
                </a:cubicBezTo>
                <a:cubicBezTo>
                  <a:pt x="8752407" y="5770840"/>
                  <a:pt x="8732023" y="5776174"/>
                  <a:pt x="8711448" y="5780366"/>
                </a:cubicBezTo>
                <a:cubicBezTo>
                  <a:pt x="8693731" y="5783986"/>
                  <a:pt x="8675253" y="5783603"/>
                  <a:pt x="8657726" y="5787986"/>
                </a:cubicBezTo>
                <a:cubicBezTo>
                  <a:pt x="8610288" y="5799797"/>
                  <a:pt x="8563425" y="5813133"/>
                  <a:pt x="8516369" y="5825705"/>
                </a:cubicBezTo>
                <a:cubicBezTo>
                  <a:pt x="8497511" y="5830659"/>
                  <a:pt x="8478269" y="5834280"/>
                  <a:pt x="8459979" y="5840566"/>
                </a:cubicBezTo>
                <a:cubicBezTo>
                  <a:pt x="8411019" y="5857141"/>
                  <a:pt x="8362822" y="5875999"/>
                  <a:pt x="8313671" y="5891622"/>
                </a:cubicBezTo>
                <a:cubicBezTo>
                  <a:pt x="8272903" y="5904576"/>
                  <a:pt x="8230992" y="5913910"/>
                  <a:pt x="8189651" y="5925341"/>
                </a:cubicBezTo>
                <a:cubicBezTo>
                  <a:pt x="8172124" y="5930295"/>
                  <a:pt x="8155359" y="5937343"/>
                  <a:pt x="8137835" y="5941534"/>
                </a:cubicBezTo>
                <a:cubicBezTo>
                  <a:pt x="8098590" y="5951059"/>
                  <a:pt x="8058774" y="5959059"/>
                  <a:pt x="8019339" y="5968586"/>
                </a:cubicBezTo>
                <a:cubicBezTo>
                  <a:pt x="7996859" y="5974110"/>
                  <a:pt x="7975142" y="5984017"/>
                  <a:pt x="7952280" y="5987637"/>
                </a:cubicBezTo>
                <a:cubicBezTo>
                  <a:pt x="7897987" y="5996209"/>
                  <a:pt x="7843311" y="6002305"/>
                  <a:pt x="7788636" y="6009163"/>
                </a:cubicBezTo>
                <a:cubicBezTo>
                  <a:pt x="7732247" y="6016211"/>
                  <a:pt x="7676047" y="6023642"/>
                  <a:pt x="7619655" y="6029928"/>
                </a:cubicBezTo>
                <a:cubicBezTo>
                  <a:pt x="7588795" y="6033168"/>
                  <a:pt x="7557742" y="6033738"/>
                  <a:pt x="7526880" y="6036786"/>
                </a:cubicBezTo>
                <a:cubicBezTo>
                  <a:pt x="7499828" y="6039455"/>
                  <a:pt x="7472967" y="6044407"/>
                  <a:pt x="7445916" y="6047647"/>
                </a:cubicBezTo>
                <a:cubicBezTo>
                  <a:pt x="7422483" y="6050313"/>
                  <a:pt x="7398860" y="6051837"/>
                  <a:pt x="7375428" y="6054505"/>
                </a:cubicBezTo>
                <a:cubicBezTo>
                  <a:pt x="7337899" y="6058885"/>
                  <a:pt x="7300559" y="6063839"/>
                  <a:pt x="7263220" y="6068411"/>
                </a:cubicBezTo>
                <a:cubicBezTo>
                  <a:pt x="7247599" y="6070126"/>
                  <a:pt x="7231214" y="6074888"/>
                  <a:pt x="7216547" y="6072032"/>
                </a:cubicBezTo>
                <a:cubicBezTo>
                  <a:pt x="7179587" y="6064791"/>
                  <a:pt x="7143199" y="6066887"/>
                  <a:pt x="7106432" y="6071840"/>
                </a:cubicBezTo>
                <a:cubicBezTo>
                  <a:pt x="7093860" y="6073555"/>
                  <a:pt x="7080334" y="6073174"/>
                  <a:pt x="7068141" y="6069936"/>
                </a:cubicBezTo>
                <a:cubicBezTo>
                  <a:pt x="7043184" y="6063457"/>
                  <a:pt x="7018991" y="6054313"/>
                  <a:pt x="6994415" y="6046313"/>
                </a:cubicBezTo>
                <a:cubicBezTo>
                  <a:pt x="6991747" y="6045361"/>
                  <a:pt x="6988509" y="6045169"/>
                  <a:pt x="6985653" y="6044599"/>
                </a:cubicBezTo>
                <a:cubicBezTo>
                  <a:pt x="6969457" y="6041359"/>
                  <a:pt x="6953457" y="6038120"/>
                  <a:pt x="6937263" y="6035263"/>
                </a:cubicBezTo>
                <a:cubicBezTo>
                  <a:pt x="6928501" y="6033738"/>
                  <a:pt x="6919547" y="6033549"/>
                  <a:pt x="6910782" y="6032214"/>
                </a:cubicBezTo>
                <a:cubicBezTo>
                  <a:pt x="6876872" y="6026880"/>
                  <a:pt x="6839534" y="6035834"/>
                  <a:pt x="6810195" y="6012784"/>
                </a:cubicBezTo>
                <a:cubicBezTo>
                  <a:pt x="6791144" y="5997923"/>
                  <a:pt x="6772665" y="6001353"/>
                  <a:pt x="6752283" y="6003639"/>
                </a:cubicBezTo>
                <a:cubicBezTo>
                  <a:pt x="6736851" y="6005353"/>
                  <a:pt x="6721038" y="6004782"/>
                  <a:pt x="6705417" y="6004974"/>
                </a:cubicBezTo>
                <a:cubicBezTo>
                  <a:pt x="6677984" y="6005543"/>
                  <a:pt x="6650551" y="6005735"/>
                  <a:pt x="6623118" y="6006687"/>
                </a:cubicBezTo>
                <a:cubicBezTo>
                  <a:pt x="6614353" y="6007067"/>
                  <a:pt x="6605401" y="6011832"/>
                  <a:pt x="6596828" y="6011070"/>
                </a:cubicBezTo>
                <a:cubicBezTo>
                  <a:pt x="6557201" y="6007449"/>
                  <a:pt x="6517576" y="6001734"/>
                  <a:pt x="6477951" y="5998495"/>
                </a:cubicBezTo>
                <a:cubicBezTo>
                  <a:pt x="6455472" y="5996591"/>
                  <a:pt x="6432420" y="6000209"/>
                  <a:pt x="6410131" y="5997543"/>
                </a:cubicBezTo>
                <a:cubicBezTo>
                  <a:pt x="6384414" y="5994495"/>
                  <a:pt x="6359268" y="5986685"/>
                  <a:pt x="6333739" y="5981920"/>
                </a:cubicBezTo>
                <a:cubicBezTo>
                  <a:pt x="6326691" y="5980589"/>
                  <a:pt x="6318880" y="5982303"/>
                  <a:pt x="6311449" y="5982682"/>
                </a:cubicBezTo>
                <a:cubicBezTo>
                  <a:pt x="6303068" y="5983064"/>
                  <a:pt x="6294876" y="5983826"/>
                  <a:pt x="6286493" y="5984017"/>
                </a:cubicBezTo>
                <a:cubicBezTo>
                  <a:pt x="6260964" y="5984399"/>
                  <a:pt x="6235437" y="5983826"/>
                  <a:pt x="6209909" y="5985161"/>
                </a:cubicBezTo>
                <a:cubicBezTo>
                  <a:pt x="6194288" y="5985922"/>
                  <a:pt x="6177905" y="5993733"/>
                  <a:pt x="6163425" y="5990874"/>
                </a:cubicBezTo>
                <a:cubicBezTo>
                  <a:pt x="6133897" y="5985351"/>
                  <a:pt x="6104368" y="5997733"/>
                  <a:pt x="6074842" y="5987447"/>
                </a:cubicBezTo>
                <a:cubicBezTo>
                  <a:pt x="6065695" y="5984399"/>
                  <a:pt x="6053124" y="5992019"/>
                  <a:pt x="6042072" y="5992399"/>
                </a:cubicBezTo>
                <a:cubicBezTo>
                  <a:pt x="6014449" y="5993351"/>
                  <a:pt x="5986828" y="5993161"/>
                  <a:pt x="5959204" y="5992971"/>
                </a:cubicBezTo>
                <a:cubicBezTo>
                  <a:pt x="5934438" y="5992781"/>
                  <a:pt x="5908719" y="5995447"/>
                  <a:pt x="5884906" y="5990113"/>
                </a:cubicBezTo>
                <a:cubicBezTo>
                  <a:pt x="5859949" y="5984399"/>
                  <a:pt x="5837471" y="5985161"/>
                  <a:pt x="5813275" y="5991637"/>
                </a:cubicBezTo>
                <a:cubicBezTo>
                  <a:pt x="5796702" y="5996019"/>
                  <a:pt x="5779174" y="5996591"/>
                  <a:pt x="5762029" y="5997923"/>
                </a:cubicBezTo>
                <a:cubicBezTo>
                  <a:pt x="5743551" y="5999447"/>
                  <a:pt x="5723166" y="5995447"/>
                  <a:pt x="5706401" y="6001734"/>
                </a:cubicBezTo>
                <a:cubicBezTo>
                  <a:pt x="5656488" y="6020403"/>
                  <a:pt x="5605244" y="6024403"/>
                  <a:pt x="5553045" y="6024403"/>
                </a:cubicBezTo>
                <a:cubicBezTo>
                  <a:pt x="5543518" y="6024403"/>
                  <a:pt x="5533802" y="6021738"/>
                  <a:pt x="5524660" y="6018880"/>
                </a:cubicBezTo>
                <a:cubicBezTo>
                  <a:pt x="5471316" y="6001734"/>
                  <a:pt x="5417784" y="6003257"/>
                  <a:pt x="5363491" y="6013736"/>
                </a:cubicBezTo>
                <a:cubicBezTo>
                  <a:pt x="5352250" y="6016022"/>
                  <a:pt x="5339677" y="6016403"/>
                  <a:pt x="5328438" y="6014118"/>
                </a:cubicBezTo>
                <a:cubicBezTo>
                  <a:pt x="5296812" y="6007449"/>
                  <a:pt x="5266141" y="5996399"/>
                  <a:pt x="5234326" y="5991637"/>
                </a:cubicBezTo>
                <a:cubicBezTo>
                  <a:pt x="5181748" y="5983826"/>
                  <a:pt x="5136216" y="6010115"/>
                  <a:pt x="5089162" y="6027262"/>
                </a:cubicBezTo>
                <a:cubicBezTo>
                  <a:pt x="5044391" y="6043455"/>
                  <a:pt x="5006292" y="6080032"/>
                  <a:pt x="4953328" y="6071840"/>
                </a:cubicBezTo>
                <a:cubicBezTo>
                  <a:pt x="4947996" y="6071078"/>
                  <a:pt x="4942089" y="6076222"/>
                  <a:pt x="4936184" y="6077555"/>
                </a:cubicBezTo>
                <a:cubicBezTo>
                  <a:pt x="4919991" y="6081176"/>
                  <a:pt x="4903799" y="6085555"/>
                  <a:pt x="4887415" y="6087272"/>
                </a:cubicBezTo>
                <a:cubicBezTo>
                  <a:pt x="4867412" y="6089558"/>
                  <a:pt x="4847027" y="6088797"/>
                  <a:pt x="4827024" y="6090701"/>
                </a:cubicBezTo>
                <a:cubicBezTo>
                  <a:pt x="4814165" y="6091844"/>
                  <a:pt x="4801401" y="6093939"/>
                  <a:pt x="4788661" y="6095749"/>
                </a:cubicBezTo>
                <a:lnTo>
                  <a:pt x="4785776" y="6096000"/>
                </a:lnTo>
                <a:lnTo>
                  <a:pt x="4726469" y="6096000"/>
                </a:lnTo>
                <a:lnTo>
                  <a:pt x="4719697" y="6095130"/>
                </a:lnTo>
                <a:cubicBezTo>
                  <a:pt x="4709481" y="6092939"/>
                  <a:pt x="4699289" y="6090320"/>
                  <a:pt x="4689098" y="6088605"/>
                </a:cubicBezTo>
                <a:cubicBezTo>
                  <a:pt x="4660331" y="6083842"/>
                  <a:pt x="4628705" y="6085176"/>
                  <a:pt x="4603368" y="6072984"/>
                </a:cubicBezTo>
                <a:cubicBezTo>
                  <a:pt x="4576318" y="6060029"/>
                  <a:pt x="4550599" y="6054123"/>
                  <a:pt x="4522596" y="6058123"/>
                </a:cubicBezTo>
                <a:cubicBezTo>
                  <a:pt x="4513260" y="6059457"/>
                  <a:pt x="4501257" y="6067459"/>
                  <a:pt x="4497068" y="6075649"/>
                </a:cubicBezTo>
                <a:cubicBezTo>
                  <a:pt x="4487731" y="6093938"/>
                  <a:pt x="4474969" y="6097178"/>
                  <a:pt x="4457632" y="6090890"/>
                </a:cubicBezTo>
                <a:cubicBezTo>
                  <a:pt x="4442581" y="6085555"/>
                  <a:pt x="4424104" y="6082890"/>
                  <a:pt x="4413817" y="6072601"/>
                </a:cubicBezTo>
                <a:cubicBezTo>
                  <a:pt x="4384668" y="6043455"/>
                  <a:pt x="4347518" y="6042503"/>
                  <a:pt x="4311323" y="6034693"/>
                </a:cubicBezTo>
                <a:cubicBezTo>
                  <a:pt x="4289227" y="6029928"/>
                  <a:pt x="4268649" y="6029738"/>
                  <a:pt x="4246551" y="6032976"/>
                </a:cubicBezTo>
                <a:cubicBezTo>
                  <a:pt x="4198546" y="6040216"/>
                  <a:pt x="4151870" y="6029928"/>
                  <a:pt x="4105766" y="6016784"/>
                </a:cubicBezTo>
                <a:cubicBezTo>
                  <a:pt x="4075285" y="6008022"/>
                  <a:pt x="4044043" y="6002687"/>
                  <a:pt x="4013753" y="5993733"/>
                </a:cubicBezTo>
                <a:cubicBezTo>
                  <a:pt x="3991083" y="5986874"/>
                  <a:pt x="3968414" y="5978682"/>
                  <a:pt x="3947648" y="5967634"/>
                </a:cubicBezTo>
                <a:cubicBezTo>
                  <a:pt x="3917546" y="5951440"/>
                  <a:pt x="3891259" y="5927055"/>
                  <a:pt x="3852966" y="5933533"/>
                </a:cubicBezTo>
                <a:cubicBezTo>
                  <a:pt x="3819245" y="5939247"/>
                  <a:pt x="3788766" y="5927247"/>
                  <a:pt x="3757902" y="5915816"/>
                </a:cubicBezTo>
                <a:cubicBezTo>
                  <a:pt x="3735231" y="5907434"/>
                  <a:pt x="3712565" y="5898859"/>
                  <a:pt x="3689131" y="5893526"/>
                </a:cubicBezTo>
                <a:cubicBezTo>
                  <a:pt x="3661315" y="5887239"/>
                  <a:pt x="3629882" y="5889907"/>
                  <a:pt x="3605116" y="5878285"/>
                </a:cubicBezTo>
                <a:cubicBezTo>
                  <a:pt x="3579206" y="5866093"/>
                  <a:pt x="3557682" y="5874285"/>
                  <a:pt x="3534629" y="5877715"/>
                </a:cubicBezTo>
                <a:cubicBezTo>
                  <a:pt x="3497862" y="5883049"/>
                  <a:pt x="3461282" y="5892955"/>
                  <a:pt x="3424135" y="5880382"/>
                </a:cubicBezTo>
                <a:cubicBezTo>
                  <a:pt x="3378986" y="5865141"/>
                  <a:pt x="3334216" y="5848758"/>
                  <a:pt x="3288877" y="5834280"/>
                </a:cubicBezTo>
                <a:cubicBezTo>
                  <a:pt x="3271348" y="5828753"/>
                  <a:pt x="3252492" y="5826467"/>
                  <a:pt x="3234202" y="5823991"/>
                </a:cubicBezTo>
                <a:cubicBezTo>
                  <a:pt x="3216867" y="5821895"/>
                  <a:pt x="3196102" y="5827230"/>
                  <a:pt x="3182763" y="5819229"/>
                </a:cubicBezTo>
                <a:cubicBezTo>
                  <a:pt x="3148472" y="5798655"/>
                  <a:pt x="3113231" y="5788558"/>
                  <a:pt x="3073604" y="5788558"/>
                </a:cubicBezTo>
                <a:cubicBezTo>
                  <a:pt x="3058743" y="5788558"/>
                  <a:pt x="3044264" y="5779984"/>
                  <a:pt x="3029216" y="5778459"/>
                </a:cubicBezTo>
                <a:cubicBezTo>
                  <a:pt x="3008639" y="5776555"/>
                  <a:pt x="2985016" y="5771411"/>
                  <a:pt x="2967110" y="5778651"/>
                </a:cubicBezTo>
                <a:cubicBezTo>
                  <a:pt x="2925008" y="5795797"/>
                  <a:pt x="2890910" y="5781507"/>
                  <a:pt x="2854140" y="5764553"/>
                </a:cubicBezTo>
                <a:cubicBezTo>
                  <a:pt x="2817943" y="5747789"/>
                  <a:pt x="2779842" y="5734455"/>
                  <a:pt x="2741360" y="5723403"/>
                </a:cubicBezTo>
                <a:cubicBezTo>
                  <a:pt x="2726882" y="5719403"/>
                  <a:pt x="2709548" y="5726072"/>
                  <a:pt x="2693543" y="5727405"/>
                </a:cubicBezTo>
                <a:cubicBezTo>
                  <a:pt x="2687827" y="5727786"/>
                  <a:pt x="2681540" y="5728358"/>
                  <a:pt x="2676398" y="5726453"/>
                </a:cubicBezTo>
                <a:cubicBezTo>
                  <a:pt x="2626677" y="5708163"/>
                  <a:pt x="2576191" y="5694257"/>
                  <a:pt x="2522279" y="5703782"/>
                </a:cubicBezTo>
                <a:cubicBezTo>
                  <a:pt x="2517327" y="5704735"/>
                  <a:pt x="2511800" y="5702639"/>
                  <a:pt x="2506847" y="5701305"/>
                </a:cubicBezTo>
                <a:cubicBezTo>
                  <a:pt x="2482652" y="5694447"/>
                  <a:pt x="2459029" y="5683589"/>
                  <a:pt x="2434456" y="5681112"/>
                </a:cubicBezTo>
                <a:cubicBezTo>
                  <a:pt x="2373874" y="5675016"/>
                  <a:pt x="2312915" y="5672538"/>
                  <a:pt x="2251948" y="5668538"/>
                </a:cubicBezTo>
                <a:cubicBezTo>
                  <a:pt x="2248138" y="5668349"/>
                  <a:pt x="2244137" y="5668349"/>
                  <a:pt x="2240710" y="5667014"/>
                </a:cubicBezTo>
                <a:cubicBezTo>
                  <a:pt x="2218229" y="5658822"/>
                  <a:pt x="2198608" y="5661490"/>
                  <a:pt x="2179556" y="5677111"/>
                </a:cubicBezTo>
                <a:cubicBezTo>
                  <a:pt x="2171173" y="5683969"/>
                  <a:pt x="2159743" y="5687589"/>
                  <a:pt x="2149267" y="5691399"/>
                </a:cubicBezTo>
                <a:cubicBezTo>
                  <a:pt x="2133834" y="5697115"/>
                  <a:pt x="2118023" y="5702639"/>
                  <a:pt x="2102021" y="5706259"/>
                </a:cubicBezTo>
                <a:cubicBezTo>
                  <a:pt x="2086208" y="5709688"/>
                  <a:pt x="2069254" y="5714449"/>
                  <a:pt x="2054013" y="5711784"/>
                </a:cubicBezTo>
                <a:cubicBezTo>
                  <a:pt x="2026581" y="5707022"/>
                  <a:pt x="2000479" y="5696353"/>
                  <a:pt x="1973429" y="5689303"/>
                </a:cubicBezTo>
                <a:cubicBezTo>
                  <a:pt x="1964094" y="5686826"/>
                  <a:pt x="1953806" y="5687209"/>
                  <a:pt x="1944092" y="5687017"/>
                </a:cubicBezTo>
                <a:cubicBezTo>
                  <a:pt x="1921800" y="5686447"/>
                  <a:pt x="1898940" y="5691971"/>
                  <a:pt x="1878748" y="5676159"/>
                </a:cubicBezTo>
                <a:cubicBezTo>
                  <a:pt x="1860079" y="5661299"/>
                  <a:pt x="1841216" y="5665680"/>
                  <a:pt x="1821596" y="5676920"/>
                </a:cubicBezTo>
                <a:cubicBezTo>
                  <a:pt x="1807497" y="5684922"/>
                  <a:pt x="1791496" y="5691209"/>
                  <a:pt x="1775684" y="5694257"/>
                </a:cubicBezTo>
                <a:cubicBezTo>
                  <a:pt x="1753965" y="5698447"/>
                  <a:pt x="1732439" y="5700163"/>
                  <a:pt x="1709006" y="5697685"/>
                </a:cubicBezTo>
                <a:cubicBezTo>
                  <a:pt x="1692431" y="5695971"/>
                  <a:pt x="1678904" y="5695209"/>
                  <a:pt x="1665950" y="5685113"/>
                </a:cubicBezTo>
                <a:cubicBezTo>
                  <a:pt x="1663856" y="5683589"/>
                  <a:pt x="1660046" y="5683207"/>
                  <a:pt x="1657188" y="5683399"/>
                </a:cubicBezTo>
                <a:cubicBezTo>
                  <a:pt x="1619658" y="5686637"/>
                  <a:pt x="1582510" y="5684922"/>
                  <a:pt x="1544598" y="5682634"/>
                </a:cubicBezTo>
                <a:cubicBezTo>
                  <a:pt x="1496403" y="5679589"/>
                  <a:pt x="1445725" y="5688541"/>
                  <a:pt x="1404006" y="5720546"/>
                </a:cubicBezTo>
                <a:cubicBezTo>
                  <a:pt x="1397909" y="5725310"/>
                  <a:pt x="1388765" y="5727405"/>
                  <a:pt x="1380762" y="5728549"/>
                </a:cubicBezTo>
                <a:cubicBezTo>
                  <a:pt x="1343044" y="5733501"/>
                  <a:pt x="1305132" y="5736930"/>
                  <a:pt x="1267411" y="5742455"/>
                </a:cubicBezTo>
                <a:cubicBezTo>
                  <a:pt x="1246837" y="5745503"/>
                  <a:pt x="1225310" y="5748170"/>
                  <a:pt x="1206641" y="5756553"/>
                </a:cubicBezTo>
                <a:cubicBezTo>
                  <a:pt x="1188354" y="5764743"/>
                  <a:pt x="1173681" y="5774459"/>
                  <a:pt x="1162823" y="5757315"/>
                </a:cubicBezTo>
                <a:cubicBezTo>
                  <a:pt x="1143394" y="5766459"/>
                  <a:pt x="1126437" y="5774080"/>
                  <a:pt x="1109865" y="5782270"/>
                </a:cubicBezTo>
                <a:cubicBezTo>
                  <a:pt x="1103767" y="5785318"/>
                  <a:pt x="1098623" y="5790272"/>
                  <a:pt x="1092527" y="5793130"/>
                </a:cubicBezTo>
                <a:cubicBezTo>
                  <a:pt x="1086048" y="5796178"/>
                  <a:pt x="1078810" y="5798082"/>
                  <a:pt x="1071762" y="5799607"/>
                </a:cubicBezTo>
                <a:cubicBezTo>
                  <a:pt x="1040327" y="5806465"/>
                  <a:pt x="1008894" y="5812751"/>
                  <a:pt x="977653" y="5820182"/>
                </a:cubicBezTo>
                <a:cubicBezTo>
                  <a:pt x="971554" y="5821705"/>
                  <a:pt x="966411" y="5827801"/>
                  <a:pt x="960887" y="5831801"/>
                </a:cubicBezTo>
                <a:cubicBezTo>
                  <a:pt x="957266" y="5834470"/>
                  <a:pt x="953648" y="5838470"/>
                  <a:pt x="949646" y="5839042"/>
                </a:cubicBezTo>
                <a:cubicBezTo>
                  <a:pt x="919165" y="5843614"/>
                  <a:pt x="888877" y="5848949"/>
                  <a:pt x="858205" y="5851234"/>
                </a:cubicBezTo>
                <a:cubicBezTo>
                  <a:pt x="832486" y="5853138"/>
                  <a:pt x="807719" y="5852568"/>
                  <a:pt x="801053" y="5885715"/>
                </a:cubicBezTo>
                <a:cubicBezTo>
                  <a:pt x="799909" y="5891432"/>
                  <a:pt x="791717" y="5897528"/>
                  <a:pt x="785432" y="5900384"/>
                </a:cubicBezTo>
                <a:cubicBezTo>
                  <a:pt x="767524" y="5908576"/>
                  <a:pt x="748471" y="5914101"/>
                  <a:pt x="730754" y="5922482"/>
                </a:cubicBezTo>
                <a:cubicBezTo>
                  <a:pt x="672650" y="5950488"/>
                  <a:pt x="611880" y="5968205"/>
                  <a:pt x="546917" y="5964966"/>
                </a:cubicBezTo>
                <a:cubicBezTo>
                  <a:pt x="526724" y="5964014"/>
                  <a:pt x="507102" y="5953726"/>
                  <a:pt x="494337" y="5949915"/>
                </a:cubicBezTo>
                <a:cubicBezTo>
                  <a:pt x="457572" y="5964966"/>
                  <a:pt x="426709" y="5979445"/>
                  <a:pt x="394511" y="5990303"/>
                </a:cubicBezTo>
                <a:cubicBezTo>
                  <a:pt x="366127" y="6000019"/>
                  <a:pt x="336408" y="6006115"/>
                  <a:pt x="307259" y="6013163"/>
                </a:cubicBezTo>
                <a:cubicBezTo>
                  <a:pt x="296590" y="6015832"/>
                  <a:pt x="285732" y="6017355"/>
                  <a:pt x="274873" y="6018690"/>
                </a:cubicBezTo>
                <a:cubicBezTo>
                  <a:pt x="240965" y="6022880"/>
                  <a:pt x="205529" y="6012784"/>
                  <a:pt x="172384" y="6028786"/>
                </a:cubicBezTo>
                <a:cubicBezTo>
                  <a:pt x="155046" y="6037168"/>
                  <a:pt x="137898" y="6047265"/>
                  <a:pt x="119613" y="6051647"/>
                </a:cubicBezTo>
                <a:cubicBezTo>
                  <a:pt x="99990" y="6056409"/>
                  <a:pt x="80794" y="6063839"/>
                  <a:pt x="61197" y="6069150"/>
                </a:cubicBezTo>
                <a:lnTo>
                  <a:pt x="544" y="6073921"/>
                </a:lnTo>
                <a:lnTo>
                  <a:pt x="544" y="5946682"/>
                </a:lnTo>
                <a:lnTo>
                  <a:pt x="0" y="5946682"/>
                </a:lnTo>
                <a:lnTo>
                  <a:pt x="0" y="1335314"/>
                </a:lnTo>
                <a:lnTo>
                  <a:pt x="0" y="873938"/>
                </a:lnTo>
                <a:close/>
              </a:path>
            </a:pathLst>
          </a:custGeom>
          <a:effectLst>
            <a:outerShdw blurRad="381000" dist="152400" dir="5400000" algn="t" rotWithShape="0">
              <a:prstClr val="black">
                <a:alpha val="20000"/>
              </a:prstClr>
            </a:outerShdw>
          </a:effectLst>
        </p:spPr>
      </p:pic>
      <p:grpSp>
        <p:nvGrpSpPr>
          <p:cNvPr id="10" name="Group 9">
            <a:extLst>
              <a:ext uri="{FF2B5EF4-FFF2-40B4-BE49-F238E27FC236}">
                <a16:creationId xmlns:a16="http://schemas.microsoft.com/office/drawing/2014/main" id="{4252769E-B9F0-4068-A645-5BBEF16E9C2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44" y="3296010"/>
            <a:ext cx="12191456" cy="2246629"/>
            <a:chOff x="476" y="-3923157"/>
            <a:chExt cx="10667524" cy="2493729"/>
          </a:xfrm>
        </p:grpSpPr>
        <p:sp>
          <p:nvSpPr>
            <p:cNvPr id="11" name="Freeform: Shape 10">
              <a:extLst>
                <a:ext uri="{FF2B5EF4-FFF2-40B4-BE49-F238E27FC236}">
                  <a16:creationId xmlns:a16="http://schemas.microsoft.com/office/drawing/2014/main" id="{1E12D6AD-7096-45BB-9C02-468B2704C158}"/>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6"/>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solidFill>
              <a:srgbClr val="B4B6A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39953252-97DE-4766-B2F6-E4FDA2FDA6A5}"/>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476" y="-3923157"/>
              <a:ext cx="10667524" cy="2493728"/>
            </a:xfrm>
            <a:custGeom>
              <a:avLst/>
              <a:gdLst>
                <a:gd name="connsiteX0" fmla="*/ 6095524 w 6095524"/>
                <a:gd name="connsiteY0" fmla="*/ 0 h 1424940"/>
                <a:gd name="connsiteX1" fmla="*/ 6095524 w 6095524"/>
                <a:gd name="connsiteY1" fmla="*/ 17431 h 1424940"/>
                <a:gd name="connsiteX2" fmla="*/ 6095524 w 6095524"/>
                <a:gd name="connsiteY2" fmla="*/ 216290 h 1424940"/>
                <a:gd name="connsiteX3" fmla="*/ 6079998 w 6095524"/>
                <a:gd name="connsiteY3" fmla="*/ 230600 h 1424940"/>
                <a:gd name="connsiteX4" fmla="*/ 6012751 w 6095524"/>
                <a:gd name="connsiteY4" fmla="*/ 260699 h 1424940"/>
                <a:gd name="connsiteX5" fmla="*/ 5992749 w 6095524"/>
                <a:gd name="connsiteY5" fmla="*/ 268700 h 1424940"/>
                <a:gd name="connsiteX6" fmla="*/ 5910358 w 6095524"/>
                <a:gd name="connsiteY6" fmla="*/ 320231 h 1424940"/>
                <a:gd name="connsiteX7" fmla="*/ 5835777 w 6095524"/>
                <a:gd name="connsiteY7" fmla="*/ 383953 h 1424940"/>
                <a:gd name="connsiteX8" fmla="*/ 5781008 w 6095524"/>
                <a:gd name="connsiteY8" fmla="*/ 459581 h 1424940"/>
                <a:gd name="connsiteX9" fmla="*/ 5765673 w 6095524"/>
                <a:gd name="connsiteY9" fmla="*/ 477584 h 1424940"/>
                <a:gd name="connsiteX10" fmla="*/ 5723763 w 6095524"/>
                <a:gd name="connsiteY10" fmla="*/ 500158 h 1424940"/>
                <a:gd name="connsiteX11" fmla="*/ 5686711 w 6095524"/>
                <a:gd name="connsiteY11" fmla="*/ 517112 h 1424940"/>
                <a:gd name="connsiteX12" fmla="*/ 5659850 w 6095524"/>
                <a:gd name="connsiteY12" fmla="*/ 535877 h 1424940"/>
                <a:gd name="connsiteX13" fmla="*/ 5637181 w 6095524"/>
                <a:gd name="connsiteY13" fmla="*/ 553117 h 1424940"/>
                <a:gd name="connsiteX14" fmla="*/ 5585841 w 6095524"/>
                <a:gd name="connsiteY14" fmla="*/ 597694 h 1424940"/>
                <a:gd name="connsiteX15" fmla="*/ 5528977 w 6095524"/>
                <a:gd name="connsiteY15" fmla="*/ 635318 h 1424940"/>
                <a:gd name="connsiteX16" fmla="*/ 5483256 w 6095524"/>
                <a:gd name="connsiteY16" fmla="*/ 681419 h 1424940"/>
                <a:gd name="connsiteX17" fmla="*/ 5464397 w 6095524"/>
                <a:gd name="connsiteY17" fmla="*/ 706374 h 1424940"/>
                <a:gd name="connsiteX18" fmla="*/ 5424773 w 6095524"/>
                <a:gd name="connsiteY18" fmla="*/ 723424 h 1424940"/>
                <a:gd name="connsiteX19" fmla="*/ 5381815 w 6095524"/>
                <a:gd name="connsiteY19" fmla="*/ 750094 h 1424940"/>
                <a:gd name="connsiteX20" fmla="*/ 5351335 w 6095524"/>
                <a:gd name="connsiteY20" fmla="*/ 776573 h 1424940"/>
                <a:gd name="connsiteX21" fmla="*/ 5327809 w 6095524"/>
                <a:gd name="connsiteY21" fmla="*/ 794290 h 1424940"/>
                <a:gd name="connsiteX22" fmla="*/ 5294566 w 6095524"/>
                <a:gd name="connsiteY22" fmla="*/ 812102 h 1424940"/>
                <a:gd name="connsiteX23" fmla="*/ 5261229 w 6095524"/>
                <a:gd name="connsiteY23" fmla="*/ 835438 h 1424940"/>
                <a:gd name="connsiteX24" fmla="*/ 5245037 w 6095524"/>
                <a:gd name="connsiteY24" fmla="*/ 849821 h 1424940"/>
                <a:gd name="connsiteX25" fmla="*/ 5213699 w 6095524"/>
                <a:gd name="connsiteY25" fmla="*/ 873728 h 1424940"/>
                <a:gd name="connsiteX26" fmla="*/ 5181409 w 6095524"/>
                <a:gd name="connsiteY26" fmla="*/ 896017 h 1424940"/>
                <a:gd name="connsiteX27" fmla="*/ 5120735 w 6095524"/>
                <a:gd name="connsiteY27" fmla="*/ 921544 h 1424940"/>
                <a:gd name="connsiteX28" fmla="*/ 5065490 w 6095524"/>
                <a:gd name="connsiteY28" fmla="*/ 959072 h 1424940"/>
                <a:gd name="connsiteX29" fmla="*/ 5021675 w 6095524"/>
                <a:gd name="connsiteY29" fmla="*/ 986504 h 1424940"/>
                <a:gd name="connsiteX30" fmla="*/ 4996148 w 6095524"/>
                <a:gd name="connsiteY30" fmla="*/ 1004507 h 1424940"/>
                <a:gd name="connsiteX31" fmla="*/ 4949285 w 6095524"/>
                <a:gd name="connsiteY31" fmla="*/ 1044702 h 1424940"/>
                <a:gd name="connsiteX32" fmla="*/ 4876609 w 6095524"/>
                <a:gd name="connsiteY32" fmla="*/ 1086993 h 1424940"/>
                <a:gd name="connsiteX33" fmla="*/ 4832699 w 6095524"/>
                <a:gd name="connsiteY33" fmla="*/ 1109853 h 1424940"/>
                <a:gd name="connsiteX34" fmla="*/ 4738211 w 6095524"/>
                <a:gd name="connsiteY34" fmla="*/ 1144334 h 1424940"/>
                <a:gd name="connsiteX35" fmla="*/ 4707731 w 6095524"/>
                <a:gd name="connsiteY35" fmla="*/ 1156621 h 1424940"/>
                <a:gd name="connsiteX36" fmla="*/ 4672870 w 6095524"/>
                <a:gd name="connsiteY36" fmla="*/ 1164717 h 1424940"/>
                <a:gd name="connsiteX37" fmla="*/ 4616863 w 6095524"/>
                <a:gd name="connsiteY37" fmla="*/ 1183862 h 1424940"/>
                <a:gd name="connsiteX38" fmla="*/ 4507516 w 6095524"/>
                <a:gd name="connsiteY38" fmla="*/ 1216819 h 1424940"/>
                <a:gd name="connsiteX39" fmla="*/ 4483513 w 6095524"/>
                <a:gd name="connsiteY39" fmla="*/ 1221867 h 1424940"/>
                <a:gd name="connsiteX40" fmla="*/ 4422362 w 6095524"/>
                <a:gd name="connsiteY40" fmla="*/ 1243108 h 1424940"/>
                <a:gd name="connsiteX41" fmla="*/ 4385691 w 6095524"/>
                <a:gd name="connsiteY41" fmla="*/ 1257395 h 1424940"/>
                <a:gd name="connsiteX42" fmla="*/ 4355306 w 6095524"/>
                <a:gd name="connsiteY42" fmla="*/ 1265587 h 1424940"/>
                <a:gd name="connsiteX43" fmla="*/ 4328446 w 6095524"/>
                <a:gd name="connsiteY43" fmla="*/ 1269397 h 1424940"/>
                <a:gd name="connsiteX44" fmla="*/ 4257770 w 6095524"/>
                <a:gd name="connsiteY44" fmla="*/ 1288256 h 1424940"/>
                <a:gd name="connsiteX45" fmla="*/ 4229576 w 6095524"/>
                <a:gd name="connsiteY45" fmla="*/ 1295686 h 1424940"/>
                <a:gd name="connsiteX46" fmla="*/ 4156424 w 6095524"/>
                <a:gd name="connsiteY46" fmla="*/ 1321213 h 1424940"/>
                <a:gd name="connsiteX47" fmla="*/ 4094416 w 6095524"/>
                <a:gd name="connsiteY47" fmla="*/ 1338072 h 1424940"/>
                <a:gd name="connsiteX48" fmla="*/ 4068509 w 6095524"/>
                <a:gd name="connsiteY48" fmla="*/ 1346168 h 1424940"/>
                <a:gd name="connsiteX49" fmla="*/ 4009263 w 6095524"/>
                <a:gd name="connsiteY49" fmla="*/ 1359694 h 1424940"/>
                <a:gd name="connsiteX50" fmla="*/ 3975735 w 6095524"/>
                <a:gd name="connsiteY50" fmla="*/ 1369219 h 1424940"/>
                <a:gd name="connsiteX51" fmla="*/ 3893915 w 6095524"/>
                <a:gd name="connsiteY51" fmla="*/ 1379982 h 1424940"/>
                <a:gd name="connsiteX52" fmla="*/ 3809428 w 6095524"/>
                <a:gd name="connsiteY52" fmla="*/ 1390364 h 1424940"/>
                <a:gd name="connsiteX53" fmla="*/ 3763042 w 6095524"/>
                <a:gd name="connsiteY53" fmla="*/ 1393793 h 1424940"/>
                <a:gd name="connsiteX54" fmla="*/ 3722561 w 6095524"/>
                <a:gd name="connsiteY54" fmla="*/ 1399223 h 1424940"/>
                <a:gd name="connsiteX55" fmla="*/ 3687318 w 6095524"/>
                <a:gd name="connsiteY55" fmla="*/ 1402652 h 1424940"/>
                <a:gd name="connsiteX56" fmla="*/ 3631216 w 6095524"/>
                <a:gd name="connsiteY56" fmla="*/ 1409605 h 1424940"/>
                <a:gd name="connsiteX57" fmla="*/ 3607880 w 6095524"/>
                <a:gd name="connsiteY57" fmla="*/ 1411415 h 1424940"/>
                <a:gd name="connsiteX58" fmla="*/ 3552825 w 6095524"/>
                <a:gd name="connsiteY58" fmla="*/ 1411319 h 1424940"/>
                <a:gd name="connsiteX59" fmla="*/ 3533680 w 6095524"/>
                <a:gd name="connsiteY59" fmla="*/ 1410367 h 1424940"/>
                <a:gd name="connsiteX60" fmla="*/ 3496818 w 6095524"/>
                <a:gd name="connsiteY60" fmla="*/ 1398556 h 1424940"/>
                <a:gd name="connsiteX61" fmla="*/ 3492437 w 6095524"/>
                <a:gd name="connsiteY61" fmla="*/ 1397699 h 1424940"/>
                <a:gd name="connsiteX62" fmla="*/ 3468243 w 6095524"/>
                <a:gd name="connsiteY62" fmla="*/ 1393031 h 1424940"/>
                <a:gd name="connsiteX63" fmla="*/ 3455003 w 6095524"/>
                <a:gd name="connsiteY63" fmla="*/ 1391507 h 1424940"/>
                <a:gd name="connsiteX64" fmla="*/ 3404711 w 6095524"/>
                <a:gd name="connsiteY64" fmla="*/ 1381792 h 1424940"/>
                <a:gd name="connsiteX65" fmla="*/ 3375756 w 6095524"/>
                <a:gd name="connsiteY65" fmla="*/ 1377220 h 1424940"/>
                <a:gd name="connsiteX66" fmla="*/ 3352324 w 6095524"/>
                <a:gd name="connsiteY66" fmla="*/ 1377887 h 1424940"/>
                <a:gd name="connsiteX67" fmla="*/ 3311176 w 6095524"/>
                <a:gd name="connsiteY67" fmla="*/ 1378744 h 1424940"/>
                <a:gd name="connsiteX68" fmla="*/ 3298031 w 6095524"/>
                <a:gd name="connsiteY68" fmla="*/ 1380935 h 1424940"/>
                <a:gd name="connsiteX69" fmla="*/ 3238595 w 6095524"/>
                <a:gd name="connsiteY69" fmla="*/ 1374648 h 1424940"/>
                <a:gd name="connsiteX70" fmla="*/ 3204686 w 6095524"/>
                <a:gd name="connsiteY70" fmla="*/ 1374172 h 1424940"/>
                <a:gd name="connsiteX71" fmla="*/ 3166491 w 6095524"/>
                <a:gd name="connsiteY71" fmla="*/ 1366361 h 1424940"/>
                <a:gd name="connsiteX72" fmla="*/ 3155347 w 6095524"/>
                <a:gd name="connsiteY72" fmla="*/ 1366742 h 1424940"/>
                <a:gd name="connsiteX73" fmla="*/ 3142869 w 6095524"/>
                <a:gd name="connsiteY73" fmla="*/ 1367409 h 1424940"/>
                <a:gd name="connsiteX74" fmla="*/ 3104578 w 6095524"/>
                <a:gd name="connsiteY74" fmla="*/ 1367981 h 1424940"/>
                <a:gd name="connsiteX75" fmla="*/ 3081337 w 6095524"/>
                <a:gd name="connsiteY75" fmla="*/ 1370838 h 1424940"/>
                <a:gd name="connsiteX76" fmla="*/ 3037047 w 6095524"/>
                <a:gd name="connsiteY76" fmla="*/ 1369124 h 1424940"/>
                <a:gd name="connsiteX77" fmla="*/ 3020663 w 6095524"/>
                <a:gd name="connsiteY77" fmla="*/ 1371600 h 1424940"/>
                <a:gd name="connsiteX78" fmla="*/ 2979230 w 6095524"/>
                <a:gd name="connsiteY78" fmla="*/ 1371886 h 1424940"/>
                <a:gd name="connsiteX79" fmla="*/ 2942082 w 6095524"/>
                <a:gd name="connsiteY79" fmla="*/ 1370457 h 1424940"/>
                <a:gd name="connsiteX80" fmla="*/ 2906268 w 6095524"/>
                <a:gd name="connsiteY80" fmla="*/ 1371219 h 1424940"/>
                <a:gd name="connsiteX81" fmla="*/ 2880646 w 6095524"/>
                <a:gd name="connsiteY81" fmla="*/ 1374362 h 1424940"/>
                <a:gd name="connsiteX82" fmla="*/ 2852833 w 6095524"/>
                <a:gd name="connsiteY82" fmla="*/ 1376267 h 1424940"/>
                <a:gd name="connsiteX83" fmla="*/ 2776157 w 6095524"/>
                <a:gd name="connsiteY83" fmla="*/ 1387602 h 1424940"/>
                <a:gd name="connsiteX84" fmla="*/ 2761965 w 6095524"/>
                <a:gd name="connsiteY84" fmla="*/ 1384840 h 1424940"/>
                <a:gd name="connsiteX85" fmla="*/ 2681383 w 6095524"/>
                <a:gd name="connsiteY85" fmla="*/ 1382268 h 1424940"/>
                <a:gd name="connsiteX86" fmla="*/ 2663857 w 6095524"/>
                <a:gd name="connsiteY86" fmla="*/ 1382459 h 1424940"/>
                <a:gd name="connsiteX87" fmla="*/ 2616803 w 6095524"/>
                <a:gd name="connsiteY87" fmla="*/ 1371219 h 1424940"/>
                <a:gd name="connsiteX88" fmla="*/ 2544223 w 6095524"/>
                <a:gd name="connsiteY88" fmla="*/ 1389031 h 1424940"/>
                <a:gd name="connsiteX89" fmla="*/ 2476309 w 6095524"/>
                <a:gd name="connsiteY89" fmla="*/ 1411319 h 1424940"/>
                <a:gd name="connsiteX90" fmla="*/ 2467737 w 6095524"/>
                <a:gd name="connsiteY90" fmla="*/ 1414177 h 1424940"/>
                <a:gd name="connsiteX91" fmla="*/ 2443353 w 6095524"/>
                <a:gd name="connsiteY91" fmla="*/ 1419035 h 1424940"/>
                <a:gd name="connsiteX92" fmla="*/ 2413159 w 6095524"/>
                <a:gd name="connsiteY92" fmla="*/ 1420749 h 1424940"/>
                <a:gd name="connsiteX93" fmla="*/ 2374868 w 6095524"/>
                <a:gd name="connsiteY93" fmla="*/ 1424940 h 1424940"/>
                <a:gd name="connsiteX94" fmla="*/ 2344198 w 6095524"/>
                <a:gd name="connsiteY94" fmla="*/ 1419701 h 1424940"/>
                <a:gd name="connsiteX95" fmla="*/ 2301335 w 6095524"/>
                <a:gd name="connsiteY95" fmla="*/ 1411891 h 1424940"/>
                <a:gd name="connsiteX96" fmla="*/ 2260949 w 6095524"/>
                <a:gd name="connsiteY96" fmla="*/ 1404461 h 1424940"/>
                <a:gd name="connsiteX97" fmla="*/ 2248186 w 6095524"/>
                <a:gd name="connsiteY97" fmla="*/ 1413224 h 1424940"/>
                <a:gd name="connsiteX98" fmla="*/ 2228469 w 6095524"/>
                <a:gd name="connsiteY98" fmla="*/ 1420844 h 1424940"/>
                <a:gd name="connsiteX99" fmla="*/ 2206562 w 6095524"/>
                <a:gd name="connsiteY99" fmla="*/ 1411700 h 1424940"/>
                <a:gd name="connsiteX100" fmla="*/ 2155317 w 6095524"/>
                <a:gd name="connsiteY100" fmla="*/ 1392746 h 1424940"/>
                <a:gd name="connsiteX101" fmla="*/ 2122932 w 6095524"/>
                <a:gd name="connsiteY101" fmla="*/ 1391888 h 1424940"/>
                <a:gd name="connsiteX102" fmla="*/ 2052542 w 6095524"/>
                <a:gd name="connsiteY102" fmla="*/ 1383792 h 1424940"/>
                <a:gd name="connsiteX103" fmla="*/ 2006537 w 6095524"/>
                <a:gd name="connsiteY103" fmla="*/ 1372267 h 1424940"/>
                <a:gd name="connsiteX104" fmla="*/ 1973486 w 6095524"/>
                <a:gd name="connsiteY104" fmla="*/ 1359218 h 1424940"/>
                <a:gd name="connsiteX105" fmla="*/ 1926146 w 6095524"/>
                <a:gd name="connsiteY105" fmla="*/ 1342168 h 1424940"/>
                <a:gd name="connsiteX106" fmla="*/ 1878616 w 6095524"/>
                <a:gd name="connsiteY106" fmla="*/ 1333310 h 1424940"/>
                <a:gd name="connsiteX107" fmla="*/ 1844231 w 6095524"/>
                <a:gd name="connsiteY107" fmla="*/ 1322165 h 1424940"/>
                <a:gd name="connsiteX108" fmla="*/ 1802225 w 6095524"/>
                <a:gd name="connsiteY108" fmla="*/ 1314545 h 1424940"/>
                <a:gd name="connsiteX109" fmla="*/ 1766983 w 6095524"/>
                <a:gd name="connsiteY109" fmla="*/ 1314260 h 1424940"/>
                <a:gd name="connsiteX110" fmla="*/ 1711738 w 6095524"/>
                <a:gd name="connsiteY110" fmla="*/ 1315593 h 1424940"/>
                <a:gd name="connsiteX111" fmla="*/ 1644111 w 6095524"/>
                <a:gd name="connsiteY111" fmla="*/ 1292543 h 1424940"/>
                <a:gd name="connsiteX112" fmla="*/ 1616774 w 6095524"/>
                <a:gd name="connsiteY112" fmla="*/ 1287399 h 1424940"/>
                <a:gd name="connsiteX113" fmla="*/ 1591056 w 6095524"/>
                <a:gd name="connsiteY113" fmla="*/ 1285018 h 1424940"/>
                <a:gd name="connsiteX114" fmla="*/ 1536478 w 6095524"/>
                <a:gd name="connsiteY114" fmla="*/ 1269683 h 1424940"/>
                <a:gd name="connsiteX115" fmla="*/ 1514285 w 6095524"/>
                <a:gd name="connsiteY115" fmla="*/ 1264634 h 1424940"/>
                <a:gd name="connsiteX116" fmla="*/ 1483233 w 6095524"/>
                <a:gd name="connsiteY116" fmla="*/ 1264730 h 1424940"/>
                <a:gd name="connsiteX117" fmla="*/ 1426750 w 6095524"/>
                <a:gd name="connsiteY117" fmla="*/ 1257681 h 1424940"/>
                <a:gd name="connsiteX118" fmla="*/ 1370362 w 6095524"/>
                <a:gd name="connsiteY118" fmla="*/ 1237107 h 1424940"/>
                <a:gd name="connsiteX119" fmla="*/ 1346454 w 6095524"/>
                <a:gd name="connsiteY119" fmla="*/ 1239107 h 1424940"/>
                <a:gd name="connsiteX120" fmla="*/ 1337882 w 6095524"/>
                <a:gd name="connsiteY120" fmla="*/ 1238631 h 1424940"/>
                <a:gd name="connsiteX121" fmla="*/ 1260825 w 6095524"/>
                <a:gd name="connsiteY121" fmla="*/ 1227296 h 1424940"/>
                <a:gd name="connsiteX122" fmla="*/ 1253109 w 6095524"/>
                <a:gd name="connsiteY122" fmla="*/ 1226058 h 1424940"/>
                <a:gd name="connsiteX123" fmla="*/ 1216915 w 6095524"/>
                <a:gd name="connsiteY123" fmla="*/ 1215962 h 1424940"/>
                <a:gd name="connsiteX124" fmla="*/ 1125664 w 6095524"/>
                <a:gd name="connsiteY124" fmla="*/ 1209675 h 1424940"/>
                <a:gd name="connsiteX125" fmla="*/ 1120045 w 6095524"/>
                <a:gd name="connsiteY125" fmla="*/ 1208913 h 1424940"/>
                <a:gd name="connsiteX126" fmla="*/ 1089469 w 6095524"/>
                <a:gd name="connsiteY126" fmla="*/ 1213961 h 1424940"/>
                <a:gd name="connsiteX127" fmla="*/ 1074325 w 6095524"/>
                <a:gd name="connsiteY127" fmla="*/ 1221105 h 1424940"/>
                <a:gd name="connsiteX128" fmla="*/ 1050703 w 6095524"/>
                <a:gd name="connsiteY128" fmla="*/ 1228535 h 1424940"/>
                <a:gd name="connsiteX129" fmla="*/ 1026700 w 6095524"/>
                <a:gd name="connsiteY129" fmla="*/ 1231297 h 1424940"/>
                <a:gd name="connsiteX130" fmla="*/ 986409 w 6095524"/>
                <a:gd name="connsiteY130" fmla="*/ 1220057 h 1424940"/>
                <a:gd name="connsiteX131" fmla="*/ 971741 w 6095524"/>
                <a:gd name="connsiteY131" fmla="*/ 1218914 h 1424940"/>
                <a:gd name="connsiteX132" fmla="*/ 939070 w 6095524"/>
                <a:gd name="connsiteY132" fmla="*/ 1213485 h 1424940"/>
                <a:gd name="connsiteX133" fmla="*/ 910495 w 6095524"/>
                <a:gd name="connsiteY133" fmla="*/ 1213866 h 1424940"/>
                <a:gd name="connsiteX134" fmla="*/ 887540 w 6095524"/>
                <a:gd name="connsiteY134" fmla="*/ 1222534 h 1424940"/>
                <a:gd name="connsiteX135" fmla="*/ 854202 w 6095524"/>
                <a:gd name="connsiteY135" fmla="*/ 1224248 h 1424940"/>
                <a:gd name="connsiteX136" fmla="*/ 832675 w 6095524"/>
                <a:gd name="connsiteY136" fmla="*/ 1217962 h 1424940"/>
                <a:gd name="connsiteX137" fmla="*/ 828294 w 6095524"/>
                <a:gd name="connsiteY137" fmla="*/ 1217105 h 1424940"/>
                <a:gd name="connsiteX138" fmla="*/ 772001 w 6095524"/>
                <a:gd name="connsiteY138" fmla="*/ 1216723 h 1424940"/>
                <a:gd name="connsiteX139" fmla="*/ 701707 w 6095524"/>
                <a:gd name="connsiteY139" fmla="*/ 1235678 h 1424940"/>
                <a:gd name="connsiteX140" fmla="*/ 690086 w 6095524"/>
                <a:gd name="connsiteY140" fmla="*/ 1239679 h 1424940"/>
                <a:gd name="connsiteX141" fmla="*/ 633412 w 6095524"/>
                <a:gd name="connsiteY141" fmla="*/ 1246632 h 1424940"/>
                <a:gd name="connsiteX142" fmla="*/ 603028 w 6095524"/>
                <a:gd name="connsiteY142" fmla="*/ 1253681 h 1424940"/>
                <a:gd name="connsiteX143" fmla="*/ 581120 w 6095524"/>
                <a:gd name="connsiteY143" fmla="*/ 1254062 h 1424940"/>
                <a:gd name="connsiteX144" fmla="*/ 554642 w 6095524"/>
                <a:gd name="connsiteY144" fmla="*/ 1266539 h 1424940"/>
                <a:gd name="connsiteX145" fmla="*/ 545973 w 6095524"/>
                <a:gd name="connsiteY145" fmla="*/ 1271969 h 1424940"/>
                <a:gd name="connsiteX146" fmla="*/ 535591 w 6095524"/>
                <a:gd name="connsiteY146" fmla="*/ 1275207 h 1424940"/>
                <a:gd name="connsiteX147" fmla="*/ 488538 w 6095524"/>
                <a:gd name="connsiteY147" fmla="*/ 1285494 h 1424940"/>
                <a:gd name="connsiteX148" fmla="*/ 480155 w 6095524"/>
                <a:gd name="connsiteY148" fmla="*/ 1291304 h 1424940"/>
                <a:gd name="connsiteX149" fmla="*/ 474535 w 6095524"/>
                <a:gd name="connsiteY149" fmla="*/ 1294924 h 1424940"/>
                <a:gd name="connsiteX150" fmla="*/ 428816 w 6095524"/>
                <a:gd name="connsiteY150" fmla="*/ 1301020 h 1424940"/>
                <a:gd name="connsiteX151" fmla="*/ 400241 w 6095524"/>
                <a:gd name="connsiteY151" fmla="*/ 1318260 h 1424940"/>
                <a:gd name="connsiteX152" fmla="*/ 392431 w 6095524"/>
                <a:gd name="connsiteY152" fmla="*/ 1325594 h 1424940"/>
                <a:gd name="connsiteX153" fmla="*/ 365093 w 6095524"/>
                <a:gd name="connsiteY153" fmla="*/ 1336643 h 1424940"/>
                <a:gd name="connsiteX154" fmla="*/ 273177 w 6095524"/>
                <a:gd name="connsiteY154" fmla="*/ 1357884 h 1424940"/>
                <a:gd name="connsiteX155" fmla="*/ 246888 w 6095524"/>
                <a:gd name="connsiteY155" fmla="*/ 1350359 h 1424940"/>
                <a:gd name="connsiteX156" fmla="*/ 196977 w 6095524"/>
                <a:gd name="connsiteY156" fmla="*/ 1370552 h 1424940"/>
                <a:gd name="connsiteX157" fmla="*/ 153352 w 6095524"/>
                <a:gd name="connsiteY157" fmla="*/ 1381982 h 1424940"/>
                <a:gd name="connsiteX158" fmla="*/ 137160 w 6095524"/>
                <a:gd name="connsiteY158" fmla="*/ 1384745 h 1424940"/>
                <a:gd name="connsiteX159" fmla="*/ 85917 w 6095524"/>
                <a:gd name="connsiteY159" fmla="*/ 1389793 h 1424940"/>
                <a:gd name="connsiteX160" fmla="*/ 59532 w 6095524"/>
                <a:gd name="connsiteY160" fmla="*/ 1401223 h 1424940"/>
                <a:gd name="connsiteX161" fmla="*/ 30325 w 6095524"/>
                <a:gd name="connsiteY161" fmla="*/ 1409974 h 1424940"/>
                <a:gd name="connsiteX162" fmla="*/ 0 w 6095524"/>
                <a:gd name="connsiteY162" fmla="*/ 1412360 h 1424940"/>
                <a:gd name="connsiteX163" fmla="*/ 0 w 6095524"/>
                <a:gd name="connsiteY163" fmla="*/ 1058622 h 1424940"/>
                <a:gd name="connsiteX164" fmla="*/ 17145 w 6095524"/>
                <a:gd name="connsiteY164" fmla="*/ 1060228 h 1424940"/>
                <a:gd name="connsiteX165" fmla="*/ 44672 w 6095524"/>
                <a:gd name="connsiteY165" fmla="*/ 1066324 h 1424940"/>
                <a:gd name="connsiteX166" fmla="*/ 84677 w 6095524"/>
                <a:gd name="connsiteY166" fmla="*/ 1076230 h 1424940"/>
                <a:gd name="connsiteX167" fmla="*/ 132017 w 6095524"/>
                <a:gd name="connsiteY167" fmla="*/ 1064990 h 1424940"/>
                <a:gd name="connsiteX168" fmla="*/ 136779 w 6095524"/>
                <a:gd name="connsiteY168" fmla="*/ 1060323 h 1424940"/>
                <a:gd name="connsiteX169" fmla="*/ 187547 w 6095524"/>
                <a:gd name="connsiteY169" fmla="*/ 1049179 h 1424940"/>
                <a:gd name="connsiteX170" fmla="*/ 270891 w 6095524"/>
                <a:gd name="connsiteY170" fmla="*/ 1036415 h 1424940"/>
                <a:gd name="connsiteX171" fmla="*/ 276320 w 6095524"/>
                <a:gd name="connsiteY171" fmla="*/ 1035558 h 1424940"/>
                <a:gd name="connsiteX172" fmla="*/ 323755 w 6095524"/>
                <a:gd name="connsiteY172" fmla="*/ 1061561 h 1424940"/>
                <a:gd name="connsiteX173" fmla="*/ 361855 w 6095524"/>
                <a:gd name="connsiteY173" fmla="*/ 1057942 h 1424940"/>
                <a:gd name="connsiteX174" fmla="*/ 379571 w 6095524"/>
                <a:gd name="connsiteY174" fmla="*/ 1039939 h 1424940"/>
                <a:gd name="connsiteX175" fmla="*/ 430530 w 6095524"/>
                <a:gd name="connsiteY175" fmla="*/ 1025747 h 1424940"/>
                <a:gd name="connsiteX176" fmla="*/ 493300 w 6095524"/>
                <a:gd name="connsiteY176" fmla="*/ 1027176 h 1424940"/>
                <a:gd name="connsiteX177" fmla="*/ 537782 w 6095524"/>
                <a:gd name="connsiteY177" fmla="*/ 1025366 h 1424940"/>
                <a:gd name="connsiteX178" fmla="*/ 562166 w 6095524"/>
                <a:gd name="connsiteY178" fmla="*/ 1015746 h 1424940"/>
                <a:gd name="connsiteX179" fmla="*/ 579596 w 6095524"/>
                <a:gd name="connsiteY179" fmla="*/ 1016699 h 1424940"/>
                <a:gd name="connsiteX180" fmla="*/ 612362 w 6095524"/>
                <a:gd name="connsiteY180" fmla="*/ 1023557 h 1424940"/>
                <a:gd name="connsiteX181" fmla="*/ 716090 w 6095524"/>
                <a:gd name="connsiteY181" fmla="*/ 1031653 h 1424940"/>
                <a:gd name="connsiteX182" fmla="*/ 758381 w 6095524"/>
                <a:gd name="connsiteY182" fmla="*/ 1018985 h 1424940"/>
                <a:gd name="connsiteX183" fmla="*/ 771049 w 6095524"/>
                <a:gd name="connsiteY183" fmla="*/ 1018699 h 1424940"/>
                <a:gd name="connsiteX184" fmla="*/ 799433 w 6095524"/>
                <a:gd name="connsiteY184" fmla="*/ 1023652 h 1424940"/>
                <a:gd name="connsiteX185" fmla="*/ 858012 w 6095524"/>
                <a:gd name="connsiteY185" fmla="*/ 1020318 h 1424940"/>
                <a:gd name="connsiteX186" fmla="*/ 879634 w 6095524"/>
                <a:gd name="connsiteY186" fmla="*/ 1015270 h 1424940"/>
                <a:gd name="connsiteX187" fmla="*/ 891635 w 6095524"/>
                <a:gd name="connsiteY187" fmla="*/ 1012031 h 1424940"/>
                <a:gd name="connsiteX188" fmla="*/ 953262 w 6095524"/>
                <a:gd name="connsiteY188" fmla="*/ 1003078 h 1424940"/>
                <a:gd name="connsiteX189" fmla="*/ 980694 w 6095524"/>
                <a:gd name="connsiteY189" fmla="*/ 993458 h 1424940"/>
                <a:gd name="connsiteX190" fmla="*/ 988124 w 6095524"/>
                <a:gd name="connsiteY190" fmla="*/ 992029 h 1424940"/>
                <a:gd name="connsiteX191" fmla="*/ 1028795 w 6095524"/>
                <a:gd name="connsiteY191" fmla="*/ 996029 h 1424940"/>
                <a:gd name="connsiteX192" fmla="*/ 1059275 w 6095524"/>
                <a:gd name="connsiteY192" fmla="*/ 1011555 h 1424940"/>
                <a:gd name="connsiteX193" fmla="*/ 1065181 w 6095524"/>
                <a:gd name="connsiteY193" fmla="*/ 1016794 h 1424940"/>
                <a:gd name="connsiteX194" fmla="*/ 1150144 w 6095524"/>
                <a:gd name="connsiteY194" fmla="*/ 1014984 h 1424940"/>
                <a:gd name="connsiteX195" fmla="*/ 1163193 w 6095524"/>
                <a:gd name="connsiteY195" fmla="*/ 1012793 h 1424940"/>
                <a:gd name="connsiteX196" fmla="*/ 1226249 w 6095524"/>
                <a:gd name="connsiteY196" fmla="*/ 1021937 h 1424940"/>
                <a:gd name="connsiteX197" fmla="*/ 1244632 w 6095524"/>
                <a:gd name="connsiteY197" fmla="*/ 1023747 h 1424940"/>
                <a:gd name="connsiteX198" fmla="*/ 1310545 w 6095524"/>
                <a:gd name="connsiteY198" fmla="*/ 1031939 h 1424940"/>
                <a:gd name="connsiteX199" fmla="*/ 1319879 w 6095524"/>
                <a:gd name="connsiteY199" fmla="*/ 1024319 h 1424940"/>
                <a:gd name="connsiteX200" fmla="*/ 1346740 w 6095524"/>
                <a:gd name="connsiteY200" fmla="*/ 1005173 h 1424940"/>
                <a:gd name="connsiteX201" fmla="*/ 1399699 w 6095524"/>
                <a:gd name="connsiteY201" fmla="*/ 988219 h 1424940"/>
                <a:gd name="connsiteX202" fmla="*/ 1414082 w 6095524"/>
                <a:gd name="connsiteY202" fmla="*/ 989171 h 1424940"/>
                <a:gd name="connsiteX203" fmla="*/ 1450467 w 6095524"/>
                <a:gd name="connsiteY203" fmla="*/ 1017461 h 1424940"/>
                <a:gd name="connsiteX204" fmla="*/ 1468184 w 6095524"/>
                <a:gd name="connsiteY204" fmla="*/ 1028795 h 1424940"/>
                <a:gd name="connsiteX205" fmla="*/ 1518476 w 6095524"/>
                <a:gd name="connsiteY205" fmla="*/ 1049655 h 1424940"/>
                <a:gd name="connsiteX206" fmla="*/ 1522667 w 6095524"/>
                <a:gd name="connsiteY206" fmla="*/ 1053465 h 1424940"/>
                <a:gd name="connsiteX207" fmla="*/ 1559814 w 6095524"/>
                <a:gd name="connsiteY207" fmla="*/ 1098709 h 1424940"/>
                <a:gd name="connsiteX208" fmla="*/ 1568196 w 6095524"/>
                <a:gd name="connsiteY208" fmla="*/ 1106424 h 1424940"/>
                <a:gd name="connsiteX209" fmla="*/ 1578293 w 6095524"/>
                <a:gd name="connsiteY209" fmla="*/ 1118426 h 1424940"/>
                <a:gd name="connsiteX210" fmla="*/ 1609820 w 6095524"/>
                <a:gd name="connsiteY210" fmla="*/ 1141667 h 1424940"/>
                <a:gd name="connsiteX211" fmla="*/ 1648873 w 6095524"/>
                <a:gd name="connsiteY211" fmla="*/ 1149096 h 1424940"/>
                <a:gd name="connsiteX212" fmla="*/ 1696022 w 6095524"/>
                <a:gd name="connsiteY212" fmla="*/ 1160431 h 1424940"/>
                <a:gd name="connsiteX213" fmla="*/ 1715739 w 6095524"/>
                <a:gd name="connsiteY213" fmla="*/ 1168051 h 1424940"/>
                <a:gd name="connsiteX214" fmla="*/ 1768602 w 6095524"/>
                <a:gd name="connsiteY214" fmla="*/ 1182529 h 1424940"/>
                <a:gd name="connsiteX215" fmla="*/ 1806321 w 6095524"/>
                <a:gd name="connsiteY215" fmla="*/ 1194721 h 1424940"/>
                <a:gd name="connsiteX216" fmla="*/ 1860709 w 6095524"/>
                <a:gd name="connsiteY216" fmla="*/ 1201865 h 1424940"/>
                <a:gd name="connsiteX217" fmla="*/ 1887093 w 6095524"/>
                <a:gd name="connsiteY217" fmla="*/ 1202150 h 1424940"/>
                <a:gd name="connsiteX218" fmla="*/ 1935575 w 6095524"/>
                <a:gd name="connsiteY218" fmla="*/ 1238726 h 1424940"/>
                <a:gd name="connsiteX219" fmla="*/ 1974247 w 6095524"/>
                <a:gd name="connsiteY219" fmla="*/ 1262920 h 1424940"/>
                <a:gd name="connsiteX220" fmla="*/ 2014919 w 6095524"/>
                <a:gd name="connsiteY220" fmla="*/ 1251204 h 1424940"/>
                <a:gd name="connsiteX221" fmla="*/ 2025968 w 6095524"/>
                <a:gd name="connsiteY221" fmla="*/ 1240155 h 1424940"/>
                <a:gd name="connsiteX222" fmla="*/ 2092643 w 6095524"/>
                <a:gd name="connsiteY222" fmla="*/ 1229678 h 1424940"/>
                <a:gd name="connsiteX223" fmla="*/ 2187893 w 6095524"/>
                <a:gd name="connsiteY223" fmla="*/ 1229297 h 1424940"/>
                <a:gd name="connsiteX224" fmla="*/ 2346294 w 6095524"/>
                <a:gd name="connsiteY224" fmla="*/ 1205484 h 1424940"/>
                <a:gd name="connsiteX225" fmla="*/ 2373916 w 6095524"/>
                <a:gd name="connsiteY225" fmla="*/ 1194435 h 1424940"/>
                <a:gd name="connsiteX226" fmla="*/ 2404967 w 6095524"/>
                <a:gd name="connsiteY226" fmla="*/ 1191673 h 1424940"/>
                <a:gd name="connsiteX227" fmla="*/ 2416874 w 6095524"/>
                <a:gd name="connsiteY227" fmla="*/ 1198436 h 1424940"/>
                <a:gd name="connsiteX228" fmla="*/ 2468975 w 6095524"/>
                <a:gd name="connsiteY228" fmla="*/ 1208532 h 1424940"/>
                <a:gd name="connsiteX229" fmla="*/ 2478882 w 6095524"/>
                <a:gd name="connsiteY229" fmla="*/ 1208723 h 1424940"/>
                <a:gd name="connsiteX230" fmla="*/ 2512791 w 6095524"/>
                <a:gd name="connsiteY230" fmla="*/ 1204436 h 1424940"/>
                <a:gd name="connsiteX231" fmla="*/ 2544223 w 6095524"/>
                <a:gd name="connsiteY231" fmla="*/ 1201960 h 1424940"/>
                <a:gd name="connsiteX232" fmla="*/ 2623471 w 6095524"/>
                <a:gd name="connsiteY232" fmla="*/ 1210056 h 1424940"/>
                <a:gd name="connsiteX233" fmla="*/ 2684241 w 6095524"/>
                <a:gd name="connsiteY233" fmla="*/ 1208151 h 1424940"/>
                <a:gd name="connsiteX234" fmla="*/ 2712244 w 6095524"/>
                <a:gd name="connsiteY234" fmla="*/ 1210056 h 1424940"/>
                <a:gd name="connsiteX235" fmla="*/ 2728055 w 6095524"/>
                <a:gd name="connsiteY235" fmla="*/ 1212914 h 1424940"/>
                <a:gd name="connsiteX236" fmla="*/ 2763869 w 6095524"/>
                <a:gd name="connsiteY236" fmla="*/ 1232821 h 1424940"/>
                <a:gd name="connsiteX237" fmla="*/ 2783491 w 6095524"/>
                <a:gd name="connsiteY237" fmla="*/ 1237298 h 1424940"/>
                <a:gd name="connsiteX238" fmla="*/ 2842546 w 6095524"/>
                <a:gd name="connsiteY238" fmla="*/ 1236917 h 1424940"/>
                <a:gd name="connsiteX239" fmla="*/ 2931128 w 6095524"/>
                <a:gd name="connsiteY239" fmla="*/ 1206913 h 1424940"/>
                <a:gd name="connsiteX240" fmla="*/ 2940368 w 6095524"/>
                <a:gd name="connsiteY240" fmla="*/ 1202912 h 1424940"/>
                <a:gd name="connsiteX241" fmla="*/ 2985421 w 6095524"/>
                <a:gd name="connsiteY241" fmla="*/ 1197959 h 1424940"/>
                <a:gd name="connsiteX242" fmla="*/ 3015996 w 6095524"/>
                <a:gd name="connsiteY242" fmla="*/ 1204722 h 1424940"/>
                <a:gd name="connsiteX243" fmla="*/ 3057621 w 6095524"/>
                <a:gd name="connsiteY243" fmla="*/ 1218724 h 1424940"/>
                <a:gd name="connsiteX244" fmla="*/ 3095054 w 6095524"/>
                <a:gd name="connsiteY244" fmla="*/ 1230440 h 1424940"/>
                <a:gd name="connsiteX245" fmla="*/ 3122295 w 6095524"/>
                <a:gd name="connsiteY245" fmla="*/ 1243679 h 1424940"/>
                <a:gd name="connsiteX246" fmla="*/ 3184589 w 6095524"/>
                <a:gd name="connsiteY246" fmla="*/ 1253395 h 1424940"/>
                <a:gd name="connsiteX247" fmla="*/ 3191066 w 6095524"/>
                <a:gd name="connsiteY247" fmla="*/ 1255014 h 1424940"/>
                <a:gd name="connsiteX248" fmla="*/ 3237929 w 6095524"/>
                <a:gd name="connsiteY248" fmla="*/ 1243203 h 1424940"/>
                <a:gd name="connsiteX249" fmla="*/ 3294221 w 6095524"/>
                <a:gd name="connsiteY249" fmla="*/ 1231202 h 1424940"/>
                <a:gd name="connsiteX250" fmla="*/ 3314319 w 6095524"/>
                <a:gd name="connsiteY250" fmla="*/ 1235297 h 1424940"/>
                <a:gd name="connsiteX251" fmla="*/ 3341846 w 6095524"/>
                <a:gd name="connsiteY251" fmla="*/ 1241108 h 1424940"/>
                <a:gd name="connsiteX252" fmla="*/ 3367373 w 6095524"/>
                <a:gd name="connsiteY252" fmla="*/ 1238060 h 1424940"/>
                <a:gd name="connsiteX253" fmla="*/ 3382899 w 6095524"/>
                <a:gd name="connsiteY253" fmla="*/ 1237774 h 1424940"/>
                <a:gd name="connsiteX254" fmla="*/ 3453765 w 6095524"/>
                <a:gd name="connsiteY254" fmla="*/ 1273397 h 1424940"/>
                <a:gd name="connsiteX255" fmla="*/ 3471767 w 6095524"/>
                <a:gd name="connsiteY255" fmla="*/ 1276350 h 1424940"/>
                <a:gd name="connsiteX256" fmla="*/ 3481959 w 6095524"/>
                <a:gd name="connsiteY256" fmla="*/ 1280732 h 1424940"/>
                <a:gd name="connsiteX257" fmla="*/ 3543396 w 6095524"/>
                <a:gd name="connsiteY257" fmla="*/ 1324928 h 1424940"/>
                <a:gd name="connsiteX258" fmla="*/ 3569494 w 6095524"/>
                <a:gd name="connsiteY258" fmla="*/ 1333881 h 1424940"/>
                <a:gd name="connsiteX259" fmla="*/ 3598164 w 6095524"/>
                <a:gd name="connsiteY259" fmla="*/ 1332071 h 1424940"/>
                <a:gd name="connsiteX260" fmla="*/ 3614738 w 6095524"/>
                <a:gd name="connsiteY260" fmla="*/ 1328833 h 1424940"/>
                <a:gd name="connsiteX261" fmla="*/ 3655886 w 6095524"/>
                <a:gd name="connsiteY261" fmla="*/ 1300734 h 1424940"/>
                <a:gd name="connsiteX262" fmla="*/ 3679317 w 6095524"/>
                <a:gd name="connsiteY262" fmla="*/ 1301687 h 1424940"/>
                <a:gd name="connsiteX263" fmla="*/ 3715893 w 6095524"/>
                <a:gd name="connsiteY263" fmla="*/ 1321022 h 1424940"/>
                <a:gd name="connsiteX264" fmla="*/ 3782282 w 6095524"/>
                <a:gd name="connsiteY264" fmla="*/ 1329690 h 1424940"/>
                <a:gd name="connsiteX265" fmla="*/ 3816001 w 6095524"/>
                <a:gd name="connsiteY265" fmla="*/ 1302639 h 1424940"/>
                <a:gd name="connsiteX266" fmla="*/ 3833431 w 6095524"/>
                <a:gd name="connsiteY266" fmla="*/ 1276636 h 1424940"/>
                <a:gd name="connsiteX267" fmla="*/ 3883819 w 6095524"/>
                <a:gd name="connsiteY267" fmla="*/ 1246442 h 1424940"/>
                <a:gd name="connsiteX268" fmla="*/ 3895821 w 6095524"/>
                <a:gd name="connsiteY268" fmla="*/ 1257681 h 1424940"/>
                <a:gd name="connsiteX269" fmla="*/ 3932778 w 6095524"/>
                <a:gd name="connsiteY269" fmla="*/ 1262444 h 1424940"/>
                <a:gd name="connsiteX270" fmla="*/ 3972782 w 6095524"/>
                <a:gd name="connsiteY270" fmla="*/ 1262063 h 1424940"/>
                <a:gd name="connsiteX271" fmla="*/ 4042505 w 6095524"/>
                <a:gd name="connsiteY271" fmla="*/ 1267111 h 1424940"/>
                <a:gd name="connsiteX272" fmla="*/ 4088892 w 6095524"/>
                <a:gd name="connsiteY272" fmla="*/ 1238250 h 1424940"/>
                <a:gd name="connsiteX273" fmla="*/ 4106609 w 6095524"/>
                <a:gd name="connsiteY273" fmla="*/ 1226344 h 1424940"/>
                <a:gd name="connsiteX274" fmla="*/ 4123182 w 6095524"/>
                <a:gd name="connsiteY274" fmla="*/ 1218724 h 1424940"/>
                <a:gd name="connsiteX275" fmla="*/ 4142328 w 6095524"/>
                <a:gd name="connsiteY275" fmla="*/ 1214438 h 1424940"/>
                <a:gd name="connsiteX276" fmla="*/ 4188524 w 6095524"/>
                <a:gd name="connsiteY276" fmla="*/ 1198245 h 1424940"/>
                <a:gd name="connsiteX277" fmla="*/ 4213860 w 6095524"/>
                <a:gd name="connsiteY277" fmla="*/ 1182338 h 1424940"/>
                <a:gd name="connsiteX278" fmla="*/ 4270820 w 6095524"/>
                <a:gd name="connsiteY278" fmla="*/ 1167003 h 1424940"/>
                <a:gd name="connsiteX279" fmla="*/ 4309587 w 6095524"/>
                <a:gd name="connsiteY279" fmla="*/ 1153287 h 1424940"/>
                <a:gd name="connsiteX280" fmla="*/ 4350449 w 6095524"/>
                <a:gd name="connsiteY280" fmla="*/ 1129665 h 1424940"/>
                <a:gd name="connsiteX281" fmla="*/ 4356164 w 6095524"/>
                <a:gd name="connsiteY281" fmla="*/ 1126046 h 1424940"/>
                <a:gd name="connsiteX282" fmla="*/ 4369880 w 6095524"/>
                <a:gd name="connsiteY282" fmla="*/ 1110520 h 1424940"/>
                <a:gd name="connsiteX283" fmla="*/ 4389787 w 6095524"/>
                <a:gd name="connsiteY283" fmla="*/ 1057085 h 1424940"/>
                <a:gd name="connsiteX284" fmla="*/ 4395502 w 6095524"/>
                <a:gd name="connsiteY284" fmla="*/ 1046226 h 1424940"/>
                <a:gd name="connsiteX285" fmla="*/ 4447413 w 6095524"/>
                <a:gd name="connsiteY285" fmla="*/ 1009650 h 1424940"/>
                <a:gd name="connsiteX286" fmla="*/ 4466654 w 6095524"/>
                <a:gd name="connsiteY286" fmla="*/ 1013079 h 1424940"/>
                <a:gd name="connsiteX287" fmla="*/ 4487894 w 6095524"/>
                <a:gd name="connsiteY287" fmla="*/ 1025081 h 1424940"/>
                <a:gd name="connsiteX288" fmla="*/ 4534472 w 6095524"/>
                <a:gd name="connsiteY288" fmla="*/ 1028224 h 1424940"/>
                <a:gd name="connsiteX289" fmla="*/ 4551903 w 6095524"/>
                <a:gd name="connsiteY289" fmla="*/ 1022033 h 1424940"/>
                <a:gd name="connsiteX290" fmla="*/ 4582382 w 6095524"/>
                <a:gd name="connsiteY290" fmla="*/ 1005364 h 1424940"/>
                <a:gd name="connsiteX291" fmla="*/ 4605909 w 6095524"/>
                <a:gd name="connsiteY291" fmla="*/ 979551 h 1424940"/>
                <a:gd name="connsiteX292" fmla="*/ 4640104 w 6095524"/>
                <a:gd name="connsiteY292" fmla="*/ 936879 h 1424940"/>
                <a:gd name="connsiteX293" fmla="*/ 4705731 w 6095524"/>
                <a:gd name="connsiteY293" fmla="*/ 920591 h 1424940"/>
                <a:gd name="connsiteX294" fmla="*/ 4730973 w 6095524"/>
                <a:gd name="connsiteY294" fmla="*/ 915162 h 1424940"/>
                <a:gd name="connsiteX295" fmla="*/ 4822794 w 6095524"/>
                <a:gd name="connsiteY295" fmla="*/ 892397 h 1424940"/>
                <a:gd name="connsiteX296" fmla="*/ 4830794 w 6095524"/>
                <a:gd name="connsiteY296" fmla="*/ 891635 h 1424940"/>
                <a:gd name="connsiteX297" fmla="*/ 4894421 w 6095524"/>
                <a:gd name="connsiteY297" fmla="*/ 865442 h 1424940"/>
                <a:gd name="connsiteX298" fmla="*/ 4909756 w 6095524"/>
                <a:gd name="connsiteY298" fmla="*/ 858964 h 1424940"/>
                <a:gd name="connsiteX299" fmla="*/ 4928521 w 6095524"/>
                <a:gd name="connsiteY299" fmla="*/ 842391 h 1424940"/>
                <a:gd name="connsiteX300" fmla="*/ 4945857 w 6095524"/>
                <a:gd name="connsiteY300" fmla="*/ 795623 h 1424940"/>
                <a:gd name="connsiteX301" fmla="*/ 4966145 w 6095524"/>
                <a:gd name="connsiteY301" fmla="*/ 774287 h 1424940"/>
                <a:gd name="connsiteX302" fmla="*/ 4980909 w 6095524"/>
                <a:gd name="connsiteY302" fmla="*/ 761333 h 1424940"/>
                <a:gd name="connsiteX303" fmla="*/ 4993862 w 6095524"/>
                <a:gd name="connsiteY303" fmla="*/ 741712 h 1424940"/>
                <a:gd name="connsiteX304" fmla="*/ 5006816 w 6095524"/>
                <a:gd name="connsiteY304" fmla="*/ 694754 h 1424940"/>
                <a:gd name="connsiteX305" fmla="*/ 5026724 w 6095524"/>
                <a:gd name="connsiteY305" fmla="*/ 653129 h 1424940"/>
                <a:gd name="connsiteX306" fmla="*/ 5062538 w 6095524"/>
                <a:gd name="connsiteY306" fmla="*/ 630079 h 1424940"/>
                <a:gd name="connsiteX307" fmla="*/ 5084731 w 6095524"/>
                <a:gd name="connsiteY307" fmla="*/ 617982 h 1424940"/>
                <a:gd name="connsiteX308" fmla="*/ 5172647 w 6095524"/>
                <a:gd name="connsiteY308" fmla="*/ 630174 h 1424940"/>
                <a:gd name="connsiteX309" fmla="*/ 5232654 w 6095524"/>
                <a:gd name="connsiteY309" fmla="*/ 642080 h 1424940"/>
                <a:gd name="connsiteX310" fmla="*/ 5252371 w 6095524"/>
                <a:gd name="connsiteY310" fmla="*/ 637508 h 1424940"/>
                <a:gd name="connsiteX311" fmla="*/ 5308092 w 6095524"/>
                <a:gd name="connsiteY311" fmla="*/ 598646 h 1424940"/>
                <a:gd name="connsiteX312" fmla="*/ 5363147 w 6095524"/>
                <a:gd name="connsiteY312" fmla="*/ 581311 h 1424940"/>
                <a:gd name="connsiteX313" fmla="*/ 5404580 w 6095524"/>
                <a:gd name="connsiteY313" fmla="*/ 576358 h 1424940"/>
                <a:gd name="connsiteX314" fmla="*/ 5440203 w 6095524"/>
                <a:gd name="connsiteY314" fmla="*/ 572548 h 1424940"/>
                <a:gd name="connsiteX315" fmla="*/ 5482971 w 6095524"/>
                <a:gd name="connsiteY315" fmla="*/ 561880 h 1424940"/>
                <a:gd name="connsiteX316" fmla="*/ 5507165 w 6095524"/>
                <a:gd name="connsiteY316" fmla="*/ 550259 h 1424940"/>
                <a:gd name="connsiteX317" fmla="*/ 5545645 w 6095524"/>
                <a:gd name="connsiteY317" fmla="*/ 533591 h 1424940"/>
                <a:gd name="connsiteX318" fmla="*/ 5585079 w 6095524"/>
                <a:gd name="connsiteY318" fmla="*/ 511969 h 1424940"/>
                <a:gd name="connsiteX319" fmla="*/ 5615368 w 6095524"/>
                <a:gd name="connsiteY319" fmla="*/ 481679 h 1424940"/>
                <a:gd name="connsiteX320" fmla="*/ 5631656 w 6095524"/>
                <a:gd name="connsiteY320" fmla="*/ 456152 h 1424940"/>
                <a:gd name="connsiteX321" fmla="*/ 5679377 w 6095524"/>
                <a:gd name="connsiteY321" fmla="*/ 419576 h 1424940"/>
                <a:gd name="connsiteX322" fmla="*/ 5722525 w 6095524"/>
                <a:gd name="connsiteY322" fmla="*/ 350615 h 1424940"/>
                <a:gd name="connsiteX323" fmla="*/ 5749576 w 6095524"/>
                <a:gd name="connsiteY323" fmla="*/ 321945 h 1424940"/>
                <a:gd name="connsiteX324" fmla="*/ 5764911 w 6095524"/>
                <a:gd name="connsiteY324" fmla="*/ 313849 h 1424940"/>
                <a:gd name="connsiteX325" fmla="*/ 5791009 w 6095524"/>
                <a:gd name="connsiteY325" fmla="*/ 293942 h 1424940"/>
                <a:gd name="connsiteX326" fmla="*/ 5806440 w 6095524"/>
                <a:gd name="connsiteY326" fmla="*/ 279178 h 1424940"/>
                <a:gd name="connsiteX327" fmla="*/ 5848636 w 6095524"/>
                <a:gd name="connsiteY327" fmla="*/ 224885 h 1424940"/>
                <a:gd name="connsiteX328" fmla="*/ 5861590 w 6095524"/>
                <a:gd name="connsiteY328" fmla="*/ 208788 h 1424940"/>
                <a:gd name="connsiteX329" fmla="*/ 5888355 w 6095524"/>
                <a:gd name="connsiteY329" fmla="*/ 181166 h 1424940"/>
                <a:gd name="connsiteX330" fmla="*/ 5900071 w 6095524"/>
                <a:gd name="connsiteY330" fmla="*/ 172784 h 1424940"/>
                <a:gd name="connsiteX331" fmla="*/ 5920740 w 6095524"/>
                <a:gd name="connsiteY331" fmla="*/ 150305 h 1424940"/>
                <a:gd name="connsiteX332" fmla="*/ 5969985 w 6095524"/>
                <a:gd name="connsiteY332" fmla="*/ 91345 h 1424940"/>
                <a:gd name="connsiteX333" fmla="*/ 5991130 w 6095524"/>
                <a:gd name="connsiteY333" fmla="*/ 58293 h 1424940"/>
                <a:gd name="connsiteX334" fmla="*/ 6033325 w 6095524"/>
                <a:gd name="connsiteY334" fmla="*/ 33909 h 1424940"/>
                <a:gd name="connsiteX335" fmla="*/ 6054376 w 6095524"/>
                <a:gd name="connsiteY335" fmla="*/ 20955 h 1424940"/>
                <a:gd name="connsiteX336" fmla="*/ 6095524 w 6095524"/>
                <a:gd name="connsiteY336" fmla="*/ 0 h 14249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Lst>
              <a:rect l="l" t="t" r="r" b="b"/>
              <a:pathLst>
                <a:path w="6095524" h="1424940">
                  <a:moveTo>
                    <a:pt x="6095524" y="0"/>
                  </a:moveTo>
                  <a:cubicBezTo>
                    <a:pt x="6095524" y="7811"/>
                    <a:pt x="6095524" y="12573"/>
                    <a:pt x="6095524" y="17431"/>
                  </a:cubicBezTo>
                  <a:lnTo>
                    <a:pt x="6095524" y="216290"/>
                  </a:lnTo>
                  <a:lnTo>
                    <a:pt x="6079998" y="230600"/>
                  </a:lnTo>
                  <a:cubicBezTo>
                    <a:pt x="6058567" y="241363"/>
                    <a:pt x="6035706" y="251079"/>
                    <a:pt x="6012751" y="260699"/>
                  </a:cubicBezTo>
                  <a:cubicBezTo>
                    <a:pt x="6006084" y="263462"/>
                    <a:pt x="5998749" y="264986"/>
                    <a:pt x="5992749" y="268700"/>
                  </a:cubicBezTo>
                  <a:cubicBezTo>
                    <a:pt x="5965126" y="285655"/>
                    <a:pt x="5938361" y="303943"/>
                    <a:pt x="5910358" y="320231"/>
                  </a:cubicBezTo>
                  <a:cubicBezTo>
                    <a:pt x="5881497" y="337090"/>
                    <a:pt x="5855684" y="356997"/>
                    <a:pt x="5835777" y="383953"/>
                  </a:cubicBezTo>
                  <a:cubicBezTo>
                    <a:pt x="5817298" y="409004"/>
                    <a:pt x="5799391" y="434435"/>
                    <a:pt x="5781008" y="459581"/>
                  </a:cubicBezTo>
                  <a:cubicBezTo>
                    <a:pt x="5776341" y="465963"/>
                    <a:pt x="5772054" y="473488"/>
                    <a:pt x="5765673" y="477584"/>
                  </a:cubicBezTo>
                  <a:cubicBezTo>
                    <a:pt x="5752433" y="486156"/>
                    <a:pt x="5737955" y="493109"/>
                    <a:pt x="5723763" y="500158"/>
                  </a:cubicBezTo>
                  <a:cubicBezTo>
                    <a:pt x="5711571" y="506159"/>
                    <a:pt x="5698617" y="510635"/>
                    <a:pt x="5686711" y="517112"/>
                  </a:cubicBezTo>
                  <a:cubicBezTo>
                    <a:pt x="5677186" y="522256"/>
                    <a:pt x="5668708" y="529400"/>
                    <a:pt x="5659850" y="535877"/>
                  </a:cubicBezTo>
                  <a:cubicBezTo>
                    <a:pt x="5652135" y="541496"/>
                    <a:pt x="5643658" y="546354"/>
                    <a:pt x="5637181" y="553117"/>
                  </a:cubicBezTo>
                  <a:cubicBezTo>
                    <a:pt x="5621369" y="569500"/>
                    <a:pt x="5605462" y="585597"/>
                    <a:pt x="5585841" y="597694"/>
                  </a:cubicBezTo>
                  <a:cubicBezTo>
                    <a:pt x="5566505" y="609695"/>
                    <a:pt x="5548217" y="623126"/>
                    <a:pt x="5528977" y="635318"/>
                  </a:cubicBezTo>
                  <a:cubicBezTo>
                    <a:pt x="5510117" y="647224"/>
                    <a:pt x="5493067" y="660273"/>
                    <a:pt x="5483256" y="681419"/>
                  </a:cubicBezTo>
                  <a:cubicBezTo>
                    <a:pt x="5478875" y="690753"/>
                    <a:pt x="5472684" y="700945"/>
                    <a:pt x="5464397" y="706374"/>
                  </a:cubicBezTo>
                  <a:cubicBezTo>
                    <a:pt x="5452586" y="714089"/>
                    <a:pt x="5437632" y="716852"/>
                    <a:pt x="5424773" y="723424"/>
                  </a:cubicBezTo>
                  <a:cubicBezTo>
                    <a:pt x="5409628" y="731139"/>
                    <a:pt x="5392103" y="737807"/>
                    <a:pt x="5381815" y="750094"/>
                  </a:cubicBezTo>
                  <a:cubicBezTo>
                    <a:pt x="5372671" y="761048"/>
                    <a:pt x="5363432" y="769620"/>
                    <a:pt x="5351335" y="776573"/>
                  </a:cubicBezTo>
                  <a:cubicBezTo>
                    <a:pt x="5342858" y="781431"/>
                    <a:pt x="5336572" y="790289"/>
                    <a:pt x="5327809" y="794290"/>
                  </a:cubicBezTo>
                  <a:cubicBezTo>
                    <a:pt x="5316284" y="799624"/>
                    <a:pt x="5304663" y="803815"/>
                    <a:pt x="5294566" y="812102"/>
                  </a:cubicBezTo>
                  <a:cubicBezTo>
                    <a:pt x="5284089" y="820674"/>
                    <a:pt x="5272183" y="827437"/>
                    <a:pt x="5261229" y="835438"/>
                  </a:cubicBezTo>
                  <a:cubicBezTo>
                    <a:pt x="5255419" y="839724"/>
                    <a:pt x="5250656" y="845344"/>
                    <a:pt x="5245037" y="849821"/>
                  </a:cubicBezTo>
                  <a:cubicBezTo>
                    <a:pt x="5234750" y="858012"/>
                    <a:pt x="5224272" y="866013"/>
                    <a:pt x="5213699" y="873728"/>
                  </a:cubicBezTo>
                  <a:cubicBezTo>
                    <a:pt x="5203127" y="881444"/>
                    <a:pt x="5193030" y="890397"/>
                    <a:pt x="5181409" y="896017"/>
                  </a:cubicBezTo>
                  <a:cubicBezTo>
                    <a:pt x="5161598" y="905542"/>
                    <a:pt x="5139976" y="911257"/>
                    <a:pt x="5120735" y="921544"/>
                  </a:cubicBezTo>
                  <a:cubicBezTo>
                    <a:pt x="5101209" y="932021"/>
                    <a:pt x="5082826" y="945166"/>
                    <a:pt x="5065490" y="959072"/>
                  </a:cubicBezTo>
                  <a:cubicBezTo>
                    <a:pt x="5051774" y="970026"/>
                    <a:pt x="5038916" y="980885"/>
                    <a:pt x="5021675" y="986504"/>
                  </a:cubicBezTo>
                  <a:cubicBezTo>
                    <a:pt x="5012055" y="989648"/>
                    <a:pt x="5001959" y="996506"/>
                    <a:pt x="4996148" y="1004507"/>
                  </a:cubicBezTo>
                  <a:cubicBezTo>
                    <a:pt x="4983575" y="1021937"/>
                    <a:pt x="4967478" y="1034225"/>
                    <a:pt x="4949285" y="1044702"/>
                  </a:cubicBezTo>
                  <a:cubicBezTo>
                    <a:pt x="4924996" y="1058799"/>
                    <a:pt x="4900993" y="1073182"/>
                    <a:pt x="4876609" y="1086993"/>
                  </a:cubicBezTo>
                  <a:cubicBezTo>
                    <a:pt x="4862227" y="1095185"/>
                    <a:pt x="4847940" y="1103852"/>
                    <a:pt x="4832699" y="1109853"/>
                  </a:cubicBezTo>
                  <a:cubicBezTo>
                    <a:pt x="4801553" y="1122236"/>
                    <a:pt x="4769644" y="1132808"/>
                    <a:pt x="4738211" y="1144334"/>
                  </a:cubicBezTo>
                  <a:cubicBezTo>
                    <a:pt x="4727924" y="1148048"/>
                    <a:pt x="4718209" y="1153382"/>
                    <a:pt x="4707731" y="1156621"/>
                  </a:cubicBezTo>
                  <a:cubicBezTo>
                    <a:pt x="4696396" y="1160145"/>
                    <a:pt x="4684205" y="1161193"/>
                    <a:pt x="4672870" y="1164717"/>
                  </a:cubicBezTo>
                  <a:cubicBezTo>
                    <a:pt x="4654010" y="1170527"/>
                    <a:pt x="4635722" y="1177957"/>
                    <a:pt x="4616863" y="1183862"/>
                  </a:cubicBezTo>
                  <a:cubicBezTo>
                    <a:pt x="4580477" y="1195197"/>
                    <a:pt x="4543996" y="1206056"/>
                    <a:pt x="4507516" y="1216819"/>
                  </a:cubicBezTo>
                  <a:cubicBezTo>
                    <a:pt x="4499706" y="1219105"/>
                    <a:pt x="4491228" y="1219391"/>
                    <a:pt x="4483513" y="1221867"/>
                  </a:cubicBezTo>
                  <a:cubicBezTo>
                    <a:pt x="4463034" y="1228535"/>
                    <a:pt x="4442650" y="1235773"/>
                    <a:pt x="4422362" y="1243108"/>
                  </a:cubicBezTo>
                  <a:cubicBezTo>
                    <a:pt x="4410075" y="1247585"/>
                    <a:pt x="4398073" y="1253109"/>
                    <a:pt x="4385691" y="1257395"/>
                  </a:cubicBezTo>
                  <a:cubicBezTo>
                    <a:pt x="4375785" y="1260824"/>
                    <a:pt x="4365593" y="1263491"/>
                    <a:pt x="4355306" y="1265587"/>
                  </a:cubicBezTo>
                  <a:cubicBezTo>
                    <a:pt x="4346448" y="1267397"/>
                    <a:pt x="4337209" y="1267206"/>
                    <a:pt x="4328446" y="1269397"/>
                  </a:cubicBezTo>
                  <a:cubicBezTo>
                    <a:pt x="4304728" y="1275302"/>
                    <a:pt x="4281297" y="1281970"/>
                    <a:pt x="4257770" y="1288256"/>
                  </a:cubicBezTo>
                  <a:cubicBezTo>
                    <a:pt x="4248341" y="1290733"/>
                    <a:pt x="4238720" y="1292543"/>
                    <a:pt x="4229576" y="1295686"/>
                  </a:cubicBezTo>
                  <a:cubicBezTo>
                    <a:pt x="4205097" y="1303973"/>
                    <a:pt x="4180999" y="1313402"/>
                    <a:pt x="4156424" y="1321213"/>
                  </a:cubicBezTo>
                  <a:cubicBezTo>
                    <a:pt x="4136041" y="1327690"/>
                    <a:pt x="4115086" y="1332357"/>
                    <a:pt x="4094416" y="1338072"/>
                  </a:cubicBezTo>
                  <a:cubicBezTo>
                    <a:pt x="4085653" y="1340549"/>
                    <a:pt x="4077271" y="1344073"/>
                    <a:pt x="4068509" y="1346168"/>
                  </a:cubicBezTo>
                  <a:cubicBezTo>
                    <a:pt x="4048887" y="1350931"/>
                    <a:pt x="4028980" y="1354931"/>
                    <a:pt x="4009263" y="1359694"/>
                  </a:cubicBezTo>
                  <a:cubicBezTo>
                    <a:pt x="3998023" y="1362456"/>
                    <a:pt x="3987165" y="1367409"/>
                    <a:pt x="3975735" y="1369219"/>
                  </a:cubicBezTo>
                  <a:cubicBezTo>
                    <a:pt x="3948589" y="1373505"/>
                    <a:pt x="3921252" y="1376553"/>
                    <a:pt x="3893915" y="1379982"/>
                  </a:cubicBezTo>
                  <a:cubicBezTo>
                    <a:pt x="3865722" y="1383506"/>
                    <a:pt x="3837623" y="1387221"/>
                    <a:pt x="3809428" y="1390364"/>
                  </a:cubicBezTo>
                  <a:cubicBezTo>
                    <a:pt x="3793998" y="1391984"/>
                    <a:pt x="3778472" y="1392269"/>
                    <a:pt x="3763042" y="1393793"/>
                  </a:cubicBezTo>
                  <a:cubicBezTo>
                    <a:pt x="3749516" y="1395127"/>
                    <a:pt x="3736086" y="1397603"/>
                    <a:pt x="3722561" y="1399223"/>
                  </a:cubicBezTo>
                  <a:cubicBezTo>
                    <a:pt x="3710845" y="1400556"/>
                    <a:pt x="3699034" y="1401318"/>
                    <a:pt x="3687318" y="1402652"/>
                  </a:cubicBezTo>
                  <a:cubicBezTo>
                    <a:pt x="3668554" y="1404842"/>
                    <a:pt x="3649885" y="1407319"/>
                    <a:pt x="3631216" y="1409605"/>
                  </a:cubicBezTo>
                  <a:cubicBezTo>
                    <a:pt x="3623406" y="1410462"/>
                    <a:pt x="3615214" y="1412843"/>
                    <a:pt x="3607880" y="1411415"/>
                  </a:cubicBezTo>
                  <a:cubicBezTo>
                    <a:pt x="3589401" y="1407795"/>
                    <a:pt x="3571208" y="1408843"/>
                    <a:pt x="3552825" y="1411319"/>
                  </a:cubicBezTo>
                  <a:cubicBezTo>
                    <a:pt x="3546539" y="1412177"/>
                    <a:pt x="3539776" y="1411986"/>
                    <a:pt x="3533680" y="1410367"/>
                  </a:cubicBezTo>
                  <a:cubicBezTo>
                    <a:pt x="3521202" y="1407128"/>
                    <a:pt x="3509106" y="1402556"/>
                    <a:pt x="3496818" y="1398556"/>
                  </a:cubicBezTo>
                  <a:cubicBezTo>
                    <a:pt x="3495484" y="1398080"/>
                    <a:pt x="3493865" y="1397984"/>
                    <a:pt x="3492437" y="1397699"/>
                  </a:cubicBezTo>
                  <a:cubicBezTo>
                    <a:pt x="3484340" y="1396079"/>
                    <a:pt x="3476340" y="1394460"/>
                    <a:pt x="3468243" y="1393031"/>
                  </a:cubicBezTo>
                  <a:cubicBezTo>
                    <a:pt x="3463862" y="1392269"/>
                    <a:pt x="3459385" y="1392174"/>
                    <a:pt x="3455003" y="1391507"/>
                  </a:cubicBezTo>
                  <a:cubicBezTo>
                    <a:pt x="3438049" y="1388840"/>
                    <a:pt x="3419380" y="1393317"/>
                    <a:pt x="3404711" y="1381792"/>
                  </a:cubicBezTo>
                  <a:cubicBezTo>
                    <a:pt x="3395186" y="1374362"/>
                    <a:pt x="3385947" y="1376077"/>
                    <a:pt x="3375756" y="1377220"/>
                  </a:cubicBezTo>
                  <a:cubicBezTo>
                    <a:pt x="3368040" y="1378077"/>
                    <a:pt x="3360134" y="1377791"/>
                    <a:pt x="3352324" y="1377887"/>
                  </a:cubicBezTo>
                  <a:cubicBezTo>
                    <a:pt x="3338608" y="1378172"/>
                    <a:pt x="3324892" y="1378268"/>
                    <a:pt x="3311176" y="1378744"/>
                  </a:cubicBezTo>
                  <a:cubicBezTo>
                    <a:pt x="3306794" y="1378934"/>
                    <a:pt x="3302318" y="1381316"/>
                    <a:pt x="3298031" y="1380935"/>
                  </a:cubicBezTo>
                  <a:cubicBezTo>
                    <a:pt x="3278219" y="1379125"/>
                    <a:pt x="3258407" y="1376267"/>
                    <a:pt x="3238595" y="1374648"/>
                  </a:cubicBezTo>
                  <a:cubicBezTo>
                    <a:pt x="3227356" y="1373696"/>
                    <a:pt x="3215830" y="1375505"/>
                    <a:pt x="3204686" y="1374172"/>
                  </a:cubicBezTo>
                  <a:cubicBezTo>
                    <a:pt x="3191828" y="1372648"/>
                    <a:pt x="3179255" y="1368743"/>
                    <a:pt x="3166491" y="1366361"/>
                  </a:cubicBezTo>
                  <a:cubicBezTo>
                    <a:pt x="3162967" y="1365695"/>
                    <a:pt x="3159062" y="1366552"/>
                    <a:pt x="3155347" y="1366742"/>
                  </a:cubicBezTo>
                  <a:cubicBezTo>
                    <a:pt x="3151156" y="1366933"/>
                    <a:pt x="3147060" y="1367314"/>
                    <a:pt x="3142869" y="1367409"/>
                  </a:cubicBezTo>
                  <a:cubicBezTo>
                    <a:pt x="3130105" y="1367600"/>
                    <a:pt x="3117342" y="1367314"/>
                    <a:pt x="3104578" y="1367981"/>
                  </a:cubicBezTo>
                  <a:cubicBezTo>
                    <a:pt x="3096768" y="1368362"/>
                    <a:pt x="3088577" y="1372267"/>
                    <a:pt x="3081337" y="1370838"/>
                  </a:cubicBezTo>
                  <a:cubicBezTo>
                    <a:pt x="3066574" y="1368076"/>
                    <a:pt x="3051810" y="1374267"/>
                    <a:pt x="3037047" y="1369124"/>
                  </a:cubicBezTo>
                  <a:cubicBezTo>
                    <a:pt x="3032474" y="1367600"/>
                    <a:pt x="3026188" y="1371410"/>
                    <a:pt x="3020663" y="1371600"/>
                  </a:cubicBezTo>
                  <a:cubicBezTo>
                    <a:pt x="3006852" y="1372076"/>
                    <a:pt x="2993041" y="1371981"/>
                    <a:pt x="2979230" y="1371886"/>
                  </a:cubicBezTo>
                  <a:cubicBezTo>
                    <a:pt x="2966847" y="1371791"/>
                    <a:pt x="2953988" y="1373124"/>
                    <a:pt x="2942082" y="1370457"/>
                  </a:cubicBezTo>
                  <a:cubicBezTo>
                    <a:pt x="2929604" y="1367600"/>
                    <a:pt x="2918365" y="1367981"/>
                    <a:pt x="2906268" y="1371219"/>
                  </a:cubicBezTo>
                  <a:cubicBezTo>
                    <a:pt x="2897981" y="1373410"/>
                    <a:pt x="2889218" y="1373696"/>
                    <a:pt x="2880646" y="1374362"/>
                  </a:cubicBezTo>
                  <a:cubicBezTo>
                    <a:pt x="2871407" y="1375124"/>
                    <a:pt x="2861215" y="1373124"/>
                    <a:pt x="2852833" y="1376267"/>
                  </a:cubicBezTo>
                  <a:cubicBezTo>
                    <a:pt x="2827877" y="1385602"/>
                    <a:pt x="2802255" y="1387602"/>
                    <a:pt x="2776157" y="1387602"/>
                  </a:cubicBezTo>
                  <a:cubicBezTo>
                    <a:pt x="2771394" y="1387602"/>
                    <a:pt x="2766536" y="1386269"/>
                    <a:pt x="2761965" y="1384840"/>
                  </a:cubicBezTo>
                  <a:cubicBezTo>
                    <a:pt x="2735294" y="1376267"/>
                    <a:pt x="2708529" y="1377029"/>
                    <a:pt x="2681383" y="1382268"/>
                  </a:cubicBezTo>
                  <a:cubicBezTo>
                    <a:pt x="2675763" y="1383411"/>
                    <a:pt x="2669477" y="1383602"/>
                    <a:pt x="2663857" y="1382459"/>
                  </a:cubicBezTo>
                  <a:cubicBezTo>
                    <a:pt x="2648045" y="1379125"/>
                    <a:pt x="2632710" y="1373600"/>
                    <a:pt x="2616803" y="1371219"/>
                  </a:cubicBezTo>
                  <a:cubicBezTo>
                    <a:pt x="2590515" y="1367314"/>
                    <a:pt x="2567750" y="1380458"/>
                    <a:pt x="2544223" y="1389031"/>
                  </a:cubicBezTo>
                  <a:cubicBezTo>
                    <a:pt x="2521839" y="1397127"/>
                    <a:pt x="2502789" y="1415415"/>
                    <a:pt x="2476309" y="1411319"/>
                  </a:cubicBezTo>
                  <a:cubicBezTo>
                    <a:pt x="2473643" y="1410938"/>
                    <a:pt x="2470690" y="1413510"/>
                    <a:pt x="2467737" y="1414177"/>
                  </a:cubicBezTo>
                  <a:cubicBezTo>
                    <a:pt x="2459641" y="1415987"/>
                    <a:pt x="2451545" y="1418177"/>
                    <a:pt x="2443353" y="1419035"/>
                  </a:cubicBezTo>
                  <a:cubicBezTo>
                    <a:pt x="2433352" y="1420178"/>
                    <a:pt x="2423160" y="1419797"/>
                    <a:pt x="2413159" y="1420749"/>
                  </a:cubicBezTo>
                  <a:cubicBezTo>
                    <a:pt x="2400300" y="1421892"/>
                    <a:pt x="2387632" y="1424940"/>
                    <a:pt x="2374868" y="1424940"/>
                  </a:cubicBezTo>
                  <a:cubicBezTo>
                    <a:pt x="2364581" y="1424940"/>
                    <a:pt x="2354389" y="1421416"/>
                    <a:pt x="2344198" y="1419701"/>
                  </a:cubicBezTo>
                  <a:cubicBezTo>
                    <a:pt x="2329815" y="1417320"/>
                    <a:pt x="2314003" y="1417987"/>
                    <a:pt x="2301335" y="1411891"/>
                  </a:cubicBezTo>
                  <a:cubicBezTo>
                    <a:pt x="2287810" y="1405414"/>
                    <a:pt x="2274951" y="1402461"/>
                    <a:pt x="2260949" y="1404461"/>
                  </a:cubicBezTo>
                  <a:cubicBezTo>
                    <a:pt x="2256282" y="1405128"/>
                    <a:pt x="2250281" y="1409129"/>
                    <a:pt x="2248186" y="1413224"/>
                  </a:cubicBezTo>
                  <a:cubicBezTo>
                    <a:pt x="2243518" y="1422368"/>
                    <a:pt x="2237137" y="1423988"/>
                    <a:pt x="2228469" y="1420844"/>
                  </a:cubicBezTo>
                  <a:cubicBezTo>
                    <a:pt x="2220944" y="1418177"/>
                    <a:pt x="2211705" y="1416844"/>
                    <a:pt x="2206562" y="1411700"/>
                  </a:cubicBezTo>
                  <a:cubicBezTo>
                    <a:pt x="2191988" y="1397127"/>
                    <a:pt x="2173414" y="1396651"/>
                    <a:pt x="2155317" y="1392746"/>
                  </a:cubicBezTo>
                  <a:cubicBezTo>
                    <a:pt x="2144269" y="1390364"/>
                    <a:pt x="2133981" y="1390269"/>
                    <a:pt x="2122932" y="1391888"/>
                  </a:cubicBezTo>
                  <a:cubicBezTo>
                    <a:pt x="2098930" y="1395508"/>
                    <a:pt x="2075593" y="1390364"/>
                    <a:pt x="2052542" y="1383792"/>
                  </a:cubicBezTo>
                  <a:cubicBezTo>
                    <a:pt x="2037302" y="1379411"/>
                    <a:pt x="2021681" y="1376744"/>
                    <a:pt x="2006537" y="1372267"/>
                  </a:cubicBezTo>
                  <a:cubicBezTo>
                    <a:pt x="1995202" y="1368838"/>
                    <a:pt x="1983868" y="1364742"/>
                    <a:pt x="1973486" y="1359218"/>
                  </a:cubicBezTo>
                  <a:cubicBezTo>
                    <a:pt x="1958435" y="1351121"/>
                    <a:pt x="1945292" y="1338929"/>
                    <a:pt x="1926146" y="1342168"/>
                  </a:cubicBezTo>
                  <a:cubicBezTo>
                    <a:pt x="1909286" y="1345025"/>
                    <a:pt x="1894047" y="1339025"/>
                    <a:pt x="1878616" y="1333310"/>
                  </a:cubicBezTo>
                  <a:cubicBezTo>
                    <a:pt x="1867281" y="1329119"/>
                    <a:pt x="1855948" y="1324832"/>
                    <a:pt x="1844231" y="1322165"/>
                  </a:cubicBezTo>
                  <a:cubicBezTo>
                    <a:pt x="1830324" y="1319022"/>
                    <a:pt x="1814608" y="1320356"/>
                    <a:pt x="1802225" y="1314545"/>
                  </a:cubicBezTo>
                  <a:cubicBezTo>
                    <a:pt x="1789271" y="1308449"/>
                    <a:pt x="1778509" y="1312545"/>
                    <a:pt x="1766983" y="1314260"/>
                  </a:cubicBezTo>
                  <a:cubicBezTo>
                    <a:pt x="1748600" y="1316927"/>
                    <a:pt x="1730311" y="1321880"/>
                    <a:pt x="1711738" y="1315593"/>
                  </a:cubicBezTo>
                  <a:cubicBezTo>
                    <a:pt x="1689164" y="1307973"/>
                    <a:pt x="1666780" y="1299782"/>
                    <a:pt x="1644111" y="1292543"/>
                  </a:cubicBezTo>
                  <a:cubicBezTo>
                    <a:pt x="1635347" y="1289780"/>
                    <a:pt x="1625919" y="1288637"/>
                    <a:pt x="1616774" y="1287399"/>
                  </a:cubicBezTo>
                  <a:cubicBezTo>
                    <a:pt x="1608107" y="1286351"/>
                    <a:pt x="1597725" y="1289018"/>
                    <a:pt x="1591056" y="1285018"/>
                  </a:cubicBezTo>
                  <a:cubicBezTo>
                    <a:pt x="1573911" y="1274731"/>
                    <a:pt x="1556291" y="1269683"/>
                    <a:pt x="1536478" y="1269683"/>
                  </a:cubicBezTo>
                  <a:cubicBezTo>
                    <a:pt x="1529048" y="1269683"/>
                    <a:pt x="1521809" y="1265396"/>
                    <a:pt x="1514285" y="1264634"/>
                  </a:cubicBezTo>
                  <a:cubicBezTo>
                    <a:pt x="1503997" y="1263682"/>
                    <a:pt x="1492186" y="1261110"/>
                    <a:pt x="1483233" y="1264730"/>
                  </a:cubicBezTo>
                  <a:cubicBezTo>
                    <a:pt x="1462183" y="1273302"/>
                    <a:pt x="1445134" y="1266158"/>
                    <a:pt x="1426750" y="1257681"/>
                  </a:cubicBezTo>
                  <a:cubicBezTo>
                    <a:pt x="1408652" y="1249299"/>
                    <a:pt x="1389602" y="1242632"/>
                    <a:pt x="1370362" y="1237107"/>
                  </a:cubicBezTo>
                  <a:cubicBezTo>
                    <a:pt x="1363123" y="1235107"/>
                    <a:pt x="1354456" y="1238441"/>
                    <a:pt x="1346454" y="1239107"/>
                  </a:cubicBezTo>
                  <a:cubicBezTo>
                    <a:pt x="1343596" y="1239298"/>
                    <a:pt x="1340453" y="1239584"/>
                    <a:pt x="1337882" y="1238631"/>
                  </a:cubicBezTo>
                  <a:cubicBezTo>
                    <a:pt x="1313022" y="1229487"/>
                    <a:pt x="1287780" y="1222534"/>
                    <a:pt x="1260825" y="1227296"/>
                  </a:cubicBezTo>
                  <a:cubicBezTo>
                    <a:pt x="1258349" y="1227773"/>
                    <a:pt x="1255586" y="1226725"/>
                    <a:pt x="1253109" y="1226058"/>
                  </a:cubicBezTo>
                  <a:cubicBezTo>
                    <a:pt x="1241012" y="1222629"/>
                    <a:pt x="1229201" y="1217200"/>
                    <a:pt x="1216915" y="1215962"/>
                  </a:cubicBezTo>
                  <a:cubicBezTo>
                    <a:pt x="1186625" y="1212914"/>
                    <a:pt x="1156146" y="1211675"/>
                    <a:pt x="1125664" y="1209675"/>
                  </a:cubicBezTo>
                  <a:cubicBezTo>
                    <a:pt x="1123759" y="1209580"/>
                    <a:pt x="1121759" y="1209580"/>
                    <a:pt x="1120045" y="1208913"/>
                  </a:cubicBezTo>
                  <a:cubicBezTo>
                    <a:pt x="1108805" y="1204817"/>
                    <a:pt x="1098995" y="1206151"/>
                    <a:pt x="1089469" y="1213961"/>
                  </a:cubicBezTo>
                  <a:cubicBezTo>
                    <a:pt x="1085278" y="1217390"/>
                    <a:pt x="1079563" y="1219200"/>
                    <a:pt x="1074325" y="1221105"/>
                  </a:cubicBezTo>
                  <a:cubicBezTo>
                    <a:pt x="1066609" y="1223963"/>
                    <a:pt x="1058704" y="1226725"/>
                    <a:pt x="1050703" y="1228535"/>
                  </a:cubicBezTo>
                  <a:cubicBezTo>
                    <a:pt x="1042797" y="1230249"/>
                    <a:pt x="1034320" y="1232630"/>
                    <a:pt x="1026700" y="1231297"/>
                  </a:cubicBezTo>
                  <a:cubicBezTo>
                    <a:pt x="1012984" y="1228916"/>
                    <a:pt x="999934" y="1223582"/>
                    <a:pt x="986409" y="1220057"/>
                  </a:cubicBezTo>
                  <a:cubicBezTo>
                    <a:pt x="981742" y="1218819"/>
                    <a:pt x="976598" y="1219010"/>
                    <a:pt x="971741" y="1218914"/>
                  </a:cubicBezTo>
                  <a:cubicBezTo>
                    <a:pt x="960596" y="1218629"/>
                    <a:pt x="949166" y="1221391"/>
                    <a:pt x="939070" y="1213485"/>
                  </a:cubicBezTo>
                  <a:cubicBezTo>
                    <a:pt x="929736" y="1206056"/>
                    <a:pt x="920305" y="1208246"/>
                    <a:pt x="910495" y="1213866"/>
                  </a:cubicBezTo>
                  <a:cubicBezTo>
                    <a:pt x="903446" y="1217867"/>
                    <a:pt x="895446" y="1221010"/>
                    <a:pt x="887540" y="1222534"/>
                  </a:cubicBezTo>
                  <a:cubicBezTo>
                    <a:pt x="876681" y="1224629"/>
                    <a:pt x="865918" y="1225487"/>
                    <a:pt x="854202" y="1224248"/>
                  </a:cubicBezTo>
                  <a:cubicBezTo>
                    <a:pt x="845915" y="1223391"/>
                    <a:pt x="839152" y="1223010"/>
                    <a:pt x="832675" y="1217962"/>
                  </a:cubicBezTo>
                  <a:cubicBezTo>
                    <a:pt x="831628" y="1217200"/>
                    <a:pt x="829723" y="1217009"/>
                    <a:pt x="828294" y="1217105"/>
                  </a:cubicBezTo>
                  <a:cubicBezTo>
                    <a:pt x="809530" y="1218724"/>
                    <a:pt x="790956" y="1217867"/>
                    <a:pt x="772001" y="1216723"/>
                  </a:cubicBezTo>
                  <a:cubicBezTo>
                    <a:pt x="747904" y="1215200"/>
                    <a:pt x="722566" y="1219676"/>
                    <a:pt x="701707" y="1235678"/>
                  </a:cubicBezTo>
                  <a:cubicBezTo>
                    <a:pt x="698659" y="1238060"/>
                    <a:pt x="694087" y="1239107"/>
                    <a:pt x="690086" y="1239679"/>
                  </a:cubicBezTo>
                  <a:cubicBezTo>
                    <a:pt x="671227" y="1242155"/>
                    <a:pt x="652272" y="1243870"/>
                    <a:pt x="633412" y="1246632"/>
                  </a:cubicBezTo>
                  <a:cubicBezTo>
                    <a:pt x="623125" y="1248156"/>
                    <a:pt x="612362" y="1249490"/>
                    <a:pt x="603028" y="1253681"/>
                  </a:cubicBezTo>
                  <a:cubicBezTo>
                    <a:pt x="593885" y="1257776"/>
                    <a:pt x="586549" y="1262634"/>
                    <a:pt x="581120" y="1254062"/>
                  </a:cubicBezTo>
                  <a:cubicBezTo>
                    <a:pt x="571406" y="1258634"/>
                    <a:pt x="562927" y="1262444"/>
                    <a:pt x="554642" y="1266539"/>
                  </a:cubicBezTo>
                  <a:cubicBezTo>
                    <a:pt x="551593" y="1268063"/>
                    <a:pt x="549021" y="1270540"/>
                    <a:pt x="545973" y="1271969"/>
                  </a:cubicBezTo>
                  <a:cubicBezTo>
                    <a:pt x="542734" y="1273493"/>
                    <a:pt x="539115" y="1274445"/>
                    <a:pt x="535591" y="1275207"/>
                  </a:cubicBezTo>
                  <a:cubicBezTo>
                    <a:pt x="519874" y="1278636"/>
                    <a:pt x="504158" y="1281779"/>
                    <a:pt x="488538" y="1285494"/>
                  </a:cubicBezTo>
                  <a:cubicBezTo>
                    <a:pt x="485489" y="1286256"/>
                    <a:pt x="482917" y="1289304"/>
                    <a:pt x="480155" y="1291304"/>
                  </a:cubicBezTo>
                  <a:cubicBezTo>
                    <a:pt x="478345" y="1292638"/>
                    <a:pt x="476536" y="1294638"/>
                    <a:pt x="474535" y="1294924"/>
                  </a:cubicBezTo>
                  <a:cubicBezTo>
                    <a:pt x="459295" y="1297210"/>
                    <a:pt x="444151" y="1299877"/>
                    <a:pt x="428816" y="1301020"/>
                  </a:cubicBezTo>
                  <a:cubicBezTo>
                    <a:pt x="415957" y="1301972"/>
                    <a:pt x="403574" y="1301687"/>
                    <a:pt x="400241" y="1318260"/>
                  </a:cubicBezTo>
                  <a:cubicBezTo>
                    <a:pt x="399669" y="1321118"/>
                    <a:pt x="395573" y="1324166"/>
                    <a:pt x="392431" y="1325594"/>
                  </a:cubicBezTo>
                  <a:cubicBezTo>
                    <a:pt x="383477" y="1329690"/>
                    <a:pt x="373951" y="1332452"/>
                    <a:pt x="365093" y="1336643"/>
                  </a:cubicBezTo>
                  <a:cubicBezTo>
                    <a:pt x="336042" y="1350645"/>
                    <a:pt x="305658" y="1359503"/>
                    <a:pt x="273177" y="1357884"/>
                  </a:cubicBezTo>
                  <a:cubicBezTo>
                    <a:pt x="263081" y="1357408"/>
                    <a:pt x="253270" y="1352264"/>
                    <a:pt x="246888" y="1350359"/>
                  </a:cubicBezTo>
                  <a:cubicBezTo>
                    <a:pt x="228506" y="1357884"/>
                    <a:pt x="213075" y="1365123"/>
                    <a:pt x="196977" y="1370552"/>
                  </a:cubicBezTo>
                  <a:cubicBezTo>
                    <a:pt x="182785" y="1375410"/>
                    <a:pt x="167926" y="1378458"/>
                    <a:pt x="153352" y="1381982"/>
                  </a:cubicBezTo>
                  <a:cubicBezTo>
                    <a:pt x="148018" y="1383316"/>
                    <a:pt x="142589" y="1384078"/>
                    <a:pt x="137160" y="1384745"/>
                  </a:cubicBezTo>
                  <a:cubicBezTo>
                    <a:pt x="120206" y="1386840"/>
                    <a:pt x="102489" y="1381792"/>
                    <a:pt x="85917" y="1389793"/>
                  </a:cubicBezTo>
                  <a:cubicBezTo>
                    <a:pt x="77248" y="1393984"/>
                    <a:pt x="68675" y="1399032"/>
                    <a:pt x="59532" y="1401223"/>
                  </a:cubicBezTo>
                  <a:cubicBezTo>
                    <a:pt x="49721" y="1403604"/>
                    <a:pt x="40124" y="1407319"/>
                    <a:pt x="30325" y="1409974"/>
                  </a:cubicBezTo>
                  <a:lnTo>
                    <a:pt x="0" y="1412360"/>
                  </a:lnTo>
                  <a:lnTo>
                    <a:pt x="0" y="1058622"/>
                  </a:lnTo>
                  <a:lnTo>
                    <a:pt x="17145" y="1060228"/>
                  </a:lnTo>
                  <a:cubicBezTo>
                    <a:pt x="26480" y="1061561"/>
                    <a:pt x="35528" y="1066133"/>
                    <a:pt x="44672" y="1066324"/>
                  </a:cubicBezTo>
                  <a:cubicBezTo>
                    <a:pt x="59055" y="1066610"/>
                    <a:pt x="71819" y="1068419"/>
                    <a:pt x="84677" y="1076230"/>
                  </a:cubicBezTo>
                  <a:cubicBezTo>
                    <a:pt x="104108" y="1087946"/>
                    <a:pt x="120110" y="1082993"/>
                    <a:pt x="132017" y="1064990"/>
                  </a:cubicBezTo>
                  <a:cubicBezTo>
                    <a:pt x="133255" y="1063181"/>
                    <a:pt x="134874" y="1060799"/>
                    <a:pt x="136779" y="1060323"/>
                  </a:cubicBezTo>
                  <a:cubicBezTo>
                    <a:pt x="153639" y="1056132"/>
                    <a:pt x="170974" y="1048131"/>
                    <a:pt x="187547" y="1049179"/>
                  </a:cubicBezTo>
                  <a:cubicBezTo>
                    <a:pt x="216789" y="1051084"/>
                    <a:pt x="244316" y="1048798"/>
                    <a:pt x="270891" y="1036415"/>
                  </a:cubicBezTo>
                  <a:cubicBezTo>
                    <a:pt x="272510" y="1035653"/>
                    <a:pt x="274987" y="1034891"/>
                    <a:pt x="276320" y="1035558"/>
                  </a:cubicBezTo>
                  <a:cubicBezTo>
                    <a:pt x="292322" y="1043845"/>
                    <a:pt x="309848" y="1050417"/>
                    <a:pt x="323755" y="1061561"/>
                  </a:cubicBezTo>
                  <a:cubicBezTo>
                    <a:pt x="336995" y="1072134"/>
                    <a:pt x="352997" y="1072229"/>
                    <a:pt x="361855" y="1057942"/>
                  </a:cubicBezTo>
                  <a:cubicBezTo>
                    <a:pt x="366236" y="1050893"/>
                    <a:pt x="372332" y="1042702"/>
                    <a:pt x="379571" y="1039939"/>
                  </a:cubicBezTo>
                  <a:cubicBezTo>
                    <a:pt x="395954" y="1033653"/>
                    <a:pt x="413481" y="1030414"/>
                    <a:pt x="430530" y="1025747"/>
                  </a:cubicBezTo>
                  <a:cubicBezTo>
                    <a:pt x="451581" y="1020032"/>
                    <a:pt x="472345" y="1020032"/>
                    <a:pt x="493300" y="1027176"/>
                  </a:cubicBezTo>
                  <a:cubicBezTo>
                    <a:pt x="508064" y="1032224"/>
                    <a:pt x="523113" y="1032224"/>
                    <a:pt x="537782" y="1025366"/>
                  </a:cubicBezTo>
                  <a:cubicBezTo>
                    <a:pt x="545687" y="1021652"/>
                    <a:pt x="553784" y="1017842"/>
                    <a:pt x="562166" y="1015746"/>
                  </a:cubicBezTo>
                  <a:cubicBezTo>
                    <a:pt x="567595" y="1014412"/>
                    <a:pt x="573881" y="1015651"/>
                    <a:pt x="579596" y="1016699"/>
                  </a:cubicBezTo>
                  <a:cubicBezTo>
                    <a:pt x="590645" y="1018794"/>
                    <a:pt x="602075" y="1025176"/>
                    <a:pt x="612362" y="1023557"/>
                  </a:cubicBezTo>
                  <a:cubicBezTo>
                    <a:pt x="647891" y="1017842"/>
                    <a:pt x="681419" y="1031272"/>
                    <a:pt x="716090" y="1031653"/>
                  </a:cubicBezTo>
                  <a:cubicBezTo>
                    <a:pt x="731806" y="1031843"/>
                    <a:pt x="747332" y="1034891"/>
                    <a:pt x="758381" y="1018985"/>
                  </a:cubicBezTo>
                  <a:cubicBezTo>
                    <a:pt x="759809" y="1016889"/>
                    <a:pt x="766763" y="1018032"/>
                    <a:pt x="771049" y="1018699"/>
                  </a:cubicBezTo>
                  <a:cubicBezTo>
                    <a:pt x="780574" y="1020128"/>
                    <a:pt x="790004" y="1023747"/>
                    <a:pt x="799433" y="1023652"/>
                  </a:cubicBezTo>
                  <a:cubicBezTo>
                    <a:pt x="818960" y="1023557"/>
                    <a:pt x="838581" y="1022033"/>
                    <a:pt x="858012" y="1020318"/>
                  </a:cubicBezTo>
                  <a:cubicBezTo>
                    <a:pt x="865346" y="1019651"/>
                    <a:pt x="872395" y="1017080"/>
                    <a:pt x="879634" y="1015270"/>
                  </a:cubicBezTo>
                  <a:cubicBezTo>
                    <a:pt x="883634" y="1014222"/>
                    <a:pt x="887921" y="1011460"/>
                    <a:pt x="891635" y="1012031"/>
                  </a:cubicBezTo>
                  <a:cubicBezTo>
                    <a:pt x="913162" y="1015365"/>
                    <a:pt x="932879" y="1007174"/>
                    <a:pt x="953262" y="1003078"/>
                  </a:cubicBezTo>
                  <a:cubicBezTo>
                    <a:pt x="962692" y="1001173"/>
                    <a:pt x="971550" y="996601"/>
                    <a:pt x="980694" y="993458"/>
                  </a:cubicBezTo>
                  <a:cubicBezTo>
                    <a:pt x="983075" y="992600"/>
                    <a:pt x="985742" y="991838"/>
                    <a:pt x="988124" y="992029"/>
                  </a:cubicBezTo>
                  <a:cubicBezTo>
                    <a:pt x="1001744" y="993172"/>
                    <a:pt x="1015270" y="994791"/>
                    <a:pt x="1028795" y="996029"/>
                  </a:cubicBezTo>
                  <a:cubicBezTo>
                    <a:pt x="1041083" y="997172"/>
                    <a:pt x="1053465" y="997553"/>
                    <a:pt x="1059275" y="1011555"/>
                  </a:cubicBezTo>
                  <a:cubicBezTo>
                    <a:pt x="1060133" y="1013746"/>
                    <a:pt x="1062990" y="1015365"/>
                    <a:pt x="1065181" y="1016794"/>
                  </a:cubicBezTo>
                  <a:cubicBezTo>
                    <a:pt x="1098995" y="1038797"/>
                    <a:pt x="1117092" y="1038225"/>
                    <a:pt x="1150144" y="1014984"/>
                  </a:cubicBezTo>
                  <a:cubicBezTo>
                    <a:pt x="1153573" y="1012603"/>
                    <a:pt x="1160907" y="1010888"/>
                    <a:pt x="1163193" y="1012793"/>
                  </a:cubicBezTo>
                  <a:cubicBezTo>
                    <a:pt x="1182624" y="1028605"/>
                    <a:pt x="1203865" y="1026890"/>
                    <a:pt x="1226249" y="1021937"/>
                  </a:cubicBezTo>
                  <a:cubicBezTo>
                    <a:pt x="1232059" y="1020604"/>
                    <a:pt x="1240251" y="1020604"/>
                    <a:pt x="1244632" y="1023747"/>
                  </a:cubicBezTo>
                  <a:cubicBezTo>
                    <a:pt x="1265492" y="1038320"/>
                    <a:pt x="1287876" y="1036225"/>
                    <a:pt x="1310545" y="1031939"/>
                  </a:cubicBezTo>
                  <a:cubicBezTo>
                    <a:pt x="1314069" y="1031272"/>
                    <a:pt x="1318356" y="1027652"/>
                    <a:pt x="1319879" y="1024319"/>
                  </a:cubicBezTo>
                  <a:cubicBezTo>
                    <a:pt x="1325309" y="1012508"/>
                    <a:pt x="1335501" y="1008507"/>
                    <a:pt x="1346740" y="1005173"/>
                  </a:cubicBezTo>
                  <a:cubicBezTo>
                    <a:pt x="1364457" y="999744"/>
                    <a:pt x="1381887" y="993362"/>
                    <a:pt x="1399699" y="988219"/>
                  </a:cubicBezTo>
                  <a:cubicBezTo>
                    <a:pt x="1404081" y="986981"/>
                    <a:pt x="1409510" y="987743"/>
                    <a:pt x="1414082" y="989171"/>
                  </a:cubicBezTo>
                  <a:cubicBezTo>
                    <a:pt x="1429703" y="994029"/>
                    <a:pt x="1439609" y="1006221"/>
                    <a:pt x="1450467" y="1017461"/>
                  </a:cubicBezTo>
                  <a:cubicBezTo>
                    <a:pt x="1455230" y="1022414"/>
                    <a:pt x="1461802" y="1025938"/>
                    <a:pt x="1468184" y="1028795"/>
                  </a:cubicBezTo>
                  <a:cubicBezTo>
                    <a:pt x="1484757" y="1036130"/>
                    <a:pt x="1501712" y="1042702"/>
                    <a:pt x="1518476" y="1049655"/>
                  </a:cubicBezTo>
                  <a:cubicBezTo>
                    <a:pt x="1520095" y="1050322"/>
                    <a:pt x="1521428" y="1052036"/>
                    <a:pt x="1522667" y="1053465"/>
                  </a:cubicBezTo>
                  <a:cubicBezTo>
                    <a:pt x="1535049" y="1068515"/>
                    <a:pt x="1547336" y="1083659"/>
                    <a:pt x="1559814" y="1098709"/>
                  </a:cubicBezTo>
                  <a:cubicBezTo>
                    <a:pt x="1562195" y="1101566"/>
                    <a:pt x="1565625" y="1103662"/>
                    <a:pt x="1568196" y="1106424"/>
                  </a:cubicBezTo>
                  <a:cubicBezTo>
                    <a:pt x="1571816" y="1110234"/>
                    <a:pt x="1576388" y="1113854"/>
                    <a:pt x="1578293" y="1118426"/>
                  </a:cubicBezTo>
                  <a:cubicBezTo>
                    <a:pt x="1584198" y="1132808"/>
                    <a:pt x="1595533" y="1139000"/>
                    <a:pt x="1609820" y="1141667"/>
                  </a:cubicBezTo>
                  <a:cubicBezTo>
                    <a:pt x="1622870" y="1144143"/>
                    <a:pt x="1635919" y="1146239"/>
                    <a:pt x="1648873" y="1149096"/>
                  </a:cubicBezTo>
                  <a:cubicBezTo>
                    <a:pt x="1664684" y="1152525"/>
                    <a:pt x="1680401" y="1156240"/>
                    <a:pt x="1696022" y="1160431"/>
                  </a:cubicBezTo>
                  <a:cubicBezTo>
                    <a:pt x="1702784" y="1162241"/>
                    <a:pt x="1709928" y="1164336"/>
                    <a:pt x="1715739" y="1168051"/>
                  </a:cubicBezTo>
                  <a:cubicBezTo>
                    <a:pt x="1732026" y="1178338"/>
                    <a:pt x="1749457" y="1185291"/>
                    <a:pt x="1768602" y="1182529"/>
                  </a:cubicBezTo>
                  <a:cubicBezTo>
                    <a:pt x="1783937" y="1180338"/>
                    <a:pt x="1796796" y="1185958"/>
                    <a:pt x="1806321" y="1194721"/>
                  </a:cubicBezTo>
                  <a:cubicBezTo>
                    <a:pt x="1823657" y="1210628"/>
                    <a:pt x="1842230" y="1207008"/>
                    <a:pt x="1860709" y="1201865"/>
                  </a:cubicBezTo>
                  <a:cubicBezTo>
                    <a:pt x="1870234" y="1199198"/>
                    <a:pt x="1878044" y="1199579"/>
                    <a:pt x="1887093" y="1202150"/>
                  </a:cubicBezTo>
                  <a:cubicBezTo>
                    <a:pt x="1908048" y="1208151"/>
                    <a:pt x="1922050" y="1224439"/>
                    <a:pt x="1935575" y="1238726"/>
                  </a:cubicBezTo>
                  <a:cubicBezTo>
                    <a:pt x="1947101" y="1250918"/>
                    <a:pt x="1960055" y="1257776"/>
                    <a:pt x="1974247" y="1262920"/>
                  </a:cubicBezTo>
                  <a:cubicBezTo>
                    <a:pt x="1992154" y="1269492"/>
                    <a:pt x="2006346" y="1267016"/>
                    <a:pt x="2014919" y="1251204"/>
                  </a:cubicBezTo>
                  <a:cubicBezTo>
                    <a:pt x="2017300" y="1246727"/>
                    <a:pt x="2021491" y="1241488"/>
                    <a:pt x="2025968" y="1240155"/>
                  </a:cubicBezTo>
                  <a:cubicBezTo>
                    <a:pt x="2047589" y="1233488"/>
                    <a:pt x="2069497" y="1223772"/>
                    <a:pt x="2092643" y="1229678"/>
                  </a:cubicBezTo>
                  <a:cubicBezTo>
                    <a:pt x="2124647" y="1237774"/>
                    <a:pt x="2155889" y="1237298"/>
                    <a:pt x="2187893" y="1229297"/>
                  </a:cubicBezTo>
                  <a:cubicBezTo>
                    <a:pt x="2239804" y="1216343"/>
                    <a:pt x="2291715" y="1202627"/>
                    <a:pt x="2346294" y="1205484"/>
                  </a:cubicBezTo>
                  <a:cubicBezTo>
                    <a:pt x="2355342" y="1205960"/>
                    <a:pt x="2366105" y="1200150"/>
                    <a:pt x="2373916" y="1194435"/>
                  </a:cubicBezTo>
                  <a:cubicBezTo>
                    <a:pt x="2388870" y="1183577"/>
                    <a:pt x="2388203" y="1182719"/>
                    <a:pt x="2404967" y="1191673"/>
                  </a:cubicBezTo>
                  <a:cubicBezTo>
                    <a:pt x="2408968" y="1193864"/>
                    <a:pt x="2413921" y="1195197"/>
                    <a:pt x="2416874" y="1198436"/>
                  </a:cubicBezTo>
                  <a:cubicBezTo>
                    <a:pt x="2431923" y="1214914"/>
                    <a:pt x="2450497" y="1210913"/>
                    <a:pt x="2468975" y="1208532"/>
                  </a:cubicBezTo>
                  <a:cubicBezTo>
                    <a:pt x="2472214" y="1208056"/>
                    <a:pt x="2476119" y="1207389"/>
                    <a:pt x="2478882" y="1208723"/>
                  </a:cubicBezTo>
                  <a:cubicBezTo>
                    <a:pt x="2491359" y="1214723"/>
                    <a:pt x="2501932" y="1212628"/>
                    <a:pt x="2512791" y="1204436"/>
                  </a:cubicBezTo>
                  <a:cubicBezTo>
                    <a:pt x="2522220" y="1197388"/>
                    <a:pt x="2533079" y="1193197"/>
                    <a:pt x="2544223" y="1201960"/>
                  </a:cubicBezTo>
                  <a:cubicBezTo>
                    <a:pt x="2568988" y="1221391"/>
                    <a:pt x="2595467" y="1222343"/>
                    <a:pt x="2623471" y="1210056"/>
                  </a:cubicBezTo>
                  <a:cubicBezTo>
                    <a:pt x="2643473" y="1201293"/>
                    <a:pt x="2663190" y="1199293"/>
                    <a:pt x="2684241" y="1208151"/>
                  </a:cubicBezTo>
                  <a:cubicBezTo>
                    <a:pt x="2692337" y="1211580"/>
                    <a:pt x="2702814" y="1209294"/>
                    <a:pt x="2712244" y="1210056"/>
                  </a:cubicBezTo>
                  <a:cubicBezTo>
                    <a:pt x="2717578" y="1210437"/>
                    <a:pt x="2723484" y="1210532"/>
                    <a:pt x="2728055" y="1212914"/>
                  </a:cubicBezTo>
                  <a:cubicBezTo>
                    <a:pt x="2740248" y="1219010"/>
                    <a:pt x="2751582" y="1226820"/>
                    <a:pt x="2763869" y="1232821"/>
                  </a:cubicBezTo>
                  <a:cubicBezTo>
                    <a:pt x="2769775" y="1235678"/>
                    <a:pt x="2776823" y="1237202"/>
                    <a:pt x="2783491" y="1237298"/>
                  </a:cubicBezTo>
                  <a:cubicBezTo>
                    <a:pt x="2803208" y="1237774"/>
                    <a:pt x="2822925" y="1237774"/>
                    <a:pt x="2842546" y="1236917"/>
                  </a:cubicBezTo>
                  <a:cubicBezTo>
                    <a:pt x="2874931" y="1235583"/>
                    <a:pt x="2907792" y="1235297"/>
                    <a:pt x="2931128" y="1206913"/>
                  </a:cubicBezTo>
                  <a:cubicBezTo>
                    <a:pt x="2933034" y="1204627"/>
                    <a:pt x="2937129" y="1203293"/>
                    <a:pt x="2940368" y="1202912"/>
                  </a:cubicBezTo>
                  <a:cubicBezTo>
                    <a:pt x="2955322" y="1201103"/>
                    <a:pt x="2970657" y="1200912"/>
                    <a:pt x="2985421" y="1197959"/>
                  </a:cubicBezTo>
                  <a:cubicBezTo>
                    <a:pt x="2997232" y="1195578"/>
                    <a:pt x="3007043" y="1196340"/>
                    <a:pt x="3015996" y="1204722"/>
                  </a:cubicBezTo>
                  <a:cubicBezTo>
                    <a:pt x="3027712" y="1215771"/>
                    <a:pt x="3042000" y="1222248"/>
                    <a:pt x="3057621" y="1218724"/>
                  </a:cubicBezTo>
                  <a:cubicBezTo>
                    <a:pt x="3073241" y="1215295"/>
                    <a:pt x="3083528" y="1222724"/>
                    <a:pt x="3095054" y="1230440"/>
                  </a:cubicBezTo>
                  <a:cubicBezTo>
                    <a:pt x="3103436" y="1236059"/>
                    <a:pt x="3112961" y="1243108"/>
                    <a:pt x="3122295" y="1243679"/>
                  </a:cubicBezTo>
                  <a:cubicBezTo>
                    <a:pt x="3143441" y="1244917"/>
                    <a:pt x="3161634" y="1264539"/>
                    <a:pt x="3184589" y="1253395"/>
                  </a:cubicBezTo>
                  <a:cubicBezTo>
                    <a:pt x="3186113" y="1252633"/>
                    <a:pt x="3188875" y="1254538"/>
                    <a:pt x="3191066" y="1255014"/>
                  </a:cubicBezTo>
                  <a:cubicBezTo>
                    <a:pt x="3208592" y="1258634"/>
                    <a:pt x="3225070" y="1255109"/>
                    <a:pt x="3237929" y="1243203"/>
                  </a:cubicBezTo>
                  <a:cubicBezTo>
                    <a:pt x="3254788" y="1227677"/>
                    <a:pt x="3273457" y="1226153"/>
                    <a:pt x="3294221" y="1231202"/>
                  </a:cubicBezTo>
                  <a:cubicBezTo>
                    <a:pt x="3300889" y="1232821"/>
                    <a:pt x="3307557" y="1233964"/>
                    <a:pt x="3314319" y="1235297"/>
                  </a:cubicBezTo>
                  <a:cubicBezTo>
                    <a:pt x="3323463" y="1237202"/>
                    <a:pt x="3332703" y="1239203"/>
                    <a:pt x="3341846" y="1241108"/>
                  </a:cubicBezTo>
                  <a:cubicBezTo>
                    <a:pt x="3350705" y="1243013"/>
                    <a:pt x="3360516" y="1246251"/>
                    <a:pt x="3367373" y="1238060"/>
                  </a:cubicBezTo>
                  <a:cubicBezTo>
                    <a:pt x="3373279" y="1231011"/>
                    <a:pt x="3377470" y="1231678"/>
                    <a:pt x="3382899" y="1237774"/>
                  </a:cubicBezTo>
                  <a:cubicBezTo>
                    <a:pt x="3401759" y="1259110"/>
                    <a:pt x="3424619" y="1272445"/>
                    <a:pt x="3453765" y="1273397"/>
                  </a:cubicBezTo>
                  <a:cubicBezTo>
                    <a:pt x="3459766" y="1273588"/>
                    <a:pt x="3465862" y="1274921"/>
                    <a:pt x="3471767" y="1276350"/>
                  </a:cubicBezTo>
                  <a:cubicBezTo>
                    <a:pt x="3475387" y="1277207"/>
                    <a:pt x="3479769" y="1278160"/>
                    <a:pt x="3481959" y="1280732"/>
                  </a:cubicBezTo>
                  <a:cubicBezTo>
                    <a:pt x="3499009" y="1300353"/>
                    <a:pt x="3520250" y="1313974"/>
                    <a:pt x="3543396" y="1324928"/>
                  </a:cubicBezTo>
                  <a:cubicBezTo>
                    <a:pt x="3551682" y="1328833"/>
                    <a:pt x="3560541" y="1332738"/>
                    <a:pt x="3569494" y="1333881"/>
                  </a:cubicBezTo>
                  <a:cubicBezTo>
                    <a:pt x="3578828" y="1335024"/>
                    <a:pt x="3588639" y="1333119"/>
                    <a:pt x="3598164" y="1332071"/>
                  </a:cubicBezTo>
                  <a:cubicBezTo>
                    <a:pt x="3603784" y="1331500"/>
                    <a:pt x="3610261" y="1331595"/>
                    <a:pt x="3614738" y="1328833"/>
                  </a:cubicBezTo>
                  <a:cubicBezTo>
                    <a:pt x="3628930" y="1320165"/>
                    <a:pt x="3642646" y="1310831"/>
                    <a:pt x="3655886" y="1300734"/>
                  </a:cubicBezTo>
                  <a:cubicBezTo>
                    <a:pt x="3667221" y="1292066"/>
                    <a:pt x="3669507" y="1290828"/>
                    <a:pt x="3679317" y="1301687"/>
                  </a:cubicBezTo>
                  <a:cubicBezTo>
                    <a:pt x="3689414" y="1312831"/>
                    <a:pt x="3701987" y="1318641"/>
                    <a:pt x="3715893" y="1321022"/>
                  </a:cubicBezTo>
                  <a:cubicBezTo>
                    <a:pt x="3737896" y="1324737"/>
                    <a:pt x="3760089" y="1327880"/>
                    <a:pt x="3782282" y="1329690"/>
                  </a:cubicBezTo>
                  <a:cubicBezTo>
                    <a:pt x="3802380" y="1331309"/>
                    <a:pt x="3812000" y="1322546"/>
                    <a:pt x="3816001" y="1302639"/>
                  </a:cubicBezTo>
                  <a:cubicBezTo>
                    <a:pt x="3818287" y="1291590"/>
                    <a:pt x="3821240" y="1279588"/>
                    <a:pt x="3833431" y="1276636"/>
                  </a:cubicBezTo>
                  <a:cubicBezTo>
                    <a:pt x="3853339" y="1271873"/>
                    <a:pt x="3874008" y="1269778"/>
                    <a:pt x="3883819" y="1246442"/>
                  </a:cubicBezTo>
                  <a:cubicBezTo>
                    <a:pt x="3889248" y="1251585"/>
                    <a:pt x="3892582" y="1254633"/>
                    <a:pt x="3895821" y="1257681"/>
                  </a:cubicBezTo>
                  <a:cubicBezTo>
                    <a:pt x="3904774" y="1266158"/>
                    <a:pt x="3923347" y="1269778"/>
                    <a:pt x="3932778" y="1262444"/>
                  </a:cubicBezTo>
                  <a:cubicBezTo>
                    <a:pt x="3946684" y="1251776"/>
                    <a:pt x="3959448" y="1253776"/>
                    <a:pt x="3972782" y="1262063"/>
                  </a:cubicBezTo>
                  <a:cubicBezTo>
                    <a:pt x="3995071" y="1275779"/>
                    <a:pt x="4019931" y="1272635"/>
                    <a:pt x="4042505" y="1267111"/>
                  </a:cubicBezTo>
                  <a:cubicBezTo>
                    <a:pt x="4059555" y="1263015"/>
                    <a:pt x="4077748" y="1255490"/>
                    <a:pt x="4088892" y="1238250"/>
                  </a:cubicBezTo>
                  <a:cubicBezTo>
                    <a:pt x="4092416" y="1232726"/>
                    <a:pt x="4100322" y="1229963"/>
                    <a:pt x="4106609" y="1226344"/>
                  </a:cubicBezTo>
                  <a:cubicBezTo>
                    <a:pt x="4111848" y="1223391"/>
                    <a:pt x="4117372" y="1220629"/>
                    <a:pt x="4123182" y="1218724"/>
                  </a:cubicBezTo>
                  <a:cubicBezTo>
                    <a:pt x="4129373" y="1216628"/>
                    <a:pt x="4136232" y="1213580"/>
                    <a:pt x="4142328" y="1214438"/>
                  </a:cubicBezTo>
                  <a:cubicBezTo>
                    <a:pt x="4160806" y="1216914"/>
                    <a:pt x="4175475" y="1212056"/>
                    <a:pt x="4188524" y="1198245"/>
                  </a:cubicBezTo>
                  <a:cubicBezTo>
                    <a:pt x="4195287" y="1191101"/>
                    <a:pt x="4205288" y="1182434"/>
                    <a:pt x="4213860" y="1182338"/>
                  </a:cubicBezTo>
                  <a:cubicBezTo>
                    <a:pt x="4234720" y="1182053"/>
                    <a:pt x="4252055" y="1175195"/>
                    <a:pt x="4270820" y="1167003"/>
                  </a:cubicBezTo>
                  <a:cubicBezTo>
                    <a:pt x="4282916" y="1161764"/>
                    <a:pt x="4296632" y="1158145"/>
                    <a:pt x="4309587" y="1153287"/>
                  </a:cubicBezTo>
                  <a:cubicBezTo>
                    <a:pt x="4324731" y="1147572"/>
                    <a:pt x="4341210" y="1145477"/>
                    <a:pt x="4350449" y="1129665"/>
                  </a:cubicBezTo>
                  <a:cubicBezTo>
                    <a:pt x="4351496" y="1127951"/>
                    <a:pt x="4354640" y="1127665"/>
                    <a:pt x="4356164" y="1126046"/>
                  </a:cubicBezTo>
                  <a:cubicBezTo>
                    <a:pt x="4361021" y="1121093"/>
                    <a:pt x="4367308" y="1116521"/>
                    <a:pt x="4369880" y="1110520"/>
                  </a:cubicBezTo>
                  <a:cubicBezTo>
                    <a:pt x="4377309" y="1092994"/>
                    <a:pt x="4383119" y="1074896"/>
                    <a:pt x="4389787" y="1057085"/>
                  </a:cubicBezTo>
                  <a:cubicBezTo>
                    <a:pt x="4391216" y="1053275"/>
                    <a:pt x="4392549" y="1048417"/>
                    <a:pt x="4395502" y="1046226"/>
                  </a:cubicBezTo>
                  <a:cubicBezTo>
                    <a:pt x="4412552" y="1033653"/>
                    <a:pt x="4429888" y="1021556"/>
                    <a:pt x="4447413" y="1009650"/>
                  </a:cubicBezTo>
                  <a:cubicBezTo>
                    <a:pt x="4454462" y="1004887"/>
                    <a:pt x="4460367" y="1007555"/>
                    <a:pt x="4466654" y="1013079"/>
                  </a:cubicBezTo>
                  <a:cubicBezTo>
                    <a:pt x="4472750" y="1018318"/>
                    <a:pt x="4480275" y="1023747"/>
                    <a:pt x="4487894" y="1025081"/>
                  </a:cubicBezTo>
                  <a:cubicBezTo>
                    <a:pt x="4503135" y="1027652"/>
                    <a:pt x="4518946" y="1028224"/>
                    <a:pt x="4534472" y="1028224"/>
                  </a:cubicBezTo>
                  <a:cubicBezTo>
                    <a:pt x="4540282" y="1028224"/>
                    <a:pt x="4546473" y="1024795"/>
                    <a:pt x="4551903" y="1022033"/>
                  </a:cubicBezTo>
                  <a:cubicBezTo>
                    <a:pt x="4562189" y="1016794"/>
                    <a:pt x="4571714" y="1009745"/>
                    <a:pt x="4582382" y="1005364"/>
                  </a:cubicBezTo>
                  <a:cubicBezTo>
                    <a:pt x="4594765" y="1000316"/>
                    <a:pt x="4602194" y="992219"/>
                    <a:pt x="4605909" y="979551"/>
                  </a:cubicBezTo>
                  <a:cubicBezTo>
                    <a:pt x="4611434" y="960692"/>
                    <a:pt x="4624579" y="947547"/>
                    <a:pt x="4640104" y="936879"/>
                  </a:cubicBezTo>
                  <a:cubicBezTo>
                    <a:pt x="4659821" y="923258"/>
                    <a:pt x="4683348" y="923925"/>
                    <a:pt x="4705731" y="920591"/>
                  </a:cubicBezTo>
                  <a:cubicBezTo>
                    <a:pt x="4714304" y="919353"/>
                    <a:pt x="4723162" y="918305"/>
                    <a:pt x="4730973" y="915162"/>
                  </a:cubicBezTo>
                  <a:cubicBezTo>
                    <a:pt x="4760595" y="903351"/>
                    <a:pt x="4790218" y="892112"/>
                    <a:pt x="4822794" y="892397"/>
                  </a:cubicBezTo>
                  <a:cubicBezTo>
                    <a:pt x="4825460" y="892397"/>
                    <a:pt x="4828128" y="892112"/>
                    <a:pt x="4830794" y="891635"/>
                  </a:cubicBezTo>
                  <a:cubicBezTo>
                    <a:pt x="4853940" y="887730"/>
                    <a:pt x="4877848" y="886206"/>
                    <a:pt x="4894421" y="865442"/>
                  </a:cubicBezTo>
                  <a:cubicBezTo>
                    <a:pt x="4897469" y="861632"/>
                    <a:pt x="4904422" y="860489"/>
                    <a:pt x="4909756" y="858964"/>
                  </a:cubicBezTo>
                  <a:cubicBezTo>
                    <a:pt x="4918996" y="856488"/>
                    <a:pt x="4925188" y="851440"/>
                    <a:pt x="4928521" y="842391"/>
                  </a:cubicBezTo>
                  <a:cubicBezTo>
                    <a:pt x="4934141" y="826770"/>
                    <a:pt x="4940808" y="811435"/>
                    <a:pt x="4945857" y="795623"/>
                  </a:cubicBezTo>
                  <a:cubicBezTo>
                    <a:pt x="4949381" y="784765"/>
                    <a:pt x="4955953" y="778764"/>
                    <a:pt x="4966145" y="774287"/>
                  </a:cubicBezTo>
                  <a:cubicBezTo>
                    <a:pt x="4971860" y="771811"/>
                    <a:pt x="4976813" y="766382"/>
                    <a:pt x="4980909" y="761333"/>
                  </a:cubicBezTo>
                  <a:cubicBezTo>
                    <a:pt x="4985862" y="755237"/>
                    <a:pt x="4988433" y="747141"/>
                    <a:pt x="4993862" y="741712"/>
                  </a:cubicBezTo>
                  <a:cubicBezTo>
                    <a:pt x="5007102" y="728186"/>
                    <a:pt x="5011198" y="713232"/>
                    <a:pt x="5006816" y="694754"/>
                  </a:cubicBezTo>
                  <a:cubicBezTo>
                    <a:pt x="5002911" y="678371"/>
                    <a:pt x="5013198" y="656463"/>
                    <a:pt x="5026724" y="653129"/>
                  </a:cubicBezTo>
                  <a:cubicBezTo>
                    <a:pt x="5041678" y="649414"/>
                    <a:pt x="5051965" y="640271"/>
                    <a:pt x="5062538" y="630079"/>
                  </a:cubicBezTo>
                  <a:cubicBezTo>
                    <a:pt x="5068443" y="624364"/>
                    <a:pt x="5076730" y="619411"/>
                    <a:pt x="5084731" y="617982"/>
                  </a:cubicBezTo>
                  <a:cubicBezTo>
                    <a:pt x="5115116" y="612458"/>
                    <a:pt x="5143786" y="619220"/>
                    <a:pt x="5172647" y="630174"/>
                  </a:cubicBezTo>
                  <a:cubicBezTo>
                    <a:pt x="5191506" y="637318"/>
                    <a:pt x="5212461" y="639223"/>
                    <a:pt x="5232654" y="642080"/>
                  </a:cubicBezTo>
                  <a:cubicBezTo>
                    <a:pt x="5238941" y="642937"/>
                    <a:pt x="5246942" y="641033"/>
                    <a:pt x="5252371" y="637508"/>
                  </a:cubicBezTo>
                  <a:cubicBezTo>
                    <a:pt x="5271421" y="625316"/>
                    <a:pt x="5290376" y="612743"/>
                    <a:pt x="5308092" y="598646"/>
                  </a:cubicBezTo>
                  <a:cubicBezTo>
                    <a:pt x="5324571" y="585407"/>
                    <a:pt x="5343144" y="579882"/>
                    <a:pt x="5363147" y="581311"/>
                  </a:cubicBezTo>
                  <a:cubicBezTo>
                    <a:pt x="5377720" y="582359"/>
                    <a:pt x="5390864" y="579977"/>
                    <a:pt x="5404580" y="576358"/>
                  </a:cubicBezTo>
                  <a:cubicBezTo>
                    <a:pt x="5416010" y="573310"/>
                    <a:pt x="5428583" y="571214"/>
                    <a:pt x="5440203" y="572548"/>
                  </a:cubicBezTo>
                  <a:cubicBezTo>
                    <a:pt x="5456491" y="574453"/>
                    <a:pt x="5469922" y="571691"/>
                    <a:pt x="5482971" y="561880"/>
                  </a:cubicBezTo>
                  <a:cubicBezTo>
                    <a:pt x="5489924" y="556641"/>
                    <a:pt x="5498878" y="553879"/>
                    <a:pt x="5507165" y="550259"/>
                  </a:cubicBezTo>
                  <a:cubicBezTo>
                    <a:pt x="5519928" y="544640"/>
                    <a:pt x="5533168" y="539877"/>
                    <a:pt x="5545645" y="533591"/>
                  </a:cubicBezTo>
                  <a:cubicBezTo>
                    <a:pt x="5559076" y="526923"/>
                    <a:pt x="5571363" y="517684"/>
                    <a:pt x="5585079" y="511969"/>
                  </a:cubicBezTo>
                  <a:cubicBezTo>
                    <a:pt x="5599843" y="505778"/>
                    <a:pt x="5609368" y="496348"/>
                    <a:pt x="5615368" y="481679"/>
                  </a:cubicBezTo>
                  <a:cubicBezTo>
                    <a:pt x="5619179" y="472440"/>
                    <a:pt x="5624417" y="462629"/>
                    <a:pt x="5631656" y="456152"/>
                  </a:cubicBezTo>
                  <a:cubicBezTo>
                    <a:pt x="5646611" y="442913"/>
                    <a:pt x="5664136" y="432625"/>
                    <a:pt x="5679377" y="419576"/>
                  </a:cubicBezTo>
                  <a:cubicBezTo>
                    <a:pt x="5700808" y="401288"/>
                    <a:pt x="5720620" y="381857"/>
                    <a:pt x="5722525" y="350615"/>
                  </a:cubicBezTo>
                  <a:cubicBezTo>
                    <a:pt x="5723572" y="333375"/>
                    <a:pt x="5732716" y="326041"/>
                    <a:pt x="5749576" y="321945"/>
                  </a:cubicBezTo>
                  <a:cubicBezTo>
                    <a:pt x="5755195" y="320612"/>
                    <a:pt x="5763197" y="318040"/>
                    <a:pt x="5764911" y="313849"/>
                  </a:cubicBezTo>
                  <a:cubicBezTo>
                    <a:pt x="5770054" y="301371"/>
                    <a:pt x="5780722" y="298895"/>
                    <a:pt x="5791009" y="293942"/>
                  </a:cubicBezTo>
                  <a:cubicBezTo>
                    <a:pt x="5797201" y="290989"/>
                    <a:pt x="5804821" y="285179"/>
                    <a:pt x="5806440" y="279178"/>
                  </a:cubicBezTo>
                  <a:cubicBezTo>
                    <a:pt x="5813107" y="254889"/>
                    <a:pt x="5831395" y="240602"/>
                    <a:pt x="5848636" y="224885"/>
                  </a:cubicBezTo>
                  <a:cubicBezTo>
                    <a:pt x="5853684" y="220218"/>
                    <a:pt x="5859113" y="214884"/>
                    <a:pt x="5861590" y="208788"/>
                  </a:cubicBezTo>
                  <a:cubicBezTo>
                    <a:pt x="5866829" y="195643"/>
                    <a:pt x="5874639" y="186118"/>
                    <a:pt x="5888355" y="181166"/>
                  </a:cubicBezTo>
                  <a:cubicBezTo>
                    <a:pt x="5892736" y="179642"/>
                    <a:pt x="5896737" y="176117"/>
                    <a:pt x="5900071" y="172784"/>
                  </a:cubicBezTo>
                  <a:cubicBezTo>
                    <a:pt x="5907215" y="165545"/>
                    <a:pt x="5913215" y="157067"/>
                    <a:pt x="5920740" y="150305"/>
                  </a:cubicBezTo>
                  <a:cubicBezTo>
                    <a:pt x="5939885" y="132874"/>
                    <a:pt x="5958840" y="115729"/>
                    <a:pt x="5969985" y="91345"/>
                  </a:cubicBezTo>
                  <a:cubicBezTo>
                    <a:pt x="5975413" y="79439"/>
                    <a:pt x="5981605" y="66485"/>
                    <a:pt x="5991130" y="58293"/>
                  </a:cubicBezTo>
                  <a:cubicBezTo>
                    <a:pt x="6003227" y="47911"/>
                    <a:pt x="6019133" y="42005"/>
                    <a:pt x="6033325" y="33909"/>
                  </a:cubicBezTo>
                  <a:cubicBezTo>
                    <a:pt x="6040469" y="29813"/>
                    <a:pt x="6047137" y="24860"/>
                    <a:pt x="6054376" y="20955"/>
                  </a:cubicBezTo>
                  <a:cubicBezTo>
                    <a:pt x="6067234" y="14097"/>
                    <a:pt x="6080379" y="7715"/>
                    <a:pt x="6095524" y="0"/>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5" name="CuadroTexto 4">
            <a:extLst>
              <a:ext uri="{FF2B5EF4-FFF2-40B4-BE49-F238E27FC236}">
                <a16:creationId xmlns:a16="http://schemas.microsoft.com/office/drawing/2014/main" id="{742EA55B-E990-D286-2F47-42E72DD0BA15}"/>
              </a:ext>
            </a:extLst>
          </p:cNvPr>
          <p:cNvSpPr txBox="1"/>
          <p:nvPr/>
        </p:nvSpPr>
        <p:spPr>
          <a:xfrm>
            <a:off x="0" y="5534747"/>
            <a:ext cx="12062298" cy="1107996"/>
          </a:xfrm>
          <a:prstGeom prst="rect">
            <a:avLst/>
          </a:prstGeom>
          <a:noFill/>
        </p:spPr>
        <p:txBody>
          <a:bodyPr wrap="square">
            <a:spAutoFit/>
          </a:bodyPr>
          <a:lstStyle/>
          <a:p>
            <a:pPr algn="ctr"/>
            <a:r>
              <a:rPr lang="en-US" sz="2400" b="1" dirty="0">
                <a:solidFill>
                  <a:schemeClr val="accent4">
                    <a:lumMod val="20000"/>
                    <a:lumOff val="80000"/>
                  </a:schemeClr>
                </a:solidFill>
                <a:latin typeface="Comic Sans MS" panose="030F0702030302020204" pitchFamily="66" charset="0"/>
              </a:rPr>
              <a:t>“For whatever things were written before were written for our learning, that we through the patience and comfort of the Scriptures might have hope”</a:t>
            </a:r>
            <a:r>
              <a:rPr lang="es-ES" sz="2400" b="1" dirty="0">
                <a:solidFill>
                  <a:schemeClr val="accent4">
                    <a:lumMod val="20000"/>
                    <a:lumOff val="80000"/>
                  </a:schemeClr>
                </a:solidFill>
                <a:latin typeface="Comic Sans MS" panose="030F0702030302020204" pitchFamily="66" charset="0"/>
              </a:rPr>
              <a:t> </a:t>
            </a:r>
            <a:r>
              <a:rPr lang="es-ES" b="1" dirty="0">
                <a:solidFill>
                  <a:schemeClr val="accent4">
                    <a:lumMod val="20000"/>
                    <a:lumOff val="80000"/>
                  </a:schemeClr>
                </a:solidFill>
                <a:latin typeface="Comic Sans MS" panose="030F0702030302020204" pitchFamily="66" charset="0"/>
              </a:rPr>
              <a:t>(Romans 15:4)</a:t>
            </a:r>
            <a:endParaRPr lang="es-ES" sz="2400" b="1" dirty="0">
              <a:solidFill>
                <a:schemeClr val="accent4">
                  <a:lumMod val="20000"/>
                  <a:lumOff val="80000"/>
                </a:schemeClr>
              </a:solidFill>
              <a:latin typeface="Comic Sans MS" panose="030F0702030302020204" pitchFamily="66" charset="0"/>
            </a:endParaRPr>
          </a:p>
        </p:txBody>
      </p:sp>
    </p:spTree>
    <p:extLst>
      <p:ext uri="{BB962C8B-B14F-4D97-AF65-F5344CB8AC3E}">
        <p14:creationId xmlns:p14="http://schemas.microsoft.com/office/powerpoint/2010/main" val="39315882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path path="circle">
            <a:fillToRect l="50000" t="50000" r="50000" b="50000"/>
          </a:path>
          <a:tileRect/>
        </a:gradFill>
        <a:effectLst/>
      </p:bgPr>
    </p:bg>
    <p:spTree>
      <p:nvGrpSpPr>
        <p:cNvPr id="1" name="">
          <a:extLst>
            <a:ext uri="{FF2B5EF4-FFF2-40B4-BE49-F238E27FC236}">
              <a16:creationId xmlns:a16="http://schemas.microsoft.com/office/drawing/2014/main" id="{37ED7934-B4D9-62E7-A2EE-D1D9723B8779}"/>
            </a:ext>
          </a:extLst>
        </p:cNvPr>
        <p:cNvGrpSpPr/>
        <p:nvPr/>
      </p:nvGrpSpPr>
      <p:grpSpPr>
        <a:xfrm>
          <a:off x="0" y="0"/>
          <a:ext cx="0" cy="0"/>
          <a:chOff x="0" y="0"/>
          <a:chExt cx="0" cy="0"/>
        </a:xfrm>
      </p:grpSpPr>
      <p:sp>
        <p:nvSpPr>
          <p:cNvPr id="14" name="Rectángulo 13">
            <a:extLst>
              <a:ext uri="{FF2B5EF4-FFF2-40B4-BE49-F238E27FC236}">
                <a16:creationId xmlns:a16="http://schemas.microsoft.com/office/drawing/2014/main" id="{75DDB172-8A7E-09CA-0AB4-309D9D2B957C}"/>
              </a:ext>
            </a:extLst>
          </p:cNvPr>
          <p:cNvSpPr/>
          <p:nvPr/>
        </p:nvSpPr>
        <p:spPr>
          <a:xfrm>
            <a:off x="2764277" y="4066162"/>
            <a:ext cx="6663447" cy="2562941"/>
          </a:xfrm>
          <a:prstGeom prst="rect">
            <a:avLst/>
          </a:prstGeom>
          <a:solidFill>
            <a:schemeClr val="accent6">
              <a:lumMod val="50000"/>
            </a:scheme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pic>
        <p:nvPicPr>
          <p:cNvPr id="8" name="Imagen 7">
            <a:extLst>
              <a:ext uri="{FF2B5EF4-FFF2-40B4-BE49-F238E27FC236}">
                <a16:creationId xmlns:a16="http://schemas.microsoft.com/office/drawing/2014/main" id="{28A85827-ADD9-9625-25C7-68B1E5222CA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1735" y="246931"/>
            <a:ext cx="2232000" cy="297352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67FEE106-9B5E-A027-8065-FAAD63E4F745}"/>
              </a:ext>
            </a:extLst>
          </p:cNvPr>
          <p:cNvPicPr>
            <a:picLocks noChangeAspect="1"/>
          </p:cNvPicPr>
          <p:nvPr/>
        </p:nvPicPr>
        <p:blipFill rotWithShape="1">
          <a:blip r:embed="rId4">
            <a:extLst>
              <a:ext uri="{28A0092B-C50C-407E-A947-70E740481C1C}">
                <a14:useLocalDpi xmlns:a14="http://schemas.microsoft.com/office/drawing/2010/main" val="0"/>
              </a:ext>
            </a:extLst>
          </a:blip>
          <a:srcRect l="8303" r="8303"/>
          <a:stretch>
            <a:fillRect/>
          </a:stretch>
        </p:blipFill>
        <p:spPr>
          <a:xfrm>
            <a:off x="2585867"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B99AF633-DCB6-126E-EB0D-D838B17A3CAD}"/>
              </a:ext>
            </a:extLst>
          </p:cNvPr>
          <p:cNvPicPr>
            <a:picLocks noChangeAspect="1"/>
          </p:cNvPicPr>
          <p:nvPr/>
        </p:nvPicPr>
        <p:blipFill rotWithShape="1">
          <a:blip r:embed="rId5">
            <a:extLst>
              <a:ext uri="{28A0092B-C50C-407E-A947-70E740481C1C}">
                <a14:useLocalDpi xmlns:a14="http://schemas.microsoft.com/office/drawing/2010/main" val="0"/>
              </a:ext>
            </a:extLst>
          </a:blip>
          <a:srcRect l="8303" r="8303"/>
          <a:stretch>
            <a:fillRect/>
          </a:stretch>
        </p:blipFill>
        <p:spPr>
          <a:xfrm>
            <a:off x="4979999" y="243521"/>
            <a:ext cx="2232000" cy="356972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Imagen 10">
            <a:extLst>
              <a:ext uri="{FF2B5EF4-FFF2-40B4-BE49-F238E27FC236}">
                <a16:creationId xmlns:a16="http://schemas.microsoft.com/office/drawing/2014/main" id="{15656680-FAA9-5FB8-3242-66F07C9735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1735" y="3501947"/>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37E2F076-6173-9CFB-B3A9-7F5D094422D2}"/>
              </a:ext>
            </a:extLst>
          </p:cNvPr>
          <p:cNvPicPr>
            <a:picLocks noChangeAspect="1"/>
          </p:cNvPicPr>
          <p:nvPr/>
        </p:nvPicPr>
        <p:blipFill rotWithShape="1">
          <a:blip r:embed="rId7">
            <a:extLst>
              <a:ext uri="{28A0092B-C50C-407E-A947-70E740481C1C}">
                <a14:useLocalDpi xmlns:a14="http://schemas.microsoft.com/office/drawing/2010/main" val="0"/>
              </a:ext>
            </a:extLst>
          </a:blip>
          <a:srcRect l="12512" r="12512"/>
          <a:stretch>
            <a:fillRect/>
          </a:stretch>
        </p:blipFill>
        <p:spPr>
          <a:xfrm>
            <a:off x="9768263" y="3487325"/>
            <a:ext cx="2232000" cy="312715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84AF896E-23FB-06DF-6A9F-BEE1C8CECFFF}"/>
              </a:ext>
            </a:extLst>
          </p:cNvPr>
          <p:cNvPicPr>
            <a:picLocks noChangeAspect="1"/>
          </p:cNvPicPr>
          <p:nvPr/>
        </p:nvPicPr>
        <p:blipFill rotWithShape="1">
          <a:blip r:embed="rId8">
            <a:extLst>
              <a:ext uri="{28A0092B-C50C-407E-A947-70E740481C1C}">
                <a14:useLocalDpi xmlns:a14="http://schemas.microsoft.com/office/drawing/2010/main" val="0"/>
              </a:ext>
            </a:extLst>
          </a:blip>
          <a:srcRect l="7928" r="7928"/>
          <a:stretch>
            <a:fillRect/>
          </a:stretch>
        </p:blipFill>
        <p:spPr>
          <a:xfrm>
            <a:off x="7374131" y="243519"/>
            <a:ext cx="2232000" cy="356972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Imagen 4">
            <a:extLst>
              <a:ext uri="{FF2B5EF4-FFF2-40B4-BE49-F238E27FC236}">
                <a16:creationId xmlns:a16="http://schemas.microsoft.com/office/drawing/2014/main" id="{394B5999-ADA7-259E-7C88-242D987A62EC}"/>
              </a:ext>
            </a:extLst>
          </p:cNvPr>
          <p:cNvPicPr>
            <a:picLocks noChangeAspect="1"/>
          </p:cNvPicPr>
          <p:nvPr/>
        </p:nvPicPr>
        <p:blipFill rotWithShape="1">
          <a:blip r:embed="rId9">
            <a:extLst>
              <a:ext uri="{28A0092B-C50C-407E-A947-70E740481C1C}">
                <a14:useLocalDpi xmlns:a14="http://schemas.microsoft.com/office/drawing/2010/main" val="0"/>
              </a:ext>
            </a:extLst>
          </a:blip>
          <a:srcRect r="49544"/>
          <a:stretch>
            <a:fillRect/>
          </a:stretch>
        </p:blipFill>
        <p:spPr>
          <a:xfrm>
            <a:off x="9768263" y="243519"/>
            <a:ext cx="2232002" cy="29769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CuadroTexto 6">
            <a:extLst>
              <a:ext uri="{FF2B5EF4-FFF2-40B4-BE49-F238E27FC236}">
                <a16:creationId xmlns:a16="http://schemas.microsoft.com/office/drawing/2014/main" id="{0CBBC763-D1D4-925A-94D8-0348886D4BC2}"/>
              </a:ext>
            </a:extLst>
          </p:cNvPr>
          <p:cNvSpPr txBox="1"/>
          <p:nvPr/>
        </p:nvSpPr>
        <p:spPr>
          <a:xfrm>
            <a:off x="2980779" y="4224247"/>
            <a:ext cx="6230440" cy="2246769"/>
          </a:xfrm>
          <a:prstGeom prst="rect">
            <a:avLst/>
          </a:prstGeom>
          <a:noFill/>
        </p:spPr>
        <p:txBody>
          <a:bodyPr wrap="square">
            <a:spAutoFit/>
          </a:bodyPr>
          <a:lstStyle/>
          <a:p>
            <a:pPr algn="ctr"/>
            <a:r>
              <a:rPr lang="en-U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“Now these things happened to them as an example, and they were written for our instruction, upon whom the ends of the ages have come”</a:t>
            </a:r>
            <a:r>
              <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 </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(1 Corinthians 10:11, </a:t>
            </a:r>
            <a:r>
              <a:rPr lang="es-ES" sz="1600" b="1" dirty="0" err="1">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NASB</a:t>
            </a:r>
            <a:r>
              <a:rPr lang="es-ES" sz="20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rPr>
              <a:t>)</a:t>
            </a:r>
            <a:endParaRPr lang="es-ES" sz="2800" b="1" dirty="0">
              <a:solidFill>
                <a:schemeClr val="accent2">
                  <a:lumMod val="20000"/>
                  <a:lumOff val="80000"/>
                </a:schemeClr>
              </a:solidFill>
              <a:effectLst>
                <a:outerShdw blurRad="38100" dist="38100" dir="2700000" algn="tl">
                  <a:srgbClr val="000000">
                    <a:alpha val="97000"/>
                  </a:srgbClr>
                </a:outerShdw>
              </a:effectLst>
              <a:latin typeface="Comic Sans MS" panose="030F0702030302020204" pitchFamily="66" charset="0"/>
            </a:endParaRPr>
          </a:p>
        </p:txBody>
      </p:sp>
    </p:spTree>
    <p:extLst>
      <p:ext uri="{BB962C8B-B14F-4D97-AF65-F5344CB8AC3E}">
        <p14:creationId xmlns:p14="http://schemas.microsoft.com/office/powerpoint/2010/main" val="15252418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2">
            <a:lumMod val="50000"/>
          </a:schemeClr>
        </a:solidFill>
        <a:effectLst/>
      </p:bgPr>
    </p:bg>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0915185B-61EC-E6C3-0C73-4D9A07B9A67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l="-3803" t="10045" r="3803" b="11901"/>
          <a:stretch>
            <a:fillRect/>
          </a:stretch>
        </p:blipFill>
        <p:spPr>
          <a:xfrm>
            <a:off x="3242695" y="10"/>
            <a:ext cx="8949307" cy="6857990"/>
          </a:xfrm>
          <a:custGeom>
            <a:avLst/>
            <a:gdLst/>
            <a:ahLst/>
            <a:cxnLst/>
            <a:rect l="l" t="t" r="r" b="b"/>
            <a:pathLst>
              <a:path w="8949307" h="6858000">
                <a:moveTo>
                  <a:pt x="0" y="0"/>
                </a:moveTo>
                <a:lnTo>
                  <a:pt x="8949307" y="0"/>
                </a:lnTo>
                <a:lnTo>
                  <a:pt x="8949307" y="6858000"/>
                </a:lnTo>
                <a:lnTo>
                  <a:pt x="0" y="6858000"/>
                </a:lnTo>
                <a:lnTo>
                  <a:pt x="62983" y="6788730"/>
                </a:lnTo>
                <a:cubicBezTo>
                  <a:pt x="773509" y="5928900"/>
                  <a:pt x="1212979" y="4741056"/>
                  <a:pt x="1212979" y="3429000"/>
                </a:cubicBezTo>
                <a:cubicBezTo>
                  <a:pt x="1212979" y="2116944"/>
                  <a:pt x="773509" y="929100"/>
                  <a:pt x="62983" y="69271"/>
                </a:cubicBezTo>
                <a:close/>
              </a:path>
            </a:pathLst>
          </a:custGeom>
        </p:spPr>
      </p:pic>
      <p:sp useBgFill="1">
        <p:nvSpPr>
          <p:cNvPr id="12" name="Freeform: Shape 11">
            <a:extLst>
              <a:ext uri="{FF2B5EF4-FFF2-40B4-BE49-F238E27FC236}">
                <a16:creationId xmlns:a16="http://schemas.microsoft.com/office/drawing/2014/main" id="{5B45AD5D-AA52-4F7B-9362-576A39AD9E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16874"/>
            <a:ext cx="4455736" cy="6874873"/>
          </a:xfrm>
          <a:custGeom>
            <a:avLst/>
            <a:gdLst>
              <a:gd name="csX0" fmla="*/ 0 w 4455736"/>
              <a:gd name="csY0" fmla="*/ 16873 h 6874873"/>
              <a:gd name="csX1" fmla="*/ 3620382 w 4455736"/>
              <a:gd name="csY1" fmla="*/ 6934 h 6874873"/>
              <a:gd name="csX2" fmla="*/ 3603853 w 4455736"/>
              <a:gd name="csY2" fmla="*/ 6630 h 6874873"/>
              <a:gd name="csX3" fmla="*/ 4455673 w 4455736"/>
              <a:gd name="csY3" fmla="*/ 3445873 h 6874873"/>
              <a:gd name="csX4" fmla="*/ 3623730 w 4455736"/>
              <a:gd name="csY4" fmla="*/ 6845359 h 6874873"/>
              <a:gd name="csX5" fmla="*/ 3610443 w 4455736"/>
              <a:gd name="csY5" fmla="*/ 6864934 h 6874873"/>
              <a:gd name="csX6" fmla="*/ 0 w 4455736"/>
              <a:gd name="csY6" fmla="*/ 6874873 h 6874873"/>
              <a:gd name="csX7" fmla="*/ 0 w 4455736"/>
              <a:gd name="csY7" fmla="*/ 16873 h 6874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55736" h="6874873">
                <a:moveTo>
                  <a:pt x="0" y="16873"/>
                </a:moveTo>
                <a:lnTo>
                  <a:pt x="3620382" y="6934"/>
                </a:lnTo>
                <a:cubicBezTo>
                  <a:pt x="3641376" y="30024"/>
                  <a:pt x="3582859" y="-16460"/>
                  <a:pt x="3603853" y="6630"/>
                </a:cubicBezTo>
                <a:cubicBezTo>
                  <a:pt x="4314379" y="866459"/>
                  <a:pt x="4452360" y="2306085"/>
                  <a:pt x="4455673" y="3445873"/>
                </a:cubicBezTo>
                <a:cubicBezTo>
                  <a:pt x="4458986" y="4585661"/>
                  <a:pt x="4334256" y="5985529"/>
                  <a:pt x="3623730" y="6845359"/>
                </a:cubicBezTo>
                <a:lnTo>
                  <a:pt x="3610443" y="6864934"/>
                </a:lnTo>
                <a:lnTo>
                  <a:pt x="0" y="6874873"/>
                </a:lnTo>
                <a:lnTo>
                  <a:pt x="0" y="16873"/>
                </a:lnTo>
                <a:close/>
              </a:path>
            </a:pathLst>
          </a:custGeom>
          <a:solidFill>
            <a:schemeClr val="bg1"/>
          </a:solidFill>
          <a:ln w="9525">
            <a:solidFill>
              <a:srgbClr val="D5D5D5"/>
            </a:solidFill>
          </a:ln>
          <a:effectLst>
            <a:outerShdw blurRad="50800" dist="38100" algn="l" rotWithShape="0">
              <a:schemeClr val="bg1">
                <a:lumMod val="85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AEDD7960-4866-4399-BEF6-DD1431AB4E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white">
          <a:xfrm>
            <a:off x="1" y="-26812"/>
            <a:ext cx="4486300" cy="6884811"/>
          </a:xfrm>
          <a:custGeom>
            <a:avLst/>
            <a:gdLst>
              <a:gd name="csX0" fmla="*/ 0 w 4486300"/>
              <a:gd name="csY0" fmla="*/ 26811 h 6884811"/>
              <a:gd name="csX1" fmla="*/ 3621177 w 4486300"/>
              <a:gd name="csY1" fmla="*/ 6933 h 6884811"/>
              <a:gd name="csX2" fmla="*/ 3624526 w 4486300"/>
              <a:gd name="csY2" fmla="*/ 6630 h 6884811"/>
              <a:gd name="csX3" fmla="*/ 4486286 w 4486300"/>
              <a:gd name="csY3" fmla="*/ 3445872 h 6884811"/>
              <a:gd name="csX4" fmla="*/ 3634464 w 4486300"/>
              <a:gd name="csY4" fmla="*/ 6865236 h 6884811"/>
              <a:gd name="csX5" fmla="*/ 3650995 w 4486300"/>
              <a:gd name="csY5" fmla="*/ 6884811 h 6884811"/>
              <a:gd name="csX6" fmla="*/ 0 w 4486300"/>
              <a:gd name="csY6" fmla="*/ 6884811 h 6884811"/>
              <a:gd name="csX7" fmla="*/ 0 w 4486300"/>
              <a:gd name="csY7" fmla="*/ 26811 h 688481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486300" h="6884811">
                <a:moveTo>
                  <a:pt x="0" y="26811"/>
                </a:moveTo>
                <a:lnTo>
                  <a:pt x="3621177" y="6933"/>
                </a:lnTo>
                <a:cubicBezTo>
                  <a:pt x="3642171" y="30023"/>
                  <a:pt x="3603532" y="-16460"/>
                  <a:pt x="3624526" y="6630"/>
                </a:cubicBezTo>
                <a:cubicBezTo>
                  <a:pt x="4335052" y="866459"/>
                  <a:pt x="4484630" y="2302771"/>
                  <a:pt x="4486286" y="3445872"/>
                </a:cubicBezTo>
                <a:cubicBezTo>
                  <a:pt x="4487942" y="4588973"/>
                  <a:pt x="4344990" y="6005406"/>
                  <a:pt x="3634464" y="6865236"/>
                </a:cubicBezTo>
                <a:lnTo>
                  <a:pt x="3650995" y="6884811"/>
                </a:lnTo>
                <a:lnTo>
                  <a:pt x="0" y="6884811"/>
                </a:lnTo>
                <a:lnTo>
                  <a:pt x="0" y="26811"/>
                </a:lnTo>
                <a:close/>
              </a:path>
            </a:pathLst>
          </a:custGeom>
          <a:solidFill>
            <a:schemeClr val="accent2">
              <a:lumMod val="20000"/>
              <a:lumOff val="80000"/>
            </a:schemeClr>
          </a:solidFill>
          <a:ln w="9525">
            <a:noFill/>
          </a:ln>
          <a:effectLst>
            <a:innerShdw blurRad="63500" dist="508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flipH="1" flipV="1">
            <a:off x="1721680" y="-906979"/>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9" name="Rectangle 15">
            <a:extLst>
              <a:ext uri="{FF2B5EF4-FFF2-40B4-BE49-F238E27FC236}">
                <a16:creationId xmlns:a16="http://schemas.microsoft.com/office/drawing/2014/main" id="{05418D04-1054-FB51-FC2F-BFECA1E500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flipH="1" flipV="1">
            <a:off x="1721680" y="4780400"/>
            <a:ext cx="355619" cy="2984580"/>
          </a:xfrm>
          <a:prstGeom prst="chord">
            <a:avLst/>
          </a:prstGeom>
          <a:solidFill>
            <a:schemeClr val="accent2"/>
          </a:solidFill>
          <a:ln>
            <a:noFill/>
          </a:ln>
          <a:scene3d>
            <a:camera prst="orthographicFront"/>
            <a:lightRig rig="threePt" dir="t"/>
          </a:scene3d>
          <a:sp3d>
            <a:bevelT prst="relaxedInse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7" name="CuadroTexto 6">
            <a:extLst>
              <a:ext uri="{FF2B5EF4-FFF2-40B4-BE49-F238E27FC236}">
                <a16:creationId xmlns:a16="http://schemas.microsoft.com/office/drawing/2014/main" id="{C663A36B-E458-BBFF-DF25-3AC2453EE326}"/>
              </a:ext>
            </a:extLst>
          </p:cNvPr>
          <p:cNvSpPr txBox="1"/>
          <p:nvPr/>
        </p:nvSpPr>
        <p:spPr>
          <a:xfrm>
            <a:off x="305739" y="1453517"/>
            <a:ext cx="3501142" cy="3924151"/>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dirty="0">
                <a:solidFill>
                  <a:schemeClr val="accent2">
                    <a:lumMod val="50000"/>
                  </a:schemeClr>
                </a:solidFill>
                <a:latin typeface="Comic Sans MS" panose="030F0702030302020204" pitchFamily="66" charset="0"/>
              </a:rPr>
              <a:t>“Then beginning with Moses and with all the Prophets, He explained to them the things written about Himself in all the Scriptures”</a:t>
            </a:r>
            <a:endParaRPr lang="es-ES" sz="2800" b="1" dirty="0">
              <a:solidFill>
                <a:schemeClr val="accent2">
                  <a:lumMod val="50000"/>
                </a:schemeClr>
              </a:solidFill>
              <a:latin typeface="Comic Sans MS" panose="030F0702030302020204" pitchFamily="66" charset="0"/>
            </a:endParaRPr>
          </a:p>
          <a:p>
            <a:pPr algn="ctr">
              <a:spcBef>
                <a:spcPts val="600"/>
              </a:spcBef>
            </a:pPr>
            <a:r>
              <a:rPr lang="es-ES" sz="2000" b="1" dirty="0">
                <a:solidFill>
                  <a:schemeClr val="accent2">
                    <a:lumMod val="50000"/>
                  </a:schemeClr>
                </a:solidFill>
                <a:latin typeface="Comic Sans MS" panose="030F0702030302020204" pitchFamily="66" charset="0"/>
              </a:rPr>
              <a:t>(Luke 24:27, </a:t>
            </a:r>
            <a:r>
              <a:rPr lang="es-ES" sz="1600" b="1" dirty="0" err="1">
                <a:solidFill>
                  <a:schemeClr val="accent2">
                    <a:lumMod val="50000"/>
                  </a:schemeClr>
                </a:solidFill>
                <a:latin typeface="Comic Sans MS" panose="030F0702030302020204" pitchFamily="66" charset="0"/>
              </a:rPr>
              <a:t>NASB</a:t>
            </a:r>
            <a:r>
              <a:rPr lang="es-ES" sz="2000" b="1" dirty="0">
                <a:solidFill>
                  <a:schemeClr val="accent2">
                    <a:lumMod val="50000"/>
                  </a:schemeClr>
                </a:solidFill>
                <a:latin typeface="Comic Sans MS" panose="030F0702030302020204" pitchFamily="66" charset="0"/>
              </a:rPr>
              <a:t>)</a:t>
            </a:r>
            <a:endParaRPr lang="es-ES" sz="2800" b="1" dirty="0">
              <a:solidFill>
                <a:schemeClr val="accent2">
                  <a:lumMod val="50000"/>
                </a:schemeClr>
              </a:solidFill>
              <a:latin typeface="Comic Sans MS" panose="030F0702030302020204" pitchFamily="66" charset="0"/>
            </a:endParaRPr>
          </a:p>
        </p:txBody>
      </p:sp>
    </p:spTree>
    <p:extLst>
      <p:ext uri="{BB962C8B-B14F-4D97-AF65-F5344CB8AC3E}">
        <p14:creationId xmlns:p14="http://schemas.microsoft.com/office/powerpoint/2010/main" val="21237078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E9D1096-DBB6-44D6-A927-FB5AA2A7B74D}"/>
            </a:ext>
          </a:extLst>
        </p:cNvPr>
        <p:cNvGrpSpPr/>
        <p:nvPr/>
      </p:nvGrpSpPr>
      <p:grpSpPr>
        <a:xfrm>
          <a:off x="0" y="0"/>
          <a:ext cx="0" cy="0"/>
          <a:chOff x="0" y="0"/>
          <a:chExt cx="0" cy="0"/>
        </a:xfrm>
      </p:grpSpPr>
      <p:sp>
        <p:nvSpPr>
          <p:cNvPr id="18" name="Rectangle 7">
            <a:extLst>
              <a:ext uri="{FF2B5EF4-FFF2-40B4-BE49-F238E27FC236}">
                <a16:creationId xmlns:a16="http://schemas.microsoft.com/office/drawing/2014/main" id="{94013243-300E-D4E6-6D5C-9FC1EDCCF5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 y="0"/>
            <a:ext cx="12191997" cy="6858000"/>
          </a:xfrm>
          <a:prstGeom prst="rect">
            <a:avLst/>
          </a:prstGeom>
          <a:blipFill dpi="0" rotWithShape="1">
            <a:blip r:embed="rId3"/>
            <a:srcRect/>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F6898284-0410-D14F-E296-1CBEB08A84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1" y="0"/>
            <a:ext cx="7840495" cy="6858000"/>
          </a:xfrm>
          <a:custGeom>
            <a:avLst/>
            <a:gdLst>
              <a:gd name="connsiteX0" fmla="*/ 0 w 9272922"/>
              <a:gd name="connsiteY0" fmla="*/ 0 h 6858000"/>
              <a:gd name="connsiteX1" fmla="*/ 1733417 w 9272922"/>
              <a:gd name="connsiteY1" fmla="*/ 0 h 6858000"/>
              <a:gd name="connsiteX2" fmla="*/ 3307976 w 9272922"/>
              <a:gd name="connsiteY2" fmla="*/ 0 h 6858000"/>
              <a:gd name="connsiteX3" fmla="*/ 8126249 w 9272922"/>
              <a:gd name="connsiteY3" fmla="*/ 0 h 6858000"/>
              <a:gd name="connsiteX4" fmla="*/ 8138896 w 9272922"/>
              <a:gd name="connsiteY4" fmla="*/ 31774 h 6858000"/>
              <a:gd name="connsiteX5" fmla="*/ 9193904 w 9272922"/>
              <a:gd name="connsiteY5" fmla="*/ 2682457 h 6858000"/>
              <a:gd name="connsiteX6" fmla="*/ 9193904 w 9272922"/>
              <a:gd name="connsiteY6" fmla="*/ 3752208 h 6858000"/>
              <a:gd name="connsiteX7" fmla="*/ 8036400 w 9272922"/>
              <a:gd name="connsiteY7" fmla="*/ 6660411 h 6858000"/>
              <a:gd name="connsiteX8" fmla="*/ 7957938 w 9272922"/>
              <a:gd name="connsiteY8" fmla="*/ 6857542 h 6858000"/>
              <a:gd name="connsiteX9" fmla="*/ 3307976 w 9272922"/>
              <a:gd name="connsiteY9" fmla="*/ 6857542 h 6858000"/>
              <a:gd name="connsiteX10" fmla="*/ 3307976 w 9272922"/>
              <a:gd name="connsiteY10" fmla="*/ 6858000 h 6858000"/>
              <a:gd name="connsiteX11" fmla="*/ 0 w 9272922"/>
              <a:gd name="connsiteY11"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72922" h="6858000">
                <a:moveTo>
                  <a:pt x="0" y="0"/>
                </a:moveTo>
                <a:lnTo>
                  <a:pt x="1733417" y="0"/>
                </a:lnTo>
                <a:lnTo>
                  <a:pt x="3307976" y="0"/>
                </a:lnTo>
                <a:lnTo>
                  <a:pt x="8126249" y="0"/>
                </a:lnTo>
                <a:lnTo>
                  <a:pt x="8138896" y="31774"/>
                </a:lnTo>
                <a:cubicBezTo>
                  <a:pt x="9193904" y="2682457"/>
                  <a:pt x="9193904" y="2682457"/>
                  <a:pt x="9193904" y="2682457"/>
                </a:cubicBezTo>
                <a:cubicBezTo>
                  <a:pt x="9299262" y="2988100"/>
                  <a:pt x="9299262" y="3446565"/>
                  <a:pt x="9193904" y="3752208"/>
                </a:cubicBezTo>
                <a:cubicBezTo>
                  <a:pt x="8709916" y="4968215"/>
                  <a:pt x="8331802" y="5918220"/>
                  <a:pt x="8036400" y="6660411"/>
                </a:cubicBezTo>
                <a:lnTo>
                  <a:pt x="7957938" y="6857542"/>
                </a:lnTo>
                <a:lnTo>
                  <a:pt x="3307976" y="6857542"/>
                </a:lnTo>
                <a:lnTo>
                  <a:pt x="3307976" y="6858000"/>
                </a:lnTo>
                <a:lnTo>
                  <a:pt x="0" y="6858000"/>
                </a:lnTo>
                <a:close/>
              </a:path>
            </a:pathLst>
          </a:custGeom>
          <a:blipFill>
            <a:blip r:embed="rId4"/>
            <a:srcRect/>
            <a:stretch>
              <a:fillRect t="-7163" b="-7163"/>
            </a:stretch>
          </a:bli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Diagrama de flujo: cinta perforada 3">
            <a:extLst>
              <a:ext uri="{FF2B5EF4-FFF2-40B4-BE49-F238E27FC236}">
                <a16:creationId xmlns:a16="http://schemas.microsoft.com/office/drawing/2014/main" id="{DA37C9A1-EA98-B8C2-02A0-684BE6DB4619}"/>
              </a:ext>
            </a:extLst>
          </p:cNvPr>
          <p:cNvSpPr>
            <a:spLocks noGrp="1" noRot="1" noMove="1" noResize="1" noEditPoints="1" noAdjustHandles="1" noChangeArrowheads="1" noChangeShapeType="1"/>
          </p:cNvSpPr>
          <p:nvPr/>
        </p:nvSpPr>
        <p:spPr>
          <a:xfrm>
            <a:off x="7199587" y="224072"/>
            <a:ext cx="2207172" cy="241738"/>
          </a:xfrm>
          <a:prstGeom prst="flowChartPunchedTape">
            <a:avLst/>
          </a:prstGeom>
          <a:effectLst>
            <a:outerShdw blurRad="50800" dist="38100" dir="18900000" algn="b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6" name="Diagrama de flujo: cinta perforada 5">
            <a:extLst>
              <a:ext uri="{FF2B5EF4-FFF2-40B4-BE49-F238E27FC236}">
                <a16:creationId xmlns:a16="http://schemas.microsoft.com/office/drawing/2014/main" id="{C96E125F-CF26-1E1F-99CC-EFE3D57A8138}"/>
              </a:ext>
            </a:extLst>
          </p:cNvPr>
          <p:cNvSpPr>
            <a:spLocks noGrp="1" noRot="1" noMove="1" noResize="1" noEditPoints="1" noAdjustHandles="1" noChangeArrowheads="1" noChangeShapeType="1"/>
          </p:cNvSpPr>
          <p:nvPr/>
        </p:nvSpPr>
        <p:spPr>
          <a:xfrm>
            <a:off x="9821917" y="6388389"/>
            <a:ext cx="2207172" cy="241738"/>
          </a:xfrm>
          <a:prstGeom prst="flowChartPunchedTape">
            <a:avLst/>
          </a:prstGeom>
          <a:effectLst>
            <a:outerShdw blurRad="50800" dist="38100" dir="2700000" algn="tl" rotWithShape="0">
              <a:prstClr val="black">
                <a:alpha val="40000"/>
              </a:prstClr>
            </a:outerShdw>
          </a:effectLst>
        </p:spPr>
        <p:style>
          <a:lnRef idx="0">
            <a:schemeClr val="accent2"/>
          </a:lnRef>
          <a:fillRef idx="3">
            <a:schemeClr val="accent2"/>
          </a:fillRef>
          <a:effectRef idx="3">
            <a:schemeClr val="accent2"/>
          </a:effectRef>
          <a:fontRef idx="minor">
            <a:schemeClr val="lt1"/>
          </a:fontRef>
        </p:style>
        <p:txBody>
          <a:bodyPr rtlCol="0" anchor="ctr"/>
          <a:lstStyle/>
          <a:p>
            <a:pPr algn="ctr"/>
            <a:endParaRPr lang="es-ES"/>
          </a:p>
        </p:txBody>
      </p:sp>
      <p:sp>
        <p:nvSpPr>
          <p:cNvPr id="7" name="CuadroTexto 6">
            <a:extLst>
              <a:ext uri="{FF2B5EF4-FFF2-40B4-BE49-F238E27FC236}">
                <a16:creationId xmlns:a16="http://schemas.microsoft.com/office/drawing/2014/main" id="{16D4E58E-30AC-D7E7-E82D-A8B952C36506}"/>
              </a:ext>
            </a:extLst>
          </p:cNvPr>
          <p:cNvSpPr txBox="1"/>
          <p:nvPr/>
        </p:nvSpPr>
        <p:spPr>
          <a:xfrm>
            <a:off x="8187446" y="695582"/>
            <a:ext cx="3657601" cy="5463034"/>
          </a:xfrm>
          <a:prstGeom prst="rect">
            <a:avLst/>
          </a:prstGeom>
          <a:noFill/>
        </p:spPr>
        <p:txBody>
          <a:bodyPr wrap="square">
            <a:spAutoFit/>
            <a:scene3d>
              <a:camera prst="orthographicFront"/>
              <a:lightRig rig="threePt" dir="t"/>
            </a:scene3d>
            <a:sp3d extrusionH="57150">
              <a:bevelT w="38100" h="38100"/>
            </a:sp3d>
          </a:bodyPr>
          <a:lstStyle/>
          <a:p>
            <a:pPr algn="ctr"/>
            <a:r>
              <a:rPr lang="en-US" sz="3200" b="1" dirty="0">
                <a:solidFill>
                  <a:srgbClr val="7A3D00"/>
                </a:solidFill>
                <a:latin typeface="Comic Sans MS" panose="030F0702030302020204" pitchFamily="66" charset="0"/>
              </a:rPr>
              <a:t>“Beloved, do not believe every spirit, but test the spirits, whether they are of God; because many false prophets have gone out into the world”</a:t>
            </a:r>
            <a:endParaRPr lang="es-ES" sz="3200" b="1" dirty="0">
              <a:solidFill>
                <a:srgbClr val="7A3D00"/>
              </a:solidFill>
              <a:latin typeface="Comic Sans MS" panose="030F0702030302020204" pitchFamily="66" charset="0"/>
            </a:endParaRPr>
          </a:p>
          <a:p>
            <a:pPr algn="ctr">
              <a:spcBef>
                <a:spcPts val="600"/>
              </a:spcBef>
            </a:pPr>
            <a:r>
              <a:rPr lang="es-ES" sz="2400" b="1" dirty="0">
                <a:solidFill>
                  <a:srgbClr val="7A3D00"/>
                </a:solidFill>
                <a:latin typeface="Comic Sans MS" panose="030F0702030302020204" pitchFamily="66" charset="0"/>
              </a:rPr>
              <a:t>(1 John 4:1, </a:t>
            </a:r>
            <a:r>
              <a:rPr lang="es-ES" b="1" dirty="0" err="1">
                <a:solidFill>
                  <a:srgbClr val="7A3D00"/>
                </a:solidFill>
                <a:latin typeface="Comic Sans MS" panose="030F0702030302020204" pitchFamily="66" charset="0"/>
              </a:rPr>
              <a:t>NKJV</a:t>
            </a:r>
            <a:r>
              <a:rPr lang="es-ES" sz="2400" b="1" dirty="0">
                <a:solidFill>
                  <a:srgbClr val="7A3D00"/>
                </a:solidFill>
                <a:latin typeface="Comic Sans MS" panose="030F0702030302020204" pitchFamily="66" charset="0"/>
              </a:rPr>
              <a:t>)</a:t>
            </a:r>
            <a:endParaRPr lang="es-ES" sz="3200" b="1" dirty="0">
              <a:solidFill>
                <a:srgbClr val="7A3D00"/>
              </a:solidFill>
              <a:latin typeface="Comic Sans MS" panose="030F0702030302020204" pitchFamily="66" charset="0"/>
            </a:endParaRPr>
          </a:p>
        </p:txBody>
      </p:sp>
    </p:spTree>
    <p:extLst>
      <p:ext uri="{BB962C8B-B14F-4D97-AF65-F5344CB8AC3E}">
        <p14:creationId xmlns:p14="http://schemas.microsoft.com/office/powerpoint/2010/main" val="129704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3B5A0-DF34-3758-AE10-408453EE6038}"/>
            </a:ext>
          </a:extLst>
        </p:cNvPr>
        <p:cNvGrpSpPr/>
        <p:nvPr/>
      </p:nvGrpSpPr>
      <p:grpSpPr>
        <a:xfrm>
          <a:off x="0" y="0"/>
          <a:ext cx="0" cy="0"/>
          <a:chOff x="0" y="0"/>
          <a:chExt cx="0" cy="0"/>
        </a:xfrm>
      </p:grpSpPr>
      <p:pic>
        <p:nvPicPr>
          <p:cNvPr id="7" name="Imagen 6">
            <a:extLst>
              <a:ext uri="{FF2B5EF4-FFF2-40B4-BE49-F238E27FC236}">
                <a16:creationId xmlns:a16="http://schemas.microsoft.com/office/drawing/2014/main" id="{302BD213-F4A0-110F-842E-A5CA90DE7B11}"/>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1"/>
            <a:ext cx="12192000" cy="6858000"/>
          </a:xfrm>
          <a:prstGeom prst="rect">
            <a:avLst/>
          </a:prstGeom>
        </p:spPr>
      </p:pic>
      <p:sp>
        <p:nvSpPr>
          <p:cNvPr id="3" name="CuadroTexto 2">
            <a:extLst>
              <a:ext uri="{FF2B5EF4-FFF2-40B4-BE49-F238E27FC236}">
                <a16:creationId xmlns:a16="http://schemas.microsoft.com/office/drawing/2014/main" id="{C30882A0-F7D8-280D-C431-4C939892314B}"/>
              </a:ext>
            </a:extLst>
          </p:cNvPr>
          <p:cNvSpPr txBox="1"/>
          <p:nvPr/>
        </p:nvSpPr>
        <p:spPr>
          <a:xfrm>
            <a:off x="0" y="204631"/>
            <a:ext cx="10134600" cy="1569660"/>
          </a:xfrm>
          <a:prstGeom prst="rect">
            <a:avLst/>
          </a:prstGeom>
          <a:noFill/>
        </p:spPr>
        <p:txBody>
          <a:bodyPr wrap="square">
            <a:spAutoFit/>
          </a:bodyPr>
          <a:lstStyle/>
          <a:p>
            <a:pPr algn="ctr"/>
            <a:r>
              <a:rPr lang="en-U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“For the word of God is living and powerful, and sharper than any two-edged sword, piercing even to the division of soul and spirit, and of joints and marrow, and is a discerner of the thoughts and intents of the heart” </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r>
              <a:rPr lang="es-ES" b="1" dirty="0" err="1">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Hebrews</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 4:12, </a:t>
            </a:r>
            <a:r>
              <a:rPr lang="es-ES" sz="1400" b="1" dirty="0" err="1">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NKJV</a:t>
            </a:r>
            <a:r>
              <a:rPr lang="es-ES"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rPr>
              <a:t>)</a:t>
            </a:r>
            <a:endParaRPr lang="es-ES" sz="2400" b="1" dirty="0">
              <a:solidFill>
                <a:schemeClr val="bg1"/>
              </a:solidFill>
              <a:effectLst>
                <a:glow rad="88900">
                  <a:srgbClr val="663300"/>
                </a:glow>
                <a:outerShdw blurRad="38100" dist="38100" dir="2700000" algn="tl">
                  <a:schemeClr val="tx1">
                    <a:alpha val="43000"/>
                  </a:schemeClr>
                </a:outerShdw>
              </a:effectLst>
              <a:latin typeface="Comic Sans MS" panose="030F0702030302020204" pitchFamily="66" charset="0"/>
            </a:endParaRPr>
          </a:p>
        </p:txBody>
      </p:sp>
    </p:spTree>
    <p:extLst>
      <p:ext uri="{BB962C8B-B14F-4D97-AF65-F5344CB8AC3E}">
        <p14:creationId xmlns:p14="http://schemas.microsoft.com/office/powerpoint/2010/main" val="1467586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6181C038-50D8-1657-404F-104388D17511}"/>
            </a:ext>
          </a:extLst>
        </p:cNvPr>
        <p:cNvGrpSpPr/>
        <p:nvPr/>
      </p:nvGrpSpPr>
      <p:grpSpPr>
        <a:xfrm>
          <a:off x="0" y="0"/>
          <a:ext cx="0" cy="0"/>
          <a:chOff x="0" y="0"/>
          <a:chExt cx="0" cy="0"/>
        </a:xfrm>
      </p:grpSpPr>
      <p:sp>
        <p:nvSpPr>
          <p:cNvPr id="14" name="Rectangle 11">
            <a:extLst>
              <a:ext uri="{FF2B5EF4-FFF2-40B4-BE49-F238E27FC236}">
                <a16:creationId xmlns:a16="http://schemas.microsoft.com/office/drawing/2014/main" id="{B78EDDD3-C548-48EF-B3CA-B290B1719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blipFill>
            <a:blip r:embed="rId2"/>
            <a:stretch>
              <a:fillRect l="-29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7" name="Imagen 6">
            <a:extLst>
              <a:ext uri="{FF2B5EF4-FFF2-40B4-BE49-F238E27FC236}">
                <a16:creationId xmlns:a16="http://schemas.microsoft.com/office/drawing/2014/main" id="{B53376EE-1DA2-7893-CAF0-66D280EF1AA3}"/>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l="13761" r="13761"/>
          <a:stretch/>
        </p:blipFill>
        <p:spPr>
          <a:xfrm>
            <a:off x="196731" y="166533"/>
            <a:ext cx="3809612" cy="6524936"/>
          </a:xfrm>
          <a:prstGeom prst="rect">
            <a:avLst/>
          </a:prstGeom>
          <a:ln w="38100" cap="sq">
            <a:solidFill>
              <a:srgbClr val="832A0E"/>
            </a:solidFill>
            <a:prstDash val="solid"/>
            <a:miter lim="800000"/>
          </a:ln>
          <a:effectLst>
            <a:outerShdw blurRad="50800" dist="38100" dir="2700000" algn="tl" rotWithShape="0">
              <a:srgbClr val="000000">
                <a:alpha val="43000"/>
              </a:srgbClr>
            </a:outerShdw>
          </a:effectLst>
        </p:spPr>
      </p:pic>
      <p:pic>
        <p:nvPicPr>
          <p:cNvPr id="5" name="Imagen 4">
            <a:extLst>
              <a:ext uri="{FF2B5EF4-FFF2-40B4-BE49-F238E27FC236}">
                <a16:creationId xmlns:a16="http://schemas.microsoft.com/office/drawing/2014/main" id="{E1A4771B-7E4D-8C90-4298-F308DA3CCEB2}"/>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rcRect r="-2" b="3351"/>
          <a:stretch>
            <a:fillRect/>
          </a:stretch>
        </p:blipFill>
        <p:spPr>
          <a:xfrm>
            <a:off x="4196497" y="166533"/>
            <a:ext cx="3797618" cy="6524936"/>
          </a:xfrm>
          <a:prstGeom prst="rect">
            <a:avLst/>
          </a:prstGeom>
          <a:ln w="38100" cap="sq">
            <a:solidFill>
              <a:srgbClr val="44805D"/>
            </a:solidFill>
            <a:prstDash val="solid"/>
            <a:miter lim="800000"/>
          </a:ln>
          <a:effectLst>
            <a:outerShdw blurRad="50800" dist="38100" dir="2700000" algn="tl" rotWithShape="0">
              <a:srgbClr val="000000">
                <a:alpha val="43000"/>
              </a:srgbClr>
            </a:outerShdw>
          </a:effectLst>
        </p:spPr>
      </p:pic>
      <p:pic>
        <p:nvPicPr>
          <p:cNvPr id="3" name="Imagen 2">
            <a:extLst>
              <a:ext uri="{FF2B5EF4-FFF2-40B4-BE49-F238E27FC236}">
                <a16:creationId xmlns:a16="http://schemas.microsoft.com/office/drawing/2014/main" id="{B5229605-5263-1F14-F98E-413365B7BF50}"/>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rcRect l="6235" r="2450" b="2"/>
          <a:stretch>
            <a:fillRect/>
          </a:stretch>
        </p:blipFill>
        <p:spPr>
          <a:xfrm>
            <a:off x="8183346" y="166533"/>
            <a:ext cx="3822808" cy="3160653"/>
          </a:xfrm>
          <a:prstGeom prst="rect">
            <a:avLst/>
          </a:prstGeom>
          <a:ln w="38100" cap="sq">
            <a:solidFill>
              <a:srgbClr val="96613D"/>
            </a:solidFill>
            <a:prstDash val="solid"/>
            <a:miter lim="800000"/>
          </a:ln>
          <a:effectLst>
            <a:outerShdw blurRad="50800" dist="38100" dir="2700000" algn="tl" rotWithShape="0">
              <a:srgbClr val="000000">
                <a:alpha val="43000"/>
              </a:srgbClr>
            </a:outerShdw>
          </a:effectLst>
        </p:spPr>
      </p:pic>
      <p:sp>
        <p:nvSpPr>
          <p:cNvPr id="9" name="Rectángulo 8">
            <a:extLst>
              <a:ext uri="{FF2B5EF4-FFF2-40B4-BE49-F238E27FC236}">
                <a16:creationId xmlns:a16="http://schemas.microsoft.com/office/drawing/2014/main" id="{1CECC7C5-4187-5591-9B01-65CBFF992D04}"/>
              </a:ext>
            </a:extLst>
          </p:cNvPr>
          <p:cNvSpPr>
            <a:spLocks noGrp="1" noRot="1" noMove="1" noResize="1" noEditPoints="1" noAdjustHandles="1" noChangeArrowheads="1" noChangeShapeType="1"/>
          </p:cNvSpPr>
          <p:nvPr/>
        </p:nvSpPr>
        <p:spPr>
          <a:xfrm>
            <a:off x="8183346" y="3506741"/>
            <a:ext cx="3822808" cy="3184726"/>
          </a:xfrm>
          <a:prstGeom prst="rect">
            <a:avLst/>
          </a:prstGeom>
          <a:solidFill>
            <a:srgbClr val="EAB0E3"/>
          </a:solidFill>
          <a:ln w="38100" cap="sq">
            <a:solidFill>
              <a:schemeClr val="accent5">
                <a:lumMod val="75000"/>
              </a:schemeClr>
            </a:solidFill>
            <a:prstDash val="solid"/>
            <a:miter lim="800000"/>
          </a:ln>
          <a:effectLst>
            <a:outerShdw blurRad="50800" dist="38100" dir="2700000" algn="tl" rotWithShape="0">
              <a:srgbClr val="000000">
                <a:alpha val="4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1" name="CuadroTexto 10">
            <a:extLst>
              <a:ext uri="{FF2B5EF4-FFF2-40B4-BE49-F238E27FC236}">
                <a16:creationId xmlns:a16="http://schemas.microsoft.com/office/drawing/2014/main" id="{09666E12-5BD3-B4A9-F925-464C70902868}"/>
              </a:ext>
            </a:extLst>
          </p:cNvPr>
          <p:cNvSpPr txBox="1"/>
          <p:nvPr/>
        </p:nvSpPr>
        <p:spPr>
          <a:xfrm>
            <a:off x="8335524" y="3567916"/>
            <a:ext cx="3518453" cy="3062377"/>
          </a:xfrm>
          <a:prstGeom prst="rect">
            <a:avLst/>
          </a:prstGeom>
          <a:noFill/>
        </p:spPr>
        <p:txBody>
          <a:bodyPr wrap="square">
            <a:spAutoFit/>
            <a:scene3d>
              <a:camera prst="orthographicFront"/>
              <a:lightRig rig="threePt" dir="t"/>
            </a:scene3d>
            <a:sp3d extrusionH="57150">
              <a:bevelT w="38100" h="38100"/>
            </a:sp3d>
          </a:bodyPr>
          <a:lstStyle/>
          <a:p>
            <a:pPr algn="ctr"/>
            <a:r>
              <a:rPr lang="en-US" sz="2800" b="1" dirty="0">
                <a:solidFill>
                  <a:srgbClr val="6D1D63"/>
                </a:solidFill>
                <a:latin typeface="Comic Sans MS" panose="030F0702030302020204" pitchFamily="66" charset="0"/>
              </a:rPr>
              <a:t>“Surely the Lord God does nothing,</a:t>
            </a:r>
          </a:p>
          <a:p>
            <a:pPr algn="ctr"/>
            <a:r>
              <a:rPr lang="en-US" sz="2800" b="1" dirty="0">
                <a:solidFill>
                  <a:srgbClr val="6D1D63"/>
                </a:solidFill>
                <a:latin typeface="Comic Sans MS" panose="030F0702030302020204" pitchFamily="66" charset="0"/>
              </a:rPr>
              <a:t>Unless He reveals His secret to His servants the prophets”</a:t>
            </a:r>
            <a:endParaRPr lang="es-ES" sz="2800" b="1" dirty="0">
              <a:solidFill>
                <a:srgbClr val="6D1D63"/>
              </a:solidFill>
              <a:latin typeface="Comic Sans MS" panose="030F0702030302020204" pitchFamily="66" charset="0"/>
            </a:endParaRPr>
          </a:p>
          <a:p>
            <a:pPr algn="ctr">
              <a:spcBef>
                <a:spcPts val="600"/>
              </a:spcBef>
            </a:pPr>
            <a:r>
              <a:rPr lang="es-ES" sz="2000" b="1" dirty="0">
                <a:solidFill>
                  <a:srgbClr val="6D1D63"/>
                </a:solidFill>
                <a:latin typeface="Comic Sans MS" panose="030F0702030302020204" pitchFamily="66" charset="0"/>
              </a:rPr>
              <a:t>(Amos 3:7, </a:t>
            </a:r>
            <a:r>
              <a:rPr lang="es-ES" sz="1600" b="1" dirty="0" err="1">
                <a:solidFill>
                  <a:srgbClr val="6D1D63"/>
                </a:solidFill>
                <a:latin typeface="Comic Sans MS" panose="030F0702030302020204" pitchFamily="66" charset="0"/>
              </a:rPr>
              <a:t>NKJV</a:t>
            </a:r>
            <a:r>
              <a:rPr lang="es-ES" sz="2000" b="1" dirty="0">
                <a:solidFill>
                  <a:srgbClr val="6D1D63"/>
                </a:solidFill>
                <a:latin typeface="Comic Sans MS" panose="030F0702030302020204" pitchFamily="66" charset="0"/>
              </a:rPr>
              <a:t>)</a:t>
            </a:r>
            <a:endParaRPr lang="es-ES" sz="2800" b="1" dirty="0">
              <a:solidFill>
                <a:srgbClr val="6D1D63"/>
              </a:solidFill>
              <a:latin typeface="Comic Sans MS" panose="030F0702030302020204" pitchFamily="66" charset="0"/>
            </a:endParaRPr>
          </a:p>
        </p:txBody>
      </p:sp>
    </p:spTree>
    <p:extLst>
      <p:ext uri="{BB962C8B-B14F-4D97-AF65-F5344CB8AC3E}">
        <p14:creationId xmlns:p14="http://schemas.microsoft.com/office/powerpoint/2010/main" val="2805576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2C698774-82B7-AB0C-1B42-F98EE71D60CD}"/>
              </a:ext>
            </a:extLst>
          </p:cNvPr>
          <p:cNvPicPr>
            <a:picLocks noGrp="1" noRot="1" noChangeAspect="1" noMove="1" noResize="1" noEditPoints="1" noAdjustHandles="1" noChangeArrowheads="1" noChangeShapeType="1" noCrop="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CuadroTexto 4">
            <a:extLst>
              <a:ext uri="{FF2B5EF4-FFF2-40B4-BE49-F238E27FC236}">
                <a16:creationId xmlns:a16="http://schemas.microsoft.com/office/drawing/2014/main" id="{F641FBD4-8992-CDAA-B952-7A90FC1BCE91}"/>
              </a:ext>
            </a:extLst>
          </p:cNvPr>
          <p:cNvSpPr txBox="1"/>
          <p:nvPr/>
        </p:nvSpPr>
        <p:spPr>
          <a:xfrm>
            <a:off x="180367" y="94667"/>
            <a:ext cx="6191250" cy="2708434"/>
          </a:xfrm>
          <a:prstGeom prst="rect">
            <a:avLst/>
          </a:prstGeom>
          <a:noFill/>
        </p:spPr>
        <p:txBody>
          <a:bodyPr wrap="square">
            <a:spAutoFit/>
          </a:bodyPr>
          <a:lstStyle/>
          <a:p>
            <a:pPr algn="ctr"/>
            <a:r>
              <a:rPr lang="en-U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“And it shall come to pass afterward that I will pour out My Spirit on all flesh; your sons and your daughters shall prophesy, your old men shall dream dreams, your young men shall see visions. And also on My menservants and on My maidservants I will pour out My Spirit in those days”</a:t>
            </a:r>
            <a:endParaRPr lang="es-ES" sz="22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a:p>
            <a:pPr algn="ct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(Joel 2:28-29, </a:t>
            </a:r>
            <a:r>
              <a:rPr lang="es-ES" sz="1200" b="1" dirty="0" err="1">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NKJV</a:t>
            </a:r>
            <a:r>
              <a:rPr lang="es-ES" sz="16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rPr>
              <a:t>)</a:t>
            </a:r>
            <a:endParaRPr lang="es-ES" sz="2000" b="1" dirty="0">
              <a:solidFill>
                <a:srgbClr val="FDF589"/>
              </a:solidFill>
              <a:effectLst>
                <a:glow rad="101600">
                  <a:srgbClr val="582A2A"/>
                </a:glow>
                <a:outerShdw blurRad="38100" dist="38100" dir="2700000" algn="tl">
                  <a:srgbClr val="000000">
                    <a:alpha val="43137"/>
                  </a:srgbClr>
                </a:outerShdw>
              </a:effectLst>
              <a:latin typeface="Comic Sans MS" panose="030F0702030302020204" pitchFamily="66" charset="0"/>
            </a:endParaRPr>
          </a:p>
        </p:txBody>
      </p:sp>
    </p:spTree>
    <p:extLst>
      <p:ext uri="{BB962C8B-B14F-4D97-AF65-F5344CB8AC3E}">
        <p14:creationId xmlns:p14="http://schemas.microsoft.com/office/powerpoint/2010/main" val="259663901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B4BB248A-98CE-FA44-007A-275DE4A83993}"/>
            </a:ext>
          </a:extLst>
        </p:cNvPr>
        <p:cNvGrpSpPr/>
        <p:nvPr/>
      </p:nvGrpSpPr>
      <p:grpSpPr>
        <a:xfrm>
          <a:off x="0" y="0"/>
          <a:ext cx="0" cy="0"/>
          <a:chOff x="0" y="0"/>
          <a:chExt cx="0" cy="0"/>
        </a:xfrm>
      </p:grpSpPr>
      <p:sp useBgFill="1">
        <p:nvSpPr>
          <p:cNvPr id="14" name="Rectangle 8">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12192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Imagen 3">
            <a:extLst>
              <a:ext uri="{FF2B5EF4-FFF2-40B4-BE49-F238E27FC236}">
                <a16:creationId xmlns:a16="http://schemas.microsoft.com/office/drawing/2014/main" id="{D7F5522A-1795-66C5-5BD7-8A8DDBF7A9EE}"/>
              </a:ext>
            </a:extLst>
          </p:cNvPr>
          <p:cNvPicPr>
            <a:picLocks noChangeAspect="1"/>
          </p:cNvPicPr>
          <p:nvPr/>
        </p:nvPicPr>
        <p:blipFill>
          <a:blip r:embed="rId3">
            <a:extLst>
              <a:ext uri="{28A0092B-C50C-407E-A947-70E740481C1C}">
                <a14:useLocalDpi xmlns:a14="http://schemas.microsoft.com/office/drawing/2010/main" val="0"/>
              </a:ext>
            </a:extLst>
          </a:blip>
          <a:srcRect l="28767" r="-1" b="-1"/>
          <a:stretch>
            <a:fillRect/>
          </a:stretch>
        </p:blipFill>
        <p:spPr>
          <a:xfrm>
            <a:off x="20" y="431"/>
            <a:ext cx="8115280" cy="6408311"/>
          </a:xfrm>
          <a:prstGeom prst="rect">
            <a:avLst/>
          </a:prstGeom>
        </p:spPr>
      </p:pic>
      <p:sp>
        <p:nvSpPr>
          <p:cNvPr id="15" name="Rectangle 10">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 y="6408741"/>
            <a:ext cx="12191998"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 y="6408742"/>
            <a:ext cx="8115300"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uadroTexto 5">
            <a:extLst>
              <a:ext uri="{FF2B5EF4-FFF2-40B4-BE49-F238E27FC236}">
                <a16:creationId xmlns:a16="http://schemas.microsoft.com/office/drawing/2014/main" id="{F3245E02-311A-F610-5445-F17D6B2394EE}"/>
              </a:ext>
            </a:extLst>
          </p:cNvPr>
          <p:cNvSpPr txBox="1"/>
          <p:nvPr/>
        </p:nvSpPr>
        <p:spPr>
          <a:xfrm>
            <a:off x="8315119" y="67913"/>
            <a:ext cx="3677054" cy="6286882"/>
          </a:xfrm>
          <a:custGeom>
            <a:avLst/>
            <a:gdLst>
              <a:gd name="csX0" fmla="*/ 0 w 3677054"/>
              <a:gd name="csY0" fmla="*/ 0 h 6286882"/>
              <a:gd name="csX1" fmla="*/ 525293 w 3677054"/>
              <a:gd name="csY1" fmla="*/ 0 h 6286882"/>
              <a:gd name="csX2" fmla="*/ 1087357 w 3677054"/>
              <a:gd name="csY2" fmla="*/ 0 h 6286882"/>
              <a:gd name="csX3" fmla="*/ 1575880 w 3677054"/>
              <a:gd name="csY3" fmla="*/ 0 h 6286882"/>
              <a:gd name="csX4" fmla="*/ 2137944 w 3677054"/>
              <a:gd name="csY4" fmla="*/ 0 h 6286882"/>
              <a:gd name="csX5" fmla="*/ 2736779 w 3677054"/>
              <a:gd name="csY5" fmla="*/ 0 h 6286882"/>
              <a:gd name="csX6" fmla="*/ 3188531 w 3677054"/>
              <a:gd name="csY6" fmla="*/ 0 h 6286882"/>
              <a:gd name="csX7" fmla="*/ 3677054 w 3677054"/>
              <a:gd name="csY7" fmla="*/ 0 h 6286882"/>
              <a:gd name="csX8" fmla="*/ 3677054 w 3677054"/>
              <a:gd name="csY8" fmla="*/ 382928 h 6286882"/>
              <a:gd name="csX9" fmla="*/ 3677054 w 3677054"/>
              <a:gd name="csY9" fmla="*/ 1080201 h 6286882"/>
              <a:gd name="csX10" fmla="*/ 3677054 w 3677054"/>
              <a:gd name="csY10" fmla="*/ 1651735 h 6286882"/>
              <a:gd name="csX11" fmla="*/ 3677054 w 3677054"/>
              <a:gd name="csY11" fmla="*/ 2097532 h 6286882"/>
              <a:gd name="csX12" fmla="*/ 3677054 w 3677054"/>
              <a:gd name="csY12" fmla="*/ 2731936 h 6286882"/>
              <a:gd name="csX13" fmla="*/ 3677054 w 3677054"/>
              <a:gd name="csY13" fmla="*/ 3177733 h 6286882"/>
              <a:gd name="csX14" fmla="*/ 3677054 w 3677054"/>
              <a:gd name="csY14" fmla="*/ 3560661 h 6286882"/>
              <a:gd name="csX15" fmla="*/ 3677054 w 3677054"/>
              <a:gd name="csY15" fmla="*/ 4257934 h 6286882"/>
              <a:gd name="csX16" fmla="*/ 3677054 w 3677054"/>
              <a:gd name="csY16" fmla="*/ 4640862 h 6286882"/>
              <a:gd name="csX17" fmla="*/ 3677054 w 3677054"/>
              <a:gd name="csY17" fmla="*/ 5338134 h 6286882"/>
              <a:gd name="csX18" fmla="*/ 3677054 w 3677054"/>
              <a:gd name="csY18" fmla="*/ 6286882 h 6286882"/>
              <a:gd name="csX19" fmla="*/ 3151761 w 3677054"/>
              <a:gd name="csY19" fmla="*/ 6286882 h 6286882"/>
              <a:gd name="csX20" fmla="*/ 2589697 w 3677054"/>
              <a:gd name="csY20" fmla="*/ 6286882 h 6286882"/>
              <a:gd name="csX21" fmla="*/ 1990862 w 3677054"/>
              <a:gd name="csY21" fmla="*/ 6286882 h 6286882"/>
              <a:gd name="csX22" fmla="*/ 1465569 w 3677054"/>
              <a:gd name="csY22" fmla="*/ 6286882 h 6286882"/>
              <a:gd name="csX23" fmla="*/ 977046 w 3677054"/>
              <a:gd name="csY23" fmla="*/ 6286882 h 6286882"/>
              <a:gd name="csX24" fmla="*/ 0 w 3677054"/>
              <a:gd name="csY24" fmla="*/ 6286882 h 6286882"/>
              <a:gd name="csX25" fmla="*/ 0 w 3677054"/>
              <a:gd name="csY25" fmla="*/ 5589610 h 6286882"/>
              <a:gd name="csX26" fmla="*/ 0 w 3677054"/>
              <a:gd name="csY26" fmla="*/ 5080944 h 6286882"/>
              <a:gd name="csX27" fmla="*/ 0 w 3677054"/>
              <a:gd name="csY27" fmla="*/ 4698015 h 6286882"/>
              <a:gd name="csX28" fmla="*/ 0 w 3677054"/>
              <a:gd name="csY28" fmla="*/ 4126481 h 6286882"/>
              <a:gd name="csX29" fmla="*/ 0 w 3677054"/>
              <a:gd name="csY29" fmla="*/ 3429208 h 6286882"/>
              <a:gd name="csX30" fmla="*/ 0 w 3677054"/>
              <a:gd name="csY30" fmla="*/ 2983411 h 6286882"/>
              <a:gd name="csX31" fmla="*/ 0 w 3677054"/>
              <a:gd name="csY31" fmla="*/ 2537614 h 6286882"/>
              <a:gd name="csX32" fmla="*/ 0 w 3677054"/>
              <a:gd name="csY32" fmla="*/ 1840342 h 6286882"/>
              <a:gd name="csX33" fmla="*/ 0 w 3677054"/>
              <a:gd name="csY33" fmla="*/ 1143069 h 6286882"/>
              <a:gd name="csX34" fmla="*/ 0 w 3677054"/>
              <a:gd name="csY34" fmla="*/ 697272 h 6286882"/>
              <a:gd name="csX35" fmla="*/ 0 w 3677054"/>
              <a:gd name="csY35" fmla="*/ 0 h 628688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Lst>
            <a:rect l="l" t="t" r="r" b="b"/>
            <a:pathLst>
              <a:path w="3677054" h="6286882" extrusionOk="0">
                <a:moveTo>
                  <a:pt x="0" y="0"/>
                </a:moveTo>
                <a:cubicBezTo>
                  <a:pt x="120553" y="-1453"/>
                  <a:pt x="298258" y="19106"/>
                  <a:pt x="525293" y="0"/>
                </a:cubicBezTo>
                <a:cubicBezTo>
                  <a:pt x="752328" y="-19106"/>
                  <a:pt x="845323" y="11107"/>
                  <a:pt x="1087357" y="0"/>
                </a:cubicBezTo>
                <a:cubicBezTo>
                  <a:pt x="1329391" y="-11107"/>
                  <a:pt x="1459449" y="24348"/>
                  <a:pt x="1575880" y="0"/>
                </a:cubicBezTo>
                <a:cubicBezTo>
                  <a:pt x="1692311" y="-24348"/>
                  <a:pt x="2002174" y="45680"/>
                  <a:pt x="2137944" y="0"/>
                </a:cubicBezTo>
                <a:cubicBezTo>
                  <a:pt x="2273714" y="-45680"/>
                  <a:pt x="2607338" y="56013"/>
                  <a:pt x="2736779" y="0"/>
                </a:cubicBezTo>
                <a:cubicBezTo>
                  <a:pt x="2866220" y="-56013"/>
                  <a:pt x="3082493" y="51544"/>
                  <a:pt x="3188531" y="0"/>
                </a:cubicBezTo>
                <a:cubicBezTo>
                  <a:pt x="3294569" y="-51544"/>
                  <a:pt x="3504473" y="57256"/>
                  <a:pt x="3677054" y="0"/>
                </a:cubicBezTo>
                <a:cubicBezTo>
                  <a:pt x="3698282" y="156958"/>
                  <a:pt x="3663082" y="304703"/>
                  <a:pt x="3677054" y="382928"/>
                </a:cubicBezTo>
                <a:cubicBezTo>
                  <a:pt x="3691026" y="461153"/>
                  <a:pt x="3665588" y="857898"/>
                  <a:pt x="3677054" y="1080201"/>
                </a:cubicBezTo>
                <a:cubicBezTo>
                  <a:pt x="3688520" y="1302504"/>
                  <a:pt x="3627574" y="1397673"/>
                  <a:pt x="3677054" y="1651735"/>
                </a:cubicBezTo>
                <a:cubicBezTo>
                  <a:pt x="3726534" y="1905797"/>
                  <a:pt x="3665581" y="1883537"/>
                  <a:pt x="3677054" y="2097532"/>
                </a:cubicBezTo>
                <a:cubicBezTo>
                  <a:pt x="3688527" y="2311527"/>
                  <a:pt x="3614366" y="2486278"/>
                  <a:pt x="3677054" y="2731936"/>
                </a:cubicBezTo>
                <a:cubicBezTo>
                  <a:pt x="3739742" y="2977594"/>
                  <a:pt x="3631527" y="2985830"/>
                  <a:pt x="3677054" y="3177733"/>
                </a:cubicBezTo>
                <a:cubicBezTo>
                  <a:pt x="3722581" y="3369636"/>
                  <a:pt x="3652680" y="3456559"/>
                  <a:pt x="3677054" y="3560661"/>
                </a:cubicBezTo>
                <a:cubicBezTo>
                  <a:pt x="3701428" y="3664763"/>
                  <a:pt x="3666639" y="4086327"/>
                  <a:pt x="3677054" y="4257934"/>
                </a:cubicBezTo>
                <a:cubicBezTo>
                  <a:pt x="3687469" y="4429541"/>
                  <a:pt x="3640975" y="4530492"/>
                  <a:pt x="3677054" y="4640862"/>
                </a:cubicBezTo>
                <a:cubicBezTo>
                  <a:pt x="3713133" y="4751232"/>
                  <a:pt x="3647305" y="5187129"/>
                  <a:pt x="3677054" y="5338134"/>
                </a:cubicBezTo>
                <a:cubicBezTo>
                  <a:pt x="3706803" y="5489139"/>
                  <a:pt x="3619564" y="5873665"/>
                  <a:pt x="3677054" y="6286882"/>
                </a:cubicBezTo>
                <a:cubicBezTo>
                  <a:pt x="3534384" y="6291722"/>
                  <a:pt x="3307639" y="6276240"/>
                  <a:pt x="3151761" y="6286882"/>
                </a:cubicBezTo>
                <a:cubicBezTo>
                  <a:pt x="2995883" y="6297524"/>
                  <a:pt x="2770445" y="6281870"/>
                  <a:pt x="2589697" y="6286882"/>
                </a:cubicBezTo>
                <a:cubicBezTo>
                  <a:pt x="2408949" y="6291894"/>
                  <a:pt x="2271340" y="6218886"/>
                  <a:pt x="1990862" y="6286882"/>
                </a:cubicBezTo>
                <a:cubicBezTo>
                  <a:pt x="1710384" y="6354878"/>
                  <a:pt x="1620249" y="6232736"/>
                  <a:pt x="1465569" y="6286882"/>
                </a:cubicBezTo>
                <a:cubicBezTo>
                  <a:pt x="1310889" y="6341028"/>
                  <a:pt x="1108783" y="6268702"/>
                  <a:pt x="977046" y="6286882"/>
                </a:cubicBezTo>
                <a:cubicBezTo>
                  <a:pt x="845309" y="6305062"/>
                  <a:pt x="214803" y="6240031"/>
                  <a:pt x="0" y="6286882"/>
                </a:cubicBezTo>
                <a:cubicBezTo>
                  <a:pt x="-2736" y="6080723"/>
                  <a:pt x="47593" y="5935151"/>
                  <a:pt x="0" y="5589610"/>
                </a:cubicBezTo>
                <a:cubicBezTo>
                  <a:pt x="-47593" y="5244069"/>
                  <a:pt x="15391" y="5311884"/>
                  <a:pt x="0" y="5080944"/>
                </a:cubicBezTo>
                <a:cubicBezTo>
                  <a:pt x="-15391" y="4850004"/>
                  <a:pt x="24616" y="4839526"/>
                  <a:pt x="0" y="4698015"/>
                </a:cubicBezTo>
                <a:cubicBezTo>
                  <a:pt x="-24616" y="4556504"/>
                  <a:pt x="42921" y="4361522"/>
                  <a:pt x="0" y="4126481"/>
                </a:cubicBezTo>
                <a:cubicBezTo>
                  <a:pt x="-42921" y="3891440"/>
                  <a:pt x="11001" y="3685118"/>
                  <a:pt x="0" y="3429208"/>
                </a:cubicBezTo>
                <a:cubicBezTo>
                  <a:pt x="-11001" y="3173298"/>
                  <a:pt x="35590" y="3153981"/>
                  <a:pt x="0" y="2983411"/>
                </a:cubicBezTo>
                <a:cubicBezTo>
                  <a:pt x="-35590" y="2812841"/>
                  <a:pt x="39203" y="2730916"/>
                  <a:pt x="0" y="2537614"/>
                </a:cubicBezTo>
                <a:cubicBezTo>
                  <a:pt x="-39203" y="2344312"/>
                  <a:pt x="23266" y="2072072"/>
                  <a:pt x="0" y="1840342"/>
                </a:cubicBezTo>
                <a:cubicBezTo>
                  <a:pt x="-23266" y="1608612"/>
                  <a:pt x="3467" y="1358560"/>
                  <a:pt x="0" y="1143069"/>
                </a:cubicBezTo>
                <a:cubicBezTo>
                  <a:pt x="-3467" y="927578"/>
                  <a:pt x="16186" y="810365"/>
                  <a:pt x="0" y="697272"/>
                </a:cubicBezTo>
                <a:cubicBezTo>
                  <a:pt x="-16186" y="584179"/>
                  <a:pt x="74505" y="253390"/>
                  <a:pt x="0" y="0"/>
                </a:cubicBezTo>
                <a:close/>
              </a:path>
            </a:pathLst>
          </a:custGeom>
          <a:noFill/>
          <a:ln w="28575">
            <a:solidFill>
              <a:schemeClr val="accent1">
                <a:lumMod val="50000"/>
              </a:schemeClr>
            </a:solidFill>
            <a:extLst>
              <a:ext uri="{C807C97D-BFC1-408E-A445-0C87EB9F89A2}">
                <ask:lineSketchStyleProps xmlns:ask="http://schemas.microsoft.com/office/drawing/2018/sketchyshapes" sd="106618298">
                  <a:prstGeom prst="rect">
                    <a:avLst/>
                  </a:prstGeom>
                  <ask:type>
                    <ask:lineSketchScribble/>
                  </ask:type>
                </ask:lineSketchStyleProps>
              </a:ext>
            </a:extLst>
          </a:ln>
          <a:effectLst>
            <a:glow rad="50800">
              <a:srgbClr val="FFC000">
                <a:alpha val="21000"/>
              </a:srgbClr>
            </a:glow>
          </a:effectLst>
        </p:spPr>
        <p:txBody>
          <a:bodyPr wrap="square" lIns="144000" tIns="144000" rIns="144000" bIns="108000">
            <a:spAutoFit/>
            <a:scene3d>
              <a:camera prst="orthographicFront"/>
              <a:lightRig rig="threePt" dir="t"/>
            </a:scene3d>
            <a:sp3d extrusionH="57150">
              <a:bevelT w="38100" h="38100"/>
            </a:sp3d>
          </a:bodyPr>
          <a:lstStyle/>
          <a:p>
            <a:pPr algn="ctr"/>
            <a:r>
              <a:rPr lang="en-US" sz="2800" b="1" dirty="0">
                <a:solidFill>
                  <a:schemeClr val="accent1"/>
                </a:solidFill>
                <a:effectLst>
                  <a:glow rad="228600">
                    <a:srgbClr val="FFC000">
                      <a:alpha val="21000"/>
                    </a:srgbClr>
                  </a:glow>
                </a:effectLst>
                <a:latin typeface="Comic Sans MS" panose="030F0702030302020204" pitchFamily="66" charset="0"/>
              </a:rPr>
              <a:t>“All Scripture is given by inspiration of God, and is profitable for doctrine, for reproof, for correction, for instruction in righteousness, that the man of God may be complete, thoroughly equipped for every good work”</a:t>
            </a:r>
            <a:endParaRPr lang="es-ES" sz="2800" b="1" dirty="0">
              <a:solidFill>
                <a:schemeClr val="accent1"/>
              </a:solidFill>
              <a:effectLst>
                <a:glow rad="228600">
                  <a:srgbClr val="FFC000">
                    <a:alpha val="21000"/>
                  </a:srgbClr>
                </a:glow>
              </a:effectLst>
              <a:latin typeface="Comic Sans MS" panose="030F0702030302020204" pitchFamily="66" charset="0"/>
            </a:endParaRPr>
          </a:p>
        </p:txBody>
      </p:sp>
      <p:sp>
        <p:nvSpPr>
          <p:cNvPr id="8" name="CuadroTexto 7">
            <a:extLst>
              <a:ext uri="{FF2B5EF4-FFF2-40B4-BE49-F238E27FC236}">
                <a16:creationId xmlns:a16="http://schemas.microsoft.com/office/drawing/2014/main" id="{AA55B813-EB18-7B68-B448-4A77ABED6524}"/>
              </a:ext>
            </a:extLst>
          </p:cNvPr>
          <p:cNvSpPr txBox="1"/>
          <p:nvPr/>
        </p:nvSpPr>
        <p:spPr>
          <a:xfrm>
            <a:off x="8115296" y="6448704"/>
            <a:ext cx="4076701" cy="369332"/>
          </a:xfrm>
          <a:prstGeom prst="rect">
            <a:avLst/>
          </a:prstGeom>
          <a:noFill/>
        </p:spPr>
        <p:txBody>
          <a:bodyPr wrap="square">
            <a:spAutoFit/>
          </a:bodyPr>
          <a:lstStyle/>
          <a:p>
            <a:pPr algn="ctr"/>
            <a:r>
              <a:rPr lang="es-ES" sz="1800" b="1" dirty="0">
                <a:solidFill>
                  <a:schemeClr val="bg1"/>
                </a:solidFill>
                <a:effectLst>
                  <a:outerShdw blurRad="38100" dist="38100" dir="2700000" algn="tl">
                    <a:srgbClr val="000000">
                      <a:alpha val="43137"/>
                    </a:srgbClr>
                  </a:outerShdw>
                </a:effectLst>
                <a:latin typeface="Comic Sans MS" panose="030F0702030302020204" pitchFamily="66" charset="0"/>
              </a:rPr>
              <a:t>(2 Timothy 3:16-17, </a:t>
            </a:r>
            <a:r>
              <a:rPr lang="es-ES" sz="1400" b="1" dirty="0" err="1">
                <a:solidFill>
                  <a:schemeClr val="bg1"/>
                </a:solidFill>
                <a:effectLst>
                  <a:outerShdw blurRad="38100" dist="38100" dir="2700000" algn="tl">
                    <a:srgbClr val="000000">
                      <a:alpha val="43137"/>
                    </a:srgbClr>
                  </a:outerShdw>
                </a:effectLst>
                <a:latin typeface="Comic Sans MS" panose="030F0702030302020204" pitchFamily="66" charset="0"/>
              </a:rPr>
              <a:t>NKJV</a:t>
            </a:r>
            <a:r>
              <a:rPr lang="es-ES" sz="1800" b="1" dirty="0">
                <a:solidFill>
                  <a:schemeClr val="bg1"/>
                </a:solidFill>
                <a:effectLst>
                  <a:outerShdw blurRad="38100" dist="38100" dir="2700000" algn="tl">
                    <a:srgbClr val="000000">
                      <a:alpha val="43137"/>
                    </a:srgbClr>
                  </a:outerShdw>
                </a:effectLst>
                <a:latin typeface="Comic Sans MS" panose="030F0702030302020204" pitchFamily="66" charset="0"/>
              </a:rPr>
              <a:t>)</a:t>
            </a:r>
            <a:endParaRPr lang="es-ES"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265639425"/>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4">
    <a:dk1>
      <a:sysClr val="windowText" lastClr="000000"/>
    </a:dk1>
    <a:lt1>
      <a:sysClr val="window" lastClr="FFFFFF"/>
    </a:lt1>
    <a:dk2>
      <a:srgbClr val="9900FF"/>
    </a:dk2>
    <a:lt2>
      <a:srgbClr val="008000"/>
    </a:lt2>
    <a:accent1>
      <a:srgbClr val="CC3399"/>
    </a:accent1>
    <a:accent2>
      <a:srgbClr val="00CC99"/>
    </a:accent2>
    <a:accent3>
      <a:srgbClr val="3399FF"/>
    </a:accent3>
    <a:accent4>
      <a:srgbClr val="FFFF66"/>
    </a:accent4>
    <a:accent5>
      <a:srgbClr val="CC6600"/>
    </a:accent5>
    <a:accent6>
      <a:srgbClr val="FF7C80"/>
    </a:accent6>
    <a:hlink>
      <a:srgbClr val="006600"/>
    </a:hlink>
    <a:folHlink>
      <a:srgbClr val="3333FF"/>
    </a:folHlink>
  </a:clrScheme>
</a:themeOverride>
</file>

<file path=ppt/theme/themeOverride2.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3.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4.xml><?xml version="1.0" encoding="utf-8"?>
<a:themeOverride xmlns:a="http://schemas.openxmlformats.org/drawingml/2006/main">
  <a:clrScheme name="Personalizado 7">
    <a:dk1>
      <a:srgbClr val="000000"/>
    </a:dk1>
    <a:lt1>
      <a:sysClr val="window" lastClr="FFFFFF"/>
    </a:lt1>
    <a:dk2>
      <a:srgbClr val="5E5E5E"/>
    </a:dk2>
    <a:lt2>
      <a:srgbClr val="DDDDDD"/>
    </a:lt2>
    <a:accent1>
      <a:srgbClr val="CE145B"/>
    </a:accent1>
    <a:accent2>
      <a:srgbClr val="92D050"/>
    </a:accent2>
    <a:accent3>
      <a:srgbClr val="FFFF66"/>
    </a:accent3>
    <a:accent4>
      <a:srgbClr val="33CCCC"/>
    </a:accent4>
    <a:accent5>
      <a:srgbClr val="9F07C9"/>
    </a:accent5>
    <a:accent6>
      <a:srgbClr val="5415F1"/>
    </a:accent6>
    <a:hlink>
      <a:srgbClr val="EF07DE"/>
    </a:hlink>
    <a:folHlink>
      <a:srgbClr val="B2B2B2"/>
    </a:folHlink>
  </a:clrScheme>
</a:themeOverride>
</file>

<file path=ppt/theme/themeOverride5.xml><?xml version="1.0" encoding="utf-8"?>
<a:themeOverride xmlns:a="http://schemas.openxmlformats.org/drawingml/2006/main">
  <a:clrScheme name="Personalizado 10">
    <a:dk1>
      <a:sysClr val="windowText" lastClr="000000"/>
    </a:dk1>
    <a:lt1>
      <a:sysClr val="window" lastClr="FFFFFF"/>
    </a:lt1>
    <a:dk2>
      <a:srgbClr val="44546A"/>
    </a:dk2>
    <a:lt2>
      <a:srgbClr val="E7E6E6"/>
    </a:lt2>
    <a:accent1>
      <a:srgbClr val="2DCADB"/>
    </a:accent1>
    <a:accent2>
      <a:srgbClr val="F4642A"/>
    </a:accent2>
    <a:accent3>
      <a:srgbClr val="5CEE74"/>
    </a:accent3>
    <a:accent4>
      <a:srgbClr val="FBD805"/>
    </a:accent4>
    <a:accent5>
      <a:srgbClr val="C953DD"/>
    </a:accent5>
    <a:accent6>
      <a:srgbClr val="D42420"/>
    </a:accent6>
    <a:hlink>
      <a:srgbClr val="0740BF"/>
    </a:hlink>
    <a:folHlink>
      <a:srgbClr val="A75E3D"/>
    </a:folHlink>
  </a:clrScheme>
</a:themeOverride>
</file>

<file path=ppt/theme/themeOverride6.xml><?xml version="1.0" encoding="utf-8"?>
<a:themeOverride xmlns:a="http://schemas.openxmlformats.org/drawingml/2006/main">
  <a:clrScheme name="Personalizado 1">
    <a:dk1>
      <a:sysClr val="windowText" lastClr="000000"/>
    </a:dk1>
    <a:lt1>
      <a:sysClr val="window" lastClr="FFFFFF"/>
    </a:lt1>
    <a:dk2>
      <a:srgbClr val="44546A"/>
    </a:dk2>
    <a:lt2>
      <a:srgbClr val="33CCCC"/>
    </a:lt2>
    <a:accent1>
      <a:srgbClr val="339966"/>
    </a:accent1>
    <a:accent2>
      <a:srgbClr val="9900CC"/>
    </a:accent2>
    <a:accent3>
      <a:srgbClr val="FF3300"/>
    </a:accent3>
    <a:accent4>
      <a:srgbClr val="FFC000"/>
    </a:accent4>
    <a:accent5>
      <a:srgbClr val="0033CC"/>
    </a:accent5>
    <a:accent6>
      <a:srgbClr val="F5F01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320</TotalTime>
  <Words>595</Words>
  <Application>Microsoft Office PowerPoint</Application>
  <PresentationFormat>Panorámica</PresentationFormat>
  <Paragraphs>21</Paragraphs>
  <Slides>13</Slides>
  <Notes>0</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13</vt:i4>
      </vt:variant>
    </vt:vector>
  </HeadingPairs>
  <TitlesOfParts>
    <vt:vector size="19" baseType="lpstr">
      <vt:lpstr>Aptos</vt:lpstr>
      <vt:lpstr>Aptos Display</vt:lpstr>
      <vt:lpstr>Arial</vt:lpstr>
      <vt:lpstr>Calibri</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Isabel Laveda</dc:creator>
  <cp:lastModifiedBy>Sergio</cp:lastModifiedBy>
  <cp:revision>52</cp:revision>
  <dcterms:created xsi:type="dcterms:W3CDTF">2026-08-22T18:31:20Z</dcterms:created>
  <dcterms:modified xsi:type="dcterms:W3CDTF">2026-09-17T06:08:43Z</dcterms:modified>
</cp:coreProperties>
</file>