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p:scale>
          <a:sx n="42" d="100"/>
          <a:sy n="42" d="100"/>
        </p:scale>
        <p:origin x="2178" y="14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en-US" sz="2000" b="1" dirty="0">
              <a:effectLst>
                <a:outerShdw blurRad="38100" dist="38100" dir="2700000" algn="tl">
                  <a:srgbClr val="000000">
                    <a:alpha val="43137"/>
                  </a:srgbClr>
                </a:outerShdw>
              </a:effectLst>
            </a:rPr>
            <a:t>Na </a:t>
          </a:r>
          <a:r>
            <a:rPr lang="en-US" sz="2000" b="1" dirty="0" err="1">
              <a:effectLst>
                <a:outerShdw blurRad="38100" dist="38100" dir="2700000" algn="tl">
                  <a:srgbClr val="000000">
                    <a:alpha val="43137"/>
                  </a:srgbClr>
                </a:outerShdw>
              </a:effectLst>
            </a:rPr>
            <a:t>gauna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veivakararawataki</a:t>
          </a:r>
          <a:r>
            <a:rPr lang="en-US" sz="2000" b="1" dirty="0">
              <a:effectLst>
                <a:outerShdw blurRad="38100" dist="38100" dir="2700000" algn="tl">
                  <a:srgbClr val="000000">
                    <a:alpha val="43137"/>
                  </a:srgbClr>
                </a:outerShdw>
              </a:effectLst>
            </a:rPr>
            <a:t> e </a:t>
          </a:r>
          <a:r>
            <a:rPr lang="en-US" sz="2000" b="1" dirty="0" err="1">
              <a:effectLst>
                <a:outerShdw blurRad="38100" dist="38100" dir="2700000" algn="tl">
                  <a:srgbClr val="000000">
                    <a:alpha val="43137"/>
                  </a:srgbClr>
                </a:outerShdw>
              </a:effectLst>
            </a:rPr>
            <a:t>tukuni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ena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gaunasala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duidui</a:t>
          </a:r>
          <a:r>
            <a:rPr lang="en-US" sz="2000" b="1" dirty="0">
              <a:effectLst>
                <a:outerShdw blurRad="38100" dist="38100" dir="2700000" algn="tl">
                  <a:srgbClr val="000000">
                    <a:alpha val="43137"/>
                  </a:srgbClr>
                </a:outerShdw>
              </a:effectLst>
            </a:rPr>
            <a:t> e tolu</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“dua na gauna, ka so tale na gauna ka dua na tiki ni gauna</a:t>
          </a:r>
          <a:r>
            <a:rPr lang="en-US" sz="2000" b="1" dirty="0"/>
            <a:t>” (Tani. 7:25; 12:7; </a:t>
          </a:r>
          <a:r>
            <a:rPr lang="en-US" sz="2000" b="1" dirty="0" err="1"/>
            <a:t>Vtkla</a:t>
          </a:r>
          <a:r>
            <a:rPr lang="en-US" sz="2000" b="1" dirty="0"/>
            <a:t>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en-US" sz="2000" b="1" dirty="0" err="1"/>
            <a:t>na</a:t>
          </a:r>
          <a:r>
            <a:rPr lang="en-US" sz="2000" b="1" dirty="0"/>
            <a:t> </a:t>
          </a:r>
          <a:r>
            <a:rPr lang="en-US" sz="2000" b="1" dirty="0" err="1"/>
            <a:t>siga</a:t>
          </a:r>
          <a:r>
            <a:rPr lang="en-US" sz="2000" b="1" dirty="0"/>
            <a:t> (</a:t>
          </a:r>
          <a:r>
            <a:rPr lang="en-US" sz="2000" b="1" dirty="0" err="1"/>
            <a:t>Vtkla</a:t>
          </a:r>
          <a:r>
            <a:rPr lang="en-US" sz="2000" b="1" dirty="0"/>
            <a:t>.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err="1"/>
            <a:t>Vula</a:t>
          </a:r>
          <a:r>
            <a:rPr lang="en-US" sz="2000" b="1" dirty="0"/>
            <a:t> 42 (</a:t>
          </a:r>
          <a:r>
            <a:rPr lang="en-US" sz="2000" b="1" dirty="0" err="1"/>
            <a:t>Vtkla</a:t>
          </a:r>
          <a:r>
            <a:rPr lang="en-US" sz="2000" b="1" dirty="0"/>
            <a:t>.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na vula</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na siga</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na siga</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na </a:t>
          </a:r>
          <a:r>
            <a:rPr lang="es-ES" sz="1800" b="1" dirty="0" err="1"/>
            <a:t>yabki</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na </a:t>
          </a:r>
          <a:r>
            <a:rPr lang="es-ES" sz="1800" b="1" dirty="0" err="1"/>
            <a:t>yabki</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na </a:t>
          </a:r>
          <a:r>
            <a:rPr lang="es-ES" sz="1800" b="1" dirty="0" err="1"/>
            <a:t>yabki</a:t>
          </a:r>
          <a:r>
            <a:rPr lang="es-ES" sz="1800" b="1" dirty="0"/>
            <a:t> </a:t>
          </a: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es-ES" sz="1800" b="1" dirty="0" err="1"/>
            <a:t>yabki</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custScaleX="117795" custScaleY="131089">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custScaleX="118380" custScaleY="134888">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custScaleX="101507" custScaleY="135106">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custScaleX="108190" custScaleY="11496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12na vula</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na vula</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na vula</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na vula</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na vula</a:t>
          </a: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na siga</a:t>
          </a: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na siga</a:t>
          </a: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es-ES" dirty="0">
              <a:effectLst>
                <a:outerShdw blurRad="38100" dist="38100" dir="2700000" algn="tl">
                  <a:srgbClr val="000000">
                    <a:alpha val="43137"/>
                  </a:srgbClr>
                </a:outerShdw>
              </a:effectLst>
            </a:rPr>
            <a:t>Yabaki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es-ES" dirty="0">
              <a:effectLst>
                <a:outerShdw blurRad="38100" dist="38100" dir="2700000" algn="tl">
                  <a:srgbClr val="000000">
                    <a:alpha val="43137"/>
                  </a:srgbClr>
                </a:outerShdw>
              </a:effectLst>
            </a:rPr>
            <a:t>Yabaki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en-US" sz="1800" b="1" dirty="0"/>
            <a:t>O Roma </a:t>
          </a:r>
          <a:r>
            <a:rPr lang="en-US" sz="1800" b="1" dirty="0" err="1"/>
            <a:t>vaka</a:t>
          </a:r>
          <a:r>
            <a:rPr lang="en-US" sz="1800" b="1" dirty="0"/>
            <a:t> </a:t>
          </a:r>
          <a:r>
            <a:rPr lang="en-US" sz="1800" b="1" dirty="0" err="1"/>
            <a:t>lotu</a:t>
          </a:r>
          <a:r>
            <a:rPr lang="en-US" sz="1800" b="1" dirty="0"/>
            <a:t> e </a:t>
          </a:r>
          <a:r>
            <a:rPr lang="en-US" sz="1800" b="1" dirty="0" err="1"/>
            <a:t>rawata</a:t>
          </a:r>
          <a:r>
            <a:rPr lang="en-US" sz="1800" b="1" dirty="0"/>
            <a:t> </a:t>
          </a:r>
          <a:r>
            <a:rPr lang="en-US" sz="1800" b="1" dirty="0" err="1"/>
            <a:t>na</a:t>
          </a:r>
          <a:r>
            <a:rPr lang="en-US" sz="1800" b="1" dirty="0"/>
            <a:t> </a:t>
          </a:r>
          <a:r>
            <a:rPr lang="en-US" sz="1800" b="1" dirty="0" err="1"/>
            <a:t>kaukauwa</a:t>
          </a:r>
          <a:r>
            <a:rPr lang="en-US" sz="1800" b="1" dirty="0"/>
            <a:t> </a:t>
          </a:r>
          <a:r>
            <a:rPr lang="en-US" sz="1800" b="1" dirty="0" err="1"/>
            <a:t>vakapolitiki</a:t>
          </a:r>
          <a:r>
            <a:rPr lang="en-US" sz="1800" b="1" dirty="0"/>
            <a:t> </a:t>
          </a:r>
          <a:r>
            <a:rPr lang="en-US" sz="1800" b="1" dirty="0" err="1"/>
            <a:t>ena</a:t>
          </a:r>
          <a:r>
            <a:rPr lang="en-US" sz="1800" b="1" dirty="0"/>
            <a:t> </a:t>
          </a:r>
          <a:r>
            <a:rPr lang="en-US" sz="1800" b="1" dirty="0" err="1"/>
            <a:t>nodratou</a:t>
          </a:r>
          <a:r>
            <a:rPr lang="en-US" sz="1800" b="1" dirty="0"/>
            <a:t> </a:t>
          </a:r>
          <a:r>
            <a:rPr lang="en-US" sz="1800" b="1" dirty="0" err="1"/>
            <a:t>vakamalumalumutaki</a:t>
          </a:r>
          <a:r>
            <a:rPr lang="en-US" sz="1800" b="1" dirty="0"/>
            <a:t> </a:t>
          </a:r>
          <a:r>
            <a:rPr lang="en-US" sz="1800" b="1" dirty="0" err="1"/>
            <a:t>na</a:t>
          </a:r>
          <a:r>
            <a:rPr lang="en-US" sz="1800" b="1" dirty="0"/>
            <a:t> </a:t>
          </a:r>
          <a:r>
            <a:rPr lang="en-US" sz="1800" b="1" dirty="0" err="1"/>
            <a:t>yavusa</a:t>
          </a:r>
          <a:r>
            <a:rPr lang="en-US" sz="1800" b="1" dirty="0"/>
            <a:t> e tolu </a:t>
          </a:r>
          <a:r>
            <a:rPr lang="en-US" sz="1800" b="1" dirty="0" err="1"/>
            <a:t>oqo</a:t>
          </a:r>
          <a:r>
            <a:rPr lang="en-US" sz="1800" b="1" dirty="0"/>
            <a:t> </a:t>
          </a:r>
          <a:r>
            <a:rPr lang="en-US" sz="1800" b="1" dirty="0" err="1"/>
            <a:t>na</a:t>
          </a:r>
          <a:r>
            <a:rPr lang="en-US" sz="1800" b="1" dirty="0"/>
            <a:t> </a:t>
          </a:r>
          <a:r>
            <a:rPr lang="en-US" sz="1800" b="1" dirty="0" err="1"/>
            <a:t>Heruli</a:t>
          </a:r>
          <a:r>
            <a:rPr lang="en-US" sz="1800" b="1" dirty="0"/>
            <a:t>, Vandals </a:t>
          </a:r>
          <a:r>
            <a:rPr lang="en-US" sz="1800" b="1" dirty="0" err="1"/>
            <a:t>kei</a:t>
          </a:r>
          <a:r>
            <a:rPr lang="en-US" sz="1800" b="1" dirty="0"/>
            <a:t> </a:t>
          </a:r>
          <a:r>
            <a:rPr lang="en-US" sz="1800" b="1" dirty="0" err="1"/>
            <a:t>na</a:t>
          </a:r>
          <a:r>
            <a:rPr lang="en-US" sz="1800" b="1" dirty="0"/>
            <a:t>  Ostrogoths</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en-US" sz="1800" b="1" dirty="0"/>
            <a:t>Na </a:t>
          </a:r>
          <a:r>
            <a:rPr lang="en-US" sz="1800" b="1" dirty="0" err="1"/>
            <a:t>turaga</a:t>
          </a:r>
          <a:r>
            <a:rPr lang="en-US" sz="1800" b="1" dirty="0"/>
            <a:t> </a:t>
          </a:r>
          <a:r>
            <a:rPr lang="en-US" sz="1800" b="1" dirty="0" err="1"/>
            <a:t>ni</a:t>
          </a:r>
          <a:r>
            <a:rPr lang="en-US" sz="1800" b="1" dirty="0"/>
            <a:t> </a:t>
          </a:r>
          <a:r>
            <a:rPr lang="en-US" sz="1800" b="1" dirty="0" err="1"/>
            <a:t>valu</a:t>
          </a:r>
          <a:r>
            <a:rPr lang="en-US" sz="1800" b="1" dirty="0"/>
            <a:t> ko Berthier </a:t>
          </a:r>
          <a:r>
            <a:rPr lang="en-US" sz="1800" b="1" dirty="0" err="1"/>
            <a:t>ena</a:t>
          </a:r>
          <a:r>
            <a:rPr lang="en-US" sz="1800" b="1" dirty="0"/>
            <a:t> </a:t>
          </a:r>
          <a:r>
            <a:rPr lang="en-US" sz="1800" b="1" dirty="0" err="1"/>
            <a:t>lewa</a:t>
          </a:r>
          <a:r>
            <a:rPr lang="en-US" sz="1800" b="1" dirty="0"/>
            <a:t> </a:t>
          </a:r>
          <a:r>
            <a:rPr lang="en-US" sz="1800" b="1" dirty="0" err="1"/>
            <a:t>nei</a:t>
          </a:r>
          <a:r>
            <a:rPr lang="en-US" sz="1800" b="1" dirty="0"/>
            <a:t> Napoleon e </a:t>
          </a:r>
          <a:r>
            <a:rPr lang="en-US" sz="1800" b="1" dirty="0" err="1"/>
            <a:t>vesuka</a:t>
          </a:r>
          <a:r>
            <a:rPr lang="en-US" sz="1800" b="1" dirty="0"/>
            <a:t> </a:t>
          </a:r>
          <a:r>
            <a:rPr lang="en-US" sz="1800" b="1" dirty="0" err="1"/>
            <a:t>na</a:t>
          </a:r>
          <a:r>
            <a:rPr lang="en-US" sz="1800" b="1" dirty="0"/>
            <a:t> Pope ka </a:t>
          </a:r>
          <a:r>
            <a:rPr lang="en-US" sz="1800" b="1" dirty="0" err="1"/>
            <a:t>vakaotia</a:t>
          </a:r>
          <a:r>
            <a:rPr lang="en-US" sz="1800" b="1" dirty="0"/>
            <a:t> </a:t>
          </a:r>
          <a:r>
            <a:rPr lang="en-US" sz="1800" b="1" dirty="0" err="1"/>
            <a:t>na</a:t>
          </a:r>
          <a:r>
            <a:rPr lang="en-US" sz="1800" b="1" dirty="0"/>
            <a:t> </a:t>
          </a:r>
          <a:r>
            <a:rPr lang="en-US" sz="1800" b="1" dirty="0" err="1"/>
            <a:t>nona</a:t>
          </a:r>
          <a:r>
            <a:rPr lang="en-US" sz="1800" b="1" dirty="0"/>
            <a:t> </a:t>
          </a:r>
          <a:r>
            <a:rPr lang="en-US" sz="1800" b="1" dirty="0" err="1"/>
            <a:t>lewa</a:t>
          </a:r>
          <a:r>
            <a:rPr lang="en-US" sz="1800" b="1" dirty="0"/>
            <a:t> </a:t>
          </a:r>
          <a:r>
            <a:rPr lang="en-US" sz="1800" b="1" dirty="0" err="1"/>
            <a:t>na</a:t>
          </a:r>
          <a:r>
            <a:rPr lang="en-US" sz="1800" b="1" dirty="0"/>
            <a:t> </a:t>
          </a:r>
          <a:r>
            <a:rPr lang="en-US" sz="1800" b="1" dirty="0" err="1"/>
            <a:t>Lotu</a:t>
          </a:r>
          <a:r>
            <a:rPr lang="en-US" sz="1800" b="1" dirty="0"/>
            <a:t> </a:t>
          </a:r>
          <a:r>
            <a:rPr lang="en-US" sz="1800" b="1" dirty="0" err="1"/>
            <a:t>Vakaroma</a:t>
          </a:r>
          <a:r>
            <a:rPr lang="en-US" sz="1800" b="1" dirty="0"/>
            <a:t> (Roman Church)</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en-US" sz="1800" b="1" dirty="0"/>
            <a:t>Era </a:t>
          </a:r>
          <a:r>
            <a:rPr lang="en-US" sz="1800" b="1" dirty="0" err="1"/>
            <a:t>kena</a:t>
          </a:r>
          <a:r>
            <a:rPr lang="en-US" sz="1800" b="1" dirty="0"/>
            <a:t> I matai me vola </a:t>
          </a:r>
          <a:r>
            <a:rPr lang="en-US" sz="1800" b="1" dirty="0" err="1"/>
            <a:t>na</a:t>
          </a:r>
          <a:r>
            <a:rPr lang="en-US" sz="1800" b="1" dirty="0"/>
            <a:t> </a:t>
          </a:r>
          <a:r>
            <a:rPr lang="en-US" sz="1800" b="1" dirty="0" err="1"/>
            <a:t>i</a:t>
          </a:r>
          <a:r>
            <a:rPr lang="en-US" sz="1800" b="1" dirty="0"/>
            <a:t> Vola Tabu </a:t>
          </a:r>
          <a:r>
            <a:rPr lang="en-US" sz="1800" b="1" dirty="0" err="1"/>
            <a:t>ena</a:t>
          </a:r>
          <a:r>
            <a:rPr lang="en-US" sz="1800" b="1" dirty="0"/>
            <a:t> </a:t>
          </a:r>
          <a:r>
            <a:rPr lang="en-US" sz="1800" b="1" dirty="0" err="1"/>
            <a:t>nodra</a:t>
          </a:r>
          <a:r>
            <a:rPr lang="en-US" sz="1800" b="1" dirty="0"/>
            <a:t> </a:t>
          </a:r>
          <a:r>
            <a:rPr lang="en-US" sz="1800" b="1" dirty="0" err="1"/>
            <a:t>vosa</a:t>
          </a:r>
          <a:r>
            <a:rPr lang="en-US" sz="1800" b="1" dirty="0"/>
            <a:t> (me </a:t>
          </a:r>
          <a:r>
            <a:rPr lang="en-US" sz="1800" b="1" dirty="0" err="1"/>
            <a:t>yacova</a:t>
          </a:r>
          <a:r>
            <a:rPr lang="en-US" sz="1800" b="1" dirty="0"/>
            <a:t> </a:t>
          </a:r>
          <a:r>
            <a:rPr lang="en-US" sz="1800" b="1" dirty="0" err="1"/>
            <a:t>mai</a:t>
          </a:r>
          <a:r>
            <a:rPr lang="en-US" sz="1800" b="1" dirty="0"/>
            <a:t> </a:t>
          </a:r>
          <a:r>
            <a:rPr lang="en-US" sz="1800" b="1" dirty="0" err="1"/>
            <a:t>na</a:t>
          </a:r>
          <a:r>
            <a:rPr lang="en-US" sz="1800" b="1" dirty="0"/>
            <a:t> </a:t>
          </a:r>
          <a:r>
            <a:rPr lang="en-US" sz="1800" b="1" dirty="0" err="1"/>
            <a:t>gauna</a:t>
          </a:r>
          <a:r>
            <a:rPr lang="en-US" sz="1800" b="1" dirty="0"/>
            <a:t> </a:t>
          </a:r>
          <a:r>
            <a:rPr lang="en-US" sz="1800" b="1" dirty="0" err="1"/>
            <a:t>oya</a:t>
          </a:r>
          <a:r>
            <a:rPr lang="en-US" sz="1800" b="1" dirty="0"/>
            <a:t>, e </a:t>
          </a:r>
          <a:r>
            <a:rPr lang="en-US" sz="1800" b="1" dirty="0" err="1"/>
            <a:t>volai</a:t>
          </a:r>
          <a:r>
            <a:rPr lang="en-US" sz="1800" b="1" dirty="0"/>
            <a:t> ga </a:t>
          </a:r>
          <a:r>
            <a:rPr lang="en-US" sz="1800" b="1" dirty="0" err="1"/>
            <a:t>vaka</a:t>
          </a:r>
          <a:r>
            <a:rPr lang="en-US" sz="1800" b="1" dirty="0"/>
            <a:t> </a:t>
          </a:r>
          <a:r>
            <a:rPr lang="en-US" sz="1800" b="1" dirty="0" err="1"/>
            <a:t>Latini</a:t>
          </a:r>
          <a:r>
            <a:rPr lang="en-US" sz="1800" b="1" dirty="0"/>
            <a:t>, </a:t>
          </a:r>
          <a:r>
            <a:rPr lang="en-US" sz="1800" b="1" dirty="0" err="1"/>
            <a:t>Kiriki</a:t>
          </a:r>
          <a:r>
            <a:rPr lang="en-US" sz="1800" b="1" dirty="0"/>
            <a:t> se </a:t>
          </a:r>
          <a:r>
            <a:rPr lang="en-US" sz="1800" b="1" dirty="0" err="1"/>
            <a:t>Iperiu</a:t>
          </a:r>
          <a:r>
            <a:rPr lang="es-ES" sz="1800" b="1" dirty="0"/>
            <a:t>).</a:t>
          </a: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en-US" sz="1800" b="1" dirty="0"/>
            <a:t>Me </a:t>
          </a:r>
          <a:r>
            <a:rPr lang="en-US" sz="1800" b="1" dirty="0" err="1"/>
            <a:t>vaka</a:t>
          </a:r>
          <a:r>
            <a:rPr lang="en-US" sz="1800" b="1" dirty="0"/>
            <a:t> </a:t>
          </a:r>
          <a:r>
            <a:rPr lang="en-US" sz="1800" b="1" dirty="0" err="1"/>
            <a:t>ni</a:t>
          </a:r>
          <a:r>
            <a:rPr lang="en-US" sz="1800" b="1" dirty="0"/>
            <a:t> </a:t>
          </a:r>
          <a:r>
            <a:rPr lang="en-US" sz="1800" b="1" dirty="0" err="1"/>
            <a:t>vakatabui</a:t>
          </a:r>
          <a:r>
            <a:rPr lang="en-US" sz="1800" b="1" dirty="0"/>
            <a:t> </a:t>
          </a:r>
          <a:r>
            <a:rPr lang="en-US" sz="1800" b="1" dirty="0" err="1"/>
            <a:t>na</a:t>
          </a:r>
          <a:r>
            <a:rPr lang="en-US" sz="1800" b="1" dirty="0"/>
            <a:t> </a:t>
          </a:r>
          <a:r>
            <a:rPr lang="en-US" sz="1800" b="1" dirty="0" err="1"/>
            <a:t>i</a:t>
          </a:r>
          <a:r>
            <a:rPr lang="en-US" sz="1800" b="1" dirty="0"/>
            <a:t> vola </a:t>
          </a:r>
          <a:r>
            <a:rPr lang="en-US" sz="1800" b="1" dirty="0" err="1"/>
            <a:t>oqo</a:t>
          </a:r>
          <a:r>
            <a:rPr lang="en-US" sz="1800" b="1" dirty="0"/>
            <a:t>, era </a:t>
          </a:r>
          <a:r>
            <a:rPr lang="en-US" sz="1800" b="1" dirty="0" err="1"/>
            <a:t>dau</a:t>
          </a:r>
          <a:r>
            <a:rPr lang="en-US" sz="1800" b="1" dirty="0"/>
            <a:t> </a:t>
          </a:r>
          <a:r>
            <a:rPr lang="en-US" sz="1800" b="1" dirty="0" err="1"/>
            <a:t>qai</a:t>
          </a:r>
          <a:r>
            <a:rPr lang="en-US" sz="1800" b="1" dirty="0"/>
            <a:t> </a:t>
          </a:r>
          <a:r>
            <a:rPr lang="en-US" sz="1800" b="1" dirty="0" err="1"/>
            <a:t>laki</a:t>
          </a:r>
          <a:r>
            <a:rPr lang="en-US" sz="1800" b="1" dirty="0"/>
            <a:t> </a:t>
          </a:r>
          <a:r>
            <a:rPr lang="en-US" sz="1800" b="1" dirty="0" err="1"/>
            <a:t>lavetaka</a:t>
          </a:r>
          <a:r>
            <a:rPr lang="en-US" sz="1800" b="1" dirty="0"/>
            <a:t> </a:t>
          </a:r>
          <a:r>
            <a:rPr lang="en-US" sz="1800" b="1" dirty="0" err="1"/>
            <a:t>ena</a:t>
          </a:r>
          <a:r>
            <a:rPr lang="en-US" sz="1800" b="1" dirty="0"/>
            <a:t> loma </a:t>
          </a:r>
          <a:r>
            <a:rPr lang="en-US" sz="1800" b="1" dirty="0" err="1"/>
            <a:t>ni</a:t>
          </a:r>
          <a:r>
            <a:rPr lang="en-US" sz="1800" b="1" dirty="0"/>
            <a:t> </a:t>
          </a:r>
          <a:r>
            <a:rPr lang="en-US" sz="1800" b="1" dirty="0" err="1"/>
            <a:t>vei</a:t>
          </a:r>
          <a:r>
            <a:rPr lang="en-US" sz="1800" b="1" dirty="0"/>
            <a:t> </a:t>
          </a:r>
          <a:r>
            <a:rPr lang="en-US" sz="1800" b="1" dirty="0" err="1"/>
            <a:t>qara</a:t>
          </a:r>
          <a:r>
            <a:rPr lang="en-US" sz="1800" b="1" dirty="0"/>
            <a:t>, ka </a:t>
          </a:r>
          <a:r>
            <a:rPr lang="en-US" sz="1800" b="1" dirty="0" err="1"/>
            <a:t>vunitaki</a:t>
          </a:r>
          <a:r>
            <a:rPr lang="en-US" sz="1800" b="1" dirty="0"/>
            <a:t> </a:t>
          </a:r>
          <a:r>
            <a:rPr lang="en-US" sz="1800" b="1" dirty="0" err="1"/>
            <a:t>ira</a:t>
          </a:r>
          <a:r>
            <a:rPr lang="en-US" sz="1800" b="1" dirty="0"/>
            <a:t> </a:t>
          </a:r>
          <a:r>
            <a:rPr lang="en-US" sz="1800" b="1" dirty="0" err="1"/>
            <a:t>mai</a:t>
          </a:r>
          <a:r>
            <a:rPr lang="en-US" sz="1800" b="1" dirty="0"/>
            <a:t> </a:t>
          </a:r>
          <a:r>
            <a:rPr lang="en-US" sz="1800" b="1" dirty="0" err="1"/>
            <a:t>vei</a:t>
          </a:r>
          <a:r>
            <a:rPr lang="en-US" sz="1800" b="1" dirty="0"/>
            <a:t> </a:t>
          </a:r>
          <a:r>
            <a:rPr lang="en-US" sz="1800" b="1" dirty="0" err="1"/>
            <a:t>ira</a:t>
          </a:r>
          <a:r>
            <a:rPr lang="en-US" sz="1800" b="1" dirty="0"/>
            <a:t> </a:t>
          </a:r>
          <a:r>
            <a:rPr lang="en-US" sz="1800" b="1" dirty="0" err="1"/>
            <a:t>na</a:t>
          </a:r>
          <a:r>
            <a:rPr lang="en-US" sz="1800" b="1" dirty="0"/>
            <a:t> </a:t>
          </a:r>
          <a:r>
            <a:rPr lang="en-US" sz="1800" b="1" dirty="0" err="1"/>
            <a:t>nona</a:t>
          </a:r>
          <a:r>
            <a:rPr lang="en-US" sz="1800" b="1" dirty="0"/>
            <a:t> </a:t>
          </a:r>
          <a:r>
            <a:rPr lang="en-US" sz="1800" b="1" dirty="0" err="1"/>
            <a:t>tamata</a:t>
          </a:r>
          <a:r>
            <a:rPr lang="en-US" sz="1800" b="1" dirty="0"/>
            <a:t> </a:t>
          </a:r>
          <a:r>
            <a:rPr lang="en-US" sz="1800" b="1" dirty="0" err="1"/>
            <a:t>na</a:t>
          </a:r>
          <a:r>
            <a:rPr lang="en-US" sz="1800" b="1" dirty="0"/>
            <a:t> pope (papists) o </a:t>
          </a:r>
          <a:r>
            <a:rPr lang="en-US" sz="1800" b="1" dirty="0" err="1"/>
            <a:t>ira</a:t>
          </a:r>
          <a:r>
            <a:rPr lang="en-US" sz="1800" b="1" dirty="0"/>
            <a:t> ka </a:t>
          </a:r>
          <a:r>
            <a:rPr lang="en-US" sz="1800" b="1" dirty="0" err="1"/>
            <a:t>vakasasataki</a:t>
          </a:r>
          <a:r>
            <a:rPr lang="en-US" sz="1800" b="1" dirty="0"/>
            <a:t> </a:t>
          </a:r>
          <a:r>
            <a:rPr lang="en-US" sz="1800" b="1" dirty="0" err="1"/>
            <a:t>ira</a:t>
          </a:r>
          <a:r>
            <a:rPr lang="en-US" sz="1800" b="1" dirty="0"/>
            <a:t>.</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en-US" sz="1800" b="1" dirty="0"/>
            <a:t>Era </a:t>
          </a:r>
          <a:r>
            <a:rPr lang="en-US" sz="1800" b="1" dirty="0" err="1"/>
            <a:t>kauta</a:t>
          </a:r>
          <a:r>
            <a:rPr lang="en-US" sz="1800" b="1" dirty="0"/>
            <a:t> </a:t>
          </a:r>
          <a:r>
            <a:rPr lang="en-US" sz="1800" b="1" dirty="0" err="1"/>
            <a:t>vata</a:t>
          </a:r>
          <a:r>
            <a:rPr lang="en-US" sz="1800" b="1" dirty="0"/>
            <a:t> </a:t>
          </a:r>
          <a:r>
            <a:rPr lang="en-US" sz="1800" b="1" dirty="0" err="1"/>
            <a:t>kei</a:t>
          </a:r>
          <a:r>
            <a:rPr lang="en-US" sz="1800" b="1" dirty="0"/>
            <a:t> </a:t>
          </a:r>
          <a:r>
            <a:rPr lang="en-US" sz="1800" b="1" dirty="0" err="1"/>
            <a:t>ira</a:t>
          </a:r>
          <a:r>
            <a:rPr lang="en-US" sz="1800" b="1" dirty="0"/>
            <a:t> e </a:t>
          </a:r>
          <a:r>
            <a:rPr lang="en-US" sz="1800" b="1" dirty="0" err="1"/>
            <a:t>vuqa</a:t>
          </a:r>
          <a:r>
            <a:rPr lang="en-US" sz="1800" b="1" dirty="0"/>
            <a:t> </a:t>
          </a:r>
          <a:r>
            <a:rPr lang="en-US" sz="1800" b="1" dirty="0" err="1"/>
            <a:t>na</a:t>
          </a:r>
          <a:r>
            <a:rPr lang="en-US" sz="1800" b="1" dirty="0"/>
            <a:t> </a:t>
          </a:r>
          <a:r>
            <a:rPr lang="en-US" sz="1800" b="1" dirty="0" err="1"/>
            <a:t>i</a:t>
          </a:r>
          <a:r>
            <a:rPr lang="en-US" sz="1800" b="1" dirty="0"/>
            <a:t> wase </a:t>
          </a:r>
          <a:r>
            <a:rPr lang="en-US" sz="1800" b="1" dirty="0" err="1"/>
            <a:t>ni</a:t>
          </a:r>
          <a:r>
            <a:rPr lang="en-US" sz="1800" b="1" dirty="0"/>
            <a:t> </a:t>
          </a:r>
          <a:r>
            <a:rPr lang="en-US" sz="1800" b="1" dirty="0" err="1"/>
            <a:t>i</a:t>
          </a:r>
          <a:r>
            <a:rPr lang="en-US" sz="1800" b="1" dirty="0"/>
            <a:t> Vola Tabu ka </a:t>
          </a:r>
          <a:r>
            <a:rPr lang="en-US" sz="1800" b="1" dirty="0" err="1"/>
            <a:t>qai</a:t>
          </a:r>
          <a:r>
            <a:rPr lang="en-US" sz="1800" b="1" dirty="0"/>
            <a:t> </a:t>
          </a:r>
          <a:r>
            <a:rPr lang="en-US" sz="1800" b="1" dirty="0" err="1"/>
            <a:t>dau</a:t>
          </a:r>
          <a:r>
            <a:rPr lang="en-US" sz="1800" b="1" dirty="0"/>
            <a:t> </a:t>
          </a:r>
          <a:r>
            <a:rPr lang="en-US" sz="1800" b="1" dirty="0" err="1"/>
            <a:t>veiwaseitaka</a:t>
          </a:r>
          <a:r>
            <a:rPr lang="en-US" sz="1800" b="1" dirty="0"/>
            <a:t> </a:t>
          </a:r>
          <a:r>
            <a:rPr lang="en-US" sz="1800" b="1" dirty="0" err="1"/>
            <a:t>vakai</a:t>
          </a:r>
          <a:r>
            <a:rPr lang="en-US" sz="1800" b="1" dirty="0"/>
            <a:t> </a:t>
          </a:r>
          <a:r>
            <a:rPr lang="en-US" sz="1800" b="1" dirty="0" err="1"/>
            <a:t>ira</a:t>
          </a:r>
          <a:r>
            <a:rPr lang="en-US" sz="1800" b="1" dirty="0"/>
            <a:t> </a:t>
          </a:r>
          <a:r>
            <a:rPr lang="en-US" sz="1800" b="1" dirty="0" err="1"/>
            <a:t>ena</a:t>
          </a:r>
          <a:r>
            <a:rPr lang="en-US" sz="1800" b="1" dirty="0"/>
            <a:t> </a:t>
          </a:r>
          <a:r>
            <a:rPr lang="en-US" sz="1800" b="1" dirty="0" err="1"/>
            <a:t>kena</a:t>
          </a:r>
          <a:r>
            <a:rPr lang="en-US" sz="1800" b="1" dirty="0"/>
            <a:t> </a:t>
          </a:r>
          <a:r>
            <a:rPr lang="en-US" sz="1800" b="1" dirty="0" err="1"/>
            <a:t>gauna</a:t>
          </a:r>
          <a:r>
            <a:rPr lang="en-US" sz="1800" b="1" dirty="0"/>
            <a:t> </a:t>
          </a:r>
          <a:r>
            <a:rPr lang="en-US" sz="1800" b="1" dirty="0" err="1"/>
            <a:t>donu</a:t>
          </a:r>
          <a:r>
            <a:rPr lang="en-US" sz="1800" b="1" dirty="0"/>
            <a:t>, ka </a:t>
          </a:r>
          <a:r>
            <a:rPr lang="en-US" sz="1800" b="1" dirty="0" err="1"/>
            <a:t>solia</a:t>
          </a:r>
          <a:r>
            <a:rPr lang="en-US" sz="1800" b="1" dirty="0"/>
            <a:t> </a:t>
          </a:r>
          <a:r>
            <a:rPr lang="en-US" sz="1800" b="1" dirty="0" err="1"/>
            <a:t>vei</a:t>
          </a:r>
          <a:r>
            <a:rPr lang="en-US" sz="1800" b="1" dirty="0"/>
            <a:t> </a:t>
          </a:r>
          <a:r>
            <a:rPr lang="en-US" sz="1800" b="1" dirty="0" err="1"/>
            <a:t>ira</a:t>
          </a:r>
          <a:r>
            <a:rPr lang="en-US" sz="1800" b="1" dirty="0"/>
            <a:t> </a:t>
          </a:r>
          <a:r>
            <a:rPr lang="en-US" sz="1800" b="1" dirty="0" err="1"/>
            <a:t>na</a:t>
          </a:r>
          <a:r>
            <a:rPr lang="en-US" sz="1800" b="1" dirty="0"/>
            <a:t> </a:t>
          </a:r>
          <a:r>
            <a:rPr lang="en-US" sz="1800" b="1" dirty="0" err="1"/>
            <a:t>nuinui</a:t>
          </a:r>
          <a:r>
            <a:rPr lang="en-US" sz="1800" b="1" dirty="0"/>
            <a:t> </a:t>
          </a:r>
          <a:r>
            <a:rPr lang="en-US" sz="1800" b="1" dirty="0" err="1"/>
            <a:t>kei</a:t>
          </a:r>
          <a:r>
            <a:rPr lang="en-US" sz="1800" b="1" dirty="0"/>
            <a:t> </a:t>
          </a:r>
          <a:r>
            <a:rPr lang="en-US" sz="1800" b="1" dirty="0" err="1"/>
            <a:t>na</a:t>
          </a:r>
          <a:r>
            <a:rPr lang="en-US" sz="1800" b="1" dirty="0"/>
            <a:t> </a:t>
          </a:r>
          <a:r>
            <a:rPr lang="en-US" sz="1800" b="1" dirty="0" err="1"/>
            <a:t>yaloqaqa</a:t>
          </a:r>
          <a:r>
            <a:rPr lang="en-US" sz="1800" b="1" dirty="0"/>
            <a:t> </a:t>
          </a:r>
          <a:r>
            <a:rPr lang="en-US" sz="1800" b="1" dirty="0" err="1"/>
            <a:t>ni</a:t>
          </a:r>
          <a:r>
            <a:rPr lang="en-US" sz="1800" b="1" dirty="0"/>
            <a:t> </a:t>
          </a:r>
          <a:r>
            <a:rPr lang="en-US" sz="1800" b="1" dirty="0" err="1"/>
            <a:t>Turaga</a:t>
          </a:r>
          <a:r>
            <a:rPr lang="es-ES" sz="1800" b="1" dirty="0"/>
            <a:t>.</a:t>
          </a: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en-US" sz="1800" b="1" dirty="0"/>
            <a:t>Era </a:t>
          </a:r>
          <a:r>
            <a:rPr lang="en-US" sz="1800" b="1" dirty="0" err="1"/>
            <a:t>maroroya</a:t>
          </a:r>
          <a:r>
            <a:rPr lang="en-US" sz="1800" b="1" dirty="0"/>
            <a:t> </a:t>
          </a:r>
          <a:r>
            <a:rPr lang="en-US" sz="1800" b="1" dirty="0" err="1"/>
            <a:t>na</a:t>
          </a:r>
          <a:r>
            <a:rPr lang="en-US" sz="1800" b="1" dirty="0"/>
            <a:t> </a:t>
          </a:r>
          <a:r>
            <a:rPr lang="en-US" sz="1800" b="1" dirty="0" err="1"/>
            <a:t>dina</a:t>
          </a:r>
          <a:r>
            <a:rPr lang="en-US" sz="1800" b="1" dirty="0"/>
            <a:t> </a:t>
          </a:r>
          <a:r>
            <a:rPr lang="en-US" sz="1800" b="1" dirty="0" err="1"/>
            <a:t>vaka</a:t>
          </a:r>
          <a:r>
            <a:rPr lang="en-US" sz="1800" b="1" dirty="0"/>
            <a:t> </a:t>
          </a:r>
          <a:r>
            <a:rPr lang="en-US" sz="1800" b="1" dirty="0" err="1"/>
            <a:t>i</a:t>
          </a:r>
          <a:r>
            <a:rPr lang="en-US" sz="1800" b="1" dirty="0"/>
            <a:t> Vola Tabu ka </a:t>
          </a:r>
          <a:r>
            <a:rPr lang="en-US" sz="1800" b="1" dirty="0" err="1"/>
            <a:t>ra</a:t>
          </a:r>
          <a:r>
            <a:rPr lang="en-US" sz="1800" b="1" dirty="0"/>
            <a:t> </a:t>
          </a:r>
          <a:r>
            <a:rPr lang="en-US" sz="1800" b="1" dirty="0" err="1"/>
            <a:t>kila</a:t>
          </a:r>
          <a:r>
            <a:rPr lang="en-US" sz="1800" b="1" dirty="0"/>
            <a:t> </a:t>
          </a:r>
          <a:r>
            <a:rPr lang="en-US" sz="1800" b="1" dirty="0" err="1"/>
            <a:t>tu</a:t>
          </a:r>
          <a:r>
            <a:rPr lang="en-US" sz="1800" b="1" dirty="0"/>
            <a:t> </a:t>
          </a:r>
          <a:r>
            <a:rPr lang="en-US" sz="1800" b="1" dirty="0" err="1"/>
            <a:t>mai</a:t>
          </a:r>
          <a:r>
            <a:rPr lang="en-US" sz="1800" b="1" dirty="0"/>
            <a:t> </a:t>
          </a:r>
          <a:r>
            <a:rPr lang="en-US" sz="1800" b="1" dirty="0" err="1"/>
            <a:t>na</a:t>
          </a:r>
          <a:r>
            <a:rPr lang="en-US" sz="1800" b="1" dirty="0"/>
            <a:t> </a:t>
          </a:r>
          <a:r>
            <a:rPr lang="en-US" sz="1800" b="1" dirty="0" err="1"/>
            <a:t>drau</a:t>
          </a:r>
          <a:r>
            <a:rPr lang="en-US" sz="1800" b="1" dirty="0"/>
            <a:t> </a:t>
          </a:r>
          <a:r>
            <a:rPr lang="en-US" sz="1800" b="1" dirty="0" err="1"/>
            <a:t>na</a:t>
          </a:r>
          <a:r>
            <a:rPr lang="en-US" sz="1800" b="1" dirty="0"/>
            <a:t> </a:t>
          </a:r>
          <a:r>
            <a:rPr lang="en-US" sz="1800" b="1" dirty="0" err="1"/>
            <a:t>yabaki</a:t>
          </a:r>
          <a:r>
            <a:rPr lang="en-US" sz="1800" b="1" dirty="0"/>
            <a:t>. Era </a:t>
          </a:r>
          <a:r>
            <a:rPr lang="en-US" sz="1800" b="1" dirty="0" err="1"/>
            <a:t>kilai</a:t>
          </a:r>
          <a:r>
            <a:rPr lang="en-US" sz="1800" b="1" dirty="0"/>
            <a:t> </a:t>
          </a:r>
          <a:r>
            <a:rPr lang="en-US" sz="1800" b="1" dirty="0" err="1"/>
            <a:t>tani</a:t>
          </a:r>
          <a:r>
            <a:rPr lang="en-US" sz="1800" b="1" dirty="0"/>
            <a:t> </a:t>
          </a:r>
          <a:r>
            <a:rPr lang="en-US" sz="1800" b="1" dirty="0" err="1"/>
            <a:t>ena</a:t>
          </a:r>
          <a:r>
            <a:rPr lang="en-US" sz="1800" b="1" dirty="0"/>
            <a:t> </a:t>
          </a:r>
          <a:r>
            <a:rPr lang="en-US" sz="1800" b="1" dirty="0" err="1"/>
            <a:t>nodra</a:t>
          </a:r>
          <a:r>
            <a:rPr lang="en-US" sz="1800" b="1" dirty="0"/>
            <a:t> </a:t>
          </a:r>
          <a:r>
            <a:rPr lang="en-US" sz="1800" b="1" dirty="0" err="1"/>
            <a:t>yalodina</a:t>
          </a:r>
          <a:r>
            <a:rPr lang="en-US" sz="1800" b="1" dirty="0"/>
            <a:t> </a:t>
          </a:r>
          <a:r>
            <a:rPr lang="en-US" sz="1800" b="1" dirty="0" err="1"/>
            <a:t>kei</a:t>
          </a:r>
          <a:r>
            <a:rPr lang="en-US" sz="1800" b="1" dirty="0"/>
            <a:t> </a:t>
          </a:r>
          <a:r>
            <a:rPr lang="en-US" sz="1800" b="1" dirty="0" err="1"/>
            <a:t>na</a:t>
          </a:r>
          <a:r>
            <a:rPr lang="en-US" sz="1800" b="1" dirty="0"/>
            <a:t> soli </a:t>
          </a:r>
          <a:r>
            <a:rPr lang="en-US" sz="1800" b="1" dirty="0" err="1"/>
            <a:t>bula</a:t>
          </a:r>
          <a:r>
            <a:rPr lang="en-US" sz="1800" b="1" dirty="0"/>
            <a:t>.</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en-US" sz="1800" b="1" dirty="0"/>
            <a:t>Era </a:t>
          </a:r>
          <a:r>
            <a:rPr lang="en-US" sz="1800" b="1" dirty="0" err="1"/>
            <a:t>vakalotutaki</a:t>
          </a:r>
          <a:r>
            <a:rPr lang="en-US" sz="1800" b="1" dirty="0"/>
            <a:t> </a:t>
          </a:r>
          <a:r>
            <a:rPr lang="en-US" sz="1800" b="1" dirty="0" err="1"/>
            <a:t>va</a:t>
          </a:r>
          <a:r>
            <a:rPr lang="en-US" sz="1800" b="1" dirty="0"/>
            <a:t> koro </a:t>
          </a:r>
          <a:r>
            <a:rPr lang="en-US" sz="1800" b="1" dirty="0" err="1"/>
            <a:t>na</a:t>
          </a:r>
          <a:r>
            <a:rPr lang="en-US" sz="1800" b="1" dirty="0"/>
            <a:t> I wase </a:t>
          </a:r>
          <a:r>
            <a:rPr lang="en-US" sz="1800" b="1" dirty="0" err="1"/>
            <a:t>ni</a:t>
          </a:r>
          <a:r>
            <a:rPr lang="en-US" sz="1800" b="1" dirty="0"/>
            <a:t> </a:t>
          </a:r>
          <a:r>
            <a:rPr lang="en-US" sz="1800" b="1" dirty="0" err="1"/>
            <a:t>ceva</a:t>
          </a:r>
          <a:r>
            <a:rPr lang="en-US" sz="1800" b="1" dirty="0"/>
            <a:t> </a:t>
          </a:r>
          <a:r>
            <a:rPr lang="en-US" sz="1800" b="1" dirty="0" err="1"/>
            <a:t>kei</a:t>
          </a:r>
          <a:r>
            <a:rPr lang="en-US" sz="1800" b="1" dirty="0"/>
            <a:t> </a:t>
          </a:r>
          <a:r>
            <a:rPr lang="en-US" sz="1800" b="1" dirty="0" err="1"/>
            <a:t>Varanise</a:t>
          </a:r>
          <a:r>
            <a:rPr lang="en-US" sz="1800" b="1" dirty="0"/>
            <a:t>, </a:t>
          </a:r>
          <a:r>
            <a:rPr lang="en-US" sz="1800" b="1" dirty="0" err="1"/>
            <a:t>kei</a:t>
          </a:r>
          <a:r>
            <a:rPr lang="en-US" sz="1800" b="1" dirty="0"/>
            <a:t> </a:t>
          </a:r>
          <a:r>
            <a:rPr lang="en-US" sz="1800" b="1" dirty="0" err="1"/>
            <a:t>na</a:t>
          </a:r>
          <a:r>
            <a:rPr lang="en-US" sz="1800" b="1" dirty="0"/>
            <a:t> </a:t>
          </a:r>
          <a:r>
            <a:rPr lang="en-US" sz="1800" b="1" dirty="0" err="1"/>
            <a:t>vualiku</a:t>
          </a:r>
          <a:r>
            <a:rPr lang="en-US" sz="1800" b="1" dirty="0"/>
            <a:t> </a:t>
          </a:r>
          <a:r>
            <a:rPr lang="en-US" sz="1800" b="1" dirty="0" err="1"/>
            <a:t>kei</a:t>
          </a:r>
          <a:r>
            <a:rPr lang="en-US" sz="1800" b="1" dirty="0"/>
            <a:t> </a:t>
          </a:r>
          <a:r>
            <a:rPr lang="en-US" sz="1800" b="1" dirty="0" err="1"/>
            <a:t>Itali</a:t>
          </a:r>
          <a:r>
            <a:rPr lang="en-US" sz="1800" b="1" dirty="0"/>
            <a:t>, Piedmont</a:t>
          </a:r>
          <a:r>
            <a:rPr lang="es-ES" sz="1800" b="1" dirty="0"/>
            <a: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en-US" sz="1800" b="1" dirty="0"/>
            <a:t>E </a:t>
          </a:r>
          <a:r>
            <a:rPr lang="en-US" sz="1800" b="1" dirty="0" err="1"/>
            <a:t>vuqa</a:t>
          </a:r>
          <a:r>
            <a:rPr lang="en-US" sz="1800" b="1" dirty="0"/>
            <a:t> </a:t>
          </a:r>
          <a:r>
            <a:rPr lang="en-US" sz="1800" b="1" dirty="0" err="1"/>
            <a:t>vei</a:t>
          </a:r>
          <a:r>
            <a:rPr lang="en-US" sz="1800" b="1" dirty="0"/>
            <a:t> </a:t>
          </a:r>
          <a:r>
            <a:rPr lang="en-US" sz="1800" b="1" dirty="0" err="1"/>
            <a:t>ira</a:t>
          </a:r>
          <a:r>
            <a:rPr lang="en-US" sz="1800" b="1" dirty="0"/>
            <a:t> </a:t>
          </a:r>
          <a:r>
            <a:rPr lang="en-US" sz="1800" b="1" dirty="0" err="1"/>
            <a:t>na</a:t>
          </a:r>
          <a:r>
            <a:rPr lang="en-US" sz="1800" b="1" dirty="0"/>
            <a:t> </a:t>
          </a:r>
          <a:r>
            <a:rPr lang="en-US" sz="1800" b="1" dirty="0" err="1"/>
            <a:t>vei</a:t>
          </a:r>
          <a:r>
            <a:rPr lang="en-US" sz="1800" b="1" dirty="0"/>
            <a:t> koro </a:t>
          </a:r>
          <a:r>
            <a:rPr lang="en-US" sz="1800" b="1" dirty="0" err="1"/>
            <a:t>oqo</a:t>
          </a:r>
          <a:r>
            <a:rPr lang="en-US" sz="1800" b="1" dirty="0"/>
            <a:t> era </a:t>
          </a:r>
          <a:r>
            <a:rPr lang="en-US" sz="1800" b="1" dirty="0" err="1"/>
            <a:t>kamayavu</a:t>
          </a:r>
          <a:r>
            <a:rPr lang="en-US" sz="1800" b="1" dirty="0"/>
            <a:t> </a:t>
          </a:r>
          <a:r>
            <a:rPr lang="en-US" sz="1800" b="1" dirty="0" err="1"/>
            <a:t>mai</a:t>
          </a:r>
          <a:r>
            <a:rPr lang="en-US" sz="1800" b="1" dirty="0"/>
            <a:t> </a:t>
          </a:r>
          <a:r>
            <a:rPr lang="en-US" sz="1800" b="1" dirty="0" err="1"/>
            <a:t>na</a:t>
          </a:r>
          <a:r>
            <a:rPr lang="en-US" sz="1800" b="1" dirty="0"/>
            <a:t> </a:t>
          </a:r>
          <a:r>
            <a:rPr lang="en-US" sz="1800" b="1" dirty="0" err="1"/>
            <a:t>nodra</a:t>
          </a:r>
          <a:r>
            <a:rPr lang="en-US" sz="1800" b="1" dirty="0"/>
            <a:t> </a:t>
          </a:r>
          <a:r>
            <a:rPr lang="en-US" sz="1800" b="1" dirty="0" err="1"/>
            <a:t>cakacaka</a:t>
          </a:r>
          <a:r>
            <a:rPr lang="en-US" sz="1800" b="1" dirty="0"/>
            <a:t> </a:t>
          </a:r>
          <a:r>
            <a:rPr lang="en-US" sz="1800" b="1" dirty="0" err="1"/>
            <a:t>na</a:t>
          </a:r>
          <a:r>
            <a:rPr lang="en-US" sz="1800" b="1" dirty="0"/>
            <a:t> </a:t>
          </a:r>
          <a:r>
            <a:rPr lang="en-US" sz="1800" b="1" dirty="0" err="1"/>
            <a:t>dau</a:t>
          </a:r>
          <a:r>
            <a:rPr lang="en-US" sz="1800" b="1" dirty="0"/>
            <a:t> </a:t>
          </a:r>
          <a:r>
            <a:rPr lang="en-US" sz="1800" b="1" dirty="0" err="1"/>
            <a:t>tokona</a:t>
          </a:r>
          <a:r>
            <a:rPr lang="en-US" sz="1800" b="1" dirty="0"/>
            <a:t> </a:t>
          </a:r>
          <a:r>
            <a:rPr lang="en-US" sz="1800" b="1" dirty="0" err="1"/>
            <a:t>na</a:t>
          </a:r>
          <a:r>
            <a:rPr lang="en-US" sz="1800" b="1" dirty="0"/>
            <a:t> Pope (papists), ka </a:t>
          </a:r>
          <a:r>
            <a:rPr lang="en-US" sz="1800" b="1" dirty="0" err="1"/>
            <a:t>ra</a:t>
          </a:r>
          <a:r>
            <a:rPr lang="en-US" sz="1800" b="1" dirty="0"/>
            <a:t> </a:t>
          </a:r>
          <a:r>
            <a:rPr lang="en-US" sz="1800" b="1" dirty="0" err="1"/>
            <a:t>vakamatei</a:t>
          </a:r>
          <a:r>
            <a:rPr lang="en-US" sz="1800" b="1" dirty="0"/>
            <a:t> </a:t>
          </a:r>
          <a:r>
            <a:rPr lang="en-US" sz="1800" b="1" dirty="0" err="1"/>
            <a:t>va</a:t>
          </a:r>
          <a:r>
            <a:rPr lang="en-US" sz="1800" b="1" dirty="0"/>
            <a:t> koro </a:t>
          </a:r>
          <a:r>
            <a:rPr lang="en-US" sz="1800" b="1" dirty="0" err="1"/>
            <a:t>na</a:t>
          </a:r>
          <a:r>
            <a:rPr lang="en-US" sz="1800" b="1" dirty="0"/>
            <a:t> </a:t>
          </a:r>
          <a:r>
            <a:rPr lang="en-US" sz="1800" b="1" dirty="0" err="1"/>
            <a:t>lewena</a:t>
          </a:r>
          <a:r>
            <a:rPr lang="en-US" sz="1800" b="1" dirty="0"/>
            <a:t>.</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en-US" sz="2000" b="1" dirty="0">
              <a:effectLst>
                <a:outerShdw blurRad="38100" dist="38100" dir="2700000" algn="tl">
                  <a:srgbClr val="000000">
                    <a:alpha val="43137"/>
                  </a:srgbClr>
                </a:outerShdw>
              </a:effectLst>
            </a:rPr>
            <a:t>Era </a:t>
          </a:r>
          <a:r>
            <a:rPr lang="en-US" sz="2000" b="1" dirty="0" err="1">
              <a:effectLst>
                <a:outerShdw blurRad="38100" dist="38100" dir="2700000" algn="tl">
                  <a:srgbClr val="000000">
                    <a:alpha val="43137"/>
                  </a:srgbClr>
                </a:outerShdw>
              </a:effectLst>
            </a:rPr>
            <a:t>vakabauta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vosa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yalayala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nei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Karisito</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en-US" sz="2000" b="1" dirty="0">
              <a:effectLst>
                <a:outerShdw blurRad="38100" dist="38100" dir="2700000" algn="tl">
                  <a:srgbClr val="000000">
                    <a:alpha val="43137"/>
                  </a:srgbClr>
                </a:outerShdw>
              </a:effectLst>
            </a:rPr>
            <a:t>Sa </a:t>
          </a:r>
          <a:r>
            <a:rPr lang="en-US" sz="2000" b="1" dirty="0" err="1">
              <a:effectLst>
                <a:outerShdw blurRad="38100" dist="38100" dir="2700000" algn="tl">
                  <a:srgbClr val="000000">
                    <a:alpha val="43137"/>
                  </a:srgbClr>
                </a:outerShdw>
              </a:effectLst>
            </a:rPr>
            <a:t>rauti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kaukauwa</a:t>
          </a:r>
          <a:r>
            <a:rPr lang="en-US" sz="2000" b="1" dirty="0">
              <a:effectLst>
                <a:outerShdw blurRad="38100" dist="38100" dir="2700000" algn="tl">
                  <a:srgbClr val="000000">
                    <a:alpha val="43137"/>
                  </a:srgbClr>
                </a:outerShdw>
              </a:effectLst>
            </a:rPr>
            <a:t> I </a:t>
          </a:r>
          <a:r>
            <a:rPr lang="en-US" sz="2000" b="1" dirty="0" err="1">
              <a:effectLst>
                <a:outerShdw blurRad="38100" dist="38100" dir="2700000" algn="tl">
                  <a:srgbClr val="000000">
                    <a:alpha val="43137"/>
                  </a:srgbClr>
                </a:outerShdw>
              </a:effectLst>
            </a:rPr>
            <a:t>Karisito</a:t>
          </a:r>
          <a:r>
            <a:rPr lang="en-US" sz="2000" b="1" dirty="0">
              <a:effectLst>
                <a:outerShdw blurRad="38100" dist="38100" dir="2700000" algn="tl">
                  <a:srgbClr val="000000">
                    <a:alpha val="43137"/>
                  </a:srgbClr>
                </a:outerShdw>
              </a:effectLst>
            </a:rPr>
            <a:t> me </a:t>
          </a:r>
          <a:r>
            <a:rPr lang="en-US" sz="2000" b="1" dirty="0" err="1">
              <a:effectLst>
                <a:outerShdw blurRad="38100" dist="38100" dir="2700000" algn="tl">
                  <a:srgbClr val="000000">
                    <a:alpha val="43137"/>
                  </a:srgbClr>
                </a:outerShdw>
              </a:effectLst>
            </a:rPr>
            <a:t>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vorata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veivakatovolei</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en-US" sz="2000" b="1" dirty="0"/>
            <a:t>Era </a:t>
          </a:r>
          <a:r>
            <a:rPr lang="en-US" sz="2000" b="1" dirty="0" err="1"/>
            <a:t>kunea</a:t>
          </a:r>
          <a:r>
            <a:rPr lang="en-US" sz="2000" b="1" dirty="0"/>
            <a:t> </a:t>
          </a:r>
          <a:r>
            <a:rPr lang="en-US" sz="2000" b="1" dirty="0" err="1"/>
            <a:t>na</a:t>
          </a:r>
          <a:r>
            <a:rPr lang="en-US" sz="2000" b="1" dirty="0"/>
            <a:t> </a:t>
          </a:r>
          <a:r>
            <a:rPr lang="en-US" sz="2000" b="1" dirty="0" err="1"/>
            <a:t>reki</a:t>
          </a:r>
          <a:r>
            <a:rPr lang="en-US" sz="2000" b="1" dirty="0"/>
            <a:t> </a:t>
          </a:r>
          <a:r>
            <a:rPr lang="en-US" sz="2000" b="1" dirty="0" err="1"/>
            <a:t>ni</a:t>
          </a:r>
          <a:r>
            <a:rPr lang="en-US" sz="2000" b="1" dirty="0"/>
            <a:t> </a:t>
          </a:r>
          <a:r>
            <a:rPr lang="en-US" sz="2000" b="1" dirty="0" err="1"/>
            <a:t>vakararawataki</a:t>
          </a:r>
          <a:r>
            <a:rPr lang="en-US" sz="2000" b="1" dirty="0"/>
            <a:t> me </a:t>
          </a:r>
          <a:r>
            <a:rPr lang="en-US" sz="2000" b="1" dirty="0" err="1"/>
            <a:t>vakataki</a:t>
          </a:r>
          <a:r>
            <a:rPr lang="en-US" sz="2000" b="1" dirty="0"/>
            <a:t> </a:t>
          </a:r>
          <a:r>
            <a:rPr lang="en-US" sz="2000" b="1" dirty="0" err="1"/>
            <a:t>Karisito</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en-US" sz="2000" b="1" dirty="0">
              <a:effectLst>
                <a:outerShdw blurRad="38100" dist="38100" dir="2700000" algn="tl">
                  <a:srgbClr val="000000">
                    <a:alpha val="43137"/>
                  </a:srgbClr>
                </a:outerShdw>
              </a:effectLst>
            </a:rPr>
            <a:t>Na Nona </a:t>
          </a:r>
          <a:r>
            <a:rPr lang="en-US" sz="2000" b="1" dirty="0" err="1">
              <a:effectLst>
                <a:outerShdw blurRad="38100" dist="38100" dir="2700000" algn="tl">
                  <a:srgbClr val="000000">
                    <a:alpha val="43137"/>
                  </a:srgbClr>
                </a:outerShdw>
              </a:effectLst>
            </a:rPr>
            <a:t>yalodina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sa</a:t>
          </a:r>
          <a:r>
            <a:rPr lang="en-US" sz="2000" b="1" dirty="0">
              <a:effectLst>
                <a:outerShdw blurRad="38100" dist="38100" dir="2700000" algn="tl">
                  <a:srgbClr val="000000">
                    <a:alpha val="43137"/>
                  </a:srgbClr>
                </a:outerShdw>
              </a:effectLst>
            </a:rPr>
            <a:t> I </a:t>
          </a:r>
          <a:r>
            <a:rPr lang="en-US" sz="2000" b="1" dirty="0" err="1">
              <a:effectLst>
                <a:outerShdw blurRad="38100" dist="38100" dir="2700000" algn="tl">
                  <a:srgbClr val="000000">
                    <a:alpha val="43137"/>
                  </a:srgbClr>
                </a:outerShdw>
              </a:effectLst>
            </a:rPr>
            <a:t>vakadinadina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kaukauwa</a:t>
          </a:r>
          <a:r>
            <a:rPr lang="en-US" sz="2000" b="1" dirty="0">
              <a:effectLst>
                <a:outerShdw blurRad="38100" dist="38100" dir="2700000" algn="tl">
                  <a:srgbClr val="000000">
                    <a:alpha val="43137"/>
                  </a:srgbClr>
                </a:outerShdw>
              </a:effectLst>
            </a:rPr>
            <a:t> ki </a:t>
          </a:r>
          <a:r>
            <a:rPr lang="en-US" sz="2000" b="1" dirty="0" err="1">
              <a:effectLst>
                <a:outerShdw blurRad="38100" dist="38100" dir="2700000" algn="tl">
                  <a:srgbClr val="000000">
                    <a:alpha val="43137"/>
                  </a:srgbClr>
                </a:outerShdw>
              </a:effectLst>
            </a:rPr>
            <a:t>vuravura</a:t>
          </a:r>
          <a:r>
            <a:rPr lang="en-US" sz="2000" b="1" dirty="0">
              <a:effectLst>
                <a:outerShdw blurRad="38100" dist="38100" dir="2700000" algn="tl">
                  <a:srgbClr val="000000">
                    <a:alpha val="43137"/>
                  </a:srgbClr>
                </a:outerShdw>
              </a:effectLst>
            </a:rPr>
            <a:t> </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en-US" sz="2000" b="1" dirty="0">
              <a:effectLst>
                <a:outerShdw blurRad="38100" dist="38100" dir="2700000" algn="tl">
                  <a:srgbClr val="000000">
                    <a:alpha val="43137"/>
                  </a:srgbClr>
                </a:outerShdw>
              </a:effectLst>
            </a:rPr>
            <a:t>Era rai </a:t>
          </a:r>
          <a:r>
            <a:rPr lang="en-US" sz="2000" b="1" dirty="0" err="1">
              <a:effectLst>
                <a:outerShdw blurRad="38100" dist="38100" dir="2700000" algn="tl">
                  <a:srgbClr val="000000">
                    <a:alpha val="43137"/>
                  </a:srgbClr>
                </a:outerShdw>
              </a:effectLst>
            </a:rPr>
            <a:t>sivita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nodra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gauna</a:t>
          </a:r>
          <a:r>
            <a:rPr lang="en-US" sz="2000" b="1" dirty="0">
              <a:effectLst>
                <a:outerShdw blurRad="38100" dist="38100" dir="2700000" algn="tl">
                  <a:srgbClr val="000000">
                    <a:alpha val="43137"/>
                  </a:srgbClr>
                </a:outerShdw>
              </a:effectLst>
            </a:rPr>
            <a:t>, ki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gauna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lagilagi</a:t>
          </a:r>
          <a:r>
            <a:rPr lang="en-US" sz="2000" b="1" dirty="0">
              <a:effectLst>
                <a:outerShdw blurRad="38100" dist="38100" dir="2700000" algn="tl">
                  <a:srgbClr val="000000">
                    <a:alpha val="43137"/>
                  </a:srgbClr>
                </a:outerShdw>
              </a:effectLst>
            </a:rPr>
            <a:t> se </a:t>
          </a:r>
          <a:r>
            <a:rPr lang="en-US" sz="2000" b="1" dirty="0" err="1">
              <a:effectLst>
                <a:outerShdw blurRad="38100" dist="38100" dir="2700000" algn="tl">
                  <a:srgbClr val="000000">
                    <a:alpha val="43137"/>
                  </a:srgbClr>
                </a:outerShdw>
              </a:effectLst>
            </a:rPr>
            <a:t>bera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mai</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en-US" sz="2000" b="1" dirty="0">
              <a:effectLst>
                <a:outerShdw blurRad="38100" dist="38100" dir="2700000" algn="tl">
                  <a:srgbClr val="000000">
                    <a:alpha val="43137"/>
                  </a:srgbClr>
                </a:outerShdw>
              </a:effectLst>
            </a:rPr>
            <a:t>Era </a:t>
          </a:r>
          <a:r>
            <a:rPr lang="en-US" sz="2000" b="1" dirty="0" err="1">
              <a:effectLst>
                <a:outerShdw blurRad="38100" dist="38100" dir="2700000" algn="tl">
                  <a:srgbClr val="000000">
                    <a:alpha val="43137"/>
                  </a:srgbClr>
                </a:outerShdw>
              </a:effectLst>
            </a:rPr>
            <a:t>kila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mate,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meca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vakadrukai</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en-US" sz="2000" b="1" dirty="0">
              <a:effectLst>
                <a:outerShdw blurRad="38100" dist="38100" dir="2700000" algn="tl">
                  <a:srgbClr val="000000">
                    <a:alpha val="43137"/>
                  </a:srgbClr>
                </a:outerShdw>
              </a:effectLst>
            </a:rPr>
            <a:t>Era </a:t>
          </a:r>
          <a:r>
            <a:rPr lang="en-US" sz="2000" b="1" dirty="0" err="1">
              <a:effectLst>
                <a:outerShdw blurRad="38100" dist="38100" dir="2700000" algn="tl">
                  <a:srgbClr val="000000">
                    <a:alpha val="43137"/>
                  </a:srgbClr>
                </a:outerShdw>
              </a:effectLst>
            </a:rPr>
            <a:t>taura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matua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vosa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yalayala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Vosa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ni</a:t>
          </a:r>
          <a:r>
            <a:rPr lang="en-US" sz="2000" b="1" dirty="0">
              <a:effectLst>
                <a:outerShdw blurRad="38100" dist="38100" dir="2700000" algn="tl">
                  <a:srgbClr val="000000">
                    <a:alpha val="43137"/>
                  </a:srgbClr>
                </a:outerShdw>
              </a:effectLst>
            </a:rPr>
            <a:t> Kalou</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John </a:t>
          </a:r>
          <a:r>
            <a:rPr lang="es-ES" sz="1800" b="1" dirty="0" err="1"/>
            <a:t>Huss</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t>Tyndale</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Hugh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Na </a:t>
          </a:r>
          <a:r>
            <a:rPr lang="en-US" sz="2000" b="1" kern="1200" dirty="0" err="1">
              <a:effectLst>
                <a:outerShdw blurRad="38100" dist="38100" dir="2700000" algn="tl">
                  <a:srgbClr val="000000">
                    <a:alpha val="43137"/>
                  </a:srgbClr>
                </a:outerShdw>
              </a:effectLst>
            </a:rPr>
            <a:t>gauna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veivakararawataki</a:t>
          </a:r>
          <a:r>
            <a:rPr lang="en-US" sz="2000" b="1" kern="1200" dirty="0">
              <a:effectLst>
                <a:outerShdw blurRad="38100" dist="38100" dir="2700000" algn="tl">
                  <a:srgbClr val="000000">
                    <a:alpha val="43137"/>
                  </a:srgbClr>
                </a:outerShdw>
              </a:effectLst>
            </a:rPr>
            <a:t> e </a:t>
          </a:r>
          <a:r>
            <a:rPr lang="en-US" sz="2000" b="1" kern="1200" dirty="0" err="1">
              <a:effectLst>
                <a:outerShdw blurRad="38100" dist="38100" dir="2700000" algn="tl">
                  <a:srgbClr val="000000">
                    <a:alpha val="43137"/>
                  </a:srgbClr>
                </a:outerShdw>
              </a:effectLst>
            </a:rPr>
            <a:t>tukuni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ena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gaunasala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duidui</a:t>
          </a:r>
          <a:r>
            <a:rPr lang="en-US" sz="2000" b="1" kern="1200" dirty="0">
              <a:effectLst>
                <a:outerShdw blurRad="38100" dist="38100" dir="2700000" algn="tl">
                  <a:srgbClr val="000000">
                    <a:alpha val="43137"/>
                  </a:srgbClr>
                </a:outerShdw>
              </a:effectLst>
            </a:rPr>
            <a:t> e tolu</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“dua na gauna, ka so tale na gauna ka dua na tiki ni gauna</a:t>
          </a:r>
          <a:r>
            <a:rPr lang="en-US" sz="2000" b="1" kern="1200" dirty="0"/>
            <a:t>” (Tani. 7:25; 12:7; </a:t>
          </a:r>
          <a:r>
            <a:rPr lang="en-US" sz="2000" b="1" kern="1200" dirty="0" err="1"/>
            <a:t>Vtkla</a:t>
          </a:r>
          <a:r>
            <a:rPr lang="en-US" sz="2000" b="1" kern="1200" dirty="0"/>
            <a:t>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en-US" sz="2000" b="1" kern="1200" dirty="0" err="1"/>
            <a:t>na</a:t>
          </a:r>
          <a:r>
            <a:rPr lang="en-US" sz="2000" b="1" kern="1200" dirty="0"/>
            <a:t> </a:t>
          </a:r>
          <a:r>
            <a:rPr lang="en-US" sz="2000" b="1" kern="1200" dirty="0" err="1"/>
            <a:t>siga</a:t>
          </a:r>
          <a:r>
            <a:rPr lang="en-US" sz="2000" b="1" kern="1200" dirty="0"/>
            <a:t> (</a:t>
          </a:r>
          <a:r>
            <a:rPr lang="en-US" sz="2000" b="1" kern="1200" dirty="0" err="1"/>
            <a:t>Vtkla</a:t>
          </a:r>
          <a:r>
            <a:rPr lang="en-US" sz="2000" b="1" kern="1200" dirty="0"/>
            <a:t>.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Vula</a:t>
          </a:r>
          <a:r>
            <a:rPr lang="en-US" sz="2000" b="1" kern="1200" dirty="0"/>
            <a:t> 42 (</a:t>
          </a:r>
          <a:r>
            <a:rPr lang="en-US" sz="2000" b="1" kern="1200" dirty="0" err="1"/>
            <a:t>Vtkla</a:t>
          </a:r>
          <a:r>
            <a:rPr lang="en-US" sz="2000" b="1" kern="1200" dirty="0"/>
            <a:t>.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na vula</a:t>
          </a: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na siga</a:t>
          </a: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na siga</a:t>
          </a: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137" y="99220"/>
          <a:ext cx="730919" cy="813409"/>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na </a:t>
          </a:r>
          <a:r>
            <a:rPr lang="es-ES" sz="1800" b="1" kern="1200" dirty="0" err="1"/>
            <a:t>yabki</a:t>
          </a:r>
          <a:endParaRPr lang="es-ES" sz="1800" b="1" kern="1200" dirty="0"/>
        </a:p>
      </dsp:txBody>
      <dsp:txXfrm>
        <a:off x="2137" y="99220"/>
        <a:ext cx="730919" cy="691587"/>
      </dsp:txXfrm>
    </dsp:sp>
    <dsp:sp modelId="{1F3D8E08-9400-4177-8A82-9C989EECC9D0}">
      <dsp:nvSpPr>
        <dsp:cNvPr id="0" name=""/>
        <dsp:cNvSpPr/>
      </dsp:nvSpPr>
      <dsp:spPr>
        <a:xfrm>
          <a:off x="783442" y="325980"/>
          <a:ext cx="359890" cy="359890"/>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831145" y="463602"/>
        <a:ext cx="264484" cy="84646"/>
      </dsp:txXfrm>
    </dsp:sp>
    <dsp:sp modelId="{6DC92BFA-2168-4AC2-BD50-84BE8EA57E4B}">
      <dsp:nvSpPr>
        <dsp:cNvPr id="0" name=""/>
        <dsp:cNvSpPr/>
      </dsp:nvSpPr>
      <dsp:spPr>
        <a:xfrm>
          <a:off x="1193717" y="87434"/>
          <a:ext cx="734549" cy="836982"/>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na </a:t>
          </a:r>
          <a:r>
            <a:rPr lang="es-ES" sz="1800" b="1" kern="1200" dirty="0" err="1"/>
            <a:t>yabki</a:t>
          </a:r>
          <a:endParaRPr lang="es-ES" sz="1800" b="1" kern="1200" dirty="0"/>
        </a:p>
      </dsp:txBody>
      <dsp:txXfrm>
        <a:off x="1193717" y="87434"/>
        <a:ext cx="734549" cy="714555"/>
      </dsp:txXfrm>
    </dsp:sp>
    <dsp:sp modelId="{C2F09C63-8D61-4D51-B0EC-A447BB615EAB}">
      <dsp:nvSpPr>
        <dsp:cNvPr id="0" name=""/>
        <dsp:cNvSpPr/>
      </dsp:nvSpPr>
      <dsp:spPr>
        <a:xfrm>
          <a:off x="1978652" y="325980"/>
          <a:ext cx="359890" cy="359890"/>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2026355" y="463602"/>
        <a:ext cx="264484" cy="84646"/>
      </dsp:txXfrm>
    </dsp:sp>
    <dsp:sp modelId="{7F30EFEC-07A8-454E-83ED-42670BAB315F}">
      <dsp:nvSpPr>
        <dsp:cNvPr id="0" name=""/>
        <dsp:cNvSpPr/>
      </dsp:nvSpPr>
      <dsp:spPr>
        <a:xfrm>
          <a:off x="2388927" y="86758"/>
          <a:ext cx="629852" cy="838334"/>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na </a:t>
          </a:r>
          <a:r>
            <a:rPr lang="es-ES" sz="1800" b="1" kern="1200" dirty="0" err="1"/>
            <a:t>yabki</a:t>
          </a:r>
          <a:r>
            <a:rPr lang="es-ES" sz="1800" b="1" kern="1200" dirty="0"/>
            <a:t> </a:t>
          </a:r>
        </a:p>
      </dsp:txBody>
      <dsp:txXfrm>
        <a:off x="2388927" y="86758"/>
        <a:ext cx="629852" cy="733357"/>
      </dsp:txXfrm>
    </dsp:sp>
    <dsp:sp modelId="{92A54B3A-4865-4431-BE41-04CF71767210}">
      <dsp:nvSpPr>
        <dsp:cNvPr id="0" name=""/>
        <dsp:cNvSpPr/>
      </dsp:nvSpPr>
      <dsp:spPr>
        <a:xfrm>
          <a:off x="3069165" y="325980"/>
          <a:ext cx="359890" cy="359890"/>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116868" y="400117"/>
        <a:ext cx="264484" cy="211616"/>
      </dsp:txXfrm>
    </dsp:sp>
    <dsp:sp modelId="{6054EE31-C25B-4183-AF55-27F1495AD64A}">
      <dsp:nvSpPr>
        <dsp:cNvPr id="0" name=""/>
        <dsp:cNvSpPr/>
      </dsp:nvSpPr>
      <dsp:spPr>
        <a:xfrm>
          <a:off x="3479440" y="149248"/>
          <a:ext cx="671320" cy="713353"/>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es-ES" sz="1800" b="1" kern="1200" dirty="0" err="1"/>
            <a:t>yabki</a:t>
          </a:r>
          <a:endParaRPr lang="es-ES" sz="1800" b="1" kern="1200" dirty="0"/>
        </a:p>
      </dsp:txBody>
      <dsp:txXfrm>
        <a:off x="3479440" y="149248"/>
        <a:ext cx="671320" cy="60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12na vula</a:t>
          </a:r>
          <a:endParaRPr lang="es-ES" sz="14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na vula</a:t>
          </a:r>
          <a:endParaRPr lang="es-ES" sz="14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na vula</a:t>
          </a:r>
          <a:endParaRPr lang="es-ES" sz="14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na vula</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na vula</a:t>
          </a: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na siga</a:t>
          </a: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na siga</a:t>
          </a: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en-US" sz="1800" b="1" kern="1200" dirty="0"/>
            <a:t>O Roma </a:t>
          </a:r>
          <a:r>
            <a:rPr lang="en-US" sz="1800" b="1" kern="1200" dirty="0" err="1"/>
            <a:t>vaka</a:t>
          </a:r>
          <a:r>
            <a:rPr lang="en-US" sz="1800" b="1" kern="1200" dirty="0"/>
            <a:t> </a:t>
          </a:r>
          <a:r>
            <a:rPr lang="en-US" sz="1800" b="1" kern="1200" dirty="0" err="1"/>
            <a:t>lotu</a:t>
          </a:r>
          <a:r>
            <a:rPr lang="en-US" sz="1800" b="1" kern="1200" dirty="0"/>
            <a:t> e </a:t>
          </a:r>
          <a:r>
            <a:rPr lang="en-US" sz="1800" b="1" kern="1200" dirty="0" err="1"/>
            <a:t>rawata</a:t>
          </a:r>
          <a:r>
            <a:rPr lang="en-US" sz="1800" b="1" kern="1200" dirty="0"/>
            <a:t> </a:t>
          </a:r>
          <a:r>
            <a:rPr lang="en-US" sz="1800" b="1" kern="1200" dirty="0" err="1"/>
            <a:t>na</a:t>
          </a:r>
          <a:r>
            <a:rPr lang="en-US" sz="1800" b="1" kern="1200" dirty="0"/>
            <a:t> </a:t>
          </a:r>
          <a:r>
            <a:rPr lang="en-US" sz="1800" b="1" kern="1200" dirty="0" err="1"/>
            <a:t>kaukauwa</a:t>
          </a:r>
          <a:r>
            <a:rPr lang="en-US" sz="1800" b="1" kern="1200" dirty="0"/>
            <a:t> </a:t>
          </a:r>
          <a:r>
            <a:rPr lang="en-US" sz="1800" b="1" kern="1200" dirty="0" err="1"/>
            <a:t>vakapolitiki</a:t>
          </a:r>
          <a:r>
            <a:rPr lang="en-US" sz="1800" b="1" kern="1200" dirty="0"/>
            <a:t> </a:t>
          </a:r>
          <a:r>
            <a:rPr lang="en-US" sz="1800" b="1" kern="1200" dirty="0" err="1"/>
            <a:t>ena</a:t>
          </a:r>
          <a:r>
            <a:rPr lang="en-US" sz="1800" b="1" kern="1200" dirty="0"/>
            <a:t> </a:t>
          </a:r>
          <a:r>
            <a:rPr lang="en-US" sz="1800" b="1" kern="1200" dirty="0" err="1"/>
            <a:t>nodratou</a:t>
          </a:r>
          <a:r>
            <a:rPr lang="en-US" sz="1800" b="1" kern="1200" dirty="0"/>
            <a:t> </a:t>
          </a:r>
          <a:r>
            <a:rPr lang="en-US" sz="1800" b="1" kern="1200" dirty="0" err="1"/>
            <a:t>vakamalumalumutaki</a:t>
          </a:r>
          <a:r>
            <a:rPr lang="en-US" sz="1800" b="1" kern="1200" dirty="0"/>
            <a:t> </a:t>
          </a:r>
          <a:r>
            <a:rPr lang="en-US" sz="1800" b="1" kern="1200" dirty="0" err="1"/>
            <a:t>na</a:t>
          </a:r>
          <a:r>
            <a:rPr lang="en-US" sz="1800" b="1" kern="1200" dirty="0"/>
            <a:t> </a:t>
          </a:r>
          <a:r>
            <a:rPr lang="en-US" sz="1800" b="1" kern="1200" dirty="0" err="1"/>
            <a:t>yavusa</a:t>
          </a:r>
          <a:r>
            <a:rPr lang="en-US" sz="1800" b="1" kern="1200" dirty="0"/>
            <a:t> e tolu </a:t>
          </a:r>
          <a:r>
            <a:rPr lang="en-US" sz="1800" b="1" kern="1200" dirty="0" err="1"/>
            <a:t>oqo</a:t>
          </a:r>
          <a:r>
            <a:rPr lang="en-US" sz="1800" b="1" kern="1200" dirty="0"/>
            <a:t> </a:t>
          </a:r>
          <a:r>
            <a:rPr lang="en-US" sz="1800" b="1" kern="1200" dirty="0" err="1"/>
            <a:t>na</a:t>
          </a:r>
          <a:r>
            <a:rPr lang="en-US" sz="1800" b="1" kern="1200" dirty="0"/>
            <a:t> </a:t>
          </a:r>
          <a:r>
            <a:rPr lang="en-US" sz="1800" b="1" kern="1200" dirty="0" err="1"/>
            <a:t>Heruli</a:t>
          </a:r>
          <a:r>
            <a:rPr lang="en-US" sz="1800" b="1" kern="1200" dirty="0"/>
            <a:t>, Vandals </a:t>
          </a:r>
          <a:r>
            <a:rPr lang="en-US" sz="1800" b="1" kern="1200" dirty="0" err="1"/>
            <a:t>kei</a:t>
          </a:r>
          <a:r>
            <a:rPr lang="en-US" sz="1800" b="1" kern="1200" dirty="0"/>
            <a:t> </a:t>
          </a:r>
          <a:r>
            <a:rPr lang="en-US" sz="1800" b="1" kern="1200" dirty="0" err="1"/>
            <a:t>na</a:t>
          </a:r>
          <a:r>
            <a:rPr lang="en-US" sz="1800" b="1" kern="1200" dirty="0"/>
            <a:t>  Ostrogoths</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rPr>
            <a:t>Yabaki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en-US" sz="1800" b="1" kern="1200" dirty="0"/>
            <a:t>Na </a:t>
          </a:r>
          <a:r>
            <a:rPr lang="en-US" sz="1800" b="1" kern="1200" dirty="0" err="1"/>
            <a:t>turaga</a:t>
          </a:r>
          <a:r>
            <a:rPr lang="en-US" sz="1800" b="1" kern="1200" dirty="0"/>
            <a:t> </a:t>
          </a:r>
          <a:r>
            <a:rPr lang="en-US" sz="1800" b="1" kern="1200" dirty="0" err="1"/>
            <a:t>ni</a:t>
          </a:r>
          <a:r>
            <a:rPr lang="en-US" sz="1800" b="1" kern="1200" dirty="0"/>
            <a:t> </a:t>
          </a:r>
          <a:r>
            <a:rPr lang="en-US" sz="1800" b="1" kern="1200" dirty="0" err="1"/>
            <a:t>valu</a:t>
          </a:r>
          <a:r>
            <a:rPr lang="en-US" sz="1800" b="1" kern="1200" dirty="0"/>
            <a:t> ko Berthier </a:t>
          </a:r>
          <a:r>
            <a:rPr lang="en-US" sz="1800" b="1" kern="1200" dirty="0" err="1"/>
            <a:t>ena</a:t>
          </a:r>
          <a:r>
            <a:rPr lang="en-US" sz="1800" b="1" kern="1200" dirty="0"/>
            <a:t> </a:t>
          </a:r>
          <a:r>
            <a:rPr lang="en-US" sz="1800" b="1" kern="1200" dirty="0" err="1"/>
            <a:t>lewa</a:t>
          </a:r>
          <a:r>
            <a:rPr lang="en-US" sz="1800" b="1" kern="1200" dirty="0"/>
            <a:t> </a:t>
          </a:r>
          <a:r>
            <a:rPr lang="en-US" sz="1800" b="1" kern="1200" dirty="0" err="1"/>
            <a:t>nei</a:t>
          </a:r>
          <a:r>
            <a:rPr lang="en-US" sz="1800" b="1" kern="1200" dirty="0"/>
            <a:t> Napoleon e </a:t>
          </a:r>
          <a:r>
            <a:rPr lang="en-US" sz="1800" b="1" kern="1200" dirty="0" err="1"/>
            <a:t>vesuka</a:t>
          </a:r>
          <a:r>
            <a:rPr lang="en-US" sz="1800" b="1" kern="1200" dirty="0"/>
            <a:t> </a:t>
          </a:r>
          <a:r>
            <a:rPr lang="en-US" sz="1800" b="1" kern="1200" dirty="0" err="1"/>
            <a:t>na</a:t>
          </a:r>
          <a:r>
            <a:rPr lang="en-US" sz="1800" b="1" kern="1200" dirty="0"/>
            <a:t> Pope ka </a:t>
          </a:r>
          <a:r>
            <a:rPr lang="en-US" sz="1800" b="1" kern="1200" dirty="0" err="1"/>
            <a:t>vakaotia</a:t>
          </a:r>
          <a:r>
            <a:rPr lang="en-US" sz="1800" b="1" kern="1200" dirty="0"/>
            <a:t> </a:t>
          </a:r>
          <a:r>
            <a:rPr lang="en-US" sz="1800" b="1" kern="1200" dirty="0" err="1"/>
            <a:t>na</a:t>
          </a:r>
          <a:r>
            <a:rPr lang="en-US" sz="1800" b="1" kern="1200" dirty="0"/>
            <a:t> </a:t>
          </a:r>
          <a:r>
            <a:rPr lang="en-US" sz="1800" b="1" kern="1200" dirty="0" err="1"/>
            <a:t>nona</a:t>
          </a:r>
          <a:r>
            <a:rPr lang="en-US" sz="1800" b="1" kern="1200" dirty="0"/>
            <a:t> </a:t>
          </a:r>
          <a:r>
            <a:rPr lang="en-US" sz="1800" b="1" kern="1200" dirty="0" err="1"/>
            <a:t>lewa</a:t>
          </a:r>
          <a:r>
            <a:rPr lang="en-US" sz="1800" b="1" kern="1200" dirty="0"/>
            <a:t> </a:t>
          </a:r>
          <a:r>
            <a:rPr lang="en-US" sz="1800" b="1" kern="1200" dirty="0" err="1"/>
            <a:t>na</a:t>
          </a:r>
          <a:r>
            <a:rPr lang="en-US" sz="1800" b="1" kern="1200" dirty="0"/>
            <a:t> </a:t>
          </a:r>
          <a:r>
            <a:rPr lang="en-US" sz="1800" b="1" kern="1200" dirty="0" err="1"/>
            <a:t>Lotu</a:t>
          </a:r>
          <a:r>
            <a:rPr lang="en-US" sz="1800" b="1" kern="1200" dirty="0"/>
            <a:t> </a:t>
          </a:r>
          <a:r>
            <a:rPr lang="en-US" sz="1800" b="1" kern="1200" dirty="0" err="1"/>
            <a:t>Vakaroma</a:t>
          </a:r>
          <a:r>
            <a:rPr lang="en-US" sz="1800" b="1" kern="1200" dirty="0"/>
            <a:t> (Roman Church)</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s-ES" sz="2000" kern="1200" dirty="0">
              <a:effectLst>
                <a:outerShdw blurRad="38100" dist="38100" dir="2700000" algn="tl">
                  <a:srgbClr val="000000">
                    <a:alpha val="43137"/>
                  </a:srgbClr>
                </a:outerShdw>
              </a:effectLst>
            </a:rPr>
            <a:t>Yabaki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Era </a:t>
          </a:r>
          <a:r>
            <a:rPr lang="en-US" sz="1800" b="1" kern="1200" dirty="0" err="1"/>
            <a:t>kena</a:t>
          </a:r>
          <a:r>
            <a:rPr lang="en-US" sz="1800" b="1" kern="1200" dirty="0"/>
            <a:t> I matai me vola </a:t>
          </a:r>
          <a:r>
            <a:rPr lang="en-US" sz="1800" b="1" kern="1200" dirty="0" err="1"/>
            <a:t>na</a:t>
          </a:r>
          <a:r>
            <a:rPr lang="en-US" sz="1800" b="1" kern="1200" dirty="0"/>
            <a:t> </a:t>
          </a:r>
          <a:r>
            <a:rPr lang="en-US" sz="1800" b="1" kern="1200" dirty="0" err="1"/>
            <a:t>i</a:t>
          </a:r>
          <a:r>
            <a:rPr lang="en-US" sz="1800" b="1" kern="1200" dirty="0"/>
            <a:t> Vola Tabu </a:t>
          </a:r>
          <a:r>
            <a:rPr lang="en-US" sz="1800" b="1" kern="1200" dirty="0" err="1"/>
            <a:t>ena</a:t>
          </a:r>
          <a:r>
            <a:rPr lang="en-US" sz="1800" b="1" kern="1200" dirty="0"/>
            <a:t> </a:t>
          </a:r>
          <a:r>
            <a:rPr lang="en-US" sz="1800" b="1" kern="1200" dirty="0" err="1"/>
            <a:t>nodra</a:t>
          </a:r>
          <a:r>
            <a:rPr lang="en-US" sz="1800" b="1" kern="1200" dirty="0"/>
            <a:t> </a:t>
          </a:r>
          <a:r>
            <a:rPr lang="en-US" sz="1800" b="1" kern="1200" dirty="0" err="1"/>
            <a:t>vosa</a:t>
          </a:r>
          <a:r>
            <a:rPr lang="en-US" sz="1800" b="1" kern="1200" dirty="0"/>
            <a:t> (me </a:t>
          </a:r>
          <a:r>
            <a:rPr lang="en-US" sz="1800" b="1" kern="1200" dirty="0" err="1"/>
            <a:t>yacova</a:t>
          </a:r>
          <a:r>
            <a:rPr lang="en-US" sz="1800" b="1" kern="1200" dirty="0"/>
            <a:t> </a:t>
          </a:r>
          <a:r>
            <a:rPr lang="en-US" sz="1800" b="1" kern="1200" dirty="0" err="1"/>
            <a:t>mai</a:t>
          </a:r>
          <a:r>
            <a:rPr lang="en-US" sz="1800" b="1" kern="1200" dirty="0"/>
            <a:t> </a:t>
          </a:r>
          <a:r>
            <a:rPr lang="en-US" sz="1800" b="1" kern="1200" dirty="0" err="1"/>
            <a:t>na</a:t>
          </a:r>
          <a:r>
            <a:rPr lang="en-US" sz="1800" b="1" kern="1200" dirty="0"/>
            <a:t> </a:t>
          </a:r>
          <a:r>
            <a:rPr lang="en-US" sz="1800" b="1" kern="1200" dirty="0" err="1"/>
            <a:t>gauna</a:t>
          </a:r>
          <a:r>
            <a:rPr lang="en-US" sz="1800" b="1" kern="1200" dirty="0"/>
            <a:t> </a:t>
          </a:r>
          <a:r>
            <a:rPr lang="en-US" sz="1800" b="1" kern="1200" dirty="0" err="1"/>
            <a:t>oya</a:t>
          </a:r>
          <a:r>
            <a:rPr lang="en-US" sz="1800" b="1" kern="1200" dirty="0"/>
            <a:t>, e </a:t>
          </a:r>
          <a:r>
            <a:rPr lang="en-US" sz="1800" b="1" kern="1200" dirty="0" err="1"/>
            <a:t>volai</a:t>
          </a:r>
          <a:r>
            <a:rPr lang="en-US" sz="1800" b="1" kern="1200" dirty="0"/>
            <a:t> ga </a:t>
          </a:r>
          <a:r>
            <a:rPr lang="en-US" sz="1800" b="1" kern="1200" dirty="0" err="1"/>
            <a:t>vaka</a:t>
          </a:r>
          <a:r>
            <a:rPr lang="en-US" sz="1800" b="1" kern="1200" dirty="0"/>
            <a:t> </a:t>
          </a:r>
          <a:r>
            <a:rPr lang="en-US" sz="1800" b="1" kern="1200" dirty="0" err="1"/>
            <a:t>Latini</a:t>
          </a:r>
          <a:r>
            <a:rPr lang="en-US" sz="1800" b="1" kern="1200" dirty="0"/>
            <a:t>, </a:t>
          </a:r>
          <a:r>
            <a:rPr lang="en-US" sz="1800" b="1" kern="1200" dirty="0" err="1"/>
            <a:t>Kiriki</a:t>
          </a:r>
          <a:r>
            <a:rPr lang="en-US" sz="1800" b="1" kern="1200" dirty="0"/>
            <a:t> se </a:t>
          </a:r>
          <a:r>
            <a:rPr lang="en-US" sz="1800" b="1" kern="1200" dirty="0" err="1"/>
            <a:t>Iperiu</a:t>
          </a:r>
          <a:r>
            <a:rPr lang="es-ES" sz="1800" b="1" kern="1200" dirty="0"/>
            <a:t>).</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Me </a:t>
          </a:r>
          <a:r>
            <a:rPr lang="en-US" sz="1800" b="1" kern="1200" dirty="0" err="1"/>
            <a:t>vaka</a:t>
          </a:r>
          <a:r>
            <a:rPr lang="en-US" sz="1800" b="1" kern="1200" dirty="0"/>
            <a:t> </a:t>
          </a:r>
          <a:r>
            <a:rPr lang="en-US" sz="1800" b="1" kern="1200" dirty="0" err="1"/>
            <a:t>ni</a:t>
          </a:r>
          <a:r>
            <a:rPr lang="en-US" sz="1800" b="1" kern="1200" dirty="0"/>
            <a:t> </a:t>
          </a:r>
          <a:r>
            <a:rPr lang="en-US" sz="1800" b="1" kern="1200" dirty="0" err="1"/>
            <a:t>vakatabui</a:t>
          </a:r>
          <a:r>
            <a:rPr lang="en-US" sz="1800" b="1" kern="1200" dirty="0"/>
            <a:t> </a:t>
          </a:r>
          <a:r>
            <a:rPr lang="en-US" sz="1800" b="1" kern="1200" dirty="0" err="1"/>
            <a:t>na</a:t>
          </a:r>
          <a:r>
            <a:rPr lang="en-US" sz="1800" b="1" kern="1200" dirty="0"/>
            <a:t> </a:t>
          </a:r>
          <a:r>
            <a:rPr lang="en-US" sz="1800" b="1" kern="1200" dirty="0" err="1"/>
            <a:t>i</a:t>
          </a:r>
          <a:r>
            <a:rPr lang="en-US" sz="1800" b="1" kern="1200" dirty="0"/>
            <a:t> vola </a:t>
          </a:r>
          <a:r>
            <a:rPr lang="en-US" sz="1800" b="1" kern="1200" dirty="0" err="1"/>
            <a:t>oqo</a:t>
          </a:r>
          <a:r>
            <a:rPr lang="en-US" sz="1800" b="1" kern="1200" dirty="0"/>
            <a:t>, era </a:t>
          </a:r>
          <a:r>
            <a:rPr lang="en-US" sz="1800" b="1" kern="1200" dirty="0" err="1"/>
            <a:t>dau</a:t>
          </a:r>
          <a:r>
            <a:rPr lang="en-US" sz="1800" b="1" kern="1200" dirty="0"/>
            <a:t> </a:t>
          </a:r>
          <a:r>
            <a:rPr lang="en-US" sz="1800" b="1" kern="1200" dirty="0" err="1"/>
            <a:t>qai</a:t>
          </a:r>
          <a:r>
            <a:rPr lang="en-US" sz="1800" b="1" kern="1200" dirty="0"/>
            <a:t> </a:t>
          </a:r>
          <a:r>
            <a:rPr lang="en-US" sz="1800" b="1" kern="1200" dirty="0" err="1"/>
            <a:t>laki</a:t>
          </a:r>
          <a:r>
            <a:rPr lang="en-US" sz="1800" b="1" kern="1200" dirty="0"/>
            <a:t> </a:t>
          </a:r>
          <a:r>
            <a:rPr lang="en-US" sz="1800" b="1" kern="1200" dirty="0" err="1"/>
            <a:t>lavetaka</a:t>
          </a:r>
          <a:r>
            <a:rPr lang="en-US" sz="1800" b="1" kern="1200" dirty="0"/>
            <a:t> </a:t>
          </a:r>
          <a:r>
            <a:rPr lang="en-US" sz="1800" b="1" kern="1200" dirty="0" err="1"/>
            <a:t>ena</a:t>
          </a:r>
          <a:r>
            <a:rPr lang="en-US" sz="1800" b="1" kern="1200" dirty="0"/>
            <a:t> loma </a:t>
          </a:r>
          <a:r>
            <a:rPr lang="en-US" sz="1800" b="1" kern="1200" dirty="0" err="1"/>
            <a:t>ni</a:t>
          </a:r>
          <a:r>
            <a:rPr lang="en-US" sz="1800" b="1" kern="1200" dirty="0"/>
            <a:t> </a:t>
          </a:r>
          <a:r>
            <a:rPr lang="en-US" sz="1800" b="1" kern="1200" dirty="0" err="1"/>
            <a:t>vei</a:t>
          </a:r>
          <a:r>
            <a:rPr lang="en-US" sz="1800" b="1" kern="1200" dirty="0"/>
            <a:t> </a:t>
          </a:r>
          <a:r>
            <a:rPr lang="en-US" sz="1800" b="1" kern="1200" dirty="0" err="1"/>
            <a:t>qara</a:t>
          </a:r>
          <a:r>
            <a:rPr lang="en-US" sz="1800" b="1" kern="1200" dirty="0"/>
            <a:t>, ka </a:t>
          </a:r>
          <a:r>
            <a:rPr lang="en-US" sz="1800" b="1" kern="1200" dirty="0" err="1"/>
            <a:t>vunitaki</a:t>
          </a:r>
          <a:r>
            <a:rPr lang="en-US" sz="1800" b="1" kern="1200" dirty="0"/>
            <a:t> </a:t>
          </a:r>
          <a:r>
            <a:rPr lang="en-US" sz="1800" b="1" kern="1200" dirty="0" err="1"/>
            <a:t>ira</a:t>
          </a:r>
          <a:r>
            <a:rPr lang="en-US" sz="1800" b="1" kern="1200" dirty="0"/>
            <a:t> </a:t>
          </a:r>
          <a:r>
            <a:rPr lang="en-US" sz="1800" b="1" kern="1200" dirty="0" err="1"/>
            <a:t>mai</a:t>
          </a:r>
          <a:r>
            <a:rPr lang="en-US" sz="1800" b="1" kern="1200" dirty="0"/>
            <a:t> </a:t>
          </a:r>
          <a:r>
            <a:rPr lang="en-US" sz="1800" b="1" kern="1200" dirty="0" err="1"/>
            <a:t>vei</a:t>
          </a:r>
          <a:r>
            <a:rPr lang="en-US" sz="1800" b="1" kern="1200" dirty="0"/>
            <a:t> </a:t>
          </a:r>
          <a:r>
            <a:rPr lang="en-US" sz="1800" b="1" kern="1200" dirty="0" err="1"/>
            <a:t>ira</a:t>
          </a:r>
          <a:r>
            <a:rPr lang="en-US" sz="1800" b="1" kern="1200" dirty="0"/>
            <a:t> </a:t>
          </a:r>
          <a:r>
            <a:rPr lang="en-US" sz="1800" b="1" kern="1200" dirty="0" err="1"/>
            <a:t>na</a:t>
          </a:r>
          <a:r>
            <a:rPr lang="en-US" sz="1800" b="1" kern="1200" dirty="0"/>
            <a:t> </a:t>
          </a:r>
          <a:r>
            <a:rPr lang="en-US" sz="1800" b="1" kern="1200" dirty="0" err="1"/>
            <a:t>nona</a:t>
          </a:r>
          <a:r>
            <a:rPr lang="en-US" sz="1800" b="1" kern="1200" dirty="0"/>
            <a:t> </a:t>
          </a:r>
          <a:r>
            <a:rPr lang="en-US" sz="1800" b="1" kern="1200" dirty="0" err="1"/>
            <a:t>tamata</a:t>
          </a:r>
          <a:r>
            <a:rPr lang="en-US" sz="1800" b="1" kern="1200" dirty="0"/>
            <a:t> </a:t>
          </a:r>
          <a:r>
            <a:rPr lang="en-US" sz="1800" b="1" kern="1200" dirty="0" err="1"/>
            <a:t>na</a:t>
          </a:r>
          <a:r>
            <a:rPr lang="en-US" sz="1800" b="1" kern="1200" dirty="0"/>
            <a:t> pope (papists) o </a:t>
          </a:r>
          <a:r>
            <a:rPr lang="en-US" sz="1800" b="1" kern="1200" dirty="0" err="1"/>
            <a:t>ira</a:t>
          </a:r>
          <a:r>
            <a:rPr lang="en-US" sz="1800" b="1" kern="1200" dirty="0"/>
            <a:t> ka </a:t>
          </a:r>
          <a:r>
            <a:rPr lang="en-US" sz="1800" b="1" kern="1200" dirty="0" err="1"/>
            <a:t>vakasasataki</a:t>
          </a:r>
          <a:r>
            <a:rPr lang="en-US" sz="1800" b="1" kern="1200" dirty="0"/>
            <a:t> </a:t>
          </a:r>
          <a:r>
            <a:rPr lang="en-US" sz="1800" b="1" kern="1200" dirty="0" err="1"/>
            <a:t>ira</a:t>
          </a:r>
          <a:r>
            <a:rPr lang="en-US" sz="1800" b="1" kern="1200" dirty="0"/>
            <a:t>.</a:t>
          </a:r>
          <a:endParaRPr lang="es-ES" sz="1800" b="1" kern="1200" dirty="0"/>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Era </a:t>
          </a:r>
          <a:r>
            <a:rPr lang="en-US" sz="1800" b="1" kern="1200" dirty="0" err="1"/>
            <a:t>kauta</a:t>
          </a:r>
          <a:r>
            <a:rPr lang="en-US" sz="1800" b="1" kern="1200" dirty="0"/>
            <a:t> </a:t>
          </a:r>
          <a:r>
            <a:rPr lang="en-US" sz="1800" b="1" kern="1200" dirty="0" err="1"/>
            <a:t>vata</a:t>
          </a:r>
          <a:r>
            <a:rPr lang="en-US" sz="1800" b="1" kern="1200" dirty="0"/>
            <a:t> </a:t>
          </a:r>
          <a:r>
            <a:rPr lang="en-US" sz="1800" b="1" kern="1200" dirty="0" err="1"/>
            <a:t>kei</a:t>
          </a:r>
          <a:r>
            <a:rPr lang="en-US" sz="1800" b="1" kern="1200" dirty="0"/>
            <a:t> </a:t>
          </a:r>
          <a:r>
            <a:rPr lang="en-US" sz="1800" b="1" kern="1200" dirty="0" err="1"/>
            <a:t>ira</a:t>
          </a:r>
          <a:r>
            <a:rPr lang="en-US" sz="1800" b="1" kern="1200" dirty="0"/>
            <a:t> e </a:t>
          </a:r>
          <a:r>
            <a:rPr lang="en-US" sz="1800" b="1" kern="1200" dirty="0" err="1"/>
            <a:t>vuqa</a:t>
          </a:r>
          <a:r>
            <a:rPr lang="en-US" sz="1800" b="1" kern="1200" dirty="0"/>
            <a:t> </a:t>
          </a:r>
          <a:r>
            <a:rPr lang="en-US" sz="1800" b="1" kern="1200" dirty="0" err="1"/>
            <a:t>na</a:t>
          </a:r>
          <a:r>
            <a:rPr lang="en-US" sz="1800" b="1" kern="1200" dirty="0"/>
            <a:t> </a:t>
          </a:r>
          <a:r>
            <a:rPr lang="en-US" sz="1800" b="1" kern="1200" dirty="0" err="1"/>
            <a:t>i</a:t>
          </a:r>
          <a:r>
            <a:rPr lang="en-US" sz="1800" b="1" kern="1200" dirty="0"/>
            <a:t> wase </a:t>
          </a:r>
          <a:r>
            <a:rPr lang="en-US" sz="1800" b="1" kern="1200" dirty="0" err="1"/>
            <a:t>ni</a:t>
          </a:r>
          <a:r>
            <a:rPr lang="en-US" sz="1800" b="1" kern="1200" dirty="0"/>
            <a:t> </a:t>
          </a:r>
          <a:r>
            <a:rPr lang="en-US" sz="1800" b="1" kern="1200" dirty="0" err="1"/>
            <a:t>i</a:t>
          </a:r>
          <a:r>
            <a:rPr lang="en-US" sz="1800" b="1" kern="1200" dirty="0"/>
            <a:t> Vola Tabu ka </a:t>
          </a:r>
          <a:r>
            <a:rPr lang="en-US" sz="1800" b="1" kern="1200" dirty="0" err="1"/>
            <a:t>qai</a:t>
          </a:r>
          <a:r>
            <a:rPr lang="en-US" sz="1800" b="1" kern="1200" dirty="0"/>
            <a:t> </a:t>
          </a:r>
          <a:r>
            <a:rPr lang="en-US" sz="1800" b="1" kern="1200" dirty="0" err="1"/>
            <a:t>dau</a:t>
          </a:r>
          <a:r>
            <a:rPr lang="en-US" sz="1800" b="1" kern="1200" dirty="0"/>
            <a:t> </a:t>
          </a:r>
          <a:r>
            <a:rPr lang="en-US" sz="1800" b="1" kern="1200" dirty="0" err="1"/>
            <a:t>veiwaseitaka</a:t>
          </a:r>
          <a:r>
            <a:rPr lang="en-US" sz="1800" b="1" kern="1200" dirty="0"/>
            <a:t> </a:t>
          </a:r>
          <a:r>
            <a:rPr lang="en-US" sz="1800" b="1" kern="1200" dirty="0" err="1"/>
            <a:t>vakai</a:t>
          </a:r>
          <a:r>
            <a:rPr lang="en-US" sz="1800" b="1" kern="1200" dirty="0"/>
            <a:t> </a:t>
          </a:r>
          <a:r>
            <a:rPr lang="en-US" sz="1800" b="1" kern="1200" dirty="0" err="1"/>
            <a:t>ira</a:t>
          </a:r>
          <a:r>
            <a:rPr lang="en-US" sz="1800" b="1" kern="1200" dirty="0"/>
            <a:t> </a:t>
          </a:r>
          <a:r>
            <a:rPr lang="en-US" sz="1800" b="1" kern="1200" dirty="0" err="1"/>
            <a:t>ena</a:t>
          </a:r>
          <a:r>
            <a:rPr lang="en-US" sz="1800" b="1" kern="1200" dirty="0"/>
            <a:t> </a:t>
          </a:r>
          <a:r>
            <a:rPr lang="en-US" sz="1800" b="1" kern="1200" dirty="0" err="1"/>
            <a:t>kena</a:t>
          </a:r>
          <a:r>
            <a:rPr lang="en-US" sz="1800" b="1" kern="1200" dirty="0"/>
            <a:t> </a:t>
          </a:r>
          <a:r>
            <a:rPr lang="en-US" sz="1800" b="1" kern="1200" dirty="0" err="1"/>
            <a:t>gauna</a:t>
          </a:r>
          <a:r>
            <a:rPr lang="en-US" sz="1800" b="1" kern="1200" dirty="0"/>
            <a:t> </a:t>
          </a:r>
          <a:r>
            <a:rPr lang="en-US" sz="1800" b="1" kern="1200" dirty="0" err="1"/>
            <a:t>donu</a:t>
          </a:r>
          <a:r>
            <a:rPr lang="en-US" sz="1800" b="1" kern="1200" dirty="0"/>
            <a:t>, ka </a:t>
          </a:r>
          <a:r>
            <a:rPr lang="en-US" sz="1800" b="1" kern="1200" dirty="0" err="1"/>
            <a:t>solia</a:t>
          </a:r>
          <a:r>
            <a:rPr lang="en-US" sz="1800" b="1" kern="1200" dirty="0"/>
            <a:t> </a:t>
          </a:r>
          <a:r>
            <a:rPr lang="en-US" sz="1800" b="1" kern="1200" dirty="0" err="1"/>
            <a:t>vei</a:t>
          </a:r>
          <a:r>
            <a:rPr lang="en-US" sz="1800" b="1" kern="1200" dirty="0"/>
            <a:t> </a:t>
          </a:r>
          <a:r>
            <a:rPr lang="en-US" sz="1800" b="1" kern="1200" dirty="0" err="1"/>
            <a:t>ira</a:t>
          </a:r>
          <a:r>
            <a:rPr lang="en-US" sz="1800" b="1" kern="1200" dirty="0"/>
            <a:t> </a:t>
          </a:r>
          <a:r>
            <a:rPr lang="en-US" sz="1800" b="1" kern="1200" dirty="0" err="1"/>
            <a:t>na</a:t>
          </a:r>
          <a:r>
            <a:rPr lang="en-US" sz="1800" b="1" kern="1200" dirty="0"/>
            <a:t> </a:t>
          </a:r>
          <a:r>
            <a:rPr lang="en-US" sz="1800" b="1" kern="1200" dirty="0" err="1"/>
            <a:t>nuinui</a:t>
          </a:r>
          <a:r>
            <a:rPr lang="en-US" sz="1800" b="1" kern="1200" dirty="0"/>
            <a:t> </a:t>
          </a:r>
          <a:r>
            <a:rPr lang="en-US" sz="1800" b="1" kern="1200" dirty="0" err="1"/>
            <a:t>kei</a:t>
          </a:r>
          <a:r>
            <a:rPr lang="en-US" sz="1800" b="1" kern="1200" dirty="0"/>
            <a:t> </a:t>
          </a:r>
          <a:r>
            <a:rPr lang="en-US" sz="1800" b="1" kern="1200" dirty="0" err="1"/>
            <a:t>na</a:t>
          </a:r>
          <a:r>
            <a:rPr lang="en-US" sz="1800" b="1" kern="1200" dirty="0"/>
            <a:t> </a:t>
          </a:r>
          <a:r>
            <a:rPr lang="en-US" sz="1800" b="1" kern="1200" dirty="0" err="1"/>
            <a:t>yaloqaqa</a:t>
          </a:r>
          <a:r>
            <a:rPr lang="en-US" sz="1800" b="1" kern="1200" dirty="0"/>
            <a:t> </a:t>
          </a:r>
          <a:r>
            <a:rPr lang="en-US" sz="1800" b="1" kern="1200" dirty="0" err="1"/>
            <a:t>ni</a:t>
          </a:r>
          <a:r>
            <a:rPr lang="en-US" sz="1800" b="1" kern="1200" dirty="0"/>
            <a:t> </a:t>
          </a:r>
          <a:r>
            <a:rPr lang="en-US" sz="1800" b="1" kern="1200" dirty="0" err="1"/>
            <a:t>Turaga</a:t>
          </a:r>
          <a:r>
            <a:rPr lang="es-ES" sz="1800" b="1" kern="1200" dirty="0"/>
            <a:t>.</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Era </a:t>
          </a:r>
          <a:r>
            <a:rPr lang="en-US" sz="1800" b="1" kern="1200" dirty="0" err="1"/>
            <a:t>maroroya</a:t>
          </a:r>
          <a:r>
            <a:rPr lang="en-US" sz="1800" b="1" kern="1200" dirty="0"/>
            <a:t> </a:t>
          </a:r>
          <a:r>
            <a:rPr lang="en-US" sz="1800" b="1" kern="1200" dirty="0" err="1"/>
            <a:t>na</a:t>
          </a:r>
          <a:r>
            <a:rPr lang="en-US" sz="1800" b="1" kern="1200" dirty="0"/>
            <a:t> </a:t>
          </a:r>
          <a:r>
            <a:rPr lang="en-US" sz="1800" b="1" kern="1200" dirty="0" err="1"/>
            <a:t>dina</a:t>
          </a:r>
          <a:r>
            <a:rPr lang="en-US" sz="1800" b="1" kern="1200" dirty="0"/>
            <a:t> </a:t>
          </a:r>
          <a:r>
            <a:rPr lang="en-US" sz="1800" b="1" kern="1200" dirty="0" err="1"/>
            <a:t>vaka</a:t>
          </a:r>
          <a:r>
            <a:rPr lang="en-US" sz="1800" b="1" kern="1200" dirty="0"/>
            <a:t> </a:t>
          </a:r>
          <a:r>
            <a:rPr lang="en-US" sz="1800" b="1" kern="1200" dirty="0" err="1"/>
            <a:t>i</a:t>
          </a:r>
          <a:r>
            <a:rPr lang="en-US" sz="1800" b="1" kern="1200" dirty="0"/>
            <a:t> Vola Tabu ka </a:t>
          </a:r>
          <a:r>
            <a:rPr lang="en-US" sz="1800" b="1" kern="1200" dirty="0" err="1"/>
            <a:t>ra</a:t>
          </a:r>
          <a:r>
            <a:rPr lang="en-US" sz="1800" b="1" kern="1200" dirty="0"/>
            <a:t> </a:t>
          </a:r>
          <a:r>
            <a:rPr lang="en-US" sz="1800" b="1" kern="1200" dirty="0" err="1"/>
            <a:t>kila</a:t>
          </a:r>
          <a:r>
            <a:rPr lang="en-US" sz="1800" b="1" kern="1200" dirty="0"/>
            <a:t> </a:t>
          </a:r>
          <a:r>
            <a:rPr lang="en-US" sz="1800" b="1" kern="1200" dirty="0" err="1"/>
            <a:t>tu</a:t>
          </a:r>
          <a:r>
            <a:rPr lang="en-US" sz="1800" b="1" kern="1200" dirty="0"/>
            <a:t> </a:t>
          </a:r>
          <a:r>
            <a:rPr lang="en-US" sz="1800" b="1" kern="1200" dirty="0" err="1"/>
            <a:t>mai</a:t>
          </a:r>
          <a:r>
            <a:rPr lang="en-US" sz="1800" b="1" kern="1200" dirty="0"/>
            <a:t> </a:t>
          </a:r>
          <a:r>
            <a:rPr lang="en-US" sz="1800" b="1" kern="1200" dirty="0" err="1"/>
            <a:t>na</a:t>
          </a:r>
          <a:r>
            <a:rPr lang="en-US" sz="1800" b="1" kern="1200" dirty="0"/>
            <a:t> </a:t>
          </a:r>
          <a:r>
            <a:rPr lang="en-US" sz="1800" b="1" kern="1200" dirty="0" err="1"/>
            <a:t>drau</a:t>
          </a:r>
          <a:r>
            <a:rPr lang="en-US" sz="1800" b="1" kern="1200" dirty="0"/>
            <a:t> </a:t>
          </a:r>
          <a:r>
            <a:rPr lang="en-US" sz="1800" b="1" kern="1200" dirty="0" err="1"/>
            <a:t>na</a:t>
          </a:r>
          <a:r>
            <a:rPr lang="en-US" sz="1800" b="1" kern="1200" dirty="0"/>
            <a:t> </a:t>
          </a:r>
          <a:r>
            <a:rPr lang="en-US" sz="1800" b="1" kern="1200" dirty="0" err="1"/>
            <a:t>yabaki</a:t>
          </a:r>
          <a:r>
            <a:rPr lang="en-US" sz="1800" b="1" kern="1200" dirty="0"/>
            <a:t>. Era </a:t>
          </a:r>
          <a:r>
            <a:rPr lang="en-US" sz="1800" b="1" kern="1200" dirty="0" err="1"/>
            <a:t>kilai</a:t>
          </a:r>
          <a:r>
            <a:rPr lang="en-US" sz="1800" b="1" kern="1200" dirty="0"/>
            <a:t> </a:t>
          </a:r>
          <a:r>
            <a:rPr lang="en-US" sz="1800" b="1" kern="1200" dirty="0" err="1"/>
            <a:t>tani</a:t>
          </a:r>
          <a:r>
            <a:rPr lang="en-US" sz="1800" b="1" kern="1200" dirty="0"/>
            <a:t> </a:t>
          </a:r>
          <a:r>
            <a:rPr lang="en-US" sz="1800" b="1" kern="1200" dirty="0" err="1"/>
            <a:t>ena</a:t>
          </a:r>
          <a:r>
            <a:rPr lang="en-US" sz="1800" b="1" kern="1200" dirty="0"/>
            <a:t> </a:t>
          </a:r>
          <a:r>
            <a:rPr lang="en-US" sz="1800" b="1" kern="1200" dirty="0" err="1"/>
            <a:t>nodra</a:t>
          </a:r>
          <a:r>
            <a:rPr lang="en-US" sz="1800" b="1" kern="1200" dirty="0"/>
            <a:t> </a:t>
          </a:r>
          <a:r>
            <a:rPr lang="en-US" sz="1800" b="1" kern="1200" dirty="0" err="1"/>
            <a:t>yalodina</a:t>
          </a:r>
          <a:r>
            <a:rPr lang="en-US" sz="1800" b="1" kern="1200" dirty="0"/>
            <a:t> </a:t>
          </a:r>
          <a:r>
            <a:rPr lang="en-US" sz="1800" b="1" kern="1200" dirty="0" err="1"/>
            <a:t>kei</a:t>
          </a:r>
          <a:r>
            <a:rPr lang="en-US" sz="1800" b="1" kern="1200" dirty="0"/>
            <a:t> </a:t>
          </a:r>
          <a:r>
            <a:rPr lang="en-US" sz="1800" b="1" kern="1200" dirty="0" err="1"/>
            <a:t>na</a:t>
          </a:r>
          <a:r>
            <a:rPr lang="en-US" sz="1800" b="1" kern="1200" dirty="0"/>
            <a:t> soli </a:t>
          </a:r>
          <a:r>
            <a:rPr lang="en-US" sz="1800" b="1" kern="1200" dirty="0" err="1"/>
            <a:t>bula</a:t>
          </a:r>
          <a:r>
            <a:rPr lang="en-US" sz="1800" b="1" kern="1200" dirty="0"/>
            <a:t>.</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Era </a:t>
          </a:r>
          <a:r>
            <a:rPr lang="en-US" sz="1800" b="1" kern="1200" dirty="0" err="1"/>
            <a:t>vakalotutaki</a:t>
          </a:r>
          <a:r>
            <a:rPr lang="en-US" sz="1800" b="1" kern="1200" dirty="0"/>
            <a:t> </a:t>
          </a:r>
          <a:r>
            <a:rPr lang="en-US" sz="1800" b="1" kern="1200" dirty="0" err="1"/>
            <a:t>va</a:t>
          </a:r>
          <a:r>
            <a:rPr lang="en-US" sz="1800" b="1" kern="1200" dirty="0"/>
            <a:t> koro </a:t>
          </a:r>
          <a:r>
            <a:rPr lang="en-US" sz="1800" b="1" kern="1200" dirty="0" err="1"/>
            <a:t>na</a:t>
          </a:r>
          <a:r>
            <a:rPr lang="en-US" sz="1800" b="1" kern="1200" dirty="0"/>
            <a:t> I wase </a:t>
          </a:r>
          <a:r>
            <a:rPr lang="en-US" sz="1800" b="1" kern="1200" dirty="0" err="1"/>
            <a:t>ni</a:t>
          </a:r>
          <a:r>
            <a:rPr lang="en-US" sz="1800" b="1" kern="1200" dirty="0"/>
            <a:t> </a:t>
          </a:r>
          <a:r>
            <a:rPr lang="en-US" sz="1800" b="1" kern="1200" dirty="0" err="1"/>
            <a:t>ceva</a:t>
          </a:r>
          <a:r>
            <a:rPr lang="en-US" sz="1800" b="1" kern="1200" dirty="0"/>
            <a:t> </a:t>
          </a:r>
          <a:r>
            <a:rPr lang="en-US" sz="1800" b="1" kern="1200" dirty="0" err="1"/>
            <a:t>kei</a:t>
          </a:r>
          <a:r>
            <a:rPr lang="en-US" sz="1800" b="1" kern="1200" dirty="0"/>
            <a:t> </a:t>
          </a:r>
          <a:r>
            <a:rPr lang="en-US" sz="1800" b="1" kern="1200" dirty="0" err="1"/>
            <a:t>Varanise</a:t>
          </a:r>
          <a:r>
            <a:rPr lang="en-US" sz="1800" b="1" kern="1200" dirty="0"/>
            <a:t>, </a:t>
          </a:r>
          <a:r>
            <a:rPr lang="en-US" sz="1800" b="1" kern="1200" dirty="0" err="1"/>
            <a:t>kei</a:t>
          </a:r>
          <a:r>
            <a:rPr lang="en-US" sz="1800" b="1" kern="1200" dirty="0"/>
            <a:t> </a:t>
          </a:r>
          <a:r>
            <a:rPr lang="en-US" sz="1800" b="1" kern="1200" dirty="0" err="1"/>
            <a:t>na</a:t>
          </a:r>
          <a:r>
            <a:rPr lang="en-US" sz="1800" b="1" kern="1200" dirty="0"/>
            <a:t> </a:t>
          </a:r>
          <a:r>
            <a:rPr lang="en-US" sz="1800" b="1" kern="1200" dirty="0" err="1"/>
            <a:t>vualiku</a:t>
          </a:r>
          <a:r>
            <a:rPr lang="en-US" sz="1800" b="1" kern="1200" dirty="0"/>
            <a:t> </a:t>
          </a:r>
          <a:r>
            <a:rPr lang="en-US" sz="1800" b="1" kern="1200" dirty="0" err="1"/>
            <a:t>kei</a:t>
          </a:r>
          <a:r>
            <a:rPr lang="en-US" sz="1800" b="1" kern="1200" dirty="0"/>
            <a:t> </a:t>
          </a:r>
          <a:r>
            <a:rPr lang="en-US" sz="1800" b="1" kern="1200" dirty="0" err="1"/>
            <a:t>Itali</a:t>
          </a:r>
          <a:r>
            <a:rPr lang="en-US" sz="1800" b="1" kern="1200" dirty="0"/>
            <a:t>, Piedmont</a:t>
          </a:r>
          <a:r>
            <a:rPr lang="es-ES" sz="1800" b="1" kern="1200" dirty="0"/>
            <a: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 </a:t>
          </a:r>
          <a:r>
            <a:rPr lang="en-US" sz="1800" b="1" kern="1200" dirty="0" err="1"/>
            <a:t>vuqa</a:t>
          </a:r>
          <a:r>
            <a:rPr lang="en-US" sz="1800" b="1" kern="1200" dirty="0"/>
            <a:t> </a:t>
          </a:r>
          <a:r>
            <a:rPr lang="en-US" sz="1800" b="1" kern="1200" dirty="0" err="1"/>
            <a:t>vei</a:t>
          </a:r>
          <a:r>
            <a:rPr lang="en-US" sz="1800" b="1" kern="1200" dirty="0"/>
            <a:t> </a:t>
          </a:r>
          <a:r>
            <a:rPr lang="en-US" sz="1800" b="1" kern="1200" dirty="0" err="1"/>
            <a:t>ira</a:t>
          </a:r>
          <a:r>
            <a:rPr lang="en-US" sz="1800" b="1" kern="1200" dirty="0"/>
            <a:t> </a:t>
          </a:r>
          <a:r>
            <a:rPr lang="en-US" sz="1800" b="1" kern="1200" dirty="0" err="1"/>
            <a:t>na</a:t>
          </a:r>
          <a:r>
            <a:rPr lang="en-US" sz="1800" b="1" kern="1200" dirty="0"/>
            <a:t> </a:t>
          </a:r>
          <a:r>
            <a:rPr lang="en-US" sz="1800" b="1" kern="1200" dirty="0" err="1"/>
            <a:t>vei</a:t>
          </a:r>
          <a:r>
            <a:rPr lang="en-US" sz="1800" b="1" kern="1200" dirty="0"/>
            <a:t> koro </a:t>
          </a:r>
          <a:r>
            <a:rPr lang="en-US" sz="1800" b="1" kern="1200" dirty="0" err="1"/>
            <a:t>oqo</a:t>
          </a:r>
          <a:r>
            <a:rPr lang="en-US" sz="1800" b="1" kern="1200" dirty="0"/>
            <a:t> era </a:t>
          </a:r>
          <a:r>
            <a:rPr lang="en-US" sz="1800" b="1" kern="1200" dirty="0" err="1"/>
            <a:t>kamayavu</a:t>
          </a:r>
          <a:r>
            <a:rPr lang="en-US" sz="1800" b="1" kern="1200" dirty="0"/>
            <a:t> </a:t>
          </a:r>
          <a:r>
            <a:rPr lang="en-US" sz="1800" b="1" kern="1200" dirty="0" err="1"/>
            <a:t>mai</a:t>
          </a:r>
          <a:r>
            <a:rPr lang="en-US" sz="1800" b="1" kern="1200" dirty="0"/>
            <a:t> </a:t>
          </a:r>
          <a:r>
            <a:rPr lang="en-US" sz="1800" b="1" kern="1200" dirty="0" err="1"/>
            <a:t>na</a:t>
          </a:r>
          <a:r>
            <a:rPr lang="en-US" sz="1800" b="1" kern="1200" dirty="0"/>
            <a:t> </a:t>
          </a:r>
          <a:r>
            <a:rPr lang="en-US" sz="1800" b="1" kern="1200" dirty="0" err="1"/>
            <a:t>nodra</a:t>
          </a:r>
          <a:r>
            <a:rPr lang="en-US" sz="1800" b="1" kern="1200" dirty="0"/>
            <a:t> </a:t>
          </a:r>
          <a:r>
            <a:rPr lang="en-US" sz="1800" b="1" kern="1200" dirty="0" err="1"/>
            <a:t>cakacaka</a:t>
          </a:r>
          <a:r>
            <a:rPr lang="en-US" sz="1800" b="1" kern="1200" dirty="0"/>
            <a:t> </a:t>
          </a:r>
          <a:r>
            <a:rPr lang="en-US" sz="1800" b="1" kern="1200" dirty="0" err="1"/>
            <a:t>na</a:t>
          </a:r>
          <a:r>
            <a:rPr lang="en-US" sz="1800" b="1" kern="1200" dirty="0"/>
            <a:t> </a:t>
          </a:r>
          <a:r>
            <a:rPr lang="en-US" sz="1800" b="1" kern="1200" dirty="0" err="1"/>
            <a:t>dau</a:t>
          </a:r>
          <a:r>
            <a:rPr lang="en-US" sz="1800" b="1" kern="1200" dirty="0"/>
            <a:t> </a:t>
          </a:r>
          <a:r>
            <a:rPr lang="en-US" sz="1800" b="1" kern="1200" dirty="0" err="1"/>
            <a:t>tokona</a:t>
          </a:r>
          <a:r>
            <a:rPr lang="en-US" sz="1800" b="1" kern="1200" dirty="0"/>
            <a:t> </a:t>
          </a:r>
          <a:r>
            <a:rPr lang="en-US" sz="1800" b="1" kern="1200" dirty="0" err="1"/>
            <a:t>na</a:t>
          </a:r>
          <a:r>
            <a:rPr lang="en-US" sz="1800" b="1" kern="1200" dirty="0"/>
            <a:t> Pope (papists), ka </a:t>
          </a:r>
          <a:r>
            <a:rPr lang="en-US" sz="1800" b="1" kern="1200" dirty="0" err="1"/>
            <a:t>ra</a:t>
          </a:r>
          <a:r>
            <a:rPr lang="en-US" sz="1800" b="1" kern="1200" dirty="0"/>
            <a:t> </a:t>
          </a:r>
          <a:r>
            <a:rPr lang="en-US" sz="1800" b="1" kern="1200" dirty="0" err="1"/>
            <a:t>vakamatei</a:t>
          </a:r>
          <a:r>
            <a:rPr lang="en-US" sz="1800" b="1" kern="1200" dirty="0"/>
            <a:t> </a:t>
          </a:r>
          <a:r>
            <a:rPr lang="en-US" sz="1800" b="1" kern="1200" dirty="0" err="1"/>
            <a:t>va</a:t>
          </a:r>
          <a:r>
            <a:rPr lang="en-US" sz="1800" b="1" kern="1200" dirty="0"/>
            <a:t> koro </a:t>
          </a:r>
          <a:r>
            <a:rPr lang="en-US" sz="1800" b="1" kern="1200" dirty="0" err="1"/>
            <a:t>na</a:t>
          </a:r>
          <a:r>
            <a:rPr lang="en-US" sz="1800" b="1" kern="1200" dirty="0"/>
            <a:t> </a:t>
          </a:r>
          <a:r>
            <a:rPr lang="en-US" sz="1800" b="1" kern="1200" dirty="0" err="1"/>
            <a:t>lewena</a:t>
          </a:r>
          <a:r>
            <a:rPr lang="en-US" sz="1800" b="1" kern="1200" dirty="0"/>
            <a:t>.</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652" y="966"/>
          <a:ext cx="8316481" cy="28640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Era </a:t>
          </a:r>
          <a:r>
            <a:rPr lang="en-US" sz="2000" b="1" kern="1200" dirty="0" err="1">
              <a:effectLst>
                <a:outerShdw blurRad="38100" dist="38100" dir="2700000" algn="tl">
                  <a:srgbClr val="000000">
                    <a:alpha val="43137"/>
                  </a:srgbClr>
                </a:outerShdw>
              </a:effectLst>
            </a:rPr>
            <a:t>vakabauta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vosa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yalayala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nei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Karisito</a:t>
          </a:r>
          <a:endParaRPr lang="es-ES" sz="2000" b="1" kern="1200" dirty="0">
            <a:effectLst>
              <a:outerShdw blurRad="38100" dist="38100" dir="2700000" algn="tl">
                <a:srgbClr val="000000">
                  <a:alpha val="43137"/>
                </a:srgbClr>
              </a:outerShdw>
            </a:effectLst>
          </a:endParaRPr>
        </a:p>
      </dsp:txBody>
      <dsp:txXfrm rot="10800000">
        <a:off x="74253" y="966"/>
        <a:ext cx="8244880" cy="286405"/>
      </dsp:txXfrm>
    </dsp:sp>
    <dsp:sp modelId="{DAB620C4-3E8A-419D-B6E1-CCC62804A07F}">
      <dsp:nvSpPr>
        <dsp:cNvPr id="0" name=""/>
        <dsp:cNvSpPr/>
      </dsp:nvSpPr>
      <dsp:spPr>
        <a:xfrm>
          <a:off x="0" y="966"/>
          <a:ext cx="286405" cy="28640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652" y="358972"/>
          <a:ext cx="8316481" cy="28640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Sa </a:t>
          </a:r>
          <a:r>
            <a:rPr lang="en-US" sz="2000" b="1" kern="1200" dirty="0" err="1">
              <a:effectLst>
                <a:outerShdw blurRad="38100" dist="38100" dir="2700000" algn="tl">
                  <a:srgbClr val="000000">
                    <a:alpha val="43137"/>
                  </a:srgbClr>
                </a:outerShdw>
              </a:effectLst>
            </a:rPr>
            <a:t>rauti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ira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kaukauwa</a:t>
          </a:r>
          <a:r>
            <a:rPr lang="en-US" sz="2000" b="1" kern="1200" dirty="0">
              <a:effectLst>
                <a:outerShdw blurRad="38100" dist="38100" dir="2700000" algn="tl">
                  <a:srgbClr val="000000">
                    <a:alpha val="43137"/>
                  </a:srgbClr>
                </a:outerShdw>
              </a:effectLst>
            </a:rPr>
            <a:t> I </a:t>
          </a:r>
          <a:r>
            <a:rPr lang="en-US" sz="2000" b="1" kern="1200" dirty="0" err="1">
              <a:effectLst>
                <a:outerShdw blurRad="38100" dist="38100" dir="2700000" algn="tl">
                  <a:srgbClr val="000000">
                    <a:alpha val="43137"/>
                  </a:srgbClr>
                </a:outerShdw>
              </a:effectLst>
            </a:rPr>
            <a:t>Karisito</a:t>
          </a:r>
          <a:r>
            <a:rPr lang="en-US" sz="2000" b="1" kern="1200" dirty="0">
              <a:effectLst>
                <a:outerShdw blurRad="38100" dist="38100" dir="2700000" algn="tl">
                  <a:srgbClr val="000000">
                    <a:alpha val="43137"/>
                  </a:srgbClr>
                </a:outerShdw>
              </a:effectLst>
            </a:rPr>
            <a:t> me </a:t>
          </a:r>
          <a:r>
            <a:rPr lang="en-US" sz="2000" b="1" kern="1200" dirty="0" err="1">
              <a:effectLst>
                <a:outerShdw blurRad="38100" dist="38100" dir="2700000" algn="tl">
                  <a:srgbClr val="000000">
                    <a:alpha val="43137"/>
                  </a:srgbClr>
                </a:outerShdw>
              </a:effectLst>
            </a:rPr>
            <a:t>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vorata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veivakatovolei</a:t>
          </a:r>
          <a:endParaRPr lang="es-ES" sz="2000" b="1" kern="1200" dirty="0">
            <a:effectLst>
              <a:outerShdw blurRad="38100" dist="38100" dir="2700000" algn="tl">
                <a:srgbClr val="000000">
                  <a:alpha val="43137"/>
                </a:srgbClr>
              </a:outerShdw>
            </a:effectLst>
          </a:endParaRPr>
        </a:p>
      </dsp:txBody>
      <dsp:txXfrm rot="10800000">
        <a:off x="74253" y="358972"/>
        <a:ext cx="8244880" cy="286405"/>
      </dsp:txXfrm>
    </dsp:sp>
    <dsp:sp modelId="{A3C0C93E-8A07-47E8-A965-51CC0AF43759}">
      <dsp:nvSpPr>
        <dsp:cNvPr id="0" name=""/>
        <dsp:cNvSpPr/>
      </dsp:nvSpPr>
      <dsp:spPr>
        <a:xfrm>
          <a:off x="0" y="358972"/>
          <a:ext cx="286405" cy="28640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652" y="716979"/>
          <a:ext cx="8316481" cy="28640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Era </a:t>
          </a:r>
          <a:r>
            <a:rPr lang="en-US" sz="2000" b="1" kern="1200" dirty="0" err="1"/>
            <a:t>kunea</a:t>
          </a:r>
          <a:r>
            <a:rPr lang="en-US" sz="2000" b="1" kern="1200" dirty="0"/>
            <a:t> </a:t>
          </a:r>
          <a:r>
            <a:rPr lang="en-US" sz="2000" b="1" kern="1200" dirty="0" err="1"/>
            <a:t>na</a:t>
          </a:r>
          <a:r>
            <a:rPr lang="en-US" sz="2000" b="1" kern="1200" dirty="0"/>
            <a:t> </a:t>
          </a:r>
          <a:r>
            <a:rPr lang="en-US" sz="2000" b="1" kern="1200" dirty="0" err="1"/>
            <a:t>reki</a:t>
          </a:r>
          <a:r>
            <a:rPr lang="en-US" sz="2000" b="1" kern="1200" dirty="0"/>
            <a:t> </a:t>
          </a:r>
          <a:r>
            <a:rPr lang="en-US" sz="2000" b="1" kern="1200" dirty="0" err="1"/>
            <a:t>ni</a:t>
          </a:r>
          <a:r>
            <a:rPr lang="en-US" sz="2000" b="1" kern="1200" dirty="0"/>
            <a:t> </a:t>
          </a:r>
          <a:r>
            <a:rPr lang="en-US" sz="2000" b="1" kern="1200" dirty="0" err="1"/>
            <a:t>vakararawataki</a:t>
          </a:r>
          <a:r>
            <a:rPr lang="en-US" sz="2000" b="1" kern="1200" dirty="0"/>
            <a:t> me </a:t>
          </a:r>
          <a:r>
            <a:rPr lang="en-US" sz="2000" b="1" kern="1200" dirty="0" err="1"/>
            <a:t>vakataki</a:t>
          </a:r>
          <a:r>
            <a:rPr lang="en-US" sz="2000" b="1" kern="1200" dirty="0"/>
            <a:t> </a:t>
          </a:r>
          <a:r>
            <a:rPr lang="en-US" sz="2000" b="1" kern="1200" dirty="0" err="1"/>
            <a:t>Karisito</a:t>
          </a:r>
          <a:endParaRPr lang="es-ES" sz="2000" b="1" kern="1200" dirty="0">
            <a:effectLst>
              <a:outerShdw blurRad="38100" dist="38100" dir="2700000" algn="tl">
                <a:srgbClr val="000000">
                  <a:alpha val="43137"/>
                </a:srgbClr>
              </a:outerShdw>
            </a:effectLst>
          </a:endParaRPr>
        </a:p>
      </dsp:txBody>
      <dsp:txXfrm rot="10800000">
        <a:off x="74253" y="716979"/>
        <a:ext cx="8244880" cy="286405"/>
      </dsp:txXfrm>
    </dsp:sp>
    <dsp:sp modelId="{9D310346-0599-4DCE-8849-20066C8AC77B}">
      <dsp:nvSpPr>
        <dsp:cNvPr id="0" name=""/>
        <dsp:cNvSpPr/>
      </dsp:nvSpPr>
      <dsp:spPr>
        <a:xfrm>
          <a:off x="0" y="716979"/>
          <a:ext cx="286405" cy="28640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652" y="1074985"/>
          <a:ext cx="8316481" cy="28640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Na Nona </a:t>
          </a:r>
          <a:r>
            <a:rPr lang="en-US" sz="2000" b="1" kern="1200" dirty="0" err="1">
              <a:effectLst>
                <a:outerShdw blurRad="38100" dist="38100" dir="2700000" algn="tl">
                  <a:srgbClr val="000000">
                    <a:alpha val="43137"/>
                  </a:srgbClr>
                </a:outerShdw>
              </a:effectLst>
            </a:rPr>
            <a:t>yalodina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sa</a:t>
          </a:r>
          <a:r>
            <a:rPr lang="en-US" sz="2000" b="1" kern="1200" dirty="0">
              <a:effectLst>
                <a:outerShdw blurRad="38100" dist="38100" dir="2700000" algn="tl">
                  <a:srgbClr val="000000">
                    <a:alpha val="43137"/>
                  </a:srgbClr>
                </a:outerShdw>
              </a:effectLst>
            </a:rPr>
            <a:t> I </a:t>
          </a:r>
          <a:r>
            <a:rPr lang="en-US" sz="2000" b="1" kern="1200" dirty="0" err="1">
              <a:effectLst>
                <a:outerShdw blurRad="38100" dist="38100" dir="2700000" algn="tl">
                  <a:srgbClr val="000000">
                    <a:alpha val="43137"/>
                  </a:srgbClr>
                </a:outerShdw>
              </a:effectLst>
            </a:rPr>
            <a:t>vakadinadina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kaukauwa</a:t>
          </a:r>
          <a:r>
            <a:rPr lang="en-US" sz="2000" b="1" kern="1200" dirty="0">
              <a:effectLst>
                <a:outerShdw blurRad="38100" dist="38100" dir="2700000" algn="tl">
                  <a:srgbClr val="000000">
                    <a:alpha val="43137"/>
                  </a:srgbClr>
                </a:outerShdw>
              </a:effectLst>
            </a:rPr>
            <a:t> ki </a:t>
          </a:r>
          <a:r>
            <a:rPr lang="en-US" sz="2000" b="1" kern="1200" dirty="0" err="1">
              <a:effectLst>
                <a:outerShdw blurRad="38100" dist="38100" dir="2700000" algn="tl">
                  <a:srgbClr val="000000">
                    <a:alpha val="43137"/>
                  </a:srgbClr>
                </a:outerShdw>
              </a:effectLst>
            </a:rPr>
            <a:t>vuravura</a:t>
          </a:r>
          <a:r>
            <a:rPr lang="en-US" sz="2000" b="1" kern="1200" dirty="0">
              <a:effectLst>
                <a:outerShdw blurRad="38100" dist="38100" dir="2700000" algn="tl">
                  <a:srgbClr val="000000">
                    <a:alpha val="43137"/>
                  </a:srgbClr>
                </a:outerShdw>
              </a:effectLst>
            </a:rPr>
            <a:t> </a:t>
          </a:r>
          <a:endParaRPr lang="es-ES" sz="2000" b="1" kern="1200" dirty="0">
            <a:effectLst>
              <a:outerShdw blurRad="38100" dist="38100" dir="2700000" algn="tl">
                <a:srgbClr val="000000">
                  <a:alpha val="43137"/>
                </a:srgbClr>
              </a:outerShdw>
            </a:effectLst>
          </a:endParaRPr>
        </a:p>
      </dsp:txBody>
      <dsp:txXfrm rot="10800000">
        <a:off x="74253" y="1074985"/>
        <a:ext cx="8244880" cy="286405"/>
      </dsp:txXfrm>
    </dsp:sp>
    <dsp:sp modelId="{A738EA41-06E1-4C0F-8B00-CB7489671788}">
      <dsp:nvSpPr>
        <dsp:cNvPr id="0" name=""/>
        <dsp:cNvSpPr/>
      </dsp:nvSpPr>
      <dsp:spPr>
        <a:xfrm>
          <a:off x="0" y="1074985"/>
          <a:ext cx="286405" cy="28640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652" y="1432991"/>
          <a:ext cx="8316481" cy="28640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Era rai </a:t>
          </a:r>
          <a:r>
            <a:rPr lang="en-US" sz="2000" b="1" kern="1200" dirty="0" err="1">
              <a:effectLst>
                <a:outerShdw blurRad="38100" dist="38100" dir="2700000" algn="tl">
                  <a:srgbClr val="000000">
                    <a:alpha val="43137"/>
                  </a:srgbClr>
                </a:outerShdw>
              </a:effectLst>
            </a:rPr>
            <a:t>sivita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nodra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gauna</a:t>
          </a:r>
          <a:r>
            <a:rPr lang="en-US" sz="2000" b="1" kern="1200" dirty="0">
              <a:effectLst>
                <a:outerShdw blurRad="38100" dist="38100" dir="2700000" algn="tl">
                  <a:srgbClr val="000000">
                    <a:alpha val="43137"/>
                  </a:srgbClr>
                </a:outerShdw>
              </a:effectLst>
            </a:rPr>
            <a:t>, ki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gauna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lagilagi</a:t>
          </a:r>
          <a:r>
            <a:rPr lang="en-US" sz="2000" b="1" kern="1200" dirty="0">
              <a:effectLst>
                <a:outerShdw blurRad="38100" dist="38100" dir="2700000" algn="tl">
                  <a:srgbClr val="000000">
                    <a:alpha val="43137"/>
                  </a:srgbClr>
                </a:outerShdw>
              </a:effectLst>
            </a:rPr>
            <a:t> se </a:t>
          </a:r>
          <a:r>
            <a:rPr lang="en-US" sz="2000" b="1" kern="1200" dirty="0" err="1">
              <a:effectLst>
                <a:outerShdw blurRad="38100" dist="38100" dir="2700000" algn="tl">
                  <a:srgbClr val="000000">
                    <a:alpha val="43137"/>
                  </a:srgbClr>
                </a:outerShdw>
              </a:effectLst>
            </a:rPr>
            <a:t>bera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mai</a:t>
          </a:r>
          <a:endParaRPr lang="es-ES" sz="2000" b="1" kern="1200" dirty="0">
            <a:effectLst>
              <a:outerShdw blurRad="38100" dist="38100" dir="2700000" algn="tl">
                <a:srgbClr val="000000">
                  <a:alpha val="43137"/>
                </a:srgbClr>
              </a:outerShdw>
            </a:effectLst>
          </a:endParaRPr>
        </a:p>
      </dsp:txBody>
      <dsp:txXfrm rot="10800000">
        <a:off x="74253" y="1432991"/>
        <a:ext cx="8244880" cy="286405"/>
      </dsp:txXfrm>
    </dsp:sp>
    <dsp:sp modelId="{BB9A4E3A-5DA4-4790-A402-DA01190D7555}">
      <dsp:nvSpPr>
        <dsp:cNvPr id="0" name=""/>
        <dsp:cNvSpPr/>
      </dsp:nvSpPr>
      <dsp:spPr>
        <a:xfrm>
          <a:off x="0" y="1432991"/>
          <a:ext cx="286405" cy="28640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652" y="1790998"/>
          <a:ext cx="8316481" cy="28640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Era </a:t>
          </a:r>
          <a:r>
            <a:rPr lang="en-US" sz="2000" b="1" kern="1200" dirty="0" err="1">
              <a:effectLst>
                <a:outerShdw blurRad="38100" dist="38100" dir="2700000" algn="tl">
                  <a:srgbClr val="000000">
                    <a:alpha val="43137"/>
                  </a:srgbClr>
                </a:outerShdw>
              </a:effectLst>
            </a:rPr>
            <a:t>kila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mate,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meca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vakadrukai</a:t>
          </a:r>
          <a:endParaRPr lang="es-ES" sz="2000" b="1" kern="1200" dirty="0">
            <a:effectLst>
              <a:outerShdw blurRad="38100" dist="38100" dir="2700000" algn="tl">
                <a:srgbClr val="000000">
                  <a:alpha val="43137"/>
                </a:srgbClr>
              </a:outerShdw>
            </a:effectLst>
          </a:endParaRPr>
        </a:p>
      </dsp:txBody>
      <dsp:txXfrm rot="10800000">
        <a:off x="74253" y="1790998"/>
        <a:ext cx="8244880" cy="286405"/>
      </dsp:txXfrm>
    </dsp:sp>
    <dsp:sp modelId="{75BA0039-583C-4248-8E1B-8789C4EB9338}">
      <dsp:nvSpPr>
        <dsp:cNvPr id="0" name=""/>
        <dsp:cNvSpPr/>
      </dsp:nvSpPr>
      <dsp:spPr>
        <a:xfrm>
          <a:off x="0" y="1790998"/>
          <a:ext cx="286405" cy="28640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652" y="2149004"/>
          <a:ext cx="8316481" cy="28640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62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Era </a:t>
          </a:r>
          <a:r>
            <a:rPr lang="en-US" sz="2000" b="1" kern="1200" dirty="0" err="1">
              <a:effectLst>
                <a:outerShdw blurRad="38100" dist="38100" dir="2700000" algn="tl">
                  <a:srgbClr val="000000">
                    <a:alpha val="43137"/>
                  </a:srgbClr>
                </a:outerShdw>
              </a:effectLst>
            </a:rPr>
            <a:t>taura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matua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vosa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yalayala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Vosa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ni</a:t>
          </a:r>
          <a:r>
            <a:rPr lang="en-US" sz="2000" b="1" kern="1200" dirty="0">
              <a:effectLst>
                <a:outerShdw blurRad="38100" dist="38100" dir="2700000" algn="tl">
                  <a:srgbClr val="000000">
                    <a:alpha val="43137"/>
                  </a:srgbClr>
                </a:outerShdw>
              </a:effectLst>
            </a:rPr>
            <a:t> Kalou</a:t>
          </a:r>
          <a:endParaRPr lang="es-ES" sz="2000" b="1" kern="1200" dirty="0">
            <a:effectLst>
              <a:outerShdw blurRad="38100" dist="38100" dir="2700000" algn="tl">
                <a:srgbClr val="000000">
                  <a:alpha val="43137"/>
                </a:srgbClr>
              </a:outerShdw>
            </a:effectLst>
          </a:endParaRPr>
        </a:p>
      </dsp:txBody>
      <dsp:txXfrm rot="10800000">
        <a:off x="74253" y="2149004"/>
        <a:ext cx="8244880" cy="286405"/>
      </dsp:txXfrm>
    </dsp:sp>
    <dsp:sp modelId="{A42F05C5-8F55-4BF0-8EA2-974C834DE57E}">
      <dsp:nvSpPr>
        <dsp:cNvPr id="0" name=""/>
        <dsp:cNvSpPr/>
      </dsp:nvSpPr>
      <dsp:spPr>
        <a:xfrm>
          <a:off x="0" y="2149004"/>
          <a:ext cx="286405" cy="28640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John </a:t>
          </a:r>
          <a:r>
            <a:rPr lang="es-ES" sz="1800" b="1" kern="1200" dirty="0" err="1"/>
            <a:t>Huss</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Tyndale</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Hugh </a:t>
          </a:r>
          <a:r>
            <a:rPr lang="es-ES" sz="1800" b="1" kern="1200" dirty="0" err="1"/>
            <a:t>Latimer</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22/04/2024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Standing for Truth</a:t>
            </a:r>
            <a:endParaRPr lang="en-FJ" b="1" dirty="0"/>
          </a:p>
        </p:txBody>
      </p:sp>
      <p:sp>
        <p:nvSpPr>
          <p:cNvPr id="4" name="Slide Number Placeholder 3"/>
          <p:cNvSpPr>
            <a:spLocks noGrp="1"/>
          </p:cNvSpPr>
          <p:nvPr>
            <p:ph type="sldNum" sz="quarter" idx="5"/>
          </p:nvPr>
        </p:nvSpPr>
        <p:spPr/>
        <p:txBody>
          <a:bodyPr/>
          <a:lstStyle/>
          <a:p>
            <a:fld id="{C4D1D156-3514-44A7-BE79-18F35EA78BBF}" type="slidenum">
              <a:rPr lang="es-ES" smtClean="0"/>
              <a:t>1</a:t>
            </a:fld>
            <a:endParaRPr lang="es-ES"/>
          </a:p>
        </p:txBody>
      </p:sp>
    </p:spTree>
    <p:extLst>
      <p:ext uri="{BB962C8B-B14F-4D97-AF65-F5344CB8AC3E}">
        <p14:creationId xmlns:p14="http://schemas.microsoft.com/office/powerpoint/2010/main" val="246039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10</a:t>
            </a:fld>
            <a:endParaRPr lang="es-ES"/>
          </a:p>
        </p:txBody>
      </p:sp>
    </p:spTree>
    <p:extLst>
      <p:ext uri="{BB962C8B-B14F-4D97-AF65-F5344CB8AC3E}">
        <p14:creationId xmlns:p14="http://schemas.microsoft.com/office/powerpoint/2010/main" val="426836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LIGHT OF THE REFORM: JOHN WICLEF</a:t>
            </a:r>
          </a:p>
          <a:p>
            <a:pPr marL="457200" indent="-457200">
              <a:lnSpc>
                <a:spcPct val="115000"/>
              </a:lnSpc>
              <a:spcAft>
                <a:spcPts val="1000"/>
              </a:spcAft>
            </a:pP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18</a:t>
            </a: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sala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yalododonu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rarama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cila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levu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cake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tiko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rarama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yacova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siga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levu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11</a:t>
            </a:fld>
            <a:endParaRPr lang="es-ES"/>
          </a:p>
        </p:txBody>
      </p:sp>
    </p:spTree>
    <p:extLst>
      <p:ext uri="{BB962C8B-B14F-4D97-AF65-F5344CB8AC3E}">
        <p14:creationId xmlns:p14="http://schemas.microsoft.com/office/powerpoint/2010/main" val="143259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STRENGTHENED BY FAITH: JOHN HUSS AND OTHERS</a:t>
            </a:r>
            <a:endParaRPr lang="es-ES"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Constantia" panose="02030602050306030303" pitchFamily="18" charset="0"/>
              </a:rPr>
              <a:t>“</a:t>
            </a:r>
            <a:r>
              <a:rPr lang="en-US" sz="1200" b="1" dirty="0">
                <a:latin typeface="Constantia" panose="02030602050306030303" pitchFamily="18" charset="0"/>
              </a:rPr>
              <a:t>All who in that evil day would fearlessly serve God according to the dictates of conscience, will need courage, firmness, and a knowledge of God and His word; for those who are true to God will be persecuted, their motives will be impugned, their best efforts misinterpreted, and their names cast out as evil. Satan will work with all his deceptive power to influence the heart and becloud the understanding. […] The stronger and purer the faith of God's people, and the firmer their determination to obey Him, the more fiercely will Satan strive to stir up against them the rage of those who, while claiming to be righteous, trample upon the law of God. It will require the firmest trust, the most heroic purpose, to hold fast the faith once delivered to the saints</a:t>
            </a:r>
            <a:r>
              <a:rPr lang="es-ES" sz="1200" b="1" dirty="0">
                <a:latin typeface="Constantia" panose="02030602050306030303" pitchFamily="18" charset="0"/>
              </a:rPr>
              <a:t>”</a:t>
            </a:r>
          </a:p>
          <a:p>
            <a:endParaRPr lang="en-US" dirty="0"/>
          </a:p>
        </p:txBody>
      </p:sp>
      <p:sp>
        <p:nvSpPr>
          <p:cNvPr id="4" name="Slide Number Placeholder 3"/>
          <p:cNvSpPr>
            <a:spLocks noGrp="1"/>
          </p:cNvSpPr>
          <p:nvPr>
            <p:ph type="sldNum" sz="quarter" idx="10"/>
          </p:nvPr>
        </p:nvSpPr>
        <p:spPr/>
        <p:txBody>
          <a:bodyPr/>
          <a:lstStyle/>
          <a:p>
            <a:fld id="{C4D1D156-3514-44A7-BE79-18F35EA78BBF}" type="slidenum">
              <a:rPr lang="es-ES" smtClean="0"/>
              <a:t>13</a:t>
            </a:fld>
            <a:endParaRPr lang="es-ES"/>
          </a:p>
        </p:txBody>
      </p:sp>
    </p:spTree>
    <p:extLst>
      <p:ext uri="{BB962C8B-B14F-4D97-AF65-F5344CB8AC3E}">
        <p14:creationId xmlns:p14="http://schemas.microsoft.com/office/powerpoint/2010/main" val="88380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A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laveta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cake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Mosese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veikau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dodonu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laveti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cake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talega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kina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Luve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tamata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kakua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kina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rusa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yadua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vakabauti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rawata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tawa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mudu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FJ"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2</a:t>
            </a:fld>
            <a:endParaRPr lang="es-ES"/>
          </a:p>
        </p:txBody>
      </p:sp>
    </p:spTree>
    <p:extLst>
      <p:ext uri="{BB962C8B-B14F-4D97-AF65-F5344CB8AC3E}">
        <p14:creationId xmlns:p14="http://schemas.microsoft.com/office/powerpoint/2010/main" val="120291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TRUTH IN QUESTION</a:t>
            </a:r>
            <a:endParaRPr lang="en-FJ" b="1" dirty="0"/>
          </a:p>
        </p:txBody>
      </p:sp>
      <p:sp>
        <p:nvSpPr>
          <p:cNvPr id="4" name="Slide Number Placeholder 3"/>
          <p:cNvSpPr>
            <a:spLocks noGrp="1"/>
          </p:cNvSpPr>
          <p:nvPr>
            <p:ph type="sldNum" sz="quarter" idx="5"/>
          </p:nvPr>
        </p:nvSpPr>
        <p:spPr/>
        <p:txBody>
          <a:bodyPr/>
          <a:lstStyle/>
          <a:p>
            <a:fld id="{C4D1D156-3514-44A7-BE79-18F35EA78BBF}" type="slidenum">
              <a:rPr lang="es-ES" smtClean="0"/>
              <a:t>4</a:t>
            </a:fld>
            <a:endParaRPr lang="es-ES"/>
          </a:p>
        </p:txBody>
      </p:sp>
    </p:spTree>
    <p:extLst>
      <p:ext uri="{BB962C8B-B14F-4D97-AF65-F5344CB8AC3E}">
        <p14:creationId xmlns:p14="http://schemas.microsoft.com/office/powerpoint/2010/main" val="321595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PERSECUTION TIMES</a:t>
            </a:r>
          </a:p>
          <a:p>
            <a:r>
              <a:rPr lang="en-US" sz="1800" baseline="30000" dirty="0">
                <a:effectLst/>
                <a:latin typeface="Times New Roman" panose="02020603050405020304" pitchFamily="18" charset="0"/>
                <a:ea typeface="Times New Roman" panose="02020603050405020304" pitchFamily="18" charset="0"/>
              </a:rPr>
              <a:t>25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daucavuta</a:t>
            </a:r>
            <a:r>
              <a:rPr lang="en-US" sz="1800" dirty="0">
                <a:effectLst/>
                <a:latin typeface="Times New Roman" panose="02020603050405020304" pitchFamily="18" charset="0"/>
                <a:ea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vosa</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Cecere</a:t>
            </a:r>
            <a:r>
              <a:rPr lang="en-US" sz="1800" dirty="0">
                <a:effectLst/>
                <a:latin typeface="Times New Roman" panose="02020603050405020304" pitchFamily="18" charset="0"/>
                <a:ea typeface="Times New Roman" panose="02020603050405020304" pitchFamily="18" charset="0"/>
              </a:rPr>
              <a:t> sara ka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dauvakacacani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yalosavasava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Cecere</a:t>
            </a:r>
            <a:r>
              <a:rPr lang="en-US" sz="1800" dirty="0">
                <a:effectLst/>
                <a:latin typeface="Times New Roman" panose="02020603050405020304" pitchFamily="18" charset="0"/>
                <a:ea typeface="Times New Roman" panose="02020603050405020304" pitchFamily="18" charset="0"/>
              </a:rPr>
              <a:t> sara, ka </a:t>
            </a:r>
            <a:r>
              <a:rPr lang="en-US" sz="1800" dirty="0" err="1">
                <a:effectLst/>
                <a:latin typeface="Times New Roman" panose="02020603050405020304" pitchFamily="18" charset="0"/>
                <a:ea typeface="Times New Roman" panose="02020603050405020304" pitchFamily="18" charset="0"/>
              </a:rPr>
              <a:t>vakananuma</a:t>
            </a:r>
            <a:r>
              <a:rPr lang="en-US" sz="1800" dirty="0">
                <a:effectLst/>
                <a:latin typeface="Times New Roman" panose="02020603050405020304" pitchFamily="18" charset="0"/>
                <a:ea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rPr>
              <a:t>vukica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ena</a:t>
            </a:r>
            <a:r>
              <a:rPr lang="en-US" sz="1800" dirty="0">
                <a:effectLst/>
                <a:latin typeface="Times New Roman" panose="02020603050405020304" pitchFamily="18" charset="0"/>
                <a:ea typeface="Times New Roman" panose="02020603050405020304" pitchFamily="18" charset="0"/>
              </a:rPr>
              <a:t> soli ki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ligana</a:t>
            </a:r>
            <a:r>
              <a:rPr lang="en-US" sz="1800" dirty="0">
                <a:effectLst/>
                <a:latin typeface="Times New Roman" panose="02020603050405020304" pitchFamily="18" charset="0"/>
                <a:ea typeface="Times New Roman" panose="02020603050405020304" pitchFamily="18" charset="0"/>
              </a:rPr>
              <a:t> ka me </a:t>
            </a:r>
            <a:r>
              <a:rPr lang="en-US" sz="1800" dirty="0" err="1">
                <a:effectLst/>
                <a:latin typeface="Times New Roman" panose="02020603050405020304" pitchFamily="18" charset="0"/>
                <a:ea typeface="Times New Roman" panose="02020603050405020304" pitchFamily="18" charset="0"/>
              </a:rPr>
              <a:t>oti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mada</a:t>
            </a:r>
            <a:r>
              <a:rPr lang="en-US" sz="1800" dirty="0">
                <a:effectLst/>
                <a:latin typeface="Times New Roman" panose="02020603050405020304" pitchFamily="18" charset="0"/>
                <a:ea typeface="Times New Roman" panose="02020603050405020304" pitchFamily="18" charset="0"/>
              </a:rPr>
              <a:t> e dua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ka so tale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ka dua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tiki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a:t>
            </a:r>
          </a:p>
          <a:p>
            <a:r>
              <a:rPr lang="en-US" sz="1200" b="1" dirty="0"/>
              <a:t>The word “time” is synonymous with “year,” while the word “times” used by Daniel literally means “two times</a:t>
            </a:r>
            <a:r>
              <a:rPr lang="es-ES" sz="1200" b="1" dirty="0"/>
              <a:t>”.</a:t>
            </a:r>
          </a:p>
          <a:p>
            <a:r>
              <a:rPr lang="en-US" sz="1200" b="1" dirty="0"/>
              <a:t>Both in ancient times and today, the generic duration of a month is 30 days</a:t>
            </a:r>
            <a:r>
              <a:rPr lang="es-ES" sz="1200" b="1" dirty="0"/>
              <a:t>: </a:t>
            </a:r>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5</a:t>
            </a:fld>
            <a:endParaRPr lang="es-ES"/>
          </a:p>
        </p:txBody>
      </p:sp>
    </p:spTree>
    <p:extLst>
      <p:ext uri="{BB962C8B-B14F-4D97-AF65-F5344CB8AC3E}">
        <p14:creationId xmlns:p14="http://schemas.microsoft.com/office/powerpoint/2010/main" val="384000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PERSECUTION TIMES</a:t>
            </a:r>
          </a:p>
          <a:p>
            <a:r>
              <a:rPr lang="en-US" sz="1800" baseline="30000" dirty="0">
                <a:effectLst/>
                <a:latin typeface="Times New Roman" panose="02020603050405020304" pitchFamily="18" charset="0"/>
                <a:ea typeface="Times New Roman" panose="02020603050405020304" pitchFamily="18" charset="0"/>
              </a:rPr>
              <a:t>25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daucavuta</a:t>
            </a:r>
            <a:r>
              <a:rPr lang="en-US" sz="1800" dirty="0">
                <a:effectLst/>
                <a:latin typeface="Times New Roman" panose="02020603050405020304" pitchFamily="18" charset="0"/>
                <a:ea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vosa</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Cecere</a:t>
            </a:r>
            <a:r>
              <a:rPr lang="en-US" sz="1800" dirty="0">
                <a:effectLst/>
                <a:latin typeface="Times New Roman" panose="02020603050405020304" pitchFamily="18" charset="0"/>
                <a:ea typeface="Times New Roman" panose="02020603050405020304" pitchFamily="18" charset="0"/>
              </a:rPr>
              <a:t> sara ka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dauvakacacani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yalosavasava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Cecere</a:t>
            </a:r>
            <a:r>
              <a:rPr lang="en-US" sz="1800" dirty="0">
                <a:effectLst/>
                <a:latin typeface="Times New Roman" panose="02020603050405020304" pitchFamily="18" charset="0"/>
                <a:ea typeface="Times New Roman" panose="02020603050405020304" pitchFamily="18" charset="0"/>
              </a:rPr>
              <a:t> sara, ka </a:t>
            </a:r>
            <a:r>
              <a:rPr lang="en-US" sz="1800" dirty="0" err="1">
                <a:effectLst/>
                <a:latin typeface="Times New Roman" panose="02020603050405020304" pitchFamily="18" charset="0"/>
                <a:ea typeface="Times New Roman" panose="02020603050405020304" pitchFamily="18" charset="0"/>
              </a:rPr>
              <a:t>vakananuma</a:t>
            </a:r>
            <a:r>
              <a:rPr lang="en-US" sz="1800" dirty="0">
                <a:effectLst/>
                <a:latin typeface="Times New Roman" panose="02020603050405020304" pitchFamily="18" charset="0"/>
                <a:ea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rPr>
              <a:t>vukica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ena</a:t>
            </a:r>
            <a:r>
              <a:rPr lang="en-US" sz="1800" dirty="0">
                <a:effectLst/>
                <a:latin typeface="Times New Roman" panose="02020603050405020304" pitchFamily="18" charset="0"/>
                <a:ea typeface="Times New Roman" panose="02020603050405020304" pitchFamily="18" charset="0"/>
              </a:rPr>
              <a:t> soli ki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ligana</a:t>
            </a:r>
            <a:r>
              <a:rPr lang="en-US" sz="1800" dirty="0">
                <a:effectLst/>
                <a:latin typeface="Times New Roman" panose="02020603050405020304" pitchFamily="18" charset="0"/>
                <a:ea typeface="Times New Roman" panose="02020603050405020304" pitchFamily="18" charset="0"/>
              </a:rPr>
              <a:t> ka me </a:t>
            </a:r>
            <a:r>
              <a:rPr lang="en-US" sz="1800" dirty="0" err="1">
                <a:effectLst/>
                <a:latin typeface="Times New Roman" panose="02020603050405020304" pitchFamily="18" charset="0"/>
                <a:ea typeface="Times New Roman" panose="02020603050405020304" pitchFamily="18" charset="0"/>
              </a:rPr>
              <a:t>oti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mada</a:t>
            </a:r>
            <a:r>
              <a:rPr lang="en-US" sz="1800" dirty="0">
                <a:effectLst/>
                <a:latin typeface="Times New Roman" panose="02020603050405020304" pitchFamily="18" charset="0"/>
                <a:ea typeface="Times New Roman" panose="02020603050405020304" pitchFamily="18" charset="0"/>
              </a:rPr>
              <a:t> e dua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ka so tale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ka dua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tiki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gauna</a:t>
            </a:r>
            <a:r>
              <a:rPr lang="en-US" sz="1800" dirty="0">
                <a:effectLst/>
                <a:latin typeface="Times New Roman" panose="02020603050405020304" pitchFamily="18" charset="0"/>
                <a:ea typeface="Times New Roman" panose="02020603050405020304" pitchFamily="18" charset="0"/>
              </a:rPr>
              <a:t>. </a:t>
            </a:r>
            <a:endParaRPr lang="es-ES" b="1"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7</a:t>
            </a:fld>
            <a:endParaRPr lang="es-ES"/>
          </a:p>
        </p:txBody>
      </p:sp>
    </p:spTree>
    <p:extLst>
      <p:ext uri="{BB962C8B-B14F-4D97-AF65-F5344CB8AC3E}">
        <p14:creationId xmlns:p14="http://schemas.microsoft.com/office/powerpoint/2010/main" val="62781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THE DEFENSE OF THE TRUTH</a:t>
            </a:r>
            <a:endParaRPr lang="en-FJ" dirty="0"/>
          </a:p>
        </p:txBody>
      </p:sp>
      <p:sp>
        <p:nvSpPr>
          <p:cNvPr id="4" name="Slide Number Placeholder 3"/>
          <p:cNvSpPr>
            <a:spLocks noGrp="1"/>
          </p:cNvSpPr>
          <p:nvPr>
            <p:ph type="sldNum" sz="quarter" idx="5"/>
          </p:nvPr>
        </p:nvSpPr>
        <p:spPr/>
        <p:txBody>
          <a:bodyPr/>
          <a:lstStyle/>
          <a:p>
            <a:fld id="{C4D1D156-3514-44A7-BE79-18F35EA78BBF}" type="slidenum">
              <a:rPr lang="es-ES" smtClean="0"/>
              <a:t>8</a:t>
            </a:fld>
            <a:endParaRPr lang="es-ES"/>
          </a:p>
        </p:txBody>
      </p:sp>
    </p:spTree>
    <p:extLst>
      <p:ext uri="{BB962C8B-B14F-4D97-AF65-F5344CB8AC3E}">
        <p14:creationId xmlns:p14="http://schemas.microsoft.com/office/powerpoint/2010/main" val="72127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SHARING THE BIBLE: THE WALDENSES</a:t>
            </a:r>
            <a:endParaRPr lang="es-ES" sz="12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a:p>
            <a:r>
              <a:rPr lang="en-US" sz="1800" baseline="30000" dirty="0">
                <a:effectLst/>
                <a:latin typeface="Times New Roman" panose="02020603050405020304" pitchFamily="18" charset="0"/>
                <a:ea typeface="Times New Roman" panose="02020603050405020304" pitchFamily="18" charset="0"/>
              </a:rPr>
              <a:t>29</a:t>
            </a:r>
            <a:r>
              <a:rPr lang="en-AU" sz="1800" dirty="0">
                <a:effectLst/>
                <a:latin typeface="Times New Roman" panose="02020603050405020304" pitchFamily="18" charset="0"/>
                <a:ea typeface="Times New Roman" panose="02020603050405020304" pitchFamily="18" charset="0"/>
              </a:rPr>
              <a:t>     </a:t>
            </a:r>
            <a:r>
              <a:rPr lang="en-US" sz="1800" dirty="0">
                <a:effectLst/>
                <a:highlight>
                  <a:srgbClr val="FFFF00"/>
                </a:highlight>
                <a:latin typeface="Times New Roman" panose="02020603050405020304" pitchFamily="18" charset="0"/>
                <a:ea typeface="Times New Roman" panose="02020603050405020304" pitchFamily="18" charset="0"/>
              </a:rPr>
              <a:t>Sa </a:t>
            </a:r>
            <a:r>
              <a:rPr lang="en-US" sz="1800" dirty="0" err="1">
                <a:effectLst/>
                <a:highlight>
                  <a:srgbClr val="FFFF00"/>
                </a:highlight>
                <a:latin typeface="Times New Roman" panose="02020603050405020304" pitchFamily="18" charset="0"/>
                <a:ea typeface="Times New Roman" panose="02020603050405020304" pitchFamily="18" charset="0"/>
              </a:rPr>
              <a:t>qai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vosa</a:t>
            </a:r>
            <a:r>
              <a:rPr lang="en-US" sz="1800" dirty="0">
                <a:effectLst/>
                <a:highlight>
                  <a:srgbClr val="FFFF00"/>
                </a:highlight>
                <a:latin typeface="Times New Roman" panose="02020603050405020304" pitchFamily="18" charset="0"/>
                <a:ea typeface="Times New Roman" panose="02020603050405020304" pitchFamily="18" charset="0"/>
              </a:rPr>
              <a:t> ko Pita </a:t>
            </a:r>
            <a:r>
              <a:rPr lang="en-US" sz="1800" dirty="0" err="1">
                <a:effectLst/>
                <a:highlight>
                  <a:srgbClr val="FFFF00"/>
                </a:highlight>
                <a:latin typeface="Times New Roman" panose="02020603050405020304" pitchFamily="18" charset="0"/>
                <a:ea typeface="Times New Roman" panose="02020603050405020304" pitchFamily="18" charset="0"/>
              </a:rPr>
              <a:t>kei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iratou</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nai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apositolo</a:t>
            </a:r>
            <a:r>
              <a:rPr lang="en-US" sz="1800" dirty="0">
                <a:effectLst/>
                <a:latin typeface="Times New Roman" panose="02020603050405020304" pitchFamily="18" charset="0"/>
                <a:ea typeface="Times New Roman" panose="02020603050405020304" pitchFamily="18" charset="0"/>
              </a:rPr>
              <a:t>, ka kaya, </a:t>
            </a:r>
            <a:r>
              <a:rPr lang="en-US" sz="1800" dirty="0">
                <a:effectLst/>
                <a:highlight>
                  <a:srgbClr val="FFFF00"/>
                </a:highlight>
                <a:latin typeface="Times New Roman" panose="02020603050405020304" pitchFamily="18" charset="0"/>
                <a:ea typeface="Times New Roman" panose="02020603050405020304" pitchFamily="18" charset="0"/>
              </a:rPr>
              <a:t>Sa </a:t>
            </a:r>
            <a:r>
              <a:rPr lang="en-US" sz="1800" dirty="0" err="1">
                <a:effectLst/>
                <a:highlight>
                  <a:srgbClr val="FFFF00"/>
                </a:highlight>
                <a:latin typeface="Times New Roman" panose="02020603050405020304" pitchFamily="18" charset="0"/>
                <a:ea typeface="Times New Roman" panose="02020603050405020304" pitchFamily="18" charset="0"/>
              </a:rPr>
              <a:t>kilikili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kei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keitou</a:t>
            </a:r>
            <a:r>
              <a:rPr lang="en-US" sz="1800" dirty="0">
                <a:effectLst/>
                <a:highlight>
                  <a:srgbClr val="FFFF00"/>
                </a:highlight>
                <a:latin typeface="Times New Roman" panose="02020603050405020304" pitchFamily="18" charset="0"/>
                <a:ea typeface="Times New Roman" panose="02020603050405020304" pitchFamily="18" charset="0"/>
              </a:rPr>
              <a:t> me </a:t>
            </a:r>
            <a:r>
              <a:rPr lang="en-US" sz="1800" dirty="0" err="1">
                <a:effectLst/>
                <a:highlight>
                  <a:srgbClr val="FFFF00"/>
                </a:highlight>
                <a:latin typeface="Times New Roman" panose="02020603050405020304" pitchFamily="18" charset="0"/>
                <a:ea typeface="Times New Roman" panose="02020603050405020304" pitchFamily="18" charset="0"/>
              </a:rPr>
              <a:t>keitou</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talairawarawa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vua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na</a:t>
            </a:r>
            <a:r>
              <a:rPr lang="en-US" sz="1800" dirty="0">
                <a:effectLst/>
                <a:highlight>
                  <a:srgbClr val="FFFF00"/>
                </a:highlight>
                <a:latin typeface="Times New Roman" panose="02020603050405020304" pitchFamily="18" charset="0"/>
                <a:ea typeface="Times New Roman" panose="02020603050405020304" pitchFamily="18" charset="0"/>
              </a:rPr>
              <a:t> Kalou, me </a:t>
            </a:r>
            <a:r>
              <a:rPr lang="en-US" sz="1800" dirty="0" err="1">
                <a:effectLst/>
                <a:highlight>
                  <a:srgbClr val="FFFF00"/>
                </a:highlight>
                <a:latin typeface="Times New Roman" panose="02020603050405020304" pitchFamily="18" charset="0"/>
                <a:ea typeface="Times New Roman" panose="02020603050405020304" pitchFamily="18" charset="0"/>
              </a:rPr>
              <a:t>kakua</a:t>
            </a:r>
            <a:r>
              <a:rPr lang="en-US" sz="1800" dirty="0">
                <a:effectLst/>
                <a:highlight>
                  <a:srgbClr val="FFFF00"/>
                </a:highlight>
                <a:latin typeface="Times New Roman" panose="02020603050405020304" pitchFamily="18" charset="0"/>
                <a:ea typeface="Times New Roman" panose="02020603050405020304" pitchFamily="18" charset="0"/>
              </a:rPr>
              <a:t> ga </a:t>
            </a:r>
            <a:r>
              <a:rPr lang="en-US" sz="1800" dirty="0" err="1">
                <a:effectLst/>
                <a:highlight>
                  <a:srgbClr val="FFFF00"/>
                </a:highlight>
                <a:latin typeface="Times New Roman" panose="02020603050405020304" pitchFamily="18" charset="0"/>
                <a:ea typeface="Times New Roman" panose="02020603050405020304" pitchFamily="18" charset="0"/>
              </a:rPr>
              <a:t>vei</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ira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na</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err="1">
                <a:effectLst/>
                <a:highlight>
                  <a:srgbClr val="FFFF00"/>
                </a:highlight>
                <a:latin typeface="Times New Roman" panose="02020603050405020304" pitchFamily="18" charset="0"/>
                <a:ea typeface="Times New Roman" panose="02020603050405020304" pitchFamily="18" charset="0"/>
              </a:rPr>
              <a:t>tamata</a:t>
            </a:r>
            <a:r>
              <a:rPr lang="en-US" sz="1800" dirty="0">
                <a:effectLst/>
                <a:highlight>
                  <a:srgbClr val="FFFF00"/>
                </a:highligh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22/04/2024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22/04/2024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jp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3.pn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5.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diagramLayout" Target="../diagrams/layout5.xml"/><Relationship Id="rId3" Type="http://schemas.openxmlformats.org/officeDocument/2006/relationships/image" Target="../media/image18.jpg"/><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diagramData" Target="../diagrams/data5.xml"/><Relationship Id="rId2" Type="http://schemas.openxmlformats.org/officeDocument/2006/relationships/notesSlide" Target="../notesSlides/notesSlide5.xml"/><Relationship Id="rId16" Type="http://schemas.openxmlformats.org/officeDocument/2006/relationships/diagramLayout" Target="../diagrams/layout3.xml"/><Relationship Id="rId20" Type="http://schemas.openxmlformats.org/officeDocument/2006/relationships/diagramData" Target="../diagrams/data4.xml"/><Relationship Id="rId29" Type="http://schemas.microsoft.com/office/2007/relationships/diagramDrawing" Target="../diagrams/drawing5.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28" Type="http://schemas.openxmlformats.org/officeDocument/2006/relationships/diagramColors" Target="../diagrams/colors5.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19.jpe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 Id="rId27"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TUTAKA NA KA DINA</a:t>
            </a: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506520" cy="338554"/>
          </a:xfrm>
          <a:prstGeom prst="rect">
            <a:avLst/>
          </a:prstGeom>
          <a:noFill/>
        </p:spPr>
        <p:txBody>
          <a:bodyPr wrap="none" rtlCol="0">
            <a:spAutoFit/>
          </a:bodyPr>
          <a:lstStyle/>
          <a:p>
            <a:r>
              <a:rPr lang="es-ES" sz="1600" b="1" dirty="0">
                <a:solidFill>
                  <a:srgbClr val="D0EBB3"/>
                </a:solidFill>
                <a:effectLst>
                  <a:outerShdw blurRad="38100" dist="38100" dir="2700000" algn="tl">
                    <a:srgbClr val="000000">
                      <a:alpha val="43137"/>
                    </a:srgbClr>
                  </a:outerShdw>
                </a:effectLst>
              </a:rPr>
              <a:t>Lesoni 4, Epereli 27, 2024</a:t>
            </a:r>
          </a:p>
        </p:txBody>
      </p:sp>
      <p:sp>
        <p:nvSpPr>
          <p:cNvPr id="4" name="TextBox 3">
            <a:extLst>
              <a:ext uri="{FF2B5EF4-FFF2-40B4-BE49-F238E27FC236}">
                <a16:creationId xmlns:a16="http://schemas.microsoft.com/office/drawing/2014/main" id="{74D727DE-D360-DA8A-6BA5-96DC19CD9ABB}"/>
              </a:ext>
            </a:extLst>
          </p:cNvPr>
          <p:cNvSpPr txBox="1"/>
          <p:nvPr/>
        </p:nvSpPr>
        <p:spPr>
          <a:xfrm>
            <a:off x="7596557" y="6442900"/>
            <a:ext cx="3710540" cy="338554"/>
          </a:xfrm>
          <a:prstGeom prst="rect">
            <a:avLst/>
          </a:prstGeom>
          <a:noFill/>
        </p:spPr>
        <p:txBody>
          <a:bodyPr wrap="square" rtlCol="0">
            <a:spAutoFit/>
          </a:bodyPr>
          <a:lstStyle/>
          <a:p>
            <a:r>
              <a:rPr lang="en-GB" sz="1600" b="1" dirty="0" err="1">
                <a:solidFill>
                  <a:schemeClr val="bg1"/>
                </a:solidFill>
              </a:rPr>
              <a:t>Vakadewataka</a:t>
            </a:r>
            <a:r>
              <a:rPr lang="en-GB" sz="1600" b="1" dirty="0">
                <a:solidFill>
                  <a:schemeClr val="bg1"/>
                </a:solidFill>
              </a:rPr>
              <a:t>: </a:t>
            </a:r>
            <a:r>
              <a:rPr lang="en-GB" sz="1600" b="1" dirty="0" err="1">
                <a:solidFill>
                  <a:schemeClr val="bg1"/>
                </a:solidFill>
              </a:rPr>
              <a:t>Sairusi</a:t>
            </a:r>
            <a:r>
              <a:rPr lang="en-GB" sz="1600" b="1" dirty="0">
                <a:solidFill>
                  <a:schemeClr val="bg1"/>
                </a:solidFill>
              </a:rPr>
              <a:t> </a:t>
            </a:r>
            <a:r>
              <a:rPr lang="en-GB" sz="1600" b="1" dirty="0" err="1">
                <a:solidFill>
                  <a:schemeClr val="bg1"/>
                </a:solidFill>
              </a:rPr>
              <a:t>Bosenaqali</a:t>
            </a:r>
            <a:endParaRPr lang="en-FJ" sz="1600" b="1" dirty="0">
              <a:solidFill>
                <a:schemeClr val="bg1"/>
              </a:solidFill>
            </a:endParaRP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3041839070"/>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es-ES" sz="2400" b="1" dirty="0"/>
              <a:t>Na cava era kilai tani kina na Waldenses?</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WASEA NA I VOLA TABU: O IRA NA WALDENSES</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 RARAMA NI VEIVAKAVOUI: JOHN WICLEF</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646331"/>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“Ia na nodra sala na yalododonu sa vaka na rarama sa cila tu, Sa levu cake tiko na kena rarama ka yacova na siga levu” </a:t>
            </a:r>
            <a:r>
              <a:rPr lang="es-ES" sz="1400" b="1" dirty="0">
                <a:solidFill>
                  <a:schemeClr val="bg2">
                    <a:lumMod val="50000"/>
                  </a:schemeClr>
                </a:solidFill>
                <a:latin typeface="Comic Sans MS" panose="030F0702030302020204" pitchFamily="66" charset="0"/>
              </a:rPr>
              <a:t>(Vakaibalebale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en-US" sz="2000" b="1" dirty="0"/>
              <a:t>John Wycliffe (1324-1384) e </a:t>
            </a:r>
            <a:r>
              <a:rPr lang="en-US" sz="2000" b="1" dirty="0" err="1"/>
              <a:t>solia</a:t>
            </a:r>
            <a:r>
              <a:rPr lang="en-US" sz="2000" b="1" dirty="0"/>
              <a:t> </a:t>
            </a:r>
            <a:r>
              <a:rPr lang="en-US" sz="2000" b="1" dirty="0" err="1"/>
              <a:t>na</a:t>
            </a:r>
            <a:r>
              <a:rPr lang="en-US" sz="2000" b="1" dirty="0"/>
              <a:t> </a:t>
            </a:r>
            <a:r>
              <a:rPr lang="en-US" sz="2000" b="1" dirty="0" err="1"/>
              <a:t>nona</a:t>
            </a:r>
            <a:r>
              <a:rPr lang="en-US" sz="2000" b="1" dirty="0"/>
              <a:t> </a:t>
            </a:r>
            <a:r>
              <a:rPr lang="en-US" sz="2000" b="1" dirty="0" err="1"/>
              <a:t>bula</a:t>
            </a:r>
            <a:r>
              <a:rPr lang="en-US" sz="2000" b="1" dirty="0"/>
              <a:t> </a:t>
            </a:r>
            <a:r>
              <a:rPr lang="en-US" sz="2000" b="1" dirty="0" err="1"/>
              <a:t>ena</a:t>
            </a:r>
            <a:r>
              <a:rPr lang="en-US" sz="2000" b="1" dirty="0"/>
              <a:t> </a:t>
            </a:r>
            <a:r>
              <a:rPr lang="en-US" sz="2000" b="1" dirty="0" err="1"/>
              <a:t>kena</a:t>
            </a:r>
            <a:r>
              <a:rPr lang="en-US" sz="2000" b="1" dirty="0"/>
              <a:t> </a:t>
            </a:r>
            <a:r>
              <a:rPr lang="en-US" sz="2000" b="1" dirty="0" err="1"/>
              <a:t>vakadewataki</a:t>
            </a:r>
            <a:r>
              <a:rPr lang="en-US" sz="2000" b="1" dirty="0"/>
              <a:t> </a:t>
            </a:r>
            <a:r>
              <a:rPr lang="en-US" sz="2000" b="1" dirty="0" err="1"/>
              <a:t>na</a:t>
            </a:r>
            <a:r>
              <a:rPr lang="en-US" sz="2000" b="1" dirty="0"/>
              <a:t> </a:t>
            </a:r>
            <a:r>
              <a:rPr lang="en-US" sz="2000" b="1" dirty="0" err="1"/>
              <a:t>i</a:t>
            </a:r>
            <a:r>
              <a:rPr lang="en-US" sz="2000" b="1" dirty="0"/>
              <a:t> Vola Tabu. Na cava </a:t>
            </a:r>
            <a:r>
              <a:rPr lang="en-US" sz="2000" b="1" dirty="0" err="1"/>
              <a:t>na</a:t>
            </a:r>
            <a:r>
              <a:rPr lang="en-US" sz="2000" b="1" dirty="0"/>
              <a:t> ka e </a:t>
            </a:r>
            <a:r>
              <a:rPr lang="en-US" sz="2000" b="1" dirty="0" err="1"/>
              <a:t>vakauqeti</a:t>
            </a:r>
            <a:r>
              <a:rPr lang="en-US" sz="2000" b="1" dirty="0"/>
              <a:t> </a:t>
            </a:r>
            <a:r>
              <a:rPr lang="en-US" sz="2000" b="1" dirty="0" err="1"/>
              <a:t>koya</a:t>
            </a:r>
            <a:r>
              <a:rPr lang="en-US" sz="2000" b="1" dirty="0"/>
              <a:t> ki </a:t>
            </a:r>
            <a:r>
              <a:rPr lang="en-US" sz="2000" b="1" dirty="0" err="1"/>
              <a:t>na</a:t>
            </a:r>
            <a:r>
              <a:rPr lang="en-US" sz="2000" b="1" dirty="0"/>
              <a:t> ka </a:t>
            </a:r>
            <a:r>
              <a:rPr lang="en-US" sz="2000" b="1" dirty="0" err="1"/>
              <a:t>oqo</a:t>
            </a:r>
            <a:r>
              <a:rPr lang="en-US" sz="2000" b="1" dirty="0"/>
              <a:t>? E </a:t>
            </a:r>
            <a:r>
              <a:rPr lang="en-US" sz="2000" b="1" dirty="0" err="1"/>
              <a:t>rua</a:t>
            </a:r>
            <a:r>
              <a:rPr lang="en-US" sz="2000" b="1" dirty="0"/>
              <a:t> </a:t>
            </a:r>
            <a:r>
              <a:rPr lang="en-US" sz="2000" b="1" dirty="0" err="1"/>
              <a:t>na</a:t>
            </a:r>
            <a:r>
              <a:rPr lang="en-US" sz="2000" b="1" dirty="0"/>
              <a:t> </a:t>
            </a:r>
            <a:r>
              <a:rPr lang="en-US" sz="2000" b="1" dirty="0" err="1"/>
              <a:t>vuna</a:t>
            </a:r>
            <a:r>
              <a:rPr lang="en-US" sz="2000" b="1" dirty="0"/>
              <a:t>: O </a:t>
            </a:r>
            <a:r>
              <a:rPr lang="en-US" sz="2000" b="1" dirty="0" err="1"/>
              <a:t>Kairisito</a:t>
            </a:r>
            <a:r>
              <a:rPr lang="en-US" sz="2000" b="1" dirty="0"/>
              <a:t> e </a:t>
            </a:r>
            <a:r>
              <a:rPr lang="en-US" sz="2000" b="1" dirty="0" err="1"/>
              <a:t>vakavoui</a:t>
            </a:r>
            <a:r>
              <a:rPr lang="en-US" sz="2000" b="1" dirty="0"/>
              <a:t> </a:t>
            </a:r>
            <a:r>
              <a:rPr lang="en-US" sz="2000" b="1" dirty="0" err="1"/>
              <a:t>koya</a:t>
            </a:r>
            <a:r>
              <a:rPr lang="en-US" sz="2000" b="1" dirty="0"/>
              <a:t> </a:t>
            </a:r>
            <a:r>
              <a:rPr lang="en-US" sz="2000" b="1" dirty="0" err="1"/>
              <a:t>ena</a:t>
            </a:r>
            <a:r>
              <a:rPr lang="en-US" sz="2000" b="1" dirty="0"/>
              <a:t> </a:t>
            </a:r>
            <a:r>
              <a:rPr lang="en-US" sz="2000" b="1" dirty="0" err="1"/>
              <a:t>nona</a:t>
            </a:r>
            <a:r>
              <a:rPr lang="en-US" sz="2000" b="1" dirty="0"/>
              <a:t> </a:t>
            </a:r>
            <a:r>
              <a:rPr lang="en-US" sz="2000" b="1" dirty="0" err="1"/>
              <a:t>Vosa</a:t>
            </a:r>
            <a:r>
              <a:rPr lang="en-US" sz="2000" b="1" dirty="0"/>
              <a:t>, ka </a:t>
            </a:r>
            <a:r>
              <a:rPr lang="en-US" sz="2000" b="1" dirty="0" err="1"/>
              <a:t>vinakata</a:t>
            </a:r>
            <a:r>
              <a:rPr lang="en-US" sz="2000" b="1" dirty="0"/>
              <a:t> me </a:t>
            </a:r>
            <a:r>
              <a:rPr lang="en-US" sz="2000" b="1" dirty="0" err="1"/>
              <a:t>wasea</a:t>
            </a:r>
            <a:r>
              <a:rPr lang="en-US" sz="2000" b="1" dirty="0"/>
              <a:t> </a:t>
            </a:r>
            <a:r>
              <a:rPr lang="en-US" sz="2000" b="1" dirty="0" err="1"/>
              <a:t>na</a:t>
            </a:r>
            <a:r>
              <a:rPr lang="en-US" sz="2000" b="1" dirty="0"/>
              <a:t> </a:t>
            </a:r>
            <a:r>
              <a:rPr lang="en-US" sz="2000" b="1" dirty="0" err="1"/>
              <a:t>loloma</a:t>
            </a:r>
            <a:r>
              <a:rPr lang="en-US" sz="2000" b="1" dirty="0"/>
              <a:t> </a:t>
            </a:r>
            <a:r>
              <a:rPr lang="en-US" sz="2000" b="1" dirty="0" err="1"/>
              <a:t>i</a:t>
            </a:r>
            <a:r>
              <a:rPr lang="en-US" sz="2000" b="1" dirty="0"/>
              <a:t> </a:t>
            </a:r>
            <a:r>
              <a:rPr lang="en-US" sz="2000" b="1" dirty="0" err="1"/>
              <a:t>Karisito</a:t>
            </a:r>
            <a:r>
              <a:rPr lang="en-US" sz="2000" b="1" dirty="0"/>
              <a:t> ki </a:t>
            </a:r>
            <a:r>
              <a:rPr lang="en-US" sz="2000" b="1" dirty="0" err="1"/>
              <a:t>vei</a:t>
            </a:r>
            <a:r>
              <a:rPr lang="en-US" sz="2000" b="1" dirty="0"/>
              <a:t> </a:t>
            </a:r>
            <a:r>
              <a:rPr lang="en-US" sz="2000" b="1" dirty="0" err="1"/>
              <a:t>ira</a:t>
            </a:r>
            <a:r>
              <a:rPr lang="en-US" sz="2000" b="1" dirty="0"/>
              <a:t> tale </a:t>
            </a:r>
            <a:r>
              <a:rPr lang="en-US" sz="2000" b="1" dirty="0" err="1"/>
              <a:t>eso</a:t>
            </a:r>
            <a:r>
              <a:rPr lang="en-US" sz="2000" b="1" dirty="0"/>
              <a:t>.</a:t>
            </a:r>
            <a:endParaRPr lang="es-ES" sz="2000"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4"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4333533"/>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sp>
        <p:nvSpPr>
          <p:cNvPr id="14" name="CuadroTexto 13">
            <a:extLst>
              <a:ext uri="{FF2B5EF4-FFF2-40B4-BE49-F238E27FC236}">
                <a16:creationId xmlns:a16="http://schemas.microsoft.com/office/drawing/2014/main" id="{C68DBE3F-6BAD-F25E-D181-3CB2079B3A7A}"/>
              </a:ext>
            </a:extLst>
          </p:cNvPr>
          <p:cNvSpPr txBox="1"/>
          <p:nvPr/>
        </p:nvSpPr>
        <p:spPr>
          <a:xfrm>
            <a:off x="4166201" y="3189281"/>
            <a:ext cx="7975536" cy="1015663"/>
          </a:xfrm>
          <a:prstGeom prst="rect">
            <a:avLst/>
          </a:prstGeom>
          <a:noFill/>
        </p:spPr>
        <p:txBody>
          <a:bodyPr wrap="square">
            <a:spAutoFit/>
          </a:bodyPr>
          <a:lstStyle/>
          <a:p>
            <a:pPr>
              <a:spcBef>
                <a:spcPts val="600"/>
              </a:spcBef>
            </a:pPr>
            <a:r>
              <a:rPr lang="en-US" sz="2000" b="1" dirty="0"/>
              <a:t>Sa </a:t>
            </a:r>
            <a:r>
              <a:rPr lang="en-US" sz="2000" b="1" dirty="0" err="1"/>
              <a:t>dina</a:t>
            </a:r>
            <a:r>
              <a:rPr lang="en-US" sz="2000" b="1" dirty="0"/>
              <a:t> sara, E </a:t>
            </a:r>
            <a:r>
              <a:rPr lang="en-US" sz="2000" b="1" dirty="0" err="1"/>
              <a:t>kauti</a:t>
            </a:r>
            <a:r>
              <a:rPr lang="en-US" sz="2000" b="1" dirty="0"/>
              <a:t> </a:t>
            </a:r>
            <a:r>
              <a:rPr lang="en-US" sz="2000" b="1" dirty="0" err="1"/>
              <a:t>koya</a:t>
            </a:r>
            <a:r>
              <a:rPr lang="en-US" sz="2000" b="1" dirty="0"/>
              <a:t> </a:t>
            </a:r>
            <a:r>
              <a:rPr lang="en-US" sz="2000" b="1" dirty="0" err="1"/>
              <a:t>oqo</a:t>
            </a:r>
            <a:r>
              <a:rPr lang="en-US" sz="2000" b="1" dirty="0"/>
              <a:t> ki </a:t>
            </a:r>
            <a:r>
              <a:rPr lang="en-US" sz="2000" b="1" dirty="0" err="1"/>
              <a:t>na</a:t>
            </a:r>
            <a:r>
              <a:rPr lang="en-US" sz="2000" b="1" dirty="0"/>
              <a:t> </a:t>
            </a:r>
            <a:r>
              <a:rPr lang="en-US" sz="2000" b="1" dirty="0" err="1"/>
              <a:t>veicoqocoqa</a:t>
            </a:r>
            <a:r>
              <a:rPr lang="en-US" sz="2000" b="1" dirty="0"/>
              <a:t> </a:t>
            </a:r>
            <a:r>
              <a:rPr lang="en-US" sz="2000" b="1" dirty="0" err="1"/>
              <a:t>kei</a:t>
            </a:r>
            <a:r>
              <a:rPr lang="en-US" sz="2000" b="1" dirty="0"/>
              <a:t> </a:t>
            </a:r>
            <a:r>
              <a:rPr lang="en-US" sz="2000" b="1" dirty="0" err="1"/>
              <a:t>ira</a:t>
            </a:r>
            <a:r>
              <a:rPr lang="en-US" sz="2000" b="1" dirty="0"/>
              <a:t> </a:t>
            </a:r>
            <a:r>
              <a:rPr lang="en-US" sz="2000" b="1" dirty="0" err="1"/>
              <a:t>na</a:t>
            </a:r>
            <a:r>
              <a:rPr lang="en-US" sz="2000" b="1" dirty="0"/>
              <a:t> I </a:t>
            </a:r>
            <a:r>
              <a:rPr lang="en-US" sz="2000" b="1" dirty="0" err="1"/>
              <a:t>liuliu</a:t>
            </a:r>
            <a:r>
              <a:rPr lang="en-US" sz="2000" b="1" dirty="0"/>
              <a:t> </a:t>
            </a:r>
            <a:r>
              <a:rPr lang="en-US" sz="2000" b="1" dirty="0" err="1"/>
              <a:t>ni</a:t>
            </a:r>
            <a:r>
              <a:rPr lang="en-US" sz="2000" b="1" dirty="0"/>
              <a:t> </a:t>
            </a:r>
            <a:r>
              <a:rPr lang="en-US" sz="2000" b="1" dirty="0" err="1"/>
              <a:t>Lotu</a:t>
            </a:r>
            <a:r>
              <a:rPr lang="en-US" sz="2000" b="1" dirty="0"/>
              <a:t>. Ena </a:t>
            </a:r>
            <a:r>
              <a:rPr lang="en-US" sz="2000" b="1" dirty="0" err="1"/>
              <a:t>nona</a:t>
            </a:r>
            <a:r>
              <a:rPr lang="en-US" sz="2000" b="1" dirty="0"/>
              <a:t> </a:t>
            </a:r>
            <a:r>
              <a:rPr lang="en-US" sz="2000" b="1" dirty="0" err="1"/>
              <a:t>veikilai</a:t>
            </a:r>
            <a:r>
              <a:rPr lang="en-US" sz="2000" b="1" dirty="0"/>
              <a:t> </a:t>
            </a:r>
            <a:r>
              <a:rPr lang="en-US" sz="2000" b="1" dirty="0" err="1"/>
              <a:t>kei</a:t>
            </a:r>
            <a:r>
              <a:rPr lang="en-US" sz="2000" b="1" dirty="0"/>
              <a:t> </a:t>
            </a:r>
            <a:r>
              <a:rPr lang="en-US" sz="2000" b="1" dirty="0" err="1"/>
              <a:t>ira</a:t>
            </a:r>
            <a:r>
              <a:rPr lang="en-US" sz="2000" b="1" dirty="0"/>
              <a:t> </a:t>
            </a:r>
            <a:r>
              <a:rPr lang="en-US" sz="2000" b="1" dirty="0" err="1"/>
              <a:t>na</a:t>
            </a:r>
            <a:r>
              <a:rPr lang="en-US" sz="2000" b="1" dirty="0"/>
              <a:t> </a:t>
            </a:r>
            <a:r>
              <a:rPr lang="en-US" sz="2000" b="1" dirty="0" err="1"/>
              <a:t>i</a:t>
            </a:r>
            <a:r>
              <a:rPr lang="en-US" sz="2000" b="1" dirty="0"/>
              <a:t> </a:t>
            </a:r>
            <a:r>
              <a:rPr lang="en-US" sz="2000" b="1" dirty="0" err="1"/>
              <a:t>vakailesilesi</a:t>
            </a:r>
            <a:r>
              <a:rPr lang="en-US" sz="2000" b="1" dirty="0"/>
              <a:t> e cake </a:t>
            </a:r>
            <a:r>
              <a:rPr lang="en-US" sz="2000" b="1" dirty="0" err="1"/>
              <a:t>ni</a:t>
            </a:r>
            <a:r>
              <a:rPr lang="en-US" sz="2000" b="1" dirty="0"/>
              <a:t> </a:t>
            </a:r>
            <a:r>
              <a:rPr lang="en-US" sz="2000" b="1" dirty="0" err="1"/>
              <a:t>matanitu</a:t>
            </a:r>
            <a:r>
              <a:rPr lang="en-US" sz="2000" b="1" dirty="0"/>
              <a:t> e </a:t>
            </a:r>
            <a:r>
              <a:rPr lang="en-US" sz="2000" b="1" dirty="0" err="1"/>
              <a:t>Igiladi</a:t>
            </a:r>
            <a:r>
              <a:rPr lang="en-US" sz="2000" b="1" dirty="0"/>
              <a:t>, e </a:t>
            </a:r>
            <a:r>
              <a:rPr lang="en-US" sz="2000" b="1" dirty="0" err="1"/>
              <a:t>drotaka</a:t>
            </a:r>
            <a:r>
              <a:rPr lang="en-US" sz="2000" b="1" dirty="0"/>
              <a:t> </a:t>
            </a:r>
            <a:r>
              <a:rPr lang="en-US" sz="2000" b="1" dirty="0" err="1"/>
              <a:t>rawa</a:t>
            </a:r>
            <a:r>
              <a:rPr lang="en-US" sz="2000" b="1" dirty="0"/>
              <a:t> kina </a:t>
            </a:r>
            <a:r>
              <a:rPr lang="en-US" sz="2000" b="1" dirty="0" err="1"/>
              <a:t>na</a:t>
            </a:r>
            <a:r>
              <a:rPr lang="en-US" sz="2000" b="1" dirty="0"/>
              <a:t> mate </a:t>
            </a:r>
            <a:r>
              <a:rPr lang="en-US" sz="2000" b="1" dirty="0" err="1"/>
              <a:t>mai</a:t>
            </a:r>
            <a:r>
              <a:rPr lang="en-US" sz="2000" b="1" dirty="0"/>
              <a:t> </a:t>
            </a:r>
            <a:r>
              <a:rPr lang="en-US" sz="2000" b="1" dirty="0" err="1"/>
              <a:t>na</a:t>
            </a:r>
            <a:r>
              <a:rPr lang="en-US" sz="2000" b="1" dirty="0"/>
              <a:t> </a:t>
            </a:r>
            <a:r>
              <a:rPr lang="en-US" sz="2000" b="1" dirty="0" err="1"/>
              <a:t>liga</a:t>
            </a:r>
            <a:r>
              <a:rPr lang="en-US" sz="2000" b="1" dirty="0"/>
              <a:t> </a:t>
            </a:r>
            <a:r>
              <a:rPr lang="en-US" sz="2000" b="1" dirty="0" err="1"/>
              <a:t>ni</a:t>
            </a:r>
            <a:r>
              <a:rPr lang="en-US" sz="2000" b="1" dirty="0"/>
              <a:t> </a:t>
            </a:r>
            <a:r>
              <a:rPr lang="en-US" sz="2000" b="1" dirty="0" err="1"/>
              <a:t>Lotu</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16464" y="2522168"/>
            <a:ext cx="7844471" cy="707886"/>
          </a:xfrm>
          <a:prstGeom prst="rect">
            <a:avLst/>
          </a:prstGeom>
          <a:noFill/>
        </p:spPr>
        <p:txBody>
          <a:bodyPr wrap="square">
            <a:spAutoFit/>
          </a:bodyPr>
          <a:lstStyle/>
          <a:p>
            <a:pPr>
              <a:spcBef>
                <a:spcPts val="600"/>
              </a:spcBef>
            </a:pPr>
            <a:r>
              <a:rPr lang="en-US" sz="2000" b="1" dirty="0"/>
              <a:t>O </a:t>
            </a:r>
            <a:r>
              <a:rPr lang="en-US" sz="2000" b="1" dirty="0" err="1"/>
              <a:t>koya</a:t>
            </a:r>
            <a:r>
              <a:rPr lang="en-US" sz="2000" b="1" dirty="0"/>
              <a:t>, ka </a:t>
            </a:r>
            <a:r>
              <a:rPr lang="en-US" sz="2000" b="1" dirty="0" err="1"/>
              <a:t>yalodina</a:t>
            </a:r>
            <a:r>
              <a:rPr lang="en-US" sz="2000" b="1" dirty="0"/>
              <a:t> </a:t>
            </a:r>
            <a:r>
              <a:rPr lang="en-US" sz="2000" b="1" dirty="0" err="1"/>
              <a:t>ni</a:t>
            </a:r>
            <a:r>
              <a:rPr lang="en-US" sz="2000" b="1" dirty="0"/>
              <a:t> </a:t>
            </a:r>
            <a:r>
              <a:rPr lang="en-US" sz="2000" b="1" dirty="0" err="1"/>
              <a:t>vulica</a:t>
            </a:r>
            <a:r>
              <a:rPr lang="en-US" sz="2000" b="1" dirty="0"/>
              <a:t> </a:t>
            </a:r>
            <a:r>
              <a:rPr lang="en-US" sz="2000" b="1" dirty="0" err="1"/>
              <a:t>na</a:t>
            </a:r>
            <a:r>
              <a:rPr lang="en-US" sz="2000" b="1" dirty="0"/>
              <a:t> </a:t>
            </a:r>
            <a:r>
              <a:rPr lang="en-US" sz="2000" b="1" dirty="0" err="1"/>
              <a:t>i</a:t>
            </a:r>
            <a:r>
              <a:rPr lang="en-US" sz="2000" b="1" dirty="0"/>
              <a:t> Vola Tabu, </a:t>
            </a:r>
            <a:r>
              <a:rPr lang="en-US" sz="2000" b="1" dirty="0" err="1"/>
              <a:t>dolava</a:t>
            </a:r>
            <a:r>
              <a:rPr lang="en-US" sz="2000" b="1" dirty="0"/>
              <a:t> </a:t>
            </a:r>
            <a:r>
              <a:rPr lang="en-US" sz="2000" b="1" dirty="0" err="1"/>
              <a:t>na</a:t>
            </a:r>
            <a:r>
              <a:rPr lang="en-US" sz="2000" b="1" dirty="0"/>
              <a:t> </a:t>
            </a:r>
            <a:r>
              <a:rPr lang="en-US" sz="2000" b="1" dirty="0" err="1"/>
              <a:t>lomana</a:t>
            </a:r>
            <a:r>
              <a:rPr lang="en-US" sz="2000" b="1" dirty="0"/>
              <a:t> ki </a:t>
            </a:r>
            <a:r>
              <a:rPr lang="en-US" sz="2000" b="1" dirty="0" err="1"/>
              <a:t>na</a:t>
            </a:r>
            <a:r>
              <a:rPr lang="en-US" sz="2000" b="1" dirty="0"/>
              <a:t> </a:t>
            </a:r>
            <a:r>
              <a:rPr lang="en-US" sz="2000" b="1" dirty="0" err="1"/>
              <a:t>cakacaka</a:t>
            </a:r>
            <a:r>
              <a:rPr lang="en-US" sz="2000" b="1" dirty="0"/>
              <a:t> </a:t>
            </a:r>
            <a:r>
              <a:rPr lang="en-US" sz="2000" b="1" dirty="0" err="1"/>
              <a:t>ni</a:t>
            </a:r>
            <a:r>
              <a:rPr lang="en-US" sz="2000" b="1" dirty="0"/>
              <a:t> Yalo Tabu, </a:t>
            </a:r>
            <a:r>
              <a:rPr lang="en-US" sz="2000" b="1" dirty="0" err="1"/>
              <a:t>ena</a:t>
            </a:r>
            <a:r>
              <a:rPr lang="en-US" sz="2000" b="1" dirty="0"/>
              <a:t> </a:t>
            </a:r>
            <a:r>
              <a:rPr lang="en-US" sz="2000" b="1" dirty="0" err="1"/>
              <a:t>vakavoui</a:t>
            </a:r>
            <a:r>
              <a:rPr lang="en-US" sz="2000" b="1" dirty="0"/>
              <a:t> (Ipe. 4:12).</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6" y="4238166"/>
            <a:ext cx="8751984" cy="707886"/>
          </a:xfrm>
          <a:prstGeom prst="rect">
            <a:avLst/>
          </a:prstGeom>
          <a:noFill/>
        </p:spPr>
        <p:txBody>
          <a:bodyPr wrap="square">
            <a:spAutoFit/>
          </a:bodyPr>
          <a:lstStyle/>
          <a:p>
            <a:pPr>
              <a:spcBef>
                <a:spcPts val="600"/>
              </a:spcBef>
            </a:pPr>
            <a:r>
              <a:rPr lang="en-US" sz="2000" b="1" dirty="0"/>
              <a:t>Ena 1428 </a:t>
            </a:r>
            <a:r>
              <a:rPr lang="en-US" sz="2000" b="1" dirty="0" err="1"/>
              <a:t>sa</a:t>
            </a:r>
            <a:r>
              <a:rPr lang="en-US" sz="2000" b="1" dirty="0"/>
              <a:t> </a:t>
            </a:r>
            <a:r>
              <a:rPr lang="en-US" sz="2000" b="1" dirty="0" err="1"/>
              <a:t>qai</a:t>
            </a:r>
            <a:r>
              <a:rPr lang="en-US" sz="2000" b="1" dirty="0"/>
              <a:t> </a:t>
            </a:r>
            <a:r>
              <a:rPr lang="en-US" sz="2000" b="1" dirty="0" err="1"/>
              <a:t>vakamai</a:t>
            </a:r>
            <a:r>
              <a:rPr lang="en-US" sz="2000" b="1" dirty="0"/>
              <a:t> </a:t>
            </a:r>
            <a:r>
              <a:rPr lang="en-US" sz="2000" b="1" dirty="0" err="1"/>
              <a:t>na</a:t>
            </a:r>
            <a:r>
              <a:rPr lang="en-US" sz="2000" b="1" dirty="0"/>
              <a:t> </a:t>
            </a:r>
            <a:r>
              <a:rPr lang="en-US" sz="2000" b="1" dirty="0" err="1"/>
              <a:t>nona</a:t>
            </a:r>
            <a:r>
              <a:rPr lang="en-US" sz="2000" b="1" dirty="0"/>
              <a:t> sui </a:t>
            </a:r>
            <a:r>
              <a:rPr lang="en-US" sz="2000" b="1" dirty="0" err="1"/>
              <a:t>na</a:t>
            </a:r>
            <a:r>
              <a:rPr lang="en-US" sz="2000" b="1" dirty="0"/>
              <a:t> reformer </a:t>
            </a:r>
            <a:r>
              <a:rPr lang="en-US" sz="2000" b="1" dirty="0" err="1"/>
              <a:t>oqo</a:t>
            </a:r>
            <a:r>
              <a:rPr lang="en-US" sz="2000" b="1" dirty="0"/>
              <a:t>, ka </a:t>
            </a:r>
            <a:r>
              <a:rPr lang="en-US" sz="2000" b="1" dirty="0" err="1"/>
              <a:t>kaburaki</a:t>
            </a:r>
            <a:r>
              <a:rPr lang="en-US" sz="2000" b="1" dirty="0"/>
              <a:t> </a:t>
            </a:r>
            <a:r>
              <a:rPr lang="en-US" sz="2000" b="1" dirty="0" err="1"/>
              <a:t>na</a:t>
            </a:r>
            <a:r>
              <a:rPr lang="en-US" sz="2000" b="1" dirty="0"/>
              <a:t> </a:t>
            </a:r>
            <a:r>
              <a:rPr lang="en-US" sz="2000" b="1" dirty="0" err="1"/>
              <a:t>kena</a:t>
            </a:r>
            <a:r>
              <a:rPr lang="en-US" sz="2000" b="1" dirty="0"/>
              <a:t> </a:t>
            </a:r>
            <a:r>
              <a:rPr lang="en-US" sz="2000" b="1" dirty="0" err="1"/>
              <a:t>dravusa</a:t>
            </a:r>
            <a:r>
              <a:rPr lang="en-US" sz="2000" b="1" dirty="0"/>
              <a:t> ki </a:t>
            </a:r>
            <a:r>
              <a:rPr lang="en-US" sz="2000" b="1" dirty="0" err="1"/>
              <a:t>na</a:t>
            </a:r>
            <a:r>
              <a:rPr lang="en-US" sz="2000" b="1" dirty="0"/>
              <a:t> </a:t>
            </a:r>
            <a:r>
              <a:rPr lang="en-US" sz="2000" b="1" dirty="0" err="1"/>
              <a:t>uciwai</a:t>
            </a:r>
            <a:r>
              <a:rPr lang="en-US" sz="2000" b="1" dirty="0"/>
              <a:t>. Sa </a:t>
            </a:r>
            <a:r>
              <a:rPr lang="en-US" sz="2000" b="1" dirty="0" err="1"/>
              <a:t>kena</a:t>
            </a:r>
            <a:r>
              <a:rPr lang="en-US" sz="2000" b="1" dirty="0"/>
              <a:t> I </a:t>
            </a:r>
            <a:r>
              <a:rPr lang="en-US" sz="2000" b="1" dirty="0" err="1"/>
              <a:t>vakananumi</a:t>
            </a:r>
            <a:r>
              <a:rPr lang="en-US" sz="2000" b="1" dirty="0"/>
              <a:t> </a:t>
            </a:r>
            <a:r>
              <a:rPr lang="en-US" sz="2000" b="1" dirty="0" err="1"/>
              <a:t>tu</a:t>
            </a:r>
            <a:r>
              <a:rPr lang="en-US" sz="2000" b="1" dirty="0"/>
              <a:t> </a:t>
            </a:r>
            <a:r>
              <a:rPr lang="en-US" sz="2000" b="1" dirty="0" err="1"/>
              <a:t>na</a:t>
            </a:r>
            <a:r>
              <a:rPr lang="en-US" sz="2000" b="1" dirty="0"/>
              <a:t> </a:t>
            </a:r>
            <a:r>
              <a:rPr lang="en-US" sz="2000" b="1" dirty="0" err="1"/>
              <a:t>dravusa</a:t>
            </a:r>
            <a:r>
              <a:rPr lang="en-US" sz="2000" b="1" dirty="0"/>
              <a:t> ka </a:t>
            </a:r>
            <a:r>
              <a:rPr lang="en-US" sz="2000" b="1" dirty="0" err="1"/>
              <a:t>kaburaki</a:t>
            </a:r>
            <a:r>
              <a:rPr lang="en-US" sz="2000" b="1" dirty="0"/>
              <a:t> </a:t>
            </a:r>
            <a:r>
              <a:rPr lang="en-US" sz="2000" b="1" dirty="0" err="1"/>
              <a:t>oqo</a:t>
            </a:r>
            <a:r>
              <a:rPr lang="es-ES" sz="2000" b="1" dirty="0"/>
              <a:t>.</a:t>
            </a:r>
          </a:p>
        </p:txBody>
      </p:sp>
      <p:sp>
        <p:nvSpPr>
          <p:cNvPr id="7" name="CuadroTexto 6">
            <a:extLst>
              <a:ext uri="{FF2B5EF4-FFF2-40B4-BE49-F238E27FC236}">
                <a16:creationId xmlns:a16="http://schemas.microsoft.com/office/drawing/2014/main" id="{ED0D7525-710A-DAB5-3AB9-51ED10BD35F5}"/>
              </a:ext>
            </a:extLst>
          </p:cNvPr>
          <p:cNvSpPr txBox="1"/>
          <p:nvPr/>
        </p:nvSpPr>
        <p:spPr>
          <a:xfrm>
            <a:off x="3320708" y="4926801"/>
            <a:ext cx="8751984" cy="1323439"/>
          </a:xfrm>
          <a:prstGeom prst="rect">
            <a:avLst/>
          </a:prstGeom>
          <a:noFill/>
        </p:spPr>
        <p:txBody>
          <a:bodyPr wrap="square">
            <a:spAutoFit/>
          </a:bodyPr>
          <a:lstStyle/>
          <a:p>
            <a:pPr algn="just">
              <a:spcBef>
                <a:spcPts val="600"/>
              </a:spcBef>
            </a:pPr>
            <a:r>
              <a:rPr lang="en-US" sz="2000" b="1" dirty="0"/>
              <a:t>Na </a:t>
            </a:r>
            <a:r>
              <a:rPr lang="en-US" sz="2000" b="1" dirty="0" err="1"/>
              <a:t>rarama</a:t>
            </a:r>
            <a:r>
              <a:rPr lang="en-US" sz="2000" b="1" dirty="0"/>
              <a:t> </a:t>
            </a:r>
            <a:r>
              <a:rPr lang="en-US" sz="2000" b="1" dirty="0" err="1"/>
              <a:t>lailai</a:t>
            </a:r>
            <a:r>
              <a:rPr lang="en-US" sz="2000" b="1" dirty="0"/>
              <a:t> ka </a:t>
            </a:r>
            <a:r>
              <a:rPr lang="en-US" sz="2000" b="1" dirty="0" err="1"/>
              <a:t>waqaca</a:t>
            </a:r>
            <a:r>
              <a:rPr lang="en-US" sz="2000" b="1" dirty="0"/>
              <a:t> o Wycliffe, e </a:t>
            </a:r>
            <a:r>
              <a:rPr lang="en-US" sz="2000" b="1" dirty="0" err="1"/>
              <a:t>yacovi</a:t>
            </a:r>
            <a:r>
              <a:rPr lang="en-US" sz="2000" b="1" dirty="0"/>
              <a:t> Bohemia, </a:t>
            </a:r>
            <a:r>
              <a:rPr lang="en-US" sz="2000" b="1" dirty="0" err="1"/>
              <a:t>na</a:t>
            </a:r>
            <a:r>
              <a:rPr lang="en-US" sz="2000" b="1" dirty="0"/>
              <a:t> </a:t>
            </a:r>
            <a:r>
              <a:rPr lang="en-US" sz="2000" b="1" dirty="0" err="1"/>
              <a:t>vanua</a:t>
            </a:r>
            <a:r>
              <a:rPr lang="en-US" sz="2000" b="1" dirty="0"/>
              <a:t> ka </a:t>
            </a:r>
            <a:r>
              <a:rPr lang="en-US" sz="2000" b="1" dirty="0" err="1"/>
              <a:t>vakuria</a:t>
            </a:r>
            <a:r>
              <a:rPr lang="en-US" sz="2000" b="1" dirty="0"/>
              <a:t> kina o John Huss. </a:t>
            </a:r>
            <a:r>
              <a:rPr lang="en-US" sz="2000" b="1" dirty="0" err="1"/>
              <a:t>Oqo</a:t>
            </a:r>
            <a:r>
              <a:rPr lang="en-US" sz="2000" b="1" dirty="0"/>
              <a:t> </a:t>
            </a:r>
            <a:r>
              <a:rPr lang="en-US" sz="2000" b="1" dirty="0" err="1"/>
              <a:t>na</a:t>
            </a:r>
            <a:r>
              <a:rPr lang="en-US" sz="2000" b="1" dirty="0"/>
              <a:t> </a:t>
            </a:r>
            <a:r>
              <a:rPr lang="en-US" sz="2000" b="1" dirty="0" err="1"/>
              <a:t>gaunisala</a:t>
            </a:r>
            <a:r>
              <a:rPr lang="en-US" sz="2000" b="1" dirty="0"/>
              <a:t> ka </a:t>
            </a:r>
            <a:r>
              <a:rPr lang="en-US" sz="2000" b="1" dirty="0" err="1"/>
              <a:t>muria</a:t>
            </a:r>
            <a:r>
              <a:rPr lang="en-US" sz="2000" b="1" dirty="0"/>
              <a:t> </a:t>
            </a:r>
            <a:r>
              <a:rPr lang="en-US" sz="2000" b="1" dirty="0" err="1"/>
              <a:t>na</a:t>
            </a:r>
            <a:r>
              <a:rPr lang="en-US" sz="2000" b="1" dirty="0"/>
              <a:t> </a:t>
            </a:r>
            <a:r>
              <a:rPr lang="en-US" sz="2000" b="1" dirty="0" err="1"/>
              <a:t>dina</a:t>
            </a:r>
            <a:r>
              <a:rPr lang="en-US" sz="2000" b="1" dirty="0"/>
              <a:t> ka </a:t>
            </a:r>
            <a:r>
              <a:rPr lang="en-US" sz="2000" b="1" dirty="0" err="1"/>
              <a:t>yacova</a:t>
            </a:r>
            <a:r>
              <a:rPr lang="en-US" sz="2000" b="1" dirty="0"/>
              <a:t> </a:t>
            </a:r>
            <a:r>
              <a:rPr lang="en-US" sz="2000" b="1" dirty="0" err="1"/>
              <a:t>na</a:t>
            </a:r>
            <a:r>
              <a:rPr lang="en-US" sz="2000" b="1" dirty="0"/>
              <a:t> </a:t>
            </a:r>
            <a:r>
              <a:rPr lang="en-US" sz="2000" b="1" dirty="0" err="1"/>
              <a:t>gauna</a:t>
            </a:r>
            <a:r>
              <a:rPr lang="en-US" sz="2000" b="1" dirty="0"/>
              <a:t> e </a:t>
            </a:r>
            <a:r>
              <a:rPr lang="en-US" sz="2000" b="1" dirty="0" err="1"/>
              <a:t>kacabote</a:t>
            </a:r>
            <a:r>
              <a:rPr lang="en-US" sz="2000" b="1" dirty="0"/>
              <a:t> cake kina </a:t>
            </a:r>
            <a:r>
              <a:rPr lang="en-US" sz="2000" b="1" dirty="0" err="1"/>
              <a:t>na</a:t>
            </a:r>
            <a:r>
              <a:rPr lang="en-US" sz="2000" b="1" dirty="0"/>
              <a:t> </a:t>
            </a:r>
            <a:r>
              <a:rPr lang="en-US" sz="2000" b="1" dirty="0" err="1"/>
              <a:t>veivakavoui</a:t>
            </a:r>
            <a:r>
              <a:rPr lang="en-US" sz="2000" b="1" dirty="0"/>
              <a:t> (reform). Sa </a:t>
            </a:r>
            <a:r>
              <a:rPr lang="en-US" sz="2000" b="1" dirty="0" err="1"/>
              <a:t>tekivu</a:t>
            </a:r>
            <a:r>
              <a:rPr lang="en-US" sz="2000" b="1" dirty="0"/>
              <a:t> me </a:t>
            </a:r>
            <a:r>
              <a:rPr lang="en-US" sz="2000" b="1" dirty="0" err="1"/>
              <a:t>rarama</a:t>
            </a:r>
            <a:r>
              <a:rPr lang="en-US" sz="2000" b="1" dirty="0"/>
              <a:t> cake </a:t>
            </a:r>
            <a:r>
              <a:rPr lang="en-US" sz="2000" b="1" dirty="0" err="1"/>
              <a:t>na</a:t>
            </a:r>
            <a:r>
              <a:rPr lang="en-US" sz="2000" b="1" dirty="0"/>
              <a:t> </a:t>
            </a:r>
            <a:r>
              <a:rPr lang="en-US" sz="2000" b="1" dirty="0" err="1"/>
              <a:t>matanisiga</a:t>
            </a:r>
            <a:r>
              <a:rPr lang="es-ES" sz="2000" b="1" dirty="0"/>
              <a:t>.</a:t>
            </a: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584775"/>
          </a:xfrm>
          <a:prstGeom prst="rect">
            <a:avLst/>
          </a:prstGeom>
          <a:noFill/>
        </p:spPr>
        <p:txBody>
          <a:bodyPr wrap="square">
            <a:spAutoFit/>
          </a:bodyPr>
          <a:lstStyle/>
          <a:p>
            <a:pPr algn="ct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VAKAUKAUWATAKI ENA VAKABAUTA: JOHN HUSS KEI SO TALE</a:t>
            </a:r>
            <a:endParaRPr lang="es-E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484376"/>
            <a:ext cx="12191999" cy="646331"/>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“O koya sa tu vua na Luvena, sa tu vei koya na bula; ia ko koya sa sega ni tu vua na Luve ni Kalou, sa sega ni tu vua na bula.” </a:t>
            </a:r>
            <a:r>
              <a:rPr lang="es-ES" sz="1400" b="1" dirty="0">
                <a:solidFill>
                  <a:schemeClr val="accent5">
                    <a:lumMod val="75000"/>
                  </a:schemeClr>
                </a:solidFill>
                <a:latin typeface="Comic Sans MS" panose="030F0702030302020204" pitchFamily="66" charset="0"/>
              </a:rPr>
              <a:t>(1 Joni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1015663"/>
          </a:xfrm>
          <a:prstGeom prst="rect">
            <a:avLst/>
          </a:prstGeom>
          <a:noFill/>
        </p:spPr>
        <p:txBody>
          <a:bodyPr wrap="square" rtlCol="0">
            <a:spAutoFit/>
          </a:bodyPr>
          <a:lstStyle/>
          <a:p>
            <a:pPr>
              <a:spcBef>
                <a:spcPts val="600"/>
              </a:spcBef>
            </a:pPr>
            <a:r>
              <a:rPr lang="en-US" sz="2000" b="1" dirty="0"/>
              <a:t>Ni </a:t>
            </a:r>
            <a:r>
              <a:rPr lang="en-US" sz="2000" b="1" dirty="0" err="1"/>
              <a:t>oti</a:t>
            </a:r>
            <a:r>
              <a:rPr lang="en-US" sz="2000" b="1" dirty="0"/>
              <a:t> o John Wycliffe, era </a:t>
            </a:r>
            <a:r>
              <a:rPr lang="en-US" sz="2000" b="1" dirty="0" err="1"/>
              <a:t>cadra</a:t>
            </a:r>
            <a:r>
              <a:rPr lang="en-US" sz="2000" b="1" dirty="0"/>
              <a:t> cake tale </a:t>
            </a:r>
            <a:r>
              <a:rPr lang="en-US" sz="2000" b="1" dirty="0" err="1"/>
              <a:t>mai</a:t>
            </a:r>
            <a:r>
              <a:rPr lang="en-US" sz="2000" b="1" dirty="0"/>
              <a:t> e so </a:t>
            </a:r>
            <a:r>
              <a:rPr lang="en-US" sz="2000" b="1" dirty="0" err="1"/>
              <a:t>na</a:t>
            </a:r>
            <a:r>
              <a:rPr lang="en-US" sz="2000" b="1" dirty="0"/>
              <a:t>  reformers</a:t>
            </a:r>
            <a:r>
              <a:rPr lang="es-ES" sz="2000" b="1" dirty="0"/>
              <a:t>: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963224716"/>
              </p:ext>
            </p:extLst>
          </p:nvPr>
        </p:nvGraphicFramePr>
        <p:xfrm>
          <a:off x="3668398" y="3197304"/>
          <a:ext cx="8319134" cy="2436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919586" cy="1015663"/>
          </a:xfrm>
          <a:prstGeom prst="rect">
            <a:avLst/>
          </a:prstGeom>
          <a:noFill/>
        </p:spPr>
        <p:txBody>
          <a:bodyPr wrap="square" rtlCol="0">
            <a:spAutoFit/>
          </a:bodyPr>
          <a:lstStyle/>
          <a:p>
            <a:pPr algn="just">
              <a:spcBef>
                <a:spcPts val="600"/>
              </a:spcBef>
            </a:pPr>
            <a:r>
              <a:rPr lang="en-US" sz="2000" b="1" dirty="0"/>
              <a:t>O John Huss e a </a:t>
            </a:r>
            <a:r>
              <a:rPr lang="en-US" sz="2000" b="1" dirty="0" err="1"/>
              <a:t>vesu</a:t>
            </a:r>
            <a:r>
              <a:rPr lang="en-US" sz="2000" b="1" dirty="0"/>
              <a:t> ka </a:t>
            </a:r>
            <a:r>
              <a:rPr lang="en-US" sz="2000" b="1" dirty="0" err="1"/>
              <a:t>tini</a:t>
            </a:r>
            <a:r>
              <a:rPr lang="en-US" sz="2000" b="1" dirty="0"/>
              <a:t> </a:t>
            </a:r>
            <a:r>
              <a:rPr lang="en-US" sz="2000" b="1" dirty="0" err="1"/>
              <a:t>vakamai</a:t>
            </a:r>
            <a:r>
              <a:rPr lang="en-US" sz="2000" b="1" dirty="0"/>
              <a:t> </a:t>
            </a:r>
            <a:r>
              <a:rPr lang="en-US" sz="2000" b="1" dirty="0" err="1"/>
              <a:t>ena</a:t>
            </a:r>
            <a:r>
              <a:rPr lang="en-US" sz="2000" b="1" dirty="0"/>
              <a:t> kau (stake). Mai loma </a:t>
            </a:r>
            <a:r>
              <a:rPr lang="en-US" sz="2000" b="1" dirty="0" err="1"/>
              <a:t>ni</a:t>
            </a:r>
            <a:r>
              <a:rPr lang="en-US" sz="2000" b="1" dirty="0"/>
              <a:t> </a:t>
            </a:r>
            <a:r>
              <a:rPr lang="en-US" sz="2000" b="1" dirty="0" err="1"/>
              <a:t>valeniveivesu</a:t>
            </a:r>
            <a:r>
              <a:rPr lang="en-US" sz="2000" b="1" dirty="0"/>
              <a:t> e vola </a:t>
            </a:r>
            <a:r>
              <a:rPr lang="en-US" sz="2000" b="1" dirty="0" err="1"/>
              <a:t>mai</a:t>
            </a:r>
            <a:r>
              <a:rPr lang="en-US" sz="2000" b="1" dirty="0"/>
              <a:t>: “e </a:t>
            </a:r>
            <a:r>
              <a:rPr lang="en-US" sz="2000" b="1" dirty="0" err="1"/>
              <a:t>yalololoma</a:t>
            </a:r>
            <a:r>
              <a:rPr lang="en-US" sz="2000" b="1" dirty="0"/>
              <a:t> </a:t>
            </a:r>
            <a:r>
              <a:rPr lang="en-US" sz="2000" b="1" dirty="0" err="1"/>
              <a:t>na</a:t>
            </a:r>
            <a:r>
              <a:rPr lang="en-US" sz="2000" b="1" dirty="0"/>
              <a:t> Kalou ki </a:t>
            </a:r>
            <a:r>
              <a:rPr lang="en-US" sz="2000" b="1" dirty="0" err="1"/>
              <a:t>vei</a:t>
            </a:r>
            <a:r>
              <a:rPr lang="en-US" sz="2000" b="1" dirty="0"/>
              <a:t> au, </a:t>
            </a:r>
            <a:r>
              <a:rPr lang="en-US" sz="2000" b="1" dirty="0" err="1"/>
              <a:t>ka’u</a:t>
            </a:r>
            <a:r>
              <a:rPr lang="en-US" sz="2000" b="1" dirty="0"/>
              <a:t> </a:t>
            </a:r>
            <a:r>
              <a:rPr lang="en-US" sz="2000" b="1" dirty="0" err="1"/>
              <a:t>vakavinavinakataka</a:t>
            </a:r>
            <a:r>
              <a:rPr lang="en-US" sz="2000" b="1" dirty="0"/>
              <a:t> </a:t>
            </a:r>
            <a:r>
              <a:rPr lang="en-US" sz="2000" b="1" dirty="0" err="1"/>
              <a:t>na</a:t>
            </a:r>
            <a:r>
              <a:rPr lang="en-US" sz="2000" b="1" dirty="0"/>
              <a:t> </a:t>
            </a:r>
            <a:r>
              <a:rPr lang="en-US" sz="2000" b="1" dirty="0" err="1"/>
              <a:t>nona</a:t>
            </a:r>
            <a:r>
              <a:rPr lang="en-US" sz="2000" b="1" dirty="0"/>
              <a:t> </a:t>
            </a:r>
            <a:r>
              <a:rPr lang="en-US" sz="2000" b="1" dirty="0" err="1"/>
              <a:t>maroroi</a:t>
            </a:r>
            <a:r>
              <a:rPr lang="en-US" sz="2000" b="1" dirty="0"/>
              <a:t> au.” Me </a:t>
            </a:r>
            <a:r>
              <a:rPr lang="en-US" sz="2000" b="1" dirty="0" err="1"/>
              <a:t>vaka</a:t>
            </a:r>
            <a:r>
              <a:rPr lang="en-US" sz="2000" b="1" dirty="0"/>
              <a:t> ga </a:t>
            </a:r>
            <a:r>
              <a:rPr lang="en-US" sz="2000" b="1" dirty="0" err="1"/>
              <a:t>na</a:t>
            </a:r>
            <a:r>
              <a:rPr lang="en-US" sz="2000" b="1" dirty="0"/>
              <a:t> </a:t>
            </a:r>
            <a:r>
              <a:rPr lang="en-US" sz="2000" b="1" dirty="0" err="1"/>
              <a:t>kena</a:t>
            </a:r>
            <a:r>
              <a:rPr lang="en-US" sz="2000" b="1" dirty="0"/>
              <a:t> </a:t>
            </a:r>
            <a:r>
              <a:rPr lang="en-US" sz="2000" b="1" dirty="0" err="1"/>
              <a:t>maroroi</a:t>
            </a:r>
            <a:r>
              <a:rPr lang="en-US" sz="2000" b="1" dirty="0"/>
              <a:t> </a:t>
            </a:r>
            <a:r>
              <a:rPr lang="en-US" sz="2000" b="1" dirty="0" err="1"/>
              <a:t>ira</a:t>
            </a:r>
            <a:r>
              <a:rPr lang="en-US" sz="2000" b="1" dirty="0"/>
              <a:t> </a:t>
            </a:r>
            <a:r>
              <a:rPr lang="en-US" sz="2000" b="1" dirty="0" err="1"/>
              <a:t>na</a:t>
            </a:r>
            <a:r>
              <a:rPr lang="en-US" sz="2000" b="1" dirty="0"/>
              <a:t> </a:t>
            </a:r>
            <a:r>
              <a:rPr lang="en-US" sz="2000" b="1" dirty="0" err="1"/>
              <a:t>nona</a:t>
            </a:r>
            <a:r>
              <a:rPr lang="en-US" sz="2000" b="1" dirty="0"/>
              <a:t> </a:t>
            </a:r>
            <a:r>
              <a:rPr lang="en-US" sz="2000" b="1" dirty="0" err="1"/>
              <a:t>tamata</a:t>
            </a:r>
            <a:r>
              <a:rPr lang="en-US" sz="2000" b="1" dirty="0"/>
              <a:t> </a:t>
            </a:r>
            <a:r>
              <a:rPr lang="en-US" sz="2000" b="1" dirty="0" err="1"/>
              <a:t>na</a:t>
            </a:r>
            <a:r>
              <a:rPr lang="en-US" sz="2000" b="1" dirty="0"/>
              <a:t> Kalou </a:t>
            </a:r>
            <a:r>
              <a:rPr lang="en-US" sz="2000" b="1" dirty="0" err="1"/>
              <a:t>ena</a:t>
            </a:r>
            <a:r>
              <a:rPr lang="en-US" sz="2000" b="1" dirty="0"/>
              <a:t> </a:t>
            </a:r>
            <a:r>
              <a:rPr lang="en-US" sz="2000" b="1" dirty="0" err="1"/>
              <a:t>gauna</a:t>
            </a:r>
            <a:r>
              <a:rPr lang="en-US" sz="2000" b="1" dirty="0"/>
              <a:t> </a:t>
            </a:r>
            <a:r>
              <a:rPr lang="en-US" sz="2000" b="1" dirty="0" err="1"/>
              <a:t>sa</a:t>
            </a:r>
            <a:r>
              <a:rPr lang="en-US" sz="2000" b="1" dirty="0"/>
              <a:t> </a:t>
            </a:r>
            <a:r>
              <a:rPr lang="en-US" sz="2000" b="1" dirty="0" err="1"/>
              <a:t>oti</a:t>
            </a:r>
            <a:r>
              <a:rPr lang="en-US" sz="2000" b="1" dirty="0"/>
              <a:t>, </a:t>
            </a:r>
            <a:r>
              <a:rPr lang="en-US" sz="2000" b="1" dirty="0" err="1"/>
              <a:t>ena</a:t>
            </a:r>
            <a:r>
              <a:rPr lang="en-US" sz="2000" b="1" dirty="0"/>
              <a:t> </a:t>
            </a:r>
            <a:r>
              <a:rPr lang="en-US" sz="2000" b="1" dirty="0" err="1"/>
              <a:t>maroroi</a:t>
            </a:r>
            <a:r>
              <a:rPr lang="en-US" sz="2000" b="1" dirty="0"/>
              <a:t> </a:t>
            </a:r>
            <a:r>
              <a:rPr lang="en-US" sz="2000" b="1" dirty="0" err="1"/>
              <a:t>ira</a:t>
            </a:r>
            <a:r>
              <a:rPr lang="en-US" sz="2000" b="1" dirty="0"/>
              <a:t> </a:t>
            </a:r>
            <a:r>
              <a:rPr lang="en-US" sz="2000" b="1" dirty="0" err="1"/>
              <a:t>talega</a:t>
            </a:r>
            <a:r>
              <a:rPr lang="en-US" sz="2000" b="1" dirty="0"/>
              <a:t> </a:t>
            </a:r>
            <a:r>
              <a:rPr lang="en-US" sz="2000" b="1" dirty="0" err="1"/>
              <a:t>ena</a:t>
            </a:r>
            <a:r>
              <a:rPr lang="en-US" sz="2000" b="1" dirty="0"/>
              <a:t> </a:t>
            </a:r>
            <a:r>
              <a:rPr lang="en-US" sz="2000" b="1" dirty="0" err="1"/>
              <a:t>gauna</a:t>
            </a:r>
            <a:r>
              <a:rPr lang="en-US" sz="2000" b="1" dirty="0"/>
              <a:t> </a:t>
            </a:r>
            <a:r>
              <a:rPr lang="en-US" sz="2000" b="1" dirty="0" err="1"/>
              <a:t>oqo</a:t>
            </a:r>
            <a:r>
              <a:rPr lang="en-US" sz="2000" b="1" dirty="0"/>
              <a:t>.</a:t>
            </a:r>
            <a:endParaRPr lang="es-ES" sz="2000" b="1"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0" y="1873865"/>
            <a:ext cx="3730626" cy="1323439"/>
          </a:xfrm>
          <a:prstGeom prst="rect">
            <a:avLst/>
          </a:prstGeom>
          <a:noFill/>
        </p:spPr>
        <p:txBody>
          <a:bodyPr wrap="square">
            <a:spAutoFit/>
          </a:bodyPr>
          <a:lstStyle/>
          <a:p>
            <a:pPr>
              <a:spcBef>
                <a:spcPts val="600"/>
              </a:spcBef>
            </a:pPr>
            <a:r>
              <a:rPr lang="en-US" sz="2000" b="1" dirty="0"/>
              <a:t>Na cava </a:t>
            </a:r>
            <a:r>
              <a:rPr lang="en-US" sz="2000" b="1" dirty="0" err="1"/>
              <a:t>na</a:t>
            </a:r>
            <a:r>
              <a:rPr lang="en-US" sz="2000" b="1" dirty="0"/>
              <a:t> ka e </a:t>
            </a:r>
            <a:r>
              <a:rPr lang="en-US" sz="2000" b="1" dirty="0" err="1"/>
              <a:t>solia</a:t>
            </a:r>
            <a:r>
              <a:rPr lang="en-US" sz="2000" b="1" dirty="0"/>
              <a:t> </a:t>
            </a:r>
            <a:r>
              <a:rPr lang="en-US" sz="2000" b="1" dirty="0" err="1"/>
              <a:t>vei</a:t>
            </a:r>
            <a:r>
              <a:rPr lang="en-US" sz="2000" b="1" dirty="0"/>
              <a:t> </a:t>
            </a:r>
            <a:r>
              <a:rPr lang="en-US" sz="2000" b="1" dirty="0" err="1"/>
              <a:t>ira</a:t>
            </a:r>
            <a:r>
              <a:rPr lang="en-US" sz="2000" b="1" dirty="0"/>
              <a:t> </a:t>
            </a:r>
            <a:r>
              <a:rPr lang="en-US" sz="2000" b="1" dirty="0" err="1"/>
              <a:t>na</a:t>
            </a:r>
            <a:r>
              <a:rPr lang="en-US" sz="2000" b="1" dirty="0"/>
              <a:t> </a:t>
            </a:r>
            <a:r>
              <a:rPr lang="en-US" sz="2000" b="1" dirty="0" err="1"/>
              <a:t>yaloqaqa</a:t>
            </a:r>
            <a:r>
              <a:rPr lang="en-US" sz="2000" b="1" dirty="0"/>
              <a:t> me </a:t>
            </a:r>
            <a:r>
              <a:rPr lang="en-US" sz="2000" b="1" dirty="0" err="1"/>
              <a:t>ra</a:t>
            </a:r>
            <a:r>
              <a:rPr lang="en-US" sz="2000" b="1" dirty="0"/>
              <a:t> </a:t>
            </a:r>
            <a:r>
              <a:rPr lang="en-US" sz="2000" b="1" dirty="0" err="1"/>
              <a:t>cakava</a:t>
            </a:r>
            <a:r>
              <a:rPr lang="en-US" sz="2000" b="1" dirty="0"/>
              <a:t> </a:t>
            </a:r>
            <a:r>
              <a:rPr lang="en-US" sz="2000" b="1" dirty="0" err="1"/>
              <a:t>na</a:t>
            </a:r>
            <a:r>
              <a:rPr lang="en-US" sz="2000" b="1" dirty="0"/>
              <a:t> </a:t>
            </a:r>
            <a:r>
              <a:rPr lang="en-US" sz="2000" b="1" dirty="0" err="1"/>
              <a:t>veivakavoui</a:t>
            </a:r>
            <a:r>
              <a:rPr lang="en-US" sz="2000" b="1" dirty="0"/>
              <a:t> ka </a:t>
            </a:r>
            <a:r>
              <a:rPr lang="en-US" sz="2000" b="1" dirty="0" err="1"/>
              <a:t>sotava</a:t>
            </a:r>
            <a:r>
              <a:rPr lang="en-US" sz="2000" b="1" dirty="0"/>
              <a:t> kina </a:t>
            </a:r>
            <a:r>
              <a:rPr lang="en-US" sz="2000" b="1" dirty="0" err="1"/>
              <a:t>na</a:t>
            </a:r>
            <a:r>
              <a:rPr lang="en-US" sz="2000" b="1" dirty="0"/>
              <a:t> </a:t>
            </a:r>
            <a:r>
              <a:rPr lang="en-US" sz="2000" b="1" dirty="0" err="1"/>
              <a:t>leqa</a:t>
            </a:r>
            <a:r>
              <a:rPr lang="en-US" sz="2000" b="1" dirty="0"/>
              <a:t> </a:t>
            </a:r>
            <a:r>
              <a:rPr lang="en-US" sz="2000" b="1" dirty="0" err="1"/>
              <a:t>kei</a:t>
            </a:r>
            <a:r>
              <a:rPr lang="en-US" sz="2000" b="1" dirty="0"/>
              <a:t> </a:t>
            </a:r>
            <a:r>
              <a:rPr lang="en-US" sz="2000" b="1" dirty="0" err="1"/>
              <a:t>na</a:t>
            </a:r>
            <a:r>
              <a:rPr lang="en-US" sz="2000" b="1" dirty="0"/>
              <a:t> mate</a:t>
            </a:r>
            <a:r>
              <a:rPr lang="es-ES" sz="2000" b="1" dirty="0"/>
              <a:t>?</a:t>
            </a: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197304"/>
            <a:ext cx="3353708" cy="2125480"/>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68580" y="1655167"/>
            <a:ext cx="12048968" cy="3831818"/>
          </a:xfrm>
          <a:prstGeom prst="rect">
            <a:avLst/>
          </a:prstGeom>
          <a:noFill/>
        </p:spPr>
        <p:txBody>
          <a:bodyPr wrap="square">
            <a:spAutoFit/>
          </a:bodyPr>
          <a:lstStyle/>
          <a:p>
            <a:pPr algn="ctr">
              <a:spcBef>
                <a:spcPts val="600"/>
              </a:spcBef>
            </a:pPr>
            <a:r>
              <a:rPr lang="es-ES" sz="2700" b="1" dirty="0">
                <a:latin typeface="Constantia" panose="02030602050306030303" pitchFamily="18" charset="0"/>
              </a:rPr>
              <a:t>“</a:t>
            </a:r>
            <a:r>
              <a:rPr lang="en-US" sz="2700" b="1" dirty="0" err="1"/>
              <a:t>Ena</a:t>
            </a:r>
            <a:r>
              <a:rPr lang="en-US" sz="2700" b="1" dirty="0"/>
              <a:t> </a:t>
            </a:r>
            <a:r>
              <a:rPr lang="en-US" sz="2700" b="1" dirty="0" err="1"/>
              <a:t>vakataotioti</a:t>
            </a:r>
            <a:r>
              <a:rPr lang="en-US" sz="2700" b="1" dirty="0"/>
              <a:t> </a:t>
            </a:r>
            <a:r>
              <a:rPr lang="en-US" sz="2700" b="1" dirty="0" err="1"/>
              <a:t>ni</a:t>
            </a:r>
            <a:r>
              <a:rPr lang="en-US" sz="2700" b="1" dirty="0"/>
              <a:t> </a:t>
            </a:r>
            <a:r>
              <a:rPr lang="en-US" sz="2700" b="1" dirty="0" err="1"/>
              <a:t>gauna</a:t>
            </a:r>
            <a:r>
              <a:rPr lang="en-US" sz="2700" b="1" dirty="0"/>
              <a:t>, o </a:t>
            </a:r>
            <a:r>
              <a:rPr lang="en-US" sz="2700" b="1" dirty="0" err="1"/>
              <a:t>ira</a:t>
            </a:r>
            <a:r>
              <a:rPr lang="en-US" sz="2700" b="1" dirty="0"/>
              <a:t> </a:t>
            </a:r>
            <a:r>
              <a:rPr lang="en-US" sz="2700" b="1" dirty="0" err="1"/>
              <a:t>kece</a:t>
            </a:r>
            <a:r>
              <a:rPr lang="en-US" sz="2700" b="1" dirty="0"/>
              <a:t> era </a:t>
            </a:r>
            <a:r>
              <a:rPr lang="en-US" sz="2700" b="1" dirty="0" err="1"/>
              <a:t>na</a:t>
            </a:r>
            <a:r>
              <a:rPr lang="en-US" sz="2700" b="1" dirty="0"/>
              <a:t> </a:t>
            </a:r>
            <a:r>
              <a:rPr lang="en-US" sz="2700" b="1" dirty="0" err="1"/>
              <a:t>qarava</a:t>
            </a:r>
            <a:r>
              <a:rPr lang="en-US" sz="2700" b="1" dirty="0"/>
              <a:t> </a:t>
            </a:r>
            <a:r>
              <a:rPr lang="en-US" sz="2700" b="1" dirty="0" err="1"/>
              <a:t>na</a:t>
            </a:r>
            <a:r>
              <a:rPr lang="en-US" sz="2700" b="1" dirty="0"/>
              <a:t> </a:t>
            </a:r>
            <a:r>
              <a:rPr lang="en-US" sz="2700" b="1" dirty="0" err="1"/>
              <a:t>Kalou</a:t>
            </a:r>
            <a:r>
              <a:rPr lang="en-US" sz="2700" b="1" dirty="0"/>
              <a:t> </a:t>
            </a:r>
            <a:r>
              <a:rPr lang="en-US" sz="2700" b="1" dirty="0" err="1"/>
              <a:t>ena</a:t>
            </a:r>
            <a:r>
              <a:rPr lang="en-US" sz="2700" b="1" dirty="0"/>
              <a:t> </a:t>
            </a:r>
            <a:r>
              <a:rPr lang="en-US" sz="2700" b="1" dirty="0" err="1"/>
              <a:t>yalo</a:t>
            </a:r>
            <a:r>
              <a:rPr lang="en-US" sz="2700" b="1" dirty="0"/>
              <a:t> </a:t>
            </a:r>
            <a:r>
              <a:rPr lang="en-US" sz="2700" b="1" dirty="0" err="1"/>
              <a:t>dina</a:t>
            </a:r>
            <a:r>
              <a:rPr lang="en-US" sz="2700" b="1" dirty="0"/>
              <a:t> era </a:t>
            </a:r>
            <a:r>
              <a:rPr lang="en-US" sz="2700" b="1" dirty="0" err="1"/>
              <a:t>na</a:t>
            </a:r>
            <a:r>
              <a:rPr lang="en-US" sz="2700" b="1" dirty="0"/>
              <a:t> </a:t>
            </a:r>
            <a:r>
              <a:rPr lang="en-US" sz="2700" b="1" dirty="0" err="1"/>
              <a:t>gadreva</a:t>
            </a:r>
            <a:r>
              <a:rPr lang="en-US" sz="2700" b="1" dirty="0"/>
              <a:t> </a:t>
            </a:r>
            <a:r>
              <a:rPr lang="en-US" sz="2700" b="1" dirty="0" err="1"/>
              <a:t>mera</a:t>
            </a:r>
            <a:r>
              <a:rPr lang="en-US" sz="2700" b="1" dirty="0"/>
              <a:t> </a:t>
            </a:r>
            <a:r>
              <a:rPr lang="en-US" sz="2700" b="1" dirty="0" err="1"/>
              <a:t>yalo</a:t>
            </a:r>
            <a:r>
              <a:rPr lang="en-US" sz="2700" b="1" dirty="0"/>
              <a:t> </a:t>
            </a:r>
            <a:r>
              <a:rPr lang="en-US" sz="2700" b="1" dirty="0" err="1"/>
              <a:t>qaqa</a:t>
            </a:r>
            <a:r>
              <a:rPr lang="en-US" sz="2700" b="1" dirty="0"/>
              <a:t>, </a:t>
            </a:r>
            <a:r>
              <a:rPr lang="en-US" sz="2700" b="1" dirty="0" err="1"/>
              <a:t>yalo</a:t>
            </a:r>
            <a:r>
              <a:rPr lang="en-US" sz="2700" b="1" dirty="0"/>
              <a:t> </a:t>
            </a:r>
            <a:r>
              <a:rPr lang="en-US" sz="2700" b="1" dirty="0" err="1"/>
              <a:t>dei</a:t>
            </a:r>
            <a:r>
              <a:rPr lang="en-US" sz="2700" b="1" dirty="0"/>
              <a:t> </a:t>
            </a:r>
            <a:r>
              <a:rPr lang="en-US" sz="2700" b="1" dirty="0" err="1"/>
              <a:t>ka</a:t>
            </a:r>
            <a:r>
              <a:rPr lang="en-US" sz="2700" b="1" dirty="0"/>
              <a:t> </a:t>
            </a:r>
            <a:r>
              <a:rPr lang="en-US" sz="2700" b="1" dirty="0" err="1"/>
              <a:t>kila</a:t>
            </a:r>
            <a:r>
              <a:rPr lang="en-US" sz="2700" b="1" dirty="0"/>
              <a:t> </a:t>
            </a:r>
            <a:r>
              <a:rPr lang="en-US" sz="2700" b="1" dirty="0" err="1"/>
              <a:t>vinaka</a:t>
            </a:r>
            <a:r>
              <a:rPr lang="en-US" sz="2700" b="1" dirty="0"/>
              <a:t> </a:t>
            </a:r>
            <a:r>
              <a:rPr lang="en-US" sz="2700" b="1" dirty="0" err="1"/>
              <a:t>na</a:t>
            </a:r>
            <a:r>
              <a:rPr lang="en-US" sz="2700" b="1" dirty="0"/>
              <a:t> </a:t>
            </a:r>
            <a:r>
              <a:rPr lang="en-US" sz="2700" b="1" dirty="0" err="1"/>
              <a:t>Kalou</a:t>
            </a:r>
            <a:r>
              <a:rPr lang="en-US" sz="2700" b="1" dirty="0"/>
              <a:t> </a:t>
            </a:r>
            <a:r>
              <a:rPr lang="en-US" sz="2700" b="1" dirty="0" err="1"/>
              <a:t>kei</a:t>
            </a:r>
            <a:r>
              <a:rPr lang="en-US" sz="2700" b="1" dirty="0"/>
              <a:t> </a:t>
            </a:r>
            <a:r>
              <a:rPr lang="en-US" sz="2700" b="1" dirty="0" err="1"/>
              <a:t>na</a:t>
            </a:r>
            <a:r>
              <a:rPr lang="en-US" sz="2700" b="1" dirty="0"/>
              <a:t> Nona </a:t>
            </a:r>
            <a:r>
              <a:rPr lang="en-US" sz="2700" b="1" dirty="0" err="1"/>
              <a:t>Vosa</a:t>
            </a:r>
            <a:r>
              <a:rPr lang="en-US" sz="2700" b="1" dirty="0"/>
              <a:t>; </a:t>
            </a:r>
            <a:r>
              <a:rPr lang="en-US" sz="2700" b="1" dirty="0" err="1"/>
              <a:t>baleta</a:t>
            </a:r>
            <a:r>
              <a:rPr lang="en-US" sz="2700" b="1" dirty="0"/>
              <a:t> o </a:t>
            </a:r>
            <a:r>
              <a:rPr lang="en-US" sz="2700" b="1" dirty="0" err="1"/>
              <a:t>ira</a:t>
            </a:r>
            <a:r>
              <a:rPr lang="en-US" sz="2700" b="1" dirty="0"/>
              <a:t> era </a:t>
            </a:r>
            <a:r>
              <a:rPr lang="en-US" sz="2700" b="1" dirty="0" err="1"/>
              <a:t>na</a:t>
            </a:r>
            <a:r>
              <a:rPr lang="en-US" sz="2700" b="1" dirty="0"/>
              <a:t> </a:t>
            </a:r>
            <a:r>
              <a:rPr lang="en-US" sz="2700" b="1" dirty="0" err="1"/>
              <a:t>yalo</a:t>
            </a:r>
            <a:r>
              <a:rPr lang="en-US" sz="2700" b="1" dirty="0"/>
              <a:t> </a:t>
            </a:r>
            <a:r>
              <a:rPr lang="en-US" sz="2700" b="1" dirty="0" err="1"/>
              <a:t>dina</a:t>
            </a:r>
            <a:r>
              <a:rPr lang="en-US" sz="2700" b="1" dirty="0"/>
              <a:t> </a:t>
            </a:r>
            <a:r>
              <a:rPr lang="en-US" sz="2700" b="1" dirty="0" err="1"/>
              <a:t>vua</a:t>
            </a:r>
            <a:r>
              <a:rPr lang="en-US" sz="2700" b="1" dirty="0"/>
              <a:t> </a:t>
            </a:r>
            <a:r>
              <a:rPr lang="en-US" sz="2700" b="1" dirty="0" err="1"/>
              <a:t>na</a:t>
            </a:r>
            <a:r>
              <a:rPr lang="en-US" sz="2700" b="1" dirty="0"/>
              <a:t> </a:t>
            </a:r>
            <a:r>
              <a:rPr lang="en-US" sz="2700" b="1" dirty="0" err="1"/>
              <a:t>Kalou</a:t>
            </a:r>
            <a:r>
              <a:rPr lang="en-US" sz="2700" b="1" dirty="0"/>
              <a:t> era </a:t>
            </a:r>
            <a:r>
              <a:rPr lang="en-US" sz="2700" b="1" dirty="0" err="1"/>
              <a:t>na</a:t>
            </a:r>
            <a:r>
              <a:rPr lang="en-US" sz="2700" b="1" dirty="0"/>
              <a:t> </a:t>
            </a:r>
            <a:r>
              <a:rPr lang="en-US" sz="2700" b="1" dirty="0" err="1"/>
              <a:t>vakararawataki</a:t>
            </a:r>
            <a:r>
              <a:rPr lang="en-US" sz="2700" b="1" dirty="0"/>
              <a:t>, </a:t>
            </a:r>
            <a:r>
              <a:rPr lang="en-US" sz="2700" b="1" dirty="0" err="1"/>
              <a:t>ka</a:t>
            </a:r>
            <a:r>
              <a:rPr lang="en-US" sz="2700" b="1" dirty="0"/>
              <a:t> </a:t>
            </a:r>
            <a:r>
              <a:rPr lang="en-US" sz="2700" b="1" dirty="0" err="1"/>
              <a:t>vakacacani</a:t>
            </a:r>
            <a:r>
              <a:rPr lang="en-US" sz="2700" b="1" dirty="0"/>
              <a:t> </a:t>
            </a:r>
            <a:r>
              <a:rPr lang="en-US" sz="2700" b="1" dirty="0" err="1"/>
              <a:t>na</a:t>
            </a:r>
            <a:r>
              <a:rPr lang="en-US" sz="2700" b="1" dirty="0"/>
              <a:t> </a:t>
            </a:r>
            <a:r>
              <a:rPr lang="en-US" sz="2700" b="1" dirty="0" err="1"/>
              <a:t>yacadra</a:t>
            </a:r>
            <a:r>
              <a:rPr lang="en-US" sz="2700" b="1" dirty="0"/>
              <a:t> me ca. </a:t>
            </a:r>
            <a:r>
              <a:rPr lang="en-US" sz="2700" b="1" dirty="0" err="1"/>
              <a:t>Ena</a:t>
            </a:r>
            <a:r>
              <a:rPr lang="en-US" sz="2700" b="1" dirty="0"/>
              <a:t> </a:t>
            </a:r>
            <a:r>
              <a:rPr lang="en-US" sz="2700" b="1" dirty="0" err="1"/>
              <a:t>vakayagataka</a:t>
            </a:r>
            <a:r>
              <a:rPr lang="en-US" sz="2700" b="1" dirty="0"/>
              <a:t> </a:t>
            </a:r>
            <a:r>
              <a:rPr lang="en-US" sz="2700" b="1" dirty="0" err="1"/>
              <a:t>na</a:t>
            </a:r>
            <a:r>
              <a:rPr lang="en-US" sz="2700" b="1" dirty="0"/>
              <a:t> </a:t>
            </a:r>
            <a:r>
              <a:rPr lang="en-US" sz="2700" b="1" dirty="0" err="1"/>
              <a:t>nona</a:t>
            </a:r>
            <a:r>
              <a:rPr lang="en-US" sz="2700" b="1" dirty="0"/>
              <a:t> </a:t>
            </a:r>
            <a:r>
              <a:rPr lang="en-US" sz="2700" b="1" dirty="0" err="1"/>
              <a:t>lawaki</a:t>
            </a:r>
            <a:r>
              <a:rPr lang="en-US" sz="2700" b="1" dirty="0"/>
              <a:t> </a:t>
            </a:r>
            <a:r>
              <a:rPr lang="en-US" sz="2700" b="1" dirty="0" err="1"/>
              <a:t>kece</a:t>
            </a:r>
            <a:r>
              <a:rPr lang="en-US" sz="2700" b="1" dirty="0"/>
              <a:t> o </a:t>
            </a:r>
            <a:r>
              <a:rPr lang="en-US" sz="2700" b="1" dirty="0" err="1"/>
              <a:t>Setani</a:t>
            </a:r>
            <a:r>
              <a:rPr lang="en-US" sz="2700" b="1" dirty="0"/>
              <a:t> me </a:t>
            </a:r>
            <a:r>
              <a:rPr lang="en-US" sz="2700" b="1" dirty="0" err="1"/>
              <a:t>vakaveavea</a:t>
            </a:r>
            <a:r>
              <a:rPr lang="en-US" sz="2700" b="1" dirty="0"/>
              <a:t> </a:t>
            </a:r>
            <a:r>
              <a:rPr lang="en-US" sz="2700" b="1" dirty="0" err="1"/>
              <a:t>na</a:t>
            </a:r>
            <a:r>
              <a:rPr lang="en-US" sz="2700" b="1" dirty="0"/>
              <a:t> </a:t>
            </a:r>
            <a:r>
              <a:rPr lang="en-US" sz="2700" b="1" dirty="0" err="1"/>
              <a:t>lomadra</a:t>
            </a:r>
            <a:r>
              <a:rPr lang="en-US" sz="2700" b="1" dirty="0"/>
              <a:t> </a:t>
            </a:r>
            <a:r>
              <a:rPr lang="en-US" sz="2700" b="1" dirty="0" err="1"/>
              <a:t>ka</a:t>
            </a:r>
            <a:r>
              <a:rPr lang="en-US" sz="2700" b="1" dirty="0"/>
              <a:t> </a:t>
            </a:r>
            <a:r>
              <a:rPr lang="en-US" sz="2700" b="1" dirty="0" err="1"/>
              <a:t>vakaseasea</a:t>
            </a:r>
            <a:r>
              <a:rPr lang="en-US" sz="2700" b="1" dirty="0"/>
              <a:t> </a:t>
            </a:r>
            <a:r>
              <a:rPr lang="en-US" sz="2700" b="1" dirty="0" err="1"/>
              <a:t>na</a:t>
            </a:r>
            <a:r>
              <a:rPr lang="en-US" sz="2700" b="1" dirty="0"/>
              <a:t> </a:t>
            </a:r>
            <a:r>
              <a:rPr lang="en-US" sz="2700" b="1" dirty="0" err="1"/>
              <a:t>nodra</a:t>
            </a:r>
            <a:r>
              <a:rPr lang="en-US" sz="2700" b="1" dirty="0"/>
              <a:t> </a:t>
            </a:r>
            <a:r>
              <a:rPr lang="en-US" sz="2700" b="1" dirty="0" err="1"/>
              <a:t>vakasama</a:t>
            </a:r>
            <a:r>
              <a:rPr lang="en-US" sz="2700" b="1" dirty="0"/>
              <a:t>. </a:t>
            </a:r>
            <a:r>
              <a:rPr lang="en-US" sz="2700" b="1" dirty="0" err="1"/>
              <a:t>Ena</a:t>
            </a:r>
            <a:r>
              <a:rPr lang="en-US" sz="2700" b="1" dirty="0"/>
              <a:t> </a:t>
            </a:r>
            <a:r>
              <a:rPr lang="en-US" sz="2700" b="1" dirty="0" err="1"/>
              <a:t>dei</a:t>
            </a:r>
            <a:r>
              <a:rPr lang="en-US" sz="2700" b="1" dirty="0"/>
              <a:t> </a:t>
            </a:r>
            <a:r>
              <a:rPr lang="en-US" sz="2700" b="1" dirty="0" err="1"/>
              <a:t>na</a:t>
            </a:r>
            <a:r>
              <a:rPr lang="en-US" sz="2700" b="1" dirty="0"/>
              <a:t> </a:t>
            </a:r>
            <a:r>
              <a:rPr lang="en-US" sz="2700" b="1" dirty="0" err="1"/>
              <a:t>lomadra</a:t>
            </a:r>
            <a:r>
              <a:rPr lang="en-US" sz="2700" b="1" dirty="0"/>
              <a:t> me </a:t>
            </a:r>
            <a:r>
              <a:rPr lang="en-US" sz="2700" b="1" dirty="0" err="1"/>
              <a:t>ra</a:t>
            </a:r>
            <a:r>
              <a:rPr lang="en-US" sz="2700" b="1" dirty="0"/>
              <a:t> </a:t>
            </a:r>
            <a:r>
              <a:rPr lang="en-US" sz="2700" b="1" dirty="0" err="1"/>
              <a:t>vakarorogo</a:t>
            </a:r>
            <a:r>
              <a:rPr lang="en-US" sz="2700" b="1" dirty="0"/>
              <a:t> </a:t>
            </a:r>
            <a:r>
              <a:rPr lang="en-US" sz="2700" b="1" dirty="0" err="1"/>
              <a:t>vua</a:t>
            </a:r>
            <a:r>
              <a:rPr lang="en-US" sz="2700" b="1" dirty="0"/>
              <a:t> </a:t>
            </a:r>
            <a:r>
              <a:rPr lang="en-US" sz="2700" b="1" dirty="0" err="1"/>
              <a:t>na</a:t>
            </a:r>
            <a:r>
              <a:rPr lang="en-US" sz="2700" b="1" dirty="0"/>
              <a:t> </a:t>
            </a:r>
            <a:r>
              <a:rPr lang="en-US" sz="2700" b="1" dirty="0" err="1"/>
              <a:t>Kalou</a:t>
            </a:r>
            <a:r>
              <a:rPr lang="en-US" sz="2700" b="1" dirty="0"/>
              <a:t> </a:t>
            </a:r>
            <a:r>
              <a:rPr lang="en-US" sz="2700" b="1" dirty="0" err="1"/>
              <a:t>kevaka</a:t>
            </a:r>
            <a:r>
              <a:rPr lang="en-US" sz="2700" b="1" dirty="0"/>
              <a:t> e </a:t>
            </a:r>
            <a:r>
              <a:rPr lang="en-US" sz="2700" b="1" dirty="0" err="1"/>
              <a:t>qaqa</a:t>
            </a:r>
            <a:r>
              <a:rPr lang="en-US" sz="2700" b="1" dirty="0"/>
              <a:t> </a:t>
            </a:r>
            <a:r>
              <a:rPr lang="en-US" sz="2700" b="1" dirty="0" err="1"/>
              <a:t>ka</a:t>
            </a:r>
            <a:r>
              <a:rPr lang="en-US" sz="2700" b="1" dirty="0"/>
              <a:t> </a:t>
            </a:r>
            <a:r>
              <a:rPr lang="en-US" sz="2700" b="1" dirty="0" err="1"/>
              <a:t>dei</a:t>
            </a:r>
            <a:r>
              <a:rPr lang="en-US" sz="2700" b="1" dirty="0"/>
              <a:t> </a:t>
            </a:r>
            <a:r>
              <a:rPr lang="en-US" sz="2700" b="1" dirty="0" err="1"/>
              <a:t>tu</a:t>
            </a:r>
            <a:r>
              <a:rPr lang="en-US" sz="2700" b="1" dirty="0"/>
              <a:t> </a:t>
            </a:r>
            <a:r>
              <a:rPr lang="en-US" sz="2700" b="1" dirty="0" err="1"/>
              <a:t>na</a:t>
            </a:r>
            <a:r>
              <a:rPr lang="en-US" sz="2700" b="1" dirty="0"/>
              <a:t> </a:t>
            </a:r>
            <a:r>
              <a:rPr lang="en-US" sz="2700" b="1" dirty="0" err="1"/>
              <a:t>nodra</a:t>
            </a:r>
            <a:r>
              <a:rPr lang="en-US" sz="2700" b="1" dirty="0"/>
              <a:t> </a:t>
            </a:r>
            <a:r>
              <a:rPr lang="en-US" sz="2700" b="1" dirty="0" err="1"/>
              <a:t>vakabauta</a:t>
            </a:r>
            <a:r>
              <a:rPr lang="en-US" sz="2700" b="1" dirty="0"/>
              <a:t>. </a:t>
            </a:r>
            <a:r>
              <a:rPr lang="en-US" sz="2700" b="1" dirty="0" err="1"/>
              <a:t>Ia</a:t>
            </a:r>
            <a:r>
              <a:rPr lang="en-US" sz="2700" b="1" dirty="0"/>
              <a:t>  </a:t>
            </a:r>
            <a:r>
              <a:rPr lang="en-US" sz="2700" b="1" dirty="0" err="1"/>
              <a:t>ena</a:t>
            </a:r>
            <a:r>
              <a:rPr lang="en-US" sz="2700" b="1" dirty="0"/>
              <a:t> </a:t>
            </a:r>
            <a:r>
              <a:rPr lang="en-US" sz="2700" b="1" dirty="0" err="1"/>
              <a:t>toso</a:t>
            </a:r>
            <a:r>
              <a:rPr lang="en-US" sz="2700" b="1" dirty="0"/>
              <a:t> cake </a:t>
            </a:r>
            <a:r>
              <a:rPr lang="en-US" sz="2700" b="1" dirty="0" err="1"/>
              <a:t>vakakina</a:t>
            </a:r>
            <a:r>
              <a:rPr lang="en-US" sz="2700" b="1" dirty="0"/>
              <a:t> </a:t>
            </a:r>
            <a:r>
              <a:rPr lang="en-US" sz="2700" b="1" dirty="0" err="1"/>
              <a:t>na</a:t>
            </a:r>
            <a:r>
              <a:rPr lang="en-US" sz="2700" b="1" dirty="0"/>
              <a:t> </a:t>
            </a:r>
            <a:r>
              <a:rPr lang="en-US" sz="2700" b="1" dirty="0" err="1"/>
              <a:t>sasaga</a:t>
            </a:r>
            <a:r>
              <a:rPr lang="en-US" sz="2700" b="1" dirty="0"/>
              <a:t> </a:t>
            </a:r>
            <a:r>
              <a:rPr lang="en-US" sz="2700" b="1" dirty="0" err="1"/>
              <a:t>nei</a:t>
            </a:r>
            <a:r>
              <a:rPr lang="en-US" sz="2700" b="1" dirty="0"/>
              <a:t> </a:t>
            </a:r>
            <a:r>
              <a:rPr lang="en-US" sz="2700" b="1" dirty="0" err="1"/>
              <a:t>Setani</a:t>
            </a:r>
            <a:r>
              <a:rPr lang="en-US" sz="2700" b="1" dirty="0"/>
              <a:t> me </a:t>
            </a:r>
            <a:r>
              <a:rPr lang="en-US" sz="2700" b="1" dirty="0" err="1"/>
              <a:t>vakauqeti</a:t>
            </a:r>
            <a:r>
              <a:rPr lang="en-US" sz="2700" b="1" dirty="0"/>
              <a:t> </a:t>
            </a:r>
            <a:r>
              <a:rPr lang="en-US" sz="2700" b="1" dirty="0" err="1"/>
              <a:t>ira</a:t>
            </a:r>
            <a:r>
              <a:rPr lang="en-US" sz="2700" b="1" dirty="0"/>
              <a:t> era </a:t>
            </a:r>
            <a:r>
              <a:rPr lang="en-US" sz="2700" b="1" dirty="0" err="1"/>
              <a:t>buturaka</a:t>
            </a:r>
            <a:r>
              <a:rPr lang="en-US" sz="2700" b="1" dirty="0"/>
              <a:t> </a:t>
            </a:r>
            <a:r>
              <a:rPr lang="en-US" sz="2700" b="1" dirty="0" err="1"/>
              <a:t>tu</a:t>
            </a:r>
            <a:r>
              <a:rPr lang="en-US" sz="2700" b="1" dirty="0"/>
              <a:t> </a:t>
            </a:r>
            <a:r>
              <a:rPr lang="en-US" sz="2700" b="1" dirty="0" err="1"/>
              <a:t>na</a:t>
            </a:r>
            <a:r>
              <a:rPr lang="en-US" sz="2700" b="1" dirty="0"/>
              <a:t> </a:t>
            </a:r>
            <a:r>
              <a:rPr lang="en-US" sz="2700" b="1" dirty="0" err="1"/>
              <a:t>vunau</a:t>
            </a:r>
            <a:r>
              <a:rPr lang="en-US" sz="2700" b="1" dirty="0"/>
              <a:t> </a:t>
            </a:r>
            <a:r>
              <a:rPr lang="en-US" sz="2700" b="1" dirty="0" err="1"/>
              <a:t>ni</a:t>
            </a:r>
            <a:r>
              <a:rPr lang="en-US" sz="2700" b="1" dirty="0"/>
              <a:t> </a:t>
            </a:r>
            <a:r>
              <a:rPr lang="en-US" sz="2700" b="1" dirty="0" err="1"/>
              <a:t>Kalou</a:t>
            </a:r>
            <a:r>
              <a:rPr lang="en-US" sz="2700" b="1" dirty="0"/>
              <a:t> me </a:t>
            </a:r>
            <a:r>
              <a:rPr lang="en-US" sz="2700" b="1" dirty="0" err="1"/>
              <a:t>ra</a:t>
            </a:r>
            <a:r>
              <a:rPr lang="en-US" sz="2700" b="1" dirty="0"/>
              <a:t> </a:t>
            </a:r>
            <a:r>
              <a:rPr lang="en-US" sz="2700" b="1" dirty="0" err="1"/>
              <a:t>vakararawataki</a:t>
            </a:r>
            <a:r>
              <a:rPr lang="en-US" sz="2700" b="1" dirty="0"/>
              <a:t> </a:t>
            </a:r>
            <a:r>
              <a:rPr lang="en-US" sz="2700" b="1" dirty="0" err="1"/>
              <a:t>ira</a:t>
            </a:r>
            <a:r>
              <a:rPr lang="en-US" sz="2700" b="1" dirty="0"/>
              <a:t>. </a:t>
            </a:r>
            <a:r>
              <a:rPr lang="en-US" sz="2700" b="1" dirty="0" err="1"/>
              <a:t>Ena</a:t>
            </a:r>
            <a:r>
              <a:rPr lang="en-US" sz="2700" b="1" dirty="0"/>
              <a:t> </a:t>
            </a:r>
            <a:r>
              <a:rPr lang="en-US" sz="2700" b="1" dirty="0" err="1"/>
              <a:t>gadrevi</a:t>
            </a:r>
            <a:r>
              <a:rPr lang="en-US" sz="2700" b="1" dirty="0"/>
              <a:t> </a:t>
            </a:r>
            <a:r>
              <a:rPr lang="en-US" sz="2700" b="1" dirty="0" err="1"/>
              <a:t>na</a:t>
            </a:r>
            <a:r>
              <a:rPr lang="en-US" sz="2700" b="1" dirty="0"/>
              <a:t> </a:t>
            </a:r>
            <a:r>
              <a:rPr lang="en-US" sz="2700" b="1" dirty="0" err="1"/>
              <a:t>vakararavi</a:t>
            </a:r>
            <a:r>
              <a:rPr lang="en-US" sz="2700" b="1" dirty="0"/>
              <a:t> </a:t>
            </a:r>
            <a:r>
              <a:rPr lang="en-US" sz="2700" b="1" dirty="0" err="1"/>
              <a:t>vakaoti</a:t>
            </a:r>
            <a:r>
              <a:rPr lang="en-US" sz="2700" b="1" dirty="0"/>
              <a:t> </a:t>
            </a:r>
            <a:r>
              <a:rPr lang="en-US" sz="2700" b="1" dirty="0" err="1"/>
              <a:t>vei</a:t>
            </a:r>
            <a:r>
              <a:rPr lang="en-US" sz="2700" b="1" dirty="0"/>
              <a:t> </a:t>
            </a:r>
            <a:r>
              <a:rPr lang="en-US" sz="2700" b="1" dirty="0" err="1"/>
              <a:t>Jisu</a:t>
            </a:r>
            <a:r>
              <a:rPr lang="en-US" sz="2700" b="1" dirty="0"/>
              <a:t> </a:t>
            </a:r>
            <a:r>
              <a:rPr lang="en-US" sz="2700" b="1" dirty="0" err="1"/>
              <a:t>kei</a:t>
            </a:r>
            <a:r>
              <a:rPr lang="en-US" sz="2700" b="1" dirty="0"/>
              <a:t> </a:t>
            </a:r>
            <a:r>
              <a:rPr lang="en-US" sz="2700" b="1" dirty="0" err="1"/>
              <a:t>na</a:t>
            </a:r>
            <a:r>
              <a:rPr lang="en-US" sz="2700" b="1" dirty="0"/>
              <a:t> </a:t>
            </a:r>
            <a:r>
              <a:rPr lang="en-US" sz="2700" b="1" dirty="0" err="1"/>
              <a:t>qaqa</a:t>
            </a:r>
            <a:r>
              <a:rPr lang="en-US" sz="2700" b="1" dirty="0"/>
              <a:t> </a:t>
            </a:r>
            <a:r>
              <a:rPr lang="en-US" sz="2700" b="1" dirty="0" err="1"/>
              <a:t>dina</a:t>
            </a:r>
            <a:r>
              <a:rPr lang="en-US" sz="2700" b="1" dirty="0"/>
              <a:t> e </a:t>
            </a:r>
            <a:r>
              <a:rPr lang="en-US" sz="2700" b="1" dirty="0" err="1"/>
              <a:t>tudei</a:t>
            </a:r>
            <a:r>
              <a:rPr lang="en-US" sz="2700" b="1" dirty="0"/>
              <a:t> </a:t>
            </a:r>
            <a:r>
              <a:rPr lang="en-US" sz="2700" b="1" dirty="0" err="1"/>
              <a:t>ena</a:t>
            </a:r>
            <a:r>
              <a:rPr lang="en-US" sz="2700" b="1" dirty="0"/>
              <a:t> </a:t>
            </a:r>
            <a:r>
              <a:rPr lang="en-US" sz="2700" b="1" dirty="0" err="1"/>
              <a:t>lomadra</a:t>
            </a:r>
            <a:r>
              <a:rPr lang="en-US" sz="2700" b="1" dirty="0"/>
              <a:t> </a:t>
            </a:r>
            <a:r>
              <a:rPr lang="en-US" sz="2700" b="1" dirty="0" err="1"/>
              <a:t>na</a:t>
            </a:r>
            <a:r>
              <a:rPr lang="en-US" sz="2700" b="1" dirty="0"/>
              <a:t> </a:t>
            </a:r>
            <a:r>
              <a:rPr lang="en-US" sz="2700" b="1" dirty="0" err="1"/>
              <a:t>tamata</a:t>
            </a:r>
            <a:r>
              <a:rPr lang="en-US" sz="2700" b="1" dirty="0"/>
              <a:t> </a:t>
            </a:r>
            <a:r>
              <a:rPr lang="en-US" sz="2700" b="1" dirty="0" err="1"/>
              <a:t>vakabauta</a:t>
            </a:r>
            <a:r>
              <a:rPr lang="en-US" sz="2700" b="1" dirty="0"/>
              <a:t>.</a:t>
            </a:r>
            <a:r>
              <a:rPr lang="es-ES" sz="2700" b="1" dirty="0">
                <a:latin typeface="Constantia" panose="02030602050306030303" pitchFamily="18"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240798" y="6047740"/>
            <a:ext cx="3819122"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(The Acts of the Apostles, pg. 431.1</a:t>
            </a:r>
            <a:r>
              <a:rPr lang="es-ES"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2062103"/>
          </a:xfrm>
          <a:prstGeom prst="rect">
            <a:avLst/>
          </a:prstGeom>
          <a:noFill/>
        </p:spPr>
        <p:txBody>
          <a:bodyPr wrap="square">
            <a:spAutoFit/>
          </a:bodyPr>
          <a:lstStyle/>
          <a:p>
            <a:pPr algn="ctr">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Ia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me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vaka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sa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laveta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cake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gata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ko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Mosese</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mai</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veikau</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dodonu</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me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laveti</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cake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vaka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talega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kina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Luve</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ni</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tamata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15 </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me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kakua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kina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ni</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rusa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ko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ira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yadua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sa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vakabauti</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koya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me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ra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rawata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ga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bula</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tawa </a:t>
            </a:r>
            <a:r>
              <a:rPr lang="en-US" sz="2000" b="1" dirty="0" err="1">
                <a:effectLst/>
                <a:latin typeface="Comic Sans MS" panose="030F0702030302020204" pitchFamily="66" charset="0"/>
                <a:ea typeface="Times New Roman" panose="02020603050405020304" pitchFamily="18" charset="0"/>
                <a:cs typeface="Times New Roman" panose="02020603050405020304" pitchFamily="18" charset="0"/>
              </a:rPr>
              <a:t>mudu</a:t>
            </a:r>
            <a:r>
              <a:rPr lang="en-US" sz="20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FJ" sz="20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(Joni 3:14, 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691924"/>
            <a:ext cx="5867400" cy="3170099"/>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F74A00"/>
                </a:highlight>
              </a:rPr>
              <a:t>Na bolei ni ka dina:</a:t>
            </a:r>
          </a:p>
          <a:p>
            <a:pPr lvl="1">
              <a:spcBef>
                <a:spcPts val="600"/>
              </a:spcBef>
            </a:pPr>
            <a:r>
              <a:rPr lang="es-ES" sz="2000" b="1" dirty="0"/>
              <a:t>Gauna ni veivakararawataki.</a:t>
            </a:r>
          </a:p>
          <a:p>
            <a:pPr lvl="1">
              <a:spcBef>
                <a:spcPts val="600"/>
              </a:spcBef>
            </a:pPr>
            <a:r>
              <a:rPr lang="es-ES" sz="2000" b="1" dirty="0"/>
              <a:t>Yalodina tiko ni vakararawataki.</a:t>
            </a:r>
          </a:p>
          <a:p>
            <a:pPr>
              <a:spcBef>
                <a:spcPts val="1800"/>
              </a:spcBef>
            </a:pPr>
            <a:r>
              <a:rPr lang="en-US" sz="2000" b="1" dirty="0">
                <a:solidFill>
                  <a:schemeClr val="bg1"/>
                </a:solidFill>
                <a:highlight>
                  <a:srgbClr val="19AC00"/>
                </a:highlight>
              </a:rPr>
              <a:t>Na </a:t>
            </a:r>
            <a:r>
              <a:rPr lang="en-US" sz="2000" b="1" dirty="0" err="1">
                <a:solidFill>
                  <a:schemeClr val="bg1"/>
                </a:solidFill>
                <a:highlight>
                  <a:srgbClr val="19AC00"/>
                </a:highlight>
              </a:rPr>
              <a:t>totaki</a:t>
            </a:r>
            <a:r>
              <a:rPr lang="en-US" sz="2000" b="1" dirty="0">
                <a:solidFill>
                  <a:schemeClr val="bg1"/>
                </a:solidFill>
                <a:highlight>
                  <a:srgbClr val="19AC00"/>
                </a:highlight>
              </a:rPr>
              <a:t> </a:t>
            </a:r>
            <a:r>
              <a:rPr lang="en-US" sz="2000" b="1" dirty="0" err="1">
                <a:solidFill>
                  <a:schemeClr val="bg1"/>
                </a:solidFill>
                <a:highlight>
                  <a:srgbClr val="19AC00"/>
                </a:highlight>
              </a:rPr>
              <a:t>ni</a:t>
            </a:r>
            <a:r>
              <a:rPr lang="en-US" sz="2000" b="1" dirty="0">
                <a:solidFill>
                  <a:schemeClr val="bg1"/>
                </a:solidFill>
                <a:highlight>
                  <a:srgbClr val="19AC00"/>
                </a:highlight>
              </a:rPr>
              <a:t> ka </a:t>
            </a:r>
            <a:r>
              <a:rPr lang="en-US" sz="2000" b="1" dirty="0" err="1">
                <a:solidFill>
                  <a:schemeClr val="bg1"/>
                </a:solidFill>
                <a:highlight>
                  <a:srgbClr val="19AC00"/>
                </a:highlight>
              </a:rPr>
              <a:t>dina</a:t>
            </a:r>
            <a:r>
              <a:rPr lang="es-ES" sz="2000" b="1" dirty="0">
                <a:solidFill>
                  <a:schemeClr val="bg1"/>
                </a:solidFill>
                <a:highlight>
                  <a:srgbClr val="19AC00"/>
                </a:highlight>
              </a:rPr>
              <a:t>:</a:t>
            </a:r>
          </a:p>
          <a:p>
            <a:pPr lvl="1">
              <a:spcBef>
                <a:spcPts val="600"/>
              </a:spcBef>
            </a:pPr>
            <a:r>
              <a:rPr lang="en-US" sz="2000" b="1" dirty="0" err="1"/>
              <a:t>Wasei</a:t>
            </a:r>
            <a:r>
              <a:rPr lang="en-US" sz="2000" b="1" dirty="0"/>
              <a:t> </a:t>
            </a:r>
            <a:r>
              <a:rPr lang="en-US" sz="2000" b="1" dirty="0" err="1"/>
              <a:t>na</a:t>
            </a:r>
            <a:r>
              <a:rPr lang="en-US" sz="2000" b="1" dirty="0"/>
              <a:t> </a:t>
            </a:r>
            <a:r>
              <a:rPr lang="en-US" sz="2000" b="1" dirty="0" err="1"/>
              <a:t>i</a:t>
            </a:r>
            <a:r>
              <a:rPr lang="en-US" sz="2000" b="1" dirty="0"/>
              <a:t> </a:t>
            </a:r>
            <a:r>
              <a:rPr lang="en-US" sz="2000" b="1" dirty="0" err="1"/>
              <a:t>Vola</a:t>
            </a:r>
            <a:r>
              <a:rPr lang="en-US" sz="2000" b="1" dirty="0"/>
              <a:t> Tabu: Waldenses.</a:t>
            </a:r>
            <a:endParaRPr lang="es-ES" sz="2000" b="1" dirty="0"/>
          </a:p>
          <a:p>
            <a:pPr lvl="1">
              <a:spcBef>
                <a:spcPts val="600"/>
              </a:spcBef>
            </a:pPr>
            <a:r>
              <a:rPr lang="en-US" sz="2000" b="1" dirty="0"/>
              <a:t>Na </a:t>
            </a:r>
            <a:r>
              <a:rPr lang="en-US" sz="2000" b="1" dirty="0" err="1"/>
              <a:t>kalokalo</a:t>
            </a:r>
            <a:r>
              <a:rPr lang="en-US" sz="2000" b="1" dirty="0"/>
              <a:t> </a:t>
            </a:r>
            <a:r>
              <a:rPr lang="en-US" sz="2000" b="1" dirty="0" err="1"/>
              <a:t>ni</a:t>
            </a:r>
            <a:r>
              <a:rPr lang="en-US" sz="2000" b="1" dirty="0"/>
              <a:t> </a:t>
            </a:r>
            <a:r>
              <a:rPr lang="en-US" sz="2000" b="1" dirty="0" err="1"/>
              <a:t>veivakavoui</a:t>
            </a:r>
            <a:r>
              <a:rPr lang="en-US" sz="2000" b="1" dirty="0"/>
              <a:t>: John Wycliffe</a:t>
            </a:r>
          </a:p>
          <a:p>
            <a:pPr lvl="1">
              <a:spcBef>
                <a:spcPts val="600"/>
              </a:spcBef>
            </a:pPr>
            <a:r>
              <a:rPr lang="en-US" sz="2000" b="1" dirty="0" err="1"/>
              <a:t>Vakaukauwataki</a:t>
            </a:r>
            <a:r>
              <a:rPr lang="en-US" sz="2000" b="1" dirty="0"/>
              <a:t> </a:t>
            </a:r>
            <a:r>
              <a:rPr lang="en-US" sz="2000" b="1" dirty="0" err="1"/>
              <a:t>ena</a:t>
            </a:r>
            <a:r>
              <a:rPr lang="en-US" sz="2000" b="1" dirty="0"/>
              <a:t> ka </a:t>
            </a:r>
            <a:r>
              <a:rPr lang="en-US" sz="2000" b="1" dirty="0" err="1"/>
              <a:t>dina</a:t>
            </a:r>
            <a:r>
              <a:rPr lang="en-US" sz="2000" b="1" dirty="0"/>
              <a:t>: John Huss </a:t>
            </a:r>
            <a:r>
              <a:rPr lang="en-US" sz="2000" b="1" dirty="0" err="1"/>
              <a:t>kei</a:t>
            </a:r>
            <a:r>
              <a:rPr lang="en-US" sz="2000" b="1" dirty="0"/>
              <a:t> </a:t>
            </a:r>
            <a:r>
              <a:rPr lang="en-US" sz="2000" b="1" dirty="0" err="1"/>
              <a:t>na</a:t>
            </a:r>
            <a:r>
              <a:rPr lang="en-US" sz="2000" b="1" dirty="0"/>
              <a:t> so tale</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1015663"/>
          </a:xfrm>
          <a:prstGeom prst="rect">
            <a:avLst/>
          </a:prstGeom>
          <a:noFill/>
        </p:spPr>
        <p:txBody>
          <a:bodyPr wrap="square" rtlCol="0">
            <a:spAutoFit/>
          </a:bodyPr>
          <a:lstStyle/>
          <a:p>
            <a:pPr>
              <a:spcBef>
                <a:spcPts val="600"/>
              </a:spcBef>
            </a:pPr>
            <a:r>
              <a:rPr lang="en-US" sz="2000" b="1" dirty="0"/>
              <a:t>Taniela </a:t>
            </a:r>
            <a:r>
              <a:rPr lang="en-US" sz="2000" b="1" dirty="0" err="1"/>
              <a:t>kei</a:t>
            </a:r>
            <a:r>
              <a:rPr lang="en-US" sz="2000" b="1" dirty="0"/>
              <a:t> </a:t>
            </a:r>
            <a:r>
              <a:rPr lang="en-US" sz="2000" b="1" dirty="0" err="1"/>
              <a:t>na</a:t>
            </a:r>
            <a:r>
              <a:rPr lang="en-US" sz="2000" b="1" dirty="0"/>
              <a:t> </a:t>
            </a:r>
            <a:r>
              <a:rPr lang="en-US" sz="2000" b="1" dirty="0" err="1"/>
              <a:t>iVakatakila</a:t>
            </a:r>
            <a:r>
              <a:rPr lang="en-US" sz="2000" b="1" dirty="0"/>
              <a:t> </a:t>
            </a:r>
            <a:r>
              <a:rPr lang="en-US" sz="2000" b="1" dirty="0" err="1"/>
              <a:t>erau</a:t>
            </a:r>
            <a:r>
              <a:rPr lang="en-US" sz="2000" b="1" dirty="0"/>
              <a:t> </a:t>
            </a:r>
            <a:r>
              <a:rPr lang="en-US" sz="2000" b="1" dirty="0" err="1"/>
              <a:t>kacivaka</a:t>
            </a:r>
            <a:r>
              <a:rPr lang="en-US" sz="2000" b="1" dirty="0"/>
              <a:t> e dua </a:t>
            </a:r>
            <a:r>
              <a:rPr lang="en-US" sz="2000" b="1" dirty="0" err="1"/>
              <a:t>na</a:t>
            </a:r>
            <a:r>
              <a:rPr lang="en-US" sz="2000" b="1" dirty="0"/>
              <a:t> </a:t>
            </a:r>
            <a:r>
              <a:rPr lang="en-US" sz="2000" b="1" dirty="0" err="1"/>
              <a:t>gauna</a:t>
            </a:r>
            <a:r>
              <a:rPr lang="en-US" sz="2000" b="1" dirty="0"/>
              <a:t> ka </a:t>
            </a:r>
            <a:r>
              <a:rPr lang="en-US" sz="2000" b="1" dirty="0" err="1"/>
              <a:t>na</a:t>
            </a:r>
            <a:r>
              <a:rPr lang="en-US" sz="2000" b="1" dirty="0"/>
              <a:t> </a:t>
            </a:r>
            <a:r>
              <a:rPr lang="en-US" sz="2000" b="1" dirty="0" err="1"/>
              <a:t>vakayagataka</a:t>
            </a:r>
            <a:r>
              <a:rPr lang="en-US" sz="2000" b="1" dirty="0"/>
              <a:t> kina o </a:t>
            </a:r>
            <a:r>
              <a:rPr lang="en-US" sz="2000" b="1" dirty="0" err="1"/>
              <a:t>Setani</a:t>
            </a:r>
            <a:r>
              <a:rPr lang="en-US" sz="2000" b="1" dirty="0"/>
              <a:t> </a:t>
            </a:r>
            <a:r>
              <a:rPr lang="en-US" sz="2000" b="1" dirty="0" err="1"/>
              <a:t>na</a:t>
            </a:r>
            <a:r>
              <a:rPr lang="en-US" sz="2000" b="1" dirty="0"/>
              <a:t> </a:t>
            </a:r>
            <a:r>
              <a:rPr lang="en-US" sz="2000" b="1" dirty="0" err="1"/>
              <a:t>politiki-kei</a:t>
            </a:r>
            <a:r>
              <a:rPr lang="en-US" sz="2000" b="1" dirty="0"/>
              <a:t> </a:t>
            </a:r>
            <a:r>
              <a:rPr lang="en-US" sz="2000" b="1" dirty="0" err="1"/>
              <a:t>na</a:t>
            </a:r>
            <a:r>
              <a:rPr lang="en-US" sz="2000" b="1" dirty="0"/>
              <a:t> </a:t>
            </a:r>
            <a:r>
              <a:rPr lang="en-US" sz="2000" b="1" dirty="0" err="1"/>
              <a:t>lotu</a:t>
            </a:r>
            <a:r>
              <a:rPr lang="en-US" sz="2000" b="1" dirty="0"/>
              <a:t> me </a:t>
            </a:r>
            <a:r>
              <a:rPr lang="en-US" sz="2000" b="1" dirty="0" err="1"/>
              <a:t>vakararawataka</a:t>
            </a:r>
            <a:r>
              <a:rPr lang="en-US" sz="2000" b="1" dirty="0"/>
              <a:t> ka </a:t>
            </a:r>
            <a:r>
              <a:rPr lang="en-US" sz="2000" b="1" dirty="0" err="1"/>
              <a:t>vakarusai</a:t>
            </a:r>
            <a:r>
              <a:rPr lang="en-US" sz="2000" b="1" dirty="0"/>
              <a:t> </a:t>
            </a:r>
            <a:r>
              <a:rPr lang="en-US" sz="2000" b="1" dirty="0" err="1"/>
              <a:t>ira</a:t>
            </a:r>
            <a:r>
              <a:rPr lang="en-US" sz="2000" b="1" dirty="0"/>
              <a:t> era </a:t>
            </a:r>
            <a:r>
              <a:rPr lang="en-US" sz="2000" b="1" dirty="0" err="1"/>
              <a:t>tutaka</a:t>
            </a:r>
            <a:r>
              <a:rPr lang="en-US" sz="2000" b="1" dirty="0"/>
              <a:t> </a:t>
            </a:r>
            <a:r>
              <a:rPr lang="en-US" sz="2000" b="1" dirty="0" err="1"/>
              <a:t>tu</a:t>
            </a:r>
            <a:r>
              <a:rPr lang="en-US" sz="2000" b="1" dirty="0"/>
              <a:t> </a:t>
            </a:r>
            <a:r>
              <a:rPr lang="en-US" sz="2000" b="1" dirty="0" err="1"/>
              <a:t>na</a:t>
            </a:r>
            <a:r>
              <a:rPr lang="en-US" sz="2000" b="1" dirty="0"/>
              <a:t> ka </a:t>
            </a:r>
            <a:r>
              <a:rPr lang="en-US" sz="2000" b="1" dirty="0" err="1"/>
              <a:t>dina</a:t>
            </a:r>
            <a:r>
              <a:rPr lang="en-US" sz="2000" b="1" dirty="0"/>
              <a:t>.</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005691"/>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721343"/>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374828"/>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041583"/>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669513"/>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287528"/>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3997801"/>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1015663"/>
          </a:xfrm>
          <a:prstGeom prst="rect">
            <a:avLst/>
          </a:prstGeom>
          <a:noFill/>
        </p:spPr>
        <p:txBody>
          <a:bodyPr wrap="square">
            <a:spAutoFit/>
          </a:bodyPr>
          <a:lstStyle/>
          <a:p>
            <a:pPr>
              <a:spcBef>
                <a:spcPts val="600"/>
              </a:spcBef>
            </a:pPr>
            <a:r>
              <a:rPr lang="en-US" sz="2000" b="1" dirty="0"/>
              <a:t>Ena </a:t>
            </a:r>
            <a:r>
              <a:rPr lang="en-US" sz="2000" b="1" dirty="0" err="1"/>
              <a:t>gauna</a:t>
            </a:r>
            <a:r>
              <a:rPr lang="en-US" sz="2000" b="1" dirty="0"/>
              <a:t> </a:t>
            </a:r>
            <a:r>
              <a:rPr lang="en-US" sz="2000" b="1" dirty="0" err="1"/>
              <a:t>oya</a:t>
            </a:r>
            <a:r>
              <a:rPr lang="en-US" sz="2000" b="1" dirty="0"/>
              <a:t> – </a:t>
            </a:r>
            <a:r>
              <a:rPr lang="en-US" sz="2000" b="1" dirty="0" err="1"/>
              <a:t>na</a:t>
            </a:r>
            <a:r>
              <a:rPr lang="en-US" sz="2000" b="1" dirty="0"/>
              <a:t> </a:t>
            </a:r>
            <a:r>
              <a:rPr lang="en-US" sz="2000" b="1" dirty="0" err="1"/>
              <a:t>Gauna</a:t>
            </a:r>
            <a:r>
              <a:rPr lang="en-US" sz="2000" b="1" dirty="0"/>
              <a:t> </a:t>
            </a:r>
            <a:r>
              <a:rPr lang="en-US" sz="2000" b="1" dirty="0" err="1"/>
              <a:t>ni</a:t>
            </a:r>
            <a:r>
              <a:rPr lang="en-US" sz="2000" b="1" dirty="0"/>
              <a:t> </a:t>
            </a:r>
            <a:r>
              <a:rPr lang="en-US" sz="2000" b="1" dirty="0" err="1"/>
              <a:t>Butobuto</a:t>
            </a:r>
            <a:r>
              <a:rPr lang="en-US" sz="2000" b="1" dirty="0"/>
              <a:t> (the Dark Ages) – e a </a:t>
            </a:r>
            <a:r>
              <a:rPr lang="en-US" sz="2000" b="1" dirty="0" err="1"/>
              <a:t>bolei</a:t>
            </a:r>
            <a:r>
              <a:rPr lang="en-US" sz="2000" b="1" dirty="0"/>
              <a:t> kina </a:t>
            </a:r>
            <a:r>
              <a:rPr lang="en-US" sz="2000" b="1" dirty="0" err="1"/>
              <a:t>na</a:t>
            </a:r>
            <a:r>
              <a:rPr lang="en-US" sz="2000" b="1" dirty="0"/>
              <a:t> ka </a:t>
            </a:r>
            <a:r>
              <a:rPr lang="en-US" sz="2000" b="1" dirty="0" err="1"/>
              <a:t>dina</a:t>
            </a:r>
            <a:r>
              <a:rPr lang="en-US" sz="2000" b="1" dirty="0"/>
              <a:t>. </a:t>
            </a:r>
            <a:r>
              <a:rPr lang="en-US" sz="2000" b="1" dirty="0" err="1"/>
              <a:t>Ia</a:t>
            </a:r>
            <a:r>
              <a:rPr lang="en-US" sz="2000" b="1" dirty="0"/>
              <a:t> era </a:t>
            </a:r>
            <a:r>
              <a:rPr lang="en-US" sz="2000" b="1" dirty="0" err="1"/>
              <a:t>tu</a:t>
            </a:r>
            <a:r>
              <a:rPr lang="en-US" sz="2000" b="1" dirty="0"/>
              <a:t> o </a:t>
            </a:r>
            <a:r>
              <a:rPr lang="en-US" sz="2000" b="1" dirty="0" err="1"/>
              <a:t>ira</a:t>
            </a:r>
            <a:r>
              <a:rPr lang="en-US" sz="2000" b="1" dirty="0"/>
              <a:t> ka </a:t>
            </a:r>
            <a:r>
              <a:rPr lang="en-US" sz="2000" b="1" dirty="0" err="1"/>
              <a:t>tucake</a:t>
            </a:r>
            <a:r>
              <a:rPr lang="en-US" sz="2000" b="1" dirty="0"/>
              <a:t> me </a:t>
            </a:r>
            <a:r>
              <a:rPr lang="en-US" sz="2000" b="1" dirty="0" err="1"/>
              <a:t>totaka</a:t>
            </a:r>
            <a:r>
              <a:rPr lang="en-US" sz="2000" b="1" dirty="0"/>
              <a:t> </a:t>
            </a:r>
            <a:r>
              <a:rPr lang="en-US" sz="2000" b="1" dirty="0" err="1"/>
              <a:t>na</a:t>
            </a:r>
            <a:r>
              <a:rPr lang="en-US" sz="2000" b="1" dirty="0"/>
              <a:t> ka </a:t>
            </a:r>
            <a:r>
              <a:rPr lang="en-US" sz="2000" b="1" dirty="0" err="1"/>
              <a:t>dina</a:t>
            </a:r>
            <a:r>
              <a:rPr lang="en-US" sz="2000" b="1" dirty="0"/>
              <a:t>, ka loma soli me </a:t>
            </a:r>
            <a:r>
              <a:rPr lang="en-US" sz="2000" b="1" dirty="0" err="1"/>
              <a:t>solia</a:t>
            </a:r>
            <a:r>
              <a:rPr lang="en-US" sz="2000" b="1" dirty="0"/>
              <a:t> kina </a:t>
            </a:r>
            <a:r>
              <a:rPr lang="en-US" sz="2000" b="1" dirty="0" err="1"/>
              <a:t>na</a:t>
            </a:r>
            <a:r>
              <a:rPr lang="en-US" sz="2000" b="1" dirty="0"/>
              <a:t> </a:t>
            </a:r>
            <a:r>
              <a:rPr lang="en-US" sz="2000" b="1" dirty="0" err="1"/>
              <a:t>nodra</a:t>
            </a:r>
            <a:r>
              <a:rPr lang="en-US" sz="2000" b="1" dirty="0"/>
              <a:t> </a:t>
            </a:r>
            <a:r>
              <a:rPr lang="en-US" sz="2000" b="1" dirty="0" err="1"/>
              <a:t>bula</a:t>
            </a:r>
            <a:r>
              <a:rPr lang="en-US" sz="2000" b="1" dirty="0"/>
              <a:t>. </a:t>
            </a:r>
            <a:endParaRPr lang="es-ES" sz="20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38842"/>
            <a:ext cx="7115175" cy="1323439"/>
          </a:xfrm>
          <a:prstGeom prst="rect">
            <a:avLst/>
          </a:prstGeom>
          <a:noFill/>
        </p:spPr>
        <p:txBody>
          <a:bodyPr wrap="square">
            <a:spAutoFit/>
          </a:bodyPr>
          <a:lstStyle/>
          <a:p>
            <a:pPr>
              <a:spcBef>
                <a:spcPts val="600"/>
              </a:spcBef>
            </a:pPr>
            <a:r>
              <a:rPr lang="en-US" sz="2000" b="1" dirty="0"/>
              <a:t>Na </a:t>
            </a:r>
            <a:r>
              <a:rPr lang="en-US" sz="2000" b="1" dirty="0" err="1"/>
              <a:t>kaukauwa</a:t>
            </a:r>
            <a:r>
              <a:rPr lang="en-US" sz="2000" b="1" dirty="0"/>
              <a:t> </a:t>
            </a:r>
            <a:r>
              <a:rPr lang="en-US" sz="2000" b="1" dirty="0" err="1"/>
              <a:t>qo</a:t>
            </a:r>
            <a:r>
              <a:rPr lang="en-US" sz="2000" b="1" dirty="0"/>
              <a:t> “</a:t>
            </a:r>
            <a:r>
              <a:rPr lang="en-US" sz="2000" b="1" dirty="0" err="1"/>
              <a:t>sa</a:t>
            </a:r>
            <a:r>
              <a:rPr lang="en-US" sz="2000" b="1" dirty="0"/>
              <a:t> </a:t>
            </a:r>
            <a:r>
              <a:rPr lang="en-US" sz="2000" b="1" dirty="0" err="1"/>
              <a:t>biuta</a:t>
            </a:r>
            <a:r>
              <a:rPr lang="en-US" sz="2000" b="1" dirty="0"/>
              <a:t> </a:t>
            </a:r>
            <a:r>
              <a:rPr lang="en-US" sz="2000" b="1" dirty="0" err="1"/>
              <a:t>na</a:t>
            </a:r>
            <a:r>
              <a:rPr lang="en-US" sz="2000" b="1" dirty="0"/>
              <a:t> ka </a:t>
            </a:r>
            <a:r>
              <a:rPr lang="en-US" sz="2000" b="1" dirty="0" err="1"/>
              <a:t>dina</a:t>
            </a:r>
            <a:r>
              <a:rPr lang="en-US" sz="2000" b="1" dirty="0"/>
              <a:t> kina </a:t>
            </a:r>
            <a:r>
              <a:rPr lang="en-US" sz="2000" b="1" dirty="0" err="1"/>
              <a:t>qele</a:t>
            </a:r>
            <a:r>
              <a:rPr lang="en-US" sz="2000" b="1" dirty="0"/>
              <a:t>” (Tani 8:12). Ena </a:t>
            </a:r>
            <a:r>
              <a:rPr lang="en-US" sz="2000" b="1" dirty="0" err="1"/>
              <a:t>gauna</a:t>
            </a:r>
            <a:r>
              <a:rPr lang="en-US" sz="2000" b="1" dirty="0"/>
              <a:t> ko </a:t>
            </a:r>
            <a:r>
              <a:rPr lang="en-US" sz="2000" b="1" dirty="0" err="1"/>
              <a:t>ya</a:t>
            </a:r>
            <a:r>
              <a:rPr lang="en-US" sz="2000" b="1" dirty="0"/>
              <a:t> “</a:t>
            </a:r>
            <a:r>
              <a:rPr lang="en-US" sz="2000" b="1" dirty="0" err="1"/>
              <a:t>eso</a:t>
            </a:r>
            <a:r>
              <a:rPr lang="en-US" sz="2000" b="1" dirty="0"/>
              <a:t> </a:t>
            </a:r>
            <a:r>
              <a:rPr lang="en-US" sz="2000" b="1" dirty="0" err="1"/>
              <a:t>vei</a:t>
            </a:r>
            <a:r>
              <a:rPr lang="en-US" sz="2000" b="1" dirty="0"/>
              <a:t> </a:t>
            </a:r>
            <a:r>
              <a:rPr lang="en-US" sz="2000" b="1" dirty="0" err="1"/>
              <a:t>ira</a:t>
            </a:r>
            <a:r>
              <a:rPr lang="en-US" sz="2000" b="1" dirty="0"/>
              <a:t> era </a:t>
            </a:r>
            <a:r>
              <a:rPr lang="en-US" sz="2000" b="1" dirty="0" err="1"/>
              <a:t>yalomatua</a:t>
            </a:r>
            <a:r>
              <a:rPr lang="en-US" sz="2000" b="1" dirty="0"/>
              <a:t> era </a:t>
            </a:r>
            <a:r>
              <a:rPr lang="en-US" sz="2000" b="1" dirty="0" err="1"/>
              <a:t>na</a:t>
            </a:r>
            <a:r>
              <a:rPr lang="en-US" sz="2000" b="1" dirty="0"/>
              <a:t> bale me </a:t>
            </a:r>
            <a:r>
              <a:rPr lang="en-US" sz="2000" b="1" dirty="0" err="1"/>
              <a:t>vakatovolei</a:t>
            </a:r>
            <a:r>
              <a:rPr lang="en-US" sz="2000" b="1" dirty="0"/>
              <a:t> </a:t>
            </a:r>
            <a:r>
              <a:rPr lang="en-US" sz="2000" b="1" dirty="0" err="1"/>
              <a:t>ira</a:t>
            </a:r>
            <a:r>
              <a:rPr lang="en-US" sz="2000" b="1" dirty="0"/>
              <a:t>, ka </a:t>
            </a:r>
            <a:r>
              <a:rPr lang="en-US" sz="2000" b="1" dirty="0" err="1"/>
              <a:t>vakasavasavataka</a:t>
            </a:r>
            <a:r>
              <a:rPr lang="en-US" sz="2000" b="1" dirty="0"/>
              <a:t> ka </a:t>
            </a:r>
            <a:r>
              <a:rPr lang="en-US" sz="2000" b="1" dirty="0" err="1"/>
              <a:t>vakavulavulataka</a:t>
            </a:r>
            <a:r>
              <a:rPr lang="en-US" sz="2000" b="1" dirty="0"/>
              <a:t> ka </a:t>
            </a:r>
            <a:r>
              <a:rPr lang="en-US" sz="2000" b="1" dirty="0" err="1"/>
              <a:t>yacova</a:t>
            </a:r>
            <a:r>
              <a:rPr lang="en-US" sz="2000" b="1" dirty="0"/>
              <a:t> </a:t>
            </a:r>
            <a:r>
              <a:rPr lang="en-US" sz="2000" b="1" dirty="0" err="1"/>
              <a:t>nai</a:t>
            </a:r>
            <a:r>
              <a:rPr lang="en-US" sz="2000" b="1" dirty="0"/>
              <a:t> </a:t>
            </a:r>
            <a:r>
              <a:rPr lang="en-US" sz="2000" b="1" dirty="0" err="1"/>
              <a:t>otioti</a:t>
            </a:r>
            <a:r>
              <a:rPr lang="en-US" sz="2000" b="1" dirty="0"/>
              <a:t> </a:t>
            </a:r>
            <a:r>
              <a:rPr lang="en-US" sz="2000" b="1" dirty="0" err="1"/>
              <a:t>ni</a:t>
            </a:r>
            <a:r>
              <a:rPr lang="en-US" sz="2000" b="1" dirty="0"/>
              <a:t> se </a:t>
            </a:r>
            <a:r>
              <a:rPr lang="en-US" sz="2000" b="1" dirty="0" err="1"/>
              <a:t>bera</a:t>
            </a:r>
            <a:r>
              <a:rPr lang="en-US" sz="2000" b="1" dirty="0"/>
              <a:t> </a:t>
            </a:r>
            <a:r>
              <a:rPr lang="en-US" sz="2000" b="1" dirty="0" err="1"/>
              <a:t>na</a:t>
            </a:r>
            <a:r>
              <a:rPr lang="en-US" sz="2000" b="1" dirty="0"/>
              <a:t> </a:t>
            </a:r>
            <a:r>
              <a:rPr lang="en-US" sz="2000" b="1" dirty="0" err="1"/>
              <a:t>gauna</a:t>
            </a:r>
            <a:r>
              <a:rPr lang="en-US" sz="2000" b="1" dirty="0"/>
              <a:t> </a:t>
            </a:r>
            <a:r>
              <a:rPr lang="en-US" sz="2000" b="1" dirty="0" err="1"/>
              <a:t>sa</a:t>
            </a:r>
            <a:r>
              <a:rPr lang="en-US" sz="2000" b="1" dirty="0"/>
              <a:t> </a:t>
            </a:r>
            <a:r>
              <a:rPr lang="en-US" sz="2000" b="1" dirty="0" err="1"/>
              <a:t>lokuci</a:t>
            </a:r>
            <a:r>
              <a:rPr lang="en-US" sz="2000" b="1" dirty="0"/>
              <a:t>.” (Tan. 11:35)</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2151727"/>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NA BOLEI NI KA DINA</a:t>
            </a: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GAUNA NI VEIVAKARARAWATAKI</a:t>
            </a: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830997"/>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chemeClr val="accent6">
                    <a:lumMod val="75000"/>
                  </a:schemeClr>
                </a:solidFill>
                <a:latin typeface="Comic Sans MS" panose="030F0702030302020204" pitchFamily="66" charset="0"/>
              </a:rPr>
              <a:t>“Ia ena dau cavuta ko koya na vosaca vei Koya sa cecere sara ka na dauvakacacani ira na yalosavasava nei Koya sa Cecere sara, ka vakananuma me vukica na gauna eso kei na lawa eso: ia ena soli ki na ligana ka me oti mada e dua na gauna ka so tale na gauna ka dua na tiki ni gauna” (Tanilea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29550" y="4550334"/>
            <a:ext cx="4048125" cy="707886"/>
          </a:xfrm>
          <a:prstGeom prst="rect">
            <a:avLst/>
          </a:prstGeom>
          <a:noFill/>
        </p:spPr>
        <p:txBody>
          <a:bodyPr wrap="square" rtlCol="0">
            <a:spAutoFit/>
          </a:bodyPr>
          <a:lstStyle/>
          <a:p>
            <a:pPr>
              <a:spcBef>
                <a:spcPts val="600"/>
              </a:spcBef>
            </a:pPr>
            <a:r>
              <a:rPr lang="en-US" sz="2000" b="1" dirty="0"/>
              <a:t>Era </a:t>
            </a:r>
            <a:r>
              <a:rPr lang="en-US" sz="2000" b="1" dirty="0" err="1"/>
              <a:t>vakatakila</a:t>
            </a:r>
            <a:r>
              <a:rPr lang="en-US" sz="2000" b="1" dirty="0"/>
              <a:t> </a:t>
            </a:r>
            <a:r>
              <a:rPr lang="en-US" sz="2000" b="1" dirty="0" err="1"/>
              <a:t>kece</a:t>
            </a:r>
            <a:r>
              <a:rPr lang="en-US" sz="2000" b="1" dirty="0"/>
              <a:t> e dua </a:t>
            </a:r>
            <a:r>
              <a:rPr lang="en-US" sz="2000" b="1" dirty="0" err="1"/>
              <a:t>na</a:t>
            </a:r>
            <a:r>
              <a:rPr lang="en-US" sz="2000" b="1" dirty="0"/>
              <a:t> </a:t>
            </a:r>
            <a:r>
              <a:rPr lang="en-US" sz="2000" b="1" dirty="0" err="1"/>
              <a:t>gauna</a:t>
            </a:r>
            <a:r>
              <a:rPr lang="en-US" sz="2000" b="1" dirty="0"/>
              <a:t>: 1,260 </a:t>
            </a:r>
            <a:r>
              <a:rPr lang="en-US" sz="2000" b="1" dirty="0" err="1"/>
              <a:t>na</a:t>
            </a:r>
            <a:r>
              <a:rPr lang="en-US" sz="2000" b="1" dirty="0"/>
              <a:t> </a:t>
            </a:r>
            <a:r>
              <a:rPr lang="en-US" sz="2000" b="1" dirty="0" err="1"/>
              <a:t>siga</a:t>
            </a:r>
            <a:r>
              <a:rPr lang="es-ES" sz="2000" b="1" dirty="0"/>
              <a:t>.</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3776410989"/>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761281"/>
            <a:ext cx="4048125" cy="707886"/>
          </a:xfrm>
          <a:prstGeom prst="rect">
            <a:avLst/>
          </a:prstGeom>
          <a:noFill/>
        </p:spPr>
        <p:txBody>
          <a:bodyPr wrap="square" rtlCol="0">
            <a:spAutoFit/>
          </a:bodyPr>
          <a:lstStyle/>
          <a:p>
            <a:pPr>
              <a:spcBef>
                <a:spcPts val="600"/>
              </a:spcBef>
            </a:pPr>
            <a:r>
              <a:rPr lang="en-US" sz="2000" b="1" dirty="0"/>
              <a:t>Ena </a:t>
            </a:r>
            <a:r>
              <a:rPr lang="en-US" sz="2000" b="1" dirty="0" err="1"/>
              <a:t>gauna</a:t>
            </a:r>
            <a:r>
              <a:rPr lang="en-US" sz="2000" b="1" dirty="0"/>
              <a:t> e </a:t>
            </a:r>
            <a:r>
              <a:rPr lang="en-US" sz="2000" b="1" dirty="0" err="1"/>
              <a:t>liu</a:t>
            </a:r>
            <a:r>
              <a:rPr lang="en-US" sz="2000" b="1" dirty="0"/>
              <a:t> ka </a:t>
            </a:r>
            <a:r>
              <a:rPr lang="en-US" sz="2000" b="1" dirty="0" err="1"/>
              <a:t>vakakina</a:t>
            </a:r>
            <a:r>
              <a:rPr lang="en-US" sz="2000" b="1" dirty="0"/>
              <a:t> </a:t>
            </a:r>
            <a:r>
              <a:rPr lang="en-US" sz="2000" b="1" dirty="0" err="1"/>
              <a:t>nikua</a:t>
            </a:r>
            <a:r>
              <a:rPr lang="en-US" sz="2000" b="1" dirty="0"/>
              <a:t> dua </a:t>
            </a:r>
            <a:r>
              <a:rPr lang="en-US" sz="2000" b="1" dirty="0" err="1"/>
              <a:t>na</a:t>
            </a:r>
            <a:r>
              <a:rPr lang="en-US" sz="2000" b="1" dirty="0"/>
              <a:t> </a:t>
            </a:r>
            <a:r>
              <a:rPr lang="en-US" sz="2000" b="1" dirty="0" err="1"/>
              <a:t>vula</a:t>
            </a:r>
            <a:r>
              <a:rPr lang="en-US" sz="2000" b="1" dirty="0"/>
              <a:t> e 30 </a:t>
            </a:r>
            <a:r>
              <a:rPr lang="en-US" sz="2000" b="1" dirty="0" err="1"/>
              <a:t>na</a:t>
            </a:r>
            <a:r>
              <a:rPr lang="en-US" sz="2000" b="1" dirty="0"/>
              <a:t> </a:t>
            </a:r>
            <a:r>
              <a:rPr lang="en-US" sz="2000" b="1" dirty="0" err="1"/>
              <a:t>siga</a:t>
            </a:r>
            <a:r>
              <a:rPr lang="es-ES" sz="2000" b="1" dirty="0"/>
              <a:t>: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906179428"/>
              </p:ext>
            </p:extLst>
          </p:nvPr>
        </p:nvGraphicFramePr>
        <p:xfrm>
          <a:off x="8058148" y="3564791"/>
          <a:ext cx="3857625" cy="9233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4438256" cy="1015663"/>
          </a:xfrm>
          <a:prstGeom prst="rect">
            <a:avLst/>
          </a:prstGeom>
          <a:noFill/>
        </p:spPr>
        <p:txBody>
          <a:bodyPr wrap="square">
            <a:spAutoFit/>
          </a:bodyPr>
          <a:lstStyle/>
          <a:p>
            <a:pPr>
              <a:spcBef>
                <a:spcPts val="600"/>
              </a:spcBef>
            </a:pPr>
            <a:r>
              <a:rPr lang="en-US" sz="2000" b="1" dirty="0"/>
              <a:t>Na </a:t>
            </a:r>
            <a:r>
              <a:rPr lang="en-US" sz="2000" b="1" dirty="0" err="1"/>
              <a:t>vosa</a:t>
            </a:r>
            <a:r>
              <a:rPr lang="en-US" sz="2000" b="1" dirty="0"/>
              <a:t> “</a:t>
            </a:r>
            <a:r>
              <a:rPr lang="en-US" sz="2000" b="1" dirty="0" err="1"/>
              <a:t>gauna</a:t>
            </a:r>
            <a:r>
              <a:rPr lang="en-US" sz="2000" b="1" dirty="0"/>
              <a:t>” e </a:t>
            </a:r>
            <a:r>
              <a:rPr lang="en-US" sz="2000" b="1" dirty="0" err="1"/>
              <a:t>vakatakila</a:t>
            </a:r>
            <a:r>
              <a:rPr lang="en-US" sz="2000" b="1" dirty="0"/>
              <a:t> </a:t>
            </a:r>
            <a:r>
              <a:rPr lang="en-US" sz="2000" b="1" dirty="0" err="1"/>
              <a:t>na</a:t>
            </a:r>
            <a:r>
              <a:rPr lang="en-US" sz="2000" b="1" dirty="0"/>
              <a:t>  “</a:t>
            </a:r>
            <a:r>
              <a:rPr lang="en-US" sz="2000" b="1" dirty="0" err="1"/>
              <a:t>yabaki</a:t>
            </a:r>
            <a:r>
              <a:rPr lang="en-US" sz="2000" b="1" dirty="0"/>
              <a:t>.” So tale </a:t>
            </a:r>
            <a:r>
              <a:rPr lang="en-US" sz="2000" b="1" dirty="0" err="1"/>
              <a:t>na</a:t>
            </a:r>
            <a:r>
              <a:rPr lang="en-US" sz="2000" b="1" dirty="0"/>
              <a:t> </a:t>
            </a:r>
            <a:r>
              <a:rPr lang="en-US" sz="2000" b="1" dirty="0" err="1"/>
              <a:t>gauna</a:t>
            </a:r>
            <a:r>
              <a:rPr lang="en-US" sz="2000" b="1" dirty="0"/>
              <a:t> e </a:t>
            </a:r>
            <a:r>
              <a:rPr lang="en-US" sz="2000" b="1" dirty="0" err="1"/>
              <a:t>rua</a:t>
            </a:r>
            <a:r>
              <a:rPr lang="en-US" sz="2000" b="1" dirty="0"/>
              <a:t> </a:t>
            </a:r>
            <a:r>
              <a:rPr lang="en-US" sz="2000" b="1" dirty="0" err="1"/>
              <a:t>na</a:t>
            </a:r>
            <a:r>
              <a:rPr lang="en-US" sz="2000" b="1" dirty="0"/>
              <a:t> </a:t>
            </a:r>
            <a:r>
              <a:rPr lang="en-US" sz="2000" b="1" dirty="0" err="1"/>
              <a:t>yabaki</a:t>
            </a:r>
            <a:r>
              <a:rPr lang="en-US" sz="2000" b="1" dirty="0"/>
              <a:t>” me </a:t>
            </a:r>
            <a:r>
              <a:rPr lang="en-US" sz="2000" b="1" dirty="0" err="1"/>
              <a:t>vaka</a:t>
            </a:r>
            <a:r>
              <a:rPr lang="en-US" sz="2000" b="1" dirty="0"/>
              <a:t> e vola ko Taniela’</a:t>
            </a:r>
            <a:endParaRPr lang="es-ES" sz="2000" b="1"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2613059550"/>
              </p:ext>
            </p:extLst>
          </p:nvPr>
        </p:nvGraphicFramePr>
        <p:xfrm>
          <a:off x="436217" y="4114413"/>
          <a:ext cx="4152899" cy="101185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568322986"/>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2382465642"/>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29550" y="5238241"/>
            <a:ext cx="4241032" cy="1631216"/>
          </a:xfrm>
          <a:prstGeom prst="rect">
            <a:avLst/>
          </a:prstGeom>
          <a:noFill/>
        </p:spPr>
        <p:txBody>
          <a:bodyPr wrap="square">
            <a:spAutoFit/>
          </a:bodyPr>
          <a:lstStyle/>
          <a:p>
            <a:pPr>
              <a:spcBef>
                <a:spcPts val="600"/>
              </a:spcBef>
            </a:pPr>
            <a:r>
              <a:rPr lang="en-US" sz="2000" b="1" dirty="0"/>
              <a:t>Ni da </a:t>
            </a:r>
            <a:r>
              <a:rPr lang="en-US" sz="2000" b="1" dirty="0" err="1"/>
              <a:t>vakadewataka</a:t>
            </a:r>
            <a:r>
              <a:rPr lang="en-US" sz="2000" b="1" dirty="0"/>
              <a:t> </a:t>
            </a:r>
            <a:r>
              <a:rPr lang="en-US" sz="2000" b="1" dirty="0" err="1"/>
              <a:t>ena</a:t>
            </a:r>
            <a:r>
              <a:rPr lang="en-US" sz="2000" b="1" dirty="0"/>
              <a:t> </a:t>
            </a:r>
            <a:r>
              <a:rPr lang="en-US" sz="2000" b="1" dirty="0" err="1"/>
              <a:t>vakasama</a:t>
            </a:r>
            <a:r>
              <a:rPr lang="en-US" sz="2000" b="1" dirty="0"/>
              <a:t> </a:t>
            </a:r>
            <a:r>
              <a:rPr lang="en-US" sz="2000" b="1" dirty="0" err="1"/>
              <a:t>ni</a:t>
            </a:r>
            <a:r>
              <a:rPr lang="en-US" sz="2000" b="1" dirty="0"/>
              <a:t> “dua </a:t>
            </a:r>
            <a:r>
              <a:rPr lang="en-US" sz="2000" b="1" dirty="0" err="1"/>
              <a:t>na</a:t>
            </a:r>
            <a:r>
              <a:rPr lang="en-US" sz="2000" b="1" dirty="0"/>
              <a:t> </a:t>
            </a:r>
            <a:r>
              <a:rPr lang="en-US" sz="2000" b="1" dirty="0" err="1"/>
              <a:t>siga</a:t>
            </a:r>
            <a:r>
              <a:rPr lang="en-US" sz="2000" b="1" dirty="0"/>
              <a:t> me dua </a:t>
            </a:r>
            <a:r>
              <a:rPr lang="en-US" sz="2000" b="1" dirty="0" err="1"/>
              <a:t>na</a:t>
            </a:r>
            <a:r>
              <a:rPr lang="en-US" sz="2000" b="1" dirty="0"/>
              <a:t> </a:t>
            </a:r>
            <a:r>
              <a:rPr lang="en-US" sz="2000" b="1" dirty="0" err="1"/>
              <a:t>yabaki</a:t>
            </a:r>
            <a:r>
              <a:rPr lang="en-US" sz="2000" b="1" dirty="0"/>
              <a:t>”  (Isi. 4:6; </a:t>
            </a:r>
            <a:r>
              <a:rPr lang="en-US" sz="2000" b="1" dirty="0" err="1"/>
              <a:t>Tlekutu</a:t>
            </a:r>
            <a:r>
              <a:rPr lang="en-US" sz="2000" b="1" dirty="0"/>
              <a:t>. 14:34), this p </a:t>
            </a:r>
            <a:r>
              <a:rPr lang="en-US" sz="2000" b="1" dirty="0" err="1"/>
              <a:t>na</a:t>
            </a:r>
            <a:r>
              <a:rPr lang="en-US" sz="2000" b="1" dirty="0"/>
              <a:t> </a:t>
            </a:r>
            <a:r>
              <a:rPr lang="en-US" sz="2000" b="1" dirty="0" err="1"/>
              <a:t>gauna</a:t>
            </a:r>
            <a:r>
              <a:rPr lang="en-US" sz="2000" b="1" dirty="0"/>
              <a:t> </a:t>
            </a:r>
            <a:r>
              <a:rPr lang="en-US" sz="2000" b="1" dirty="0" err="1"/>
              <a:t>ni</a:t>
            </a:r>
            <a:r>
              <a:rPr lang="en-US" sz="2000" b="1" dirty="0"/>
              <a:t> </a:t>
            </a:r>
            <a:r>
              <a:rPr lang="en-US" sz="2000" b="1" dirty="0" err="1"/>
              <a:t>veivakararawataki</a:t>
            </a:r>
            <a:r>
              <a:rPr lang="en-US" sz="2000" b="1" dirty="0"/>
              <a:t> </a:t>
            </a:r>
            <a:r>
              <a:rPr lang="en-US" sz="2000" b="1" dirty="0" err="1"/>
              <a:t>oqo</a:t>
            </a:r>
            <a:r>
              <a:rPr lang="en-US" sz="2000" b="1" dirty="0"/>
              <a:t> e </a:t>
            </a:r>
            <a:r>
              <a:rPr lang="en-US" sz="2000" b="1" dirty="0" err="1"/>
              <a:t>kovuta</a:t>
            </a:r>
            <a:r>
              <a:rPr lang="en-US" sz="2000" b="1" dirty="0"/>
              <a:t> e 1,260 </a:t>
            </a:r>
            <a:r>
              <a:rPr lang="en-US" sz="2000" b="1" dirty="0" err="1"/>
              <a:t>na</a:t>
            </a:r>
            <a:r>
              <a:rPr lang="en-US" sz="2000" b="1" dirty="0"/>
              <a:t> </a:t>
            </a:r>
            <a:r>
              <a:rPr lang="en-US" sz="2000" b="1" dirty="0" err="1"/>
              <a:t>yabaki</a:t>
            </a:r>
            <a:r>
              <a:rPr lang="es-ES" sz="2000" b="1" dirty="0"/>
              <a:t>.</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47203" y="1386620"/>
            <a:ext cx="6810797" cy="707886"/>
          </a:xfrm>
          <a:prstGeom prst="rect">
            <a:avLst/>
          </a:prstGeom>
          <a:noFill/>
        </p:spPr>
        <p:txBody>
          <a:bodyPr wrap="square" rtlCol="0">
            <a:spAutoFit/>
          </a:bodyPr>
          <a:lstStyle/>
          <a:p>
            <a:pPr>
              <a:spcBef>
                <a:spcPts val="600"/>
              </a:spcBef>
            </a:pPr>
            <a:r>
              <a:rPr lang="en-US" sz="2000" b="1" dirty="0"/>
              <a:t>Na </a:t>
            </a:r>
            <a:r>
              <a:rPr lang="en-US" sz="2000" b="1" dirty="0" err="1"/>
              <a:t>gauna</a:t>
            </a:r>
            <a:r>
              <a:rPr lang="en-US" sz="2000" b="1" dirty="0"/>
              <a:t> cava e </a:t>
            </a:r>
            <a:r>
              <a:rPr lang="en-US" sz="2000" b="1" dirty="0" err="1"/>
              <a:t>kovuta</a:t>
            </a:r>
            <a:r>
              <a:rPr lang="en-US" sz="2000" b="1" dirty="0"/>
              <a:t> </a:t>
            </a:r>
            <a:r>
              <a:rPr lang="en-US" sz="2000" b="1" dirty="0" err="1"/>
              <a:t>na</a:t>
            </a:r>
            <a:r>
              <a:rPr lang="en-US" sz="2000" b="1" dirty="0"/>
              <a:t> </a:t>
            </a:r>
            <a:r>
              <a:rPr lang="en-US" sz="2000" b="1" dirty="0" err="1"/>
              <a:t>yabaki</a:t>
            </a:r>
            <a:r>
              <a:rPr lang="en-US" sz="2000" b="1" dirty="0"/>
              <a:t> 1,260 </a:t>
            </a:r>
            <a:r>
              <a:rPr lang="en-US" sz="2000" b="1" dirty="0" err="1"/>
              <a:t>na</a:t>
            </a:r>
            <a:r>
              <a:rPr lang="en-US" sz="2000" b="1" dirty="0"/>
              <a:t> </a:t>
            </a:r>
            <a:r>
              <a:rPr lang="en-US" sz="2000" b="1" dirty="0" err="1"/>
              <a:t>yabaki</a:t>
            </a:r>
            <a:r>
              <a:rPr lang="en-US" sz="2000" b="1" dirty="0"/>
              <a:t> </a:t>
            </a:r>
            <a:r>
              <a:rPr lang="en-US" sz="2000" b="1" dirty="0" err="1"/>
              <a:t>ni</a:t>
            </a:r>
            <a:r>
              <a:rPr lang="en-US" sz="2000" b="1" dirty="0"/>
              <a:t> </a:t>
            </a:r>
            <a:r>
              <a:rPr lang="en-US" sz="2000" b="1" dirty="0" err="1"/>
              <a:t>veivakararawataki</a:t>
            </a:r>
            <a:r>
              <a:rPr lang="en-US" sz="2000" b="1" dirty="0"/>
              <a:t> ka vola ko Taniela </a:t>
            </a:r>
            <a:r>
              <a:rPr lang="en-US" sz="2000" b="1" dirty="0" err="1"/>
              <a:t>kei</a:t>
            </a:r>
            <a:r>
              <a:rPr lang="en-US" sz="2000" b="1" dirty="0"/>
              <a:t> </a:t>
            </a:r>
            <a:r>
              <a:rPr lang="en-US" sz="2000" b="1" dirty="0" err="1"/>
              <a:t>na</a:t>
            </a:r>
            <a:r>
              <a:rPr lang="en-US" sz="2000" b="1" dirty="0"/>
              <a:t> </a:t>
            </a:r>
            <a:r>
              <a:rPr lang="en-US" sz="2000" b="1" dirty="0" err="1"/>
              <a:t>Vakatakila</a:t>
            </a:r>
            <a:r>
              <a:rPr lang="es-ES" sz="2000" b="1" dirty="0"/>
              <a:t>?</a:t>
            </a: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2170883028"/>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691656" cy="1323439"/>
          </a:xfrm>
          <a:prstGeom prst="rect">
            <a:avLst/>
          </a:prstGeom>
          <a:noFill/>
        </p:spPr>
        <p:txBody>
          <a:bodyPr wrap="square">
            <a:spAutoFit/>
          </a:bodyPr>
          <a:lstStyle/>
          <a:p>
            <a:pPr>
              <a:spcBef>
                <a:spcPts val="600"/>
              </a:spcBef>
            </a:pPr>
            <a:r>
              <a:rPr lang="en-US" sz="2000" b="1" dirty="0"/>
              <a:t>Me </a:t>
            </a:r>
            <a:r>
              <a:rPr lang="en-US" sz="2000" b="1" dirty="0" err="1"/>
              <a:t>vaka</a:t>
            </a:r>
            <a:r>
              <a:rPr lang="en-US" sz="2000" b="1" dirty="0"/>
              <a:t> ka </a:t>
            </a:r>
            <a:r>
              <a:rPr lang="en-US" sz="2000" b="1" dirty="0" err="1"/>
              <a:t>parofisaitaki</a:t>
            </a:r>
            <a:r>
              <a:rPr lang="en-US" sz="2000" b="1" dirty="0"/>
              <a:t>, </a:t>
            </a:r>
            <a:r>
              <a:rPr lang="en-US" sz="2000" b="1" dirty="0" err="1"/>
              <a:t>na</a:t>
            </a:r>
            <a:r>
              <a:rPr lang="en-US" sz="2000" b="1" dirty="0"/>
              <a:t> Kalou e </a:t>
            </a:r>
            <a:r>
              <a:rPr lang="en-US" sz="2000" b="1" dirty="0" err="1"/>
              <a:t>vakarautaka</a:t>
            </a:r>
            <a:r>
              <a:rPr lang="en-US" sz="2000" b="1" dirty="0"/>
              <a:t> e dua </a:t>
            </a:r>
            <a:r>
              <a:rPr lang="en-US" sz="2000" b="1" dirty="0" err="1"/>
              <a:t>na</a:t>
            </a:r>
            <a:r>
              <a:rPr lang="en-US" sz="2000" b="1" dirty="0"/>
              <a:t> </a:t>
            </a:r>
            <a:r>
              <a:rPr lang="en-US" sz="2000" b="1" dirty="0" err="1"/>
              <a:t>vanua</a:t>
            </a:r>
            <a:r>
              <a:rPr lang="en-US" sz="2000" b="1" dirty="0"/>
              <a:t> me </a:t>
            </a:r>
            <a:r>
              <a:rPr lang="en-US" sz="2000" b="1" dirty="0" err="1"/>
              <a:t>vukea</a:t>
            </a:r>
            <a:r>
              <a:rPr lang="en-US" sz="2000" b="1" dirty="0"/>
              <a:t> </a:t>
            </a:r>
            <a:r>
              <a:rPr lang="en-US" sz="2000" b="1" dirty="0" err="1"/>
              <a:t>na</a:t>
            </a:r>
            <a:r>
              <a:rPr lang="en-US" sz="2000" b="1" dirty="0"/>
              <a:t> </a:t>
            </a:r>
            <a:r>
              <a:rPr lang="en-US" sz="2000" b="1" dirty="0" err="1"/>
              <a:t>lotu</a:t>
            </a:r>
            <a:r>
              <a:rPr lang="en-US" sz="2000" b="1" dirty="0"/>
              <a:t> </a:t>
            </a:r>
            <a:r>
              <a:rPr lang="en-US" sz="2000" b="1" dirty="0" err="1"/>
              <a:t>dina</a:t>
            </a:r>
            <a:r>
              <a:rPr lang="en-US" sz="2000" b="1" dirty="0"/>
              <a:t>: </a:t>
            </a:r>
            <a:r>
              <a:rPr lang="en-US" sz="2000" b="1" dirty="0" err="1"/>
              <a:t>na</a:t>
            </a:r>
            <a:r>
              <a:rPr lang="en-US" sz="2000" b="1" dirty="0"/>
              <a:t> </a:t>
            </a:r>
            <a:r>
              <a:rPr lang="en-US" sz="2000" b="1" dirty="0" err="1"/>
              <a:t>veiulunivanua</a:t>
            </a:r>
            <a:r>
              <a:rPr lang="en-US" sz="2000" b="1" dirty="0"/>
              <a:t>, e dua </a:t>
            </a:r>
            <a:r>
              <a:rPr lang="en-US" sz="2000" b="1" dirty="0" err="1"/>
              <a:t>na</a:t>
            </a:r>
            <a:r>
              <a:rPr lang="en-US" sz="2000" b="1" dirty="0"/>
              <a:t> </a:t>
            </a:r>
            <a:r>
              <a:rPr lang="en-US" sz="2000" b="1" dirty="0" err="1"/>
              <a:t>vanua</a:t>
            </a:r>
            <a:r>
              <a:rPr lang="en-US" sz="2000" b="1" dirty="0"/>
              <a:t> </a:t>
            </a:r>
            <a:r>
              <a:rPr lang="en-US" sz="2000" b="1" dirty="0" err="1"/>
              <a:t>sega</a:t>
            </a:r>
            <a:r>
              <a:rPr lang="en-US" sz="2000" b="1" dirty="0"/>
              <a:t> </a:t>
            </a:r>
            <a:r>
              <a:rPr lang="en-US" sz="2000" b="1" dirty="0" err="1"/>
              <a:t>ni</a:t>
            </a:r>
            <a:r>
              <a:rPr lang="en-US" sz="2000" b="1" dirty="0"/>
              <a:t> </a:t>
            </a:r>
            <a:r>
              <a:rPr lang="en-US" sz="2000" b="1" dirty="0" err="1"/>
              <a:t>tawani</a:t>
            </a:r>
            <a:r>
              <a:rPr lang="en-US" sz="2000" b="1" dirty="0"/>
              <a:t> (Tan. 12:6, 14</a:t>
            </a:r>
            <a:r>
              <a:rPr lang="es-ES" sz="2000" b="1" dirty="0"/>
              <a:t>).</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1" y="-51546"/>
            <a:ext cx="12191999" cy="707886"/>
          </a:xfrm>
          <a:prstGeom prst="rect">
            <a:avLst/>
          </a:prstGeom>
          <a:noFill/>
        </p:spPr>
        <p:txBody>
          <a:bodyPr wrap="square">
            <a:spAutoFit/>
          </a:bodyPr>
          <a:lstStyle/>
          <a:p>
            <a:pPr algn="ctr"/>
            <a:r>
              <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 GAUNA NI VEIVAKARARAWATAKI </a:t>
            </a:r>
          </a:p>
        </p:txBody>
      </p:sp>
      <p:sp>
        <p:nvSpPr>
          <p:cNvPr id="9" name="CuadroTexto 8">
            <a:extLst>
              <a:ext uri="{FF2B5EF4-FFF2-40B4-BE49-F238E27FC236}">
                <a16:creationId xmlns:a16="http://schemas.microsoft.com/office/drawing/2014/main" id="{46B17DC5-9F47-9CF4-E2C8-193DE83B3CEA}"/>
              </a:ext>
            </a:extLst>
          </p:cNvPr>
          <p:cNvSpPr txBox="1"/>
          <p:nvPr/>
        </p:nvSpPr>
        <p:spPr>
          <a:xfrm>
            <a:off x="47203" y="450640"/>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“Ia ena daucavuta ko koya na vosa ca vei Koya sa Cecera sara ka na dau vakacacani ira na yalosavasava nei Koya sa Ceceee sara, ka na vakananuma me vukica na gauna eso kei na lawa eso: ia ena soli ki na ligana ka me oti mada e dua na gauna ka so tale na gauna ka dua na tiki ni gauna” </a:t>
            </a:r>
            <a:r>
              <a:rPr lang="es-ES" sz="1400" b="1" dirty="0">
                <a:solidFill>
                  <a:schemeClr val="accent6">
                    <a:lumMod val="75000"/>
                  </a:schemeClr>
                </a:solidFill>
                <a:latin typeface="Comic Sans MS" panose="030F0702030302020204" pitchFamily="66" charset="0"/>
              </a:rPr>
              <a:t>(Taniela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47203" y="1965111"/>
            <a:ext cx="6675647" cy="1323439"/>
          </a:xfrm>
          <a:prstGeom prst="rect">
            <a:avLst/>
          </a:prstGeom>
          <a:noFill/>
        </p:spPr>
        <p:txBody>
          <a:bodyPr wrap="square">
            <a:spAutoFit/>
          </a:bodyPr>
          <a:lstStyle/>
          <a:p>
            <a:pPr algn="r">
              <a:spcBef>
                <a:spcPts val="600"/>
              </a:spcBef>
            </a:pPr>
            <a:r>
              <a:rPr lang="en-US" sz="2000" b="1" dirty="0"/>
              <a:t>Ena </a:t>
            </a:r>
            <a:r>
              <a:rPr lang="en-US" sz="2000" b="1" dirty="0" err="1"/>
              <a:t>nodratou</a:t>
            </a:r>
            <a:r>
              <a:rPr lang="en-US" sz="2000" b="1" dirty="0"/>
              <a:t> </a:t>
            </a:r>
            <a:r>
              <a:rPr lang="en-US" sz="2000" b="1" dirty="0" err="1"/>
              <a:t>gauna</a:t>
            </a:r>
            <a:r>
              <a:rPr lang="en-US" sz="2000" b="1" dirty="0"/>
              <a:t> e </a:t>
            </a:r>
            <a:r>
              <a:rPr lang="en-US" sz="2000" b="1" dirty="0" err="1"/>
              <a:t>tini</a:t>
            </a:r>
            <a:r>
              <a:rPr lang="en-US" sz="2000" b="1" dirty="0"/>
              <a:t> </a:t>
            </a:r>
            <a:r>
              <a:rPr lang="en-US" sz="2000" b="1" dirty="0" err="1"/>
              <a:t>na</a:t>
            </a:r>
            <a:r>
              <a:rPr lang="en-US" sz="2000" b="1" dirty="0"/>
              <a:t> ma tui ka </a:t>
            </a:r>
            <a:r>
              <a:rPr lang="en-US" sz="2000" b="1" dirty="0" err="1"/>
              <a:t>ratou</a:t>
            </a:r>
            <a:r>
              <a:rPr lang="en-US" sz="2000" b="1" dirty="0"/>
              <a:t> </a:t>
            </a:r>
            <a:r>
              <a:rPr lang="en-US" sz="2000" b="1" dirty="0" err="1"/>
              <a:t>cadra</a:t>
            </a:r>
            <a:r>
              <a:rPr lang="en-US" sz="2000" b="1" dirty="0"/>
              <a:t> </a:t>
            </a:r>
            <a:r>
              <a:rPr lang="en-US" sz="2000" b="1" dirty="0" err="1"/>
              <a:t>mai</a:t>
            </a:r>
            <a:r>
              <a:rPr lang="en-US" sz="2000" b="1" dirty="0"/>
              <a:t> Roma </a:t>
            </a:r>
            <a:r>
              <a:rPr lang="en-US" sz="2000" b="1" dirty="0" err="1"/>
              <a:t>yavusa</a:t>
            </a:r>
            <a:r>
              <a:rPr lang="en-US" sz="2000" b="1" dirty="0"/>
              <a:t> ka </a:t>
            </a:r>
            <a:r>
              <a:rPr lang="en-US" sz="2000" b="1" dirty="0" err="1"/>
              <a:t>ra</a:t>
            </a:r>
            <a:r>
              <a:rPr lang="en-US" sz="2000" b="1" dirty="0"/>
              <a:t> </a:t>
            </a:r>
            <a:r>
              <a:rPr lang="en-US" sz="2000" b="1" dirty="0" err="1"/>
              <a:t>kaba</a:t>
            </a:r>
            <a:r>
              <a:rPr lang="en-US" sz="2000" b="1" dirty="0"/>
              <a:t> </a:t>
            </a:r>
            <a:r>
              <a:rPr lang="en-US" sz="2000" b="1" dirty="0" err="1"/>
              <a:t>na</a:t>
            </a:r>
            <a:r>
              <a:rPr lang="en-US" sz="2000" b="1" dirty="0"/>
              <a:t> </a:t>
            </a:r>
            <a:r>
              <a:rPr lang="en-US" sz="2000" b="1" dirty="0" err="1"/>
              <a:t>matanitu</a:t>
            </a:r>
            <a:r>
              <a:rPr lang="en-US" sz="2000" b="1" dirty="0"/>
              <a:t>), e dua tale </a:t>
            </a:r>
            <a:r>
              <a:rPr lang="en-US" sz="2000" b="1" dirty="0" err="1"/>
              <a:t>na</a:t>
            </a:r>
            <a:r>
              <a:rPr lang="en-US" sz="2000" b="1" dirty="0"/>
              <a:t> tui ka </a:t>
            </a:r>
            <a:r>
              <a:rPr lang="en-US" sz="2000" b="1" dirty="0" err="1"/>
              <a:t>cadra</a:t>
            </a:r>
            <a:r>
              <a:rPr lang="en-US" sz="2000" b="1" dirty="0"/>
              <a:t> ka </a:t>
            </a:r>
            <a:r>
              <a:rPr lang="en-US" sz="2000" b="1" dirty="0" err="1"/>
              <a:t>ravuta</a:t>
            </a:r>
            <a:r>
              <a:rPr lang="en-US" sz="2000" b="1" dirty="0"/>
              <a:t> e tolu </a:t>
            </a:r>
            <a:r>
              <a:rPr lang="en-US" sz="2000" b="1" dirty="0" err="1"/>
              <a:t>vei</a:t>
            </a:r>
            <a:r>
              <a:rPr lang="en-US" sz="2000" b="1" dirty="0"/>
              <a:t> </a:t>
            </a:r>
            <a:r>
              <a:rPr lang="en-US" sz="2000" b="1" dirty="0" err="1"/>
              <a:t>iratou</a:t>
            </a:r>
            <a:r>
              <a:rPr lang="en-US" sz="2000" b="1" dirty="0"/>
              <a:t> </a:t>
            </a:r>
            <a:r>
              <a:rPr lang="en-US" sz="2000" b="1" dirty="0" err="1"/>
              <a:t>na</a:t>
            </a:r>
            <a:r>
              <a:rPr lang="en-US" sz="2000" b="1" dirty="0"/>
              <a:t> </a:t>
            </a:r>
            <a:r>
              <a:rPr lang="en-US" sz="2000" b="1" dirty="0" err="1"/>
              <a:t>tini</a:t>
            </a:r>
            <a:r>
              <a:rPr lang="en-US" sz="2000" b="1" dirty="0"/>
              <a:t> </a:t>
            </a:r>
            <a:r>
              <a:rPr lang="en-US" sz="2000" b="1" dirty="0" err="1"/>
              <a:t>na</a:t>
            </a:r>
            <a:r>
              <a:rPr lang="en-US" sz="2000" b="1" dirty="0"/>
              <a:t> </a:t>
            </a:r>
            <a:r>
              <a:rPr lang="en-US" sz="2000" b="1" dirty="0" err="1"/>
              <a:t>matanitu</a:t>
            </a:r>
            <a:r>
              <a:rPr lang="en-US" sz="2000" b="1" dirty="0"/>
              <a:t>.         </a:t>
            </a:r>
            <a:r>
              <a:rPr lang="es-ES" sz="2000" b="1" dirty="0"/>
              <a:t>(</a:t>
            </a:r>
            <a:r>
              <a:rPr lang="es-ES" sz="2000" b="1" dirty="0" err="1"/>
              <a:t>Tani</a:t>
            </a:r>
            <a:r>
              <a:rPr lang="es-ES" sz="2000" b="1" dirty="0"/>
              <a:t> 7:23-25).</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527147" cy="707886"/>
          </a:xfrm>
          <a:prstGeom prst="rect">
            <a:avLst/>
          </a:prstGeom>
          <a:noFill/>
        </p:spPr>
        <p:txBody>
          <a:bodyPr wrap="square">
            <a:spAutoFit/>
          </a:bodyPr>
          <a:lstStyle/>
          <a:p>
            <a:pPr>
              <a:spcBef>
                <a:spcPts val="600"/>
              </a:spcBef>
            </a:pPr>
            <a:r>
              <a:rPr lang="en-US" sz="2000" b="1" dirty="0"/>
              <a:t>Ka </a:t>
            </a:r>
            <a:r>
              <a:rPr lang="en-US" sz="2000" b="1" dirty="0" err="1"/>
              <a:t>ni</a:t>
            </a:r>
            <a:r>
              <a:rPr lang="en-US" sz="2000" b="1" dirty="0"/>
              <a:t> </a:t>
            </a:r>
            <a:r>
              <a:rPr lang="en-US" sz="2000" b="1" dirty="0" err="1"/>
              <a:t>rarawa</a:t>
            </a:r>
            <a:r>
              <a:rPr lang="en-US" sz="2000" b="1" dirty="0"/>
              <a:t> </a:t>
            </a:r>
            <a:r>
              <a:rPr lang="en-US" sz="2000" b="1" dirty="0" err="1"/>
              <a:t>ni</a:t>
            </a:r>
            <a:r>
              <a:rPr lang="en-US" sz="2000" b="1" dirty="0"/>
              <a:t> </a:t>
            </a:r>
            <a:r>
              <a:rPr lang="en-US" sz="2000" b="1" dirty="0" err="1"/>
              <a:t>lewe</a:t>
            </a:r>
            <a:r>
              <a:rPr lang="en-US" sz="2000" b="1" dirty="0"/>
              <a:t> </a:t>
            </a:r>
            <a:r>
              <a:rPr lang="en-US" sz="2000" b="1" dirty="0" err="1"/>
              <a:t>vuqa</a:t>
            </a:r>
            <a:r>
              <a:rPr lang="en-US" sz="2000" b="1" dirty="0"/>
              <a:t> </a:t>
            </a:r>
            <a:r>
              <a:rPr lang="en-US" sz="2000" b="1" dirty="0" err="1"/>
              <a:t>vei</a:t>
            </a:r>
            <a:r>
              <a:rPr lang="en-US" sz="2000" b="1" dirty="0"/>
              <a:t> </a:t>
            </a:r>
            <a:r>
              <a:rPr lang="en-US" sz="2000" b="1" dirty="0" err="1"/>
              <a:t>ira</a:t>
            </a:r>
            <a:r>
              <a:rPr lang="en-US" sz="2000" b="1" dirty="0"/>
              <a:t> e </a:t>
            </a:r>
            <a:r>
              <a:rPr lang="en-US" sz="2000" b="1" dirty="0" err="1"/>
              <a:t>isau</a:t>
            </a:r>
            <a:r>
              <a:rPr lang="en-US" sz="2000" b="1" dirty="0"/>
              <a:t> </a:t>
            </a:r>
            <a:r>
              <a:rPr lang="en-US" sz="2000" b="1" dirty="0" err="1"/>
              <a:t>ni</a:t>
            </a:r>
            <a:r>
              <a:rPr lang="en-US" sz="2000" b="1" dirty="0"/>
              <a:t> </a:t>
            </a:r>
            <a:r>
              <a:rPr lang="en-US" sz="2000" b="1" dirty="0" err="1"/>
              <a:t>nodra</a:t>
            </a:r>
            <a:r>
              <a:rPr lang="en-US" sz="2000" b="1" dirty="0"/>
              <a:t> </a:t>
            </a:r>
            <a:r>
              <a:rPr lang="en-US" sz="2000" b="1" dirty="0" err="1"/>
              <a:t>yalodina</a:t>
            </a:r>
            <a:r>
              <a:rPr lang="en-US" sz="2000" b="1" dirty="0"/>
              <a:t> </a:t>
            </a:r>
            <a:r>
              <a:rPr lang="en-US" sz="2000" b="1" dirty="0" err="1"/>
              <a:t>na</a:t>
            </a:r>
            <a:r>
              <a:rPr lang="en-US" sz="2000" b="1" dirty="0"/>
              <a:t> </a:t>
            </a:r>
            <a:r>
              <a:rPr lang="en-US" sz="2000" b="1" dirty="0" err="1"/>
              <a:t>nodra</a:t>
            </a:r>
            <a:r>
              <a:rPr lang="en-US" sz="2000" b="1" dirty="0"/>
              <a:t> </a:t>
            </a:r>
            <a:r>
              <a:rPr lang="en-US" sz="2000" b="1" dirty="0" err="1"/>
              <a:t>dra</a:t>
            </a:r>
            <a:r>
              <a:rPr lang="es-ES" sz="2000" b="1" dirty="0"/>
              <a:t>.</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415393"/>
            <a:ext cx="4540039" cy="1631216"/>
          </a:xfrm>
          <a:prstGeom prst="rect">
            <a:avLst/>
          </a:prstGeom>
          <a:noFill/>
        </p:spPr>
        <p:txBody>
          <a:bodyPr wrap="square">
            <a:spAutoFit/>
          </a:bodyPr>
          <a:lstStyle/>
          <a:p>
            <a:pPr>
              <a:spcBef>
                <a:spcPts val="600"/>
              </a:spcBef>
            </a:pPr>
            <a:r>
              <a:rPr lang="en-US" sz="2000" b="1" dirty="0"/>
              <a:t>Ena </a:t>
            </a:r>
            <a:r>
              <a:rPr lang="en-US" sz="2000" b="1" dirty="0" err="1"/>
              <a:t>gauna</a:t>
            </a:r>
            <a:r>
              <a:rPr lang="en-US" sz="2000" b="1" dirty="0"/>
              <a:t> </a:t>
            </a:r>
            <a:r>
              <a:rPr lang="en-US" sz="2000" b="1" dirty="0" err="1"/>
              <a:t>ni</a:t>
            </a:r>
            <a:r>
              <a:rPr lang="en-US" sz="2000" b="1" dirty="0"/>
              <a:t> </a:t>
            </a:r>
            <a:r>
              <a:rPr lang="en-US" sz="2000" b="1" dirty="0" err="1"/>
              <a:t>dredre</a:t>
            </a:r>
            <a:r>
              <a:rPr lang="en-US" sz="2000" b="1" dirty="0"/>
              <a:t> </a:t>
            </a:r>
            <a:r>
              <a:rPr lang="en-US" sz="2000" b="1" dirty="0" err="1"/>
              <a:t>kei</a:t>
            </a:r>
            <a:r>
              <a:rPr lang="en-US" sz="2000" b="1" dirty="0"/>
              <a:t> </a:t>
            </a:r>
            <a:r>
              <a:rPr lang="en-US" sz="2000" b="1" dirty="0" err="1"/>
              <a:t>na</a:t>
            </a:r>
            <a:r>
              <a:rPr lang="en-US" sz="2000" b="1" dirty="0"/>
              <a:t> </a:t>
            </a:r>
            <a:r>
              <a:rPr lang="en-US" sz="2000" b="1" dirty="0" err="1"/>
              <a:t>veivakararawataki</a:t>
            </a:r>
            <a:r>
              <a:rPr lang="en-US" sz="2000" b="1" dirty="0"/>
              <a:t>, o </a:t>
            </a:r>
            <a:r>
              <a:rPr lang="en-US" sz="2000" b="1" dirty="0" err="1"/>
              <a:t>ira</a:t>
            </a:r>
            <a:r>
              <a:rPr lang="en-US" sz="2000" b="1" dirty="0"/>
              <a:t> </a:t>
            </a:r>
            <a:r>
              <a:rPr lang="en-US" sz="2000" b="1" dirty="0" err="1"/>
              <a:t>na</a:t>
            </a:r>
            <a:r>
              <a:rPr lang="en-US" sz="2000" b="1" dirty="0"/>
              <a:t> </a:t>
            </a:r>
            <a:r>
              <a:rPr lang="en-US" sz="2000" b="1" dirty="0" err="1"/>
              <a:t>yalodina</a:t>
            </a:r>
            <a:r>
              <a:rPr lang="en-US" sz="2000" b="1" dirty="0"/>
              <a:t> era </a:t>
            </a:r>
            <a:r>
              <a:rPr lang="en-US" sz="2000" b="1" dirty="0" err="1"/>
              <a:t>tuvakadodonu</a:t>
            </a:r>
            <a:r>
              <a:rPr lang="en-US" sz="2000" b="1" dirty="0"/>
              <a:t> </a:t>
            </a:r>
            <a:r>
              <a:rPr lang="en-US" sz="2000" b="1" dirty="0" err="1"/>
              <a:t>tu</a:t>
            </a:r>
            <a:r>
              <a:rPr lang="en-US" sz="2000" b="1" dirty="0"/>
              <a:t> me </a:t>
            </a:r>
            <a:r>
              <a:rPr lang="en-US" sz="2000" b="1" dirty="0" err="1"/>
              <a:t>totaka</a:t>
            </a:r>
            <a:r>
              <a:rPr lang="en-US" sz="2000" b="1" dirty="0"/>
              <a:t> </a:t>
            </a:r>
            <a:r>
              <a:rPr lang="en-US" sz="2000" b="1" dirty="0" err="1"/>
              <a:t>na</a:t>
            </a:r>
            <a:r>
              <a:rPr lang="en-US" sz="2000" b="1" dirty="0"/>
              <a:t> </a:t>
            </a:r>
            <a:r>
              <a:rPr lang="en-US" sz="2000" b="1" dirty="0" err="1"/>
              <a:t>dina</a:t>
            </a:r>
            <a:r>
              <a:rPr lang="en-US" sz="2000" b="1" dirty="0"/>
              <a:t>, era </a:t>
            </a:r>
            <a:r>
              <a:rPr lang="en-US" sz="2000" b="1" dirty="0" err="1"/>
              <a:t>vakarurugi</a:t>
            </a:r>
            <a:r>
              <a:rPr lang="en-US" sz="2000" b="1" dirty="0"/>
              <a:t> </a:t>
            </a:r>
            <a:r>
              <a:rPr lang="en-US" sz="2000" b="1" dirty="0" err="1"/>
              <a:t>ena</a:t>
            </a:r>
            <a:r>
              <a:rPr lang="en-US" sz="2000" b="1" dirty="0"/>
              <a:t> </a:t>
            </a:r>
            <a:r>
              <a:rPr lang="en-US" sz="2000" b="1" dirty="0" err="1"/>
              <a:t>loloma</a:t>
            </a:r>
            <a:r>
              <a:rPr lang="en-US" sz="2000" b="1" dirty="0"/>
              <a:t> </a:t>
            </a:r>
            <a:r>
              <a:rPr lang="en-US" sz="2000" b="1" dirty="0" err="1"/>
              <a:t>kei</a:t>
            </a:r>
            <a:r>
              <a:rPr lang="en-US" sz="2000" b="1" dirty="0"/>
              <a:t> </a:t>
            </a:r>
            <a:r>
              <a:rPr lang="en-US" sz="2000" b="1" dirty="0" err="1"/>
              <a:t>na</a:t>
            </a:r>
            <a:r>
              <a:rPr lang="en-US" sz="2000" b="1" dirty="0"/>
              <a:t> </a:t>
            </a:r>
            <a:r>
              <a:rPr lang="en-US" sz="2000" b="1" dirty="0" err="1"/>
              <a:t>veimaroroi</a:t>
            </a:r>
            <a:r>
              <a:rPr lang="en-US" sz="2000" b="1" dirty="0"/>
              <a:t> </a:t>
            </a:r>
            <a:r>
              <a:rPr lang="en-US" sz="2000" b="1" dirty="0" err="1"/>
              <a:t>ni</a:t>
            </a:r>
            <a:r>
              <a:rPr lang="en-US" sz="2000" b="1" dirty="0"/>
              <a:t> Kalou (Same 46:1-3</a:t>
            </a:r>
            <a:r>
              <a:rPr lang="es-ES" sz="2000" b="1" dirty="0"/>
              <a:t>).</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4"/>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effectLst>
              </a:rPr>
              <a:t>YALODINA TIKO NI VAKARARAWATAKI</a:t>
            </a: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“Oi kemudou sa lomani, niu a gumatua me’u vola vei kemudou ena vuku ni bula sa noda kecega, sa rawai au na via volavola vei kemudou, ka vakarota mo dou gumatua sara me maroroya na vakabauta sa soli e liu vei ira sa lotu”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(Juta 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en-US" sz="2000" b="1" dirty="0"/>
              <a:t>Ena </a:t>
            </a:r>
            <a:r>
              <a:rPr lang="en-US" sz="2000" b="1" dirty="0" err="1"/>
              <a:t>gauna</a:t>
            </a:r>
            <a:r>
              <a:rPr lang="en-US" sz="2000" b="1" dirty="0"/>
              <a:t> e </a:t>
            </a:r>
            <a:r>
              <a:rPr lang="en-US" sz="2000" b="1" dirty="0" err="1"/>
              <a:t>rawata</a:t>
            </a:r>
            <a:r>
              <a:rPr lang="en-US" sz="2000" b="1" dirty="0"/>
              <a:t> kina </a:t>
            </a:r>
            <a:r>
              <a:rPr lang="en-US" sz="2000" b="1" dirty="0" err="1"/>
              <a:t>na</a:t>
            </a:r>
            <a:r>
              <a:rPr lang="en-US" sz="2000" b="1" dirty="0"/>
              <a:t> </a:t>
            </a:r>
            <a:r>
              <a:rPr lang="en-US" sz="2000" b="1" dirty="0" err="1"/>
              <a:t>kaukauwa</a:t>
            </a:r>
            <a:r>
              <a:rPr lang="en-US" sz="2000" b="1" dirty="0"/>
              <a:t> </a:t>
            </a:r>
            <a:r>
              <a:rPr lang="en-US" sz="2000" b="1" dirty="0" err="1"/>
              <a:t>vaka</a:t>
            </a:r>
            <a:r>
              <a:rPr lang="en-US" sz="2000" b="1" dirty="0"/>
              <a:t> </a:t>
            </a:r>
            <a:r>
              <a:rPr lang="en-US" sz="2000" b="1" dirty="0" err="1"/>
              <a:t>politiki</a:t>
            </a:r>
            <a:r>
              <a:rPr lang="en-US" sz="2000" b="1" dirty="0"/>
              <a:t>, e </a:t>
            </a:r>
            <a:r>
              <a:rPr lang="en-US" sz="2000" b="1" dirty="0" err="1"/>
              <a:t>vakayagataka</a:t>
            </a:r>
            <a:r>
              <a:rPr lang="en-US" sz="2000" b="1" dirty="0"/>
              <a:t> </a:t>
            </a:r>
            <a:r>
              <a:rPr lang="en-US" sz="2000" b="1" dirty="0" err="1"/>
              <a:t>na</a:t>
            </a:r>
            <a:r>
              <a:rPr lang="en-US" sz="2000" b="1" dirty="0"/>
              <a:t> </a:t>
            </a:r>
            <a:r>
              <a:rPr lang="en-US" sz="2000" b="1" dirty="0" err="1"/>
              <a:t>kaukauwa</a:t>
            </a:r>
            <a:r>
              <a:rPr lang="en-US" sz="2000" b="1" dirty="0"/>
              <a:t> </a:t>
            </a:r>
            <a:r>
              <a:rPr lang="en-US" sz="2000" b="1" dirty="0" err="1"/>
              <a:t>oqo</a:t>
            </a:r>
            <a:r>
              <a:rPr lang="en-US" sz="2000" b="1" dirty="0"/>
              <a:t> </a:t>
            </a:r>
            <a:r>
              <a:rPr lang="en-US" sz="2000" b="1" dirty="0" err="1"/>
              <a:t>na</a:t>
            </a:r>
            <a:r>
              <a:rPr lang="en-US" sz="2000" b="1" dirty="0"/>
              <a:t> </a:t>
            </a:r>
            <a:r>
              <a:rPr lang="en-US" sz="2000" b="1" dirty="0" err="1"/>
              <a:t>Lotu</a:t>
            </a:r>
            <a:r>
              <a:rPr lang="en-US" sz="2000" b="1" dirty="0"/>
              <a:t> </a:t>
            </a:r>
            <a:r>
              <a:rPr lang="en-US" sz="2000" b="1" dirty="0" err="1"/>
              <a:t>vaka</a:t>
            </a:r>
            <a:r>
              <a:rPr lang="en-US" sz="2000" b="1" dirty="0"/>
              <a:t> Roma me </a:t>
            </a:r>
            <a:r>
              <a:rPr lang="en-US" sz="2000" b="1" dirty="0" err="1"/>
              <a:t>vakarota</a:t>
            </a:r>
            <a:r>
              <a:rPr lang="en-US" sz="2000" b="1" dirty="0"/>
              <a:t> </a:t>
            </a:r>
            <a:r>
              <a:rPr lang="en-US" sz="2000" b="1" dirty="0" err="1"/>
              <a:t>na</a:t>
            </a:r>
            <a:r>
              <a:rPr lang="en-US" sz="2000" b="1" dirty="0"/>
              <a:t> </a:t>
            </a:r>
            <a:r>
              <a:rPr lang="en-US" sz="2000" b="1" dirty="0" err="1"/>
              <a:t>nodra</a:t>
            </a:r>
            <a:r>
              <a:rPr lang="en-US" sz="2000" b="1" dirty="0"/>
              <a:t> </a:t>
            </a:r>
            <a:r>
              <a:rPr lang="en-US" sz="2000" b="1" dirty="0" err="1"/>
              <a:t>muria</a:t>
            </a:r>
            <a:r>
              <a:rPr lang="en-US" sz="2000" b="1" dirty="0"/>
              <a:t> </a:t>
            </a:r>
            <a:r>
              <a:rPr lang="en-US" sz="2000" b="1" dirty="0" err="1"/>
              <a:t>na</a:t>
            </a:r>
            <a:r>
              <a:rPr lang="en-US" sz="2000" b="1" dirty="0"/>
              <a:t> </a:t>
            </a:r>
            <a:r>
              <a:rPr lang="en-US" sz="2000" b="1" dirty="0" err="1"/>
              <a:t>nona</a:t>
            </a:r>
            <a:r>
              <a:rPr lang="en-US" sz="2000" b="1" dirty="0"/>
              <a:t> </a:t>
            </a:r>
            <a:r>
              <a:rPr lang="en-US" sz="2000" b="1" dirty="0" err="1"/>
              <a:t>i</a:t>
            </a:r>
            <a:r>
              <a:rPr lang="en-US" sz="2000" b="1" dirty="0"/>
              <a:t> </a:t>
            </a:r>
            <a:r>
              <a:rPr lang="en-US" sz="2000" b="1" dirty="0" err="1"/>
              <a:t>vakavuvuli</a:t>
            </a:r>
            <a:r>
              <a:rPr lang="en-US" sz="2000" b="1" dirty="0"/>
              <a:t> </a:t>
            </a:r>
            <a:r>
              <a:rPr lang="en-US" sz="2000" b="1" dirty="0" err="1"/>
              <a:t>ni</a:t>
            </a:r>
            <a:r>
              <a:rPr lang="en-US" sz="2000" b="1" dirty="0"/>
              <a:t> </a:t>
            </a:r>
            <a:r>
              <a:rPr lang="en-US" sz="2000" b="1" dirty="0" err="1"/>
              <a:t>lotu</a:t>
            </a:r>
            <a:r>
              <a:rPr lang="en-US" sz="2000" b="1" dirty="0"/>
              <a:t>, ka </a:t>
            </a:r>
            <a:r>
              <a:rPr lang="en-US" sz="2000" b="1" dirty="0" err="1"/>
              <a:t>vuqa</a:t>
            </a:r>
            <a:r>
              <a:rPr lang="en-US" sz="2000" b="1" dirty="0"/>
              <a:t> e </a:t>
            </a:r>
            <a:r>
              <a:rPr lang="en-US" sz="2000" b="1" dirty="0" err="1"/>
              <a:t>ivakavuvuli</a:t>
            </a:r>
            <a:r>
              <a:rPr lang="en-US" sz="2000" b="1" dirty="0"/>
              <a:t> </a:t>
            </a:r>
            <a:r>
              <a:rPr lang="en-US" sz="2000" b="1" dirty="0" err="1"/>
              <a:t>vakatani</a:t>
            </a:r>
            <a:r>
              <a:rPr lang="es-ES" sz="2000" b="1" dirty="0"/>
              <a:t>.</a:t>
            </a: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3" y="3742608"/>
            <a:ext cx="6601287" cy="1323439"/>
          </a:xfrm>
          <a:prstGeom prst="rect">
            <a:avLst/>
          </a:prstGeom>
          <a:noFill/>
        </p:spPr>
        <p:txBody>
          <a:bodyPr wrap="square">
            <a:spAutoFit/>
          </a:bodyPr>
          <a:lstStyle/>
          <a:p>
            <a:pPr>
              <a:spcBef>
                <a:spcPts val="600"/>
              </a:spcBef>
            </a:pPr>
            <a:r>
              <a:rPr lang="en-US" sz="2000" b="1" dirty="0" err="1"/>
              <a:t>Ia</a:t>
            </a:r>
            <a:r>
              <a:rPr lang="en-US" sz="2000" b="1" dirty="0"/>
              <a:t> e </a:t>
            </a:r>
            <a:r>
              <a:rPr lang="en-US" sz="2000" b="1" dirty="0" err="1"/>
              <a:t>sega</a:t>
            </a:r>
            <a:r>
              <a:rPr lang="en-US" sz="2000" b="1" dirty="0"/>
              <a:t> </a:t>
            </a:r>
            <a:r>
              <a:rPr lang="en-US" sz="2000" b="1" dirty="0" err="1"/>
              <a:t>ni</a:t>
            </a:r>
            <a:r>
              <a:rPr lang="en-US" sz="2000" b="1" dirty="0"/>
              <a:t> </a:t>
            </a:r>
            <a:r>
              <a:rPr lang="en-US" sz="2000" b="1" dirty="0" err="1"/>
              <a:t>rawata</a:t>
            </a:r>
            <a:r>
              <a:rPr lang="en-US" sz="2000" b="1" dirty="0"/>
              <a:t> me </a:t>
            </a:r>
            <a:r>
              <a:rPr lang="en-US" sz="2000" b="1" dirty="0" err="1"/>
              <a:t>vakarusa</a:t>
            </a:r>
            <a:r>
              <a:rPr lang="en-US" sz="2000" b="1" dirty="0"/>
              <a:t> </a:t>
            </a:r>
            <a:r>
              <a:rPr lang="en-US" sz="2000" b="1" dirty="0" err="1"/>
              <a:t>vakadua</a:t>
            </a:r>
            <a:r>
              <a:rPr lang="en-US" sz="2000" b="1" dirty="0"/>
              <a:t>. Era </a:t>
            </a:r>
            <a:r>
              <a:rPr lang="en-US" sz="2000" b="1" dirty="0" err="1"/>
              <a:t>tucake</a:t>
            </a:r>
            <a:r>
              <a:rPr lang="en-US" sz="2000" b="1" dirty="0"/>
              <a:t> </a:t>
            </a:r>
            <a:r>
              <a:rPr lang="en-US" sz="2000" b="1" dirty="0" err="1"/>
              <a:t>na</a:t>
            </a:r>
            <a:r>
              <a:rPr lang="en-US" sz="2000" b="1" dirty="0"/>
              <a:t> </a:t>
            </a:r>
            <a:r>
              <a:rPr lang="en-US" sz="2000" b="1" dirty="0" err="1"/>
              <a:t>yalodina</a:t>
            </a:r>
            <a:r>
              <a:rPr lang="en-US" sz="2000" b="1" dirty="0"/>
              <a:t>, ka </a:t>
            </a:r>
            <a:r>
              <a:rPr lang="en-US" sz="2000" b="1" dirty="0" err="1"/>
              <a:t>dusimaki</a:t>
            </a:r>
            <a:r>
              <a:rPr lang="en-US" sz="2000" b="1" dirty="0"/>
              <a:t> </a:t>
            </a:r>
            <a:r>
              <a:rPr lang="en-US" sz="2000" b="1" dirty="0" err="1"/>
              <a:t>ena</a:t>
            </a:r>
            <a:r>
              <a:rPr lang="en-US" sz="2000" b="1" dirty="0"/>
              <a:t> </a:t>
            </a:r>
            <a:r>
              <a:rPr lang="en-US" sz="2000" b="1" dirty="0" err="1"/>
              <a:t>i</a:t>
            </a:r>
            <a:r>
              <a:rPr lang="en-US" sz="2000" b="1" dirty="0"/>
              <a:t> </a:t>
            </a:r>
            <a:r>
              <a:rPr lang="en-US" sz="2000" b="1" dirty="0" err="1"/>
              <a:t>vakavuvuli</a:t>
            </a:r>
            <a:r>
              <a:rPr lang="en-US" sz="2000" b="1" dirty="0"/>
              <a:t> </a:t>
            </a:r>
            <a:r>
              <a:rPr lang="en-US" sz="2000" b="1" dirty="0" err="1"/>
              <a:t>vaka</a:t>
            </a:r>
            <a:r>
              <a:rPr lang="en-US" sz="2000" b="1" dirty="0"/>
              <a:t> </a:t>
            </a:r>
            <a:r>
              <a:rPr lang="en-US" sz="2000" b="1" dirty="0" err="1"/>
              <a:t>i</a:t>
            </a:r>
            <a:r>
              <a:rPr lang="en-US" sz="2000" b="1" dirty="0"/>
              <a:t> Vola Tabu ka </a:t>
            </a:r>
            <a:r>
              <a:rPr lang="en-US" sz="2000" b="1" dirty="0" err="1"/>
              <a:t>muria</a:t>
            </a:r>
            <a:r>
              <a:rPr lang="en-US" sz="2000" b="1" dirty="0"/>
              <a:t> </a:t>
            </a:r>
            <a:r>
              <a:rPr lang="en-US" sz="2000" b="1" dirty="0" err="1"/>
              <a:t>muria</a:t>
            </a:r>
            <a:r>
              <a:rPr lang="en-US" sz="2000" b="1" dirty="0"/>
              <a:t> </a:t>
            </a:r>
            <a:r>
              <a:rPr lang="en-US" sz="2000" b="1" dirty="0" err="1"/>
              <a:t>na</a:t>
            </a:r>
            <a:r>
              <a:rPr lang="en-US" sz="2000" b="1" dirty="0"/>
              <a:t> </a:t>
            </a:r>
            <a:r>
              <a:rPr lang="en-US" sz="2000" b="1" dirty="0" err="1"/>
              <a:t>i</a:t>
            </a:r>
            <a:r>
              <a:rPr lang="en-US" sz="2000" b="1" dirty="0"/>
              <a:t> </a:t>
            </a:r>
            <a:r>
              <a:rPr lang="en-US" sz="2000" b="1" dirty="0" err="1"/>
              <a:t>vakasala</a:t>
            </a:r>
            <a:r>
              <a:rPr lang="en-US" sz="2000" b="1" dirty="0"/>
              <a:t> </a:t>
            </a:r>
            <a:r>
              <a:rPr lang="en-US" sz="2000" b="1" dirty="0" err="1"/>
              <a:t>i</a:t>
            </a:r>
            <a:r>
              <a:rPr lang="en-US" sz="2000" b="1" dirty="0"/>
              <a:t> Juta, era </a:t>
            </a:r>
            <a:r>
              <a:rPr lang="en-US" sz="2000" b="1" dirty="0" err="1"/>
              <a:t>vala</a:t>
            </a:r>
            <a:r>
              <a:rPr lang="en-US" sz="2000" b="1" dirty="0"/>
              <a:t> </a:t>
            </a:r>
            <a:r>
              <a:rPr lang="en-US" sz="2000" b="1" dirty="0" err="1"/>
              <a:t>vakaukauwa</a:t>
            </a:r>
            <a:r>
              <a:rPr lang="en-US" sz="2000" b="1" dirty="0"/>
              <a:t> me </a:t>
            </a:r>
            <a:r>
              <a:rPr lang="en-US" sz="2000" b="1" dirty="0" err="1"/>
              <a:t>tutaka</a:t>
            </a:r>
            <a:r>
              <a:rPr lang="en-US" sz="2000" b="1" dirty="0"/>
              <a:t> </a:t>
            </a:r>
            <a:r>
              <a:rPr lang="en-US" sz="2000" b="1" dirty="0" err="1"/>
              <a:t>na</a:t>
            </a:r>
            <a:r>
              <a:rPr lang="en-US" sz="2000" b="1" dirty="0"/>
              <a:t> </a:t>
            </a:r>
            <a:r>
              <a:rPr lang="en-US" sz="2000" b="1" dirty="0" err="1"/>
              <a:t>nodra</a:t>
            </a:r>
            <a:r>
              <a:rPr lang="en-US" sz="2000" b="1" dirty="0"/>
              <a:t> </a:t>
            </a:r>
            <a:r>
              <a:rPr lang="en-US" sz="2000" b="1" dirty="0" err="1"/>
              <a:t>vakabauta</a:t>
            </a:r>
            <a:r>
              <a:rPr lang="en-US" sz="2000" b="1" dirty="0"/>
              <a:t> (Juta 1:3</a:t>
            </a:r>
            <a:r>
              <a:rPr lang="es-ES" sz="2000" b="1" dirty="0"/>
              <a:t>).</a:t>
            </a: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376000" cy="1015663"/>
          </a:xfrm>
          <a:prstGeom prst="rect">
            <a:avLst/>
          </a:prstGeom>
          <a:noFill/>
        </p:spPr>
        <p:txBody>
          <a:bodyPr wrap="square">
            <a:spAutoFit/>
          </a:bodyPr>
          <a:lstStyle/>
          <a:p>
            <a:pPr>
              <a:spcBef>
                <a:spcPts val="600"/>
              </a:spcBef>
            </a:pPr>
            <a:r>
              <a:rPr lang="en-US" sz="2000" b="1" dirty="0" err="1"/>
              <a:t>Qai</a:t>
            </a:r>
            <a:r>
              <a:rPr lang="en-US" sz="2000" b="1" dirty="0"/>
              <a:t> </a:t>
            </a:r>
            <a:r>
              <a:rPr lang="en-US" sz="2000" b="1" dirty="0" err="1"/>
              <a:t>kena</a:t>
            </a:r>
            <a:r>
              <a:rPr lang="en-US" sz="2000" b="1" dirty="0"/>
              <a:t> </a:t>
            </a:r>
            <a:r>
              <a:rPr lang="en-US" sz="2000" b="1" dirty="0" err="1"/>
              <a:t>ikuri</a:t>
            </a:r>
            <a:r>
              <a:rPr lang="en-US" sz="2000" b="1" dirty="0"/>
              <a:t> </a:t>
            </a:r>
            <a:r>
              <a:rPr lang="en-US" sz="2000" b="1" dirty="0" err="1"/>
              <a:t>na</a:t>
            </a:r>
            <a:r>
              <a:rPr lang="en-US" sz="2000" b="1" dirty="0"/>
              <a:t> </a:t>
            </a:r>
            <a:r>
              <a:rPr lang="en-US" sz="2000" b="1" dirty="0" err="1"/>
              <a:t>dukadukali</a:t>
            </a:r>
            <a:r>
              <a:rPr lang="en-US" sz="2000" b="1" dirty="0"/>
              <a:t> </a:t>
            </a:r>
            <a:r>
              <a:rPr lang="en-US" sz="2000" b="1" dirty="0" err="1"/>
              <a:t>na</a:t>
            </a:r>
            <a:r>
              <a:rPr lang="en-US" sz="2000" b="1" dirty="0"/>
              <a:t> </a:t>
            </a:r>
            <a:r>
              <a:rPr lang="en-US" sz="2000" b="1" dirty="0" err="1"/>
              <a:t>nodra</a:t>
            </a:r>
            <a:r>
              <a:rPr lang="en-US" sz="2000" b="1" dirty="0"/>
              <a:t> </a:t>
            </a:r>
            <a:r>
              <a:rPr lang="en-US" sz="2000" b="1" dirty="0" err="1"/>
              <a:t>ivakarau</a:t>
            </a:r>
            <a:r>
              <a:rPr lang="en-US" sz="2000" b="1" dirty="0"/>
              <a:t> </a:t>
            </a:r>
            <a:r>
              <a:rPr lang="en-US" sz="2000" b="1" dirty="0" err="1"/>
              <a:t>ni</a:t>
            </a:r>
            <a:r>
              <a:rPr lang="en-US" sz="2000" b="1" dirty="0"/>
              <a:t> </a:t>
            </a:r>
            <a:r>
              <a:rPr lang="en-US" sz="2000" b="1" dirty="0" err="1"/>
              <a:t>veiliutaki</a:t>
            </a:r>
            <a:r>
              <a:rPr lang="en-US" sz="2000" b="1" dirty="0"/>
              <a:t> </a:t>
            </a:r>
            <a:r>
              <a:rPr lang="en-US" sz="2000" b="1" dirty="0" err="1"/>
              <a:t>na</a:t>
            </a:r>
            <a:r>
              <a:rPr lang="en-US" sz="2000" b="1" dirty="0"/>
              <a:t> </a:t>
            </a:r>
            <a:r>
              <a:rPr lang="en-US" sz="2000" b="1" dirty="0" err="1"/>
              <a:t>kena</a:t>
            </a:r>
            <a:r>
              <a:rPr lang="en-US" sz="2000" b="1" dirty="0"/>
              <a:t> </a:t>
            </a:r>
            <a:r>
              <a:rPr lang="en-US" sz="2000" b="1" dirty="0" err="1"/>
              <a:t>i</a:t>
            </a:r>
            <a:r>
              <a:rPr lang="en-US" sz="2000" b="1" dirty="0"/>
              <a:t> </a:t>
            </a:r>
            <a:r>
              <a:rPr lang="en-US" sz="2000" b="1" dirty="0" err="1"/>
              <a:t>liuliu</a:t>
            </a:r>
            <a:r>
              <a:rPr lang="en-US" sz="2000" b="1" dirty="0"/>
              <a:t>. Me </a:t>
            </a:r>
            <a:r>
              <a:rPr lang="en-US" sz="2000" b="1" dirty="0" err="1"/>
              <a:t>tarovi</a:t>
            </a:r>
            <a:r>
              <a:rPr lang="en-US" sz="2000" b="1" dirty="0"/>
              <a:t> </a:t>
            </a:r>
            <a:r>
              <a:rPr lang="en-US" sz="2000" b="1" dirty="0" err="1"/>
              <a:t>ira</a:t>
            </a:r>
            <a:r>
              <a:rPr lang="en-US" sz="2000" b="1" dirty="0"/>
              <a:t> </a:t>
            </a:r>
            <a:r>
              <a:rPr lang="en-US" sz="2000" b="1" dirty="0" err="1"/>
              <a:t>na</a:t>
            </a:r>
            <a:r>
              <a:rPr lang="en-US" sz="2000" b="1" dirty="0"/>
              <a:t> </a:t>
            </a:r>
            <a:r>
              <a:rPr lang="en-US" sz="2000" b="1" dirty="0" err="1"/>
              <a:t>lewenivanua</a:t>
            </a:r>
            <a:r>
              <a:rPr lang="en-US" sz="2000" b="1" dirty="0"/>
              <a:t> me </a:t>
            </a:r>
            <a:r>
              <a:rPr lang="en-US" sz="2000" b="1" dirty="0" err="1"/>
              <a:t>kakua</a:t>
            </a:r>
            <a:r>
              <a:rPr lang="en-US" sz="2000" b="1" dirty="0"/>
              <a:t> </a:t>
            </a:r>
            <a:r>
              <a:rPr lang="en-US" sz="2000" b="1" dirty="0" err="1"/>
              <a:t>ni</a:t>
            </a:r>
            <a:r>
              <a:rPr lang="en-US" sz="2000" b="1" dirty="0"/>
              <a:t> </a:t>
            </a:r>
            <a:r>
              <a:rPr lang="en-US" sz="2000" b="1" dirty="0" err="1"/>
              <a:t>vorata</a:t>
            </a:r>
            <a:r>
              <a:rPr lang="en-US" sz="2000" b="1" dirty="0"/>
              <a:t> </a:t>
            </a:r>
            <a:r>
              <a:rPr lang="en-US" sz="2000" b="1" dirty="0" err="1"/>
              <a:t>na</a:t>
            </a:r>
            <a:r>
              <a:rPr lang="en-US" sz="2000" b="1" dirty="0"/>
              <a:t> </a:t>
            </a:r>
            <a:r>
              <a:rPr lang="en-US" sz="2000" b="1" dirty="0" err="1"/>
              <a:t>nona</a:t>
            </a:r>
            <a:r>
              <a:rPr lang="en-US" sz="2000" b="1" dirty="0"/>
              <a:t> </a:t>
            </a:r>
            <a:r>
              <a:rPr lang="en-US" sz="2000" b="1" dirty="0" err="1"/>
              <a:t>lewa</a:t>
            </a:r>
            <a:r>
              <a:rPr lang="en-US" sz="2000" b="1" dirty="0"/>
              <a:t>, e </a:t>
            </a:r>
            <a:r>
              <a:rPr lang="en-US" sz="2000" b="1" dirty="0" err="1"/>
              <a:t>kauta</a:t>
            </a:r>
            <a:r>
              <a:rPr lang="en-US" sz="2000" b="1" dirty="0"/>
              <a:t> </a:t>
            </a:r>
            <a:r>
              <a:rPr lang="en-US" sz="2000" b="1" dirty="0" err="1"/>
              <a:t>tani</a:t>
            </a:r>
            <a:r>
              <a:rPr lang="en-US" sz="2000" b="1" dirty="0"/>
              <a:t> </a:t>
            </a:r>
            <a:r>
              <a:rPr lang="en-US" sz="2000" b="1" dirty="0" err="1"/>
              <a:t>mei</a:t>
            </a:r>
            <a:r>
              <a:rPr lang="en-US" sz="2000" b="1" dirty="0"/>
              <a:t> </a:t>
            </a:r>
            <a:r>
              <a:rPr lang="en-US" sz="2000" b="1" dirty="0" err="1"/>
              <a:t>vei</a:t>
            </a:r>
            <a:r>
              <a:rPr lang="en-US" sz="2000" b="1" dirty="0"/>
              <a:t> </a:t>
            </a:r>
            <a:r>
              <a:rPr lang="en-US" sz="2000" b="1" dirty="0" err="1"/>
              <a:t>ira</a:t>
            </a:r>
            <a:r>
              <a:rPr lang="en-US" sz="2000" b="1" dirty="0"/>
              <a:t> </a:t>
            </a:r>
            <a:r>
              <a:rPr lang="en-US" sz="2000" b="1" dirty="0" err="1"/>
              <a:t>na</a:t>
            </a:r>
            <a:r>
              <a:rPr lang="en-US" sz="2000" b="1" dirty="0"/>
              <a:t> ka </a:t>
            </a:r>
            <a:r>
              <a:rPr lang="en-US" sz="2000" b="1" dirty="0" err="1"/>
              <a:t>talei</a:t>
            </a:r>
            <a:r>
              <a:rPr lang="en-US" sz="2000" b="1" dirty="0"/>
              <a:t> </a:t>
            </a:r>
            <a:r>
              <a:rPr lang="en-US" sz="2000" b="1" dirty="0" err="1"/>
              <a:t>duadua</a:t>
            </a:r>
            <a:r>
              <a:rPr lang="en-US" sz="2000" b="1" dirty="0"/>
              <a:t> era </a:t>
            </a:r>
            <a:r>
              <a:rPr lang="en-US" sz="2000" b="1" dirty="0" err="1"/>
              <a:t>taukena</a:t>
            </a:r>
            <a:r>
              <a:rPr lang="en-US" sz="2000" b="1" dirty="0"/>
              <a:t> </a:t>
            </a:r>
            <a:r>
              <a:rPr lang="en-US" sz="2000" b="1" dirty="0" err="1"/>
              <a:t>tu</a:t>
            </a:r>
            <a:r>
              <a:rPr lang="en-US" sz="2000" b="1" dirty="0"/>
              <a:t>: Na </a:t>
            </a:r>
            <a:r>
              <a:rPr lang="en-US" sz="2000" b="1" dirty="0" err="1"/>
              <a:t>Vosa</a:t>
            </a:r>
            <a:r>
              <a:rPr lang="en-US" sz="2000" b="1" dirty="0"/>
              <a:t> </a:t>
            </a:r>
            <a:r>
              <a:rPr lang="en-US" sz="2000" b="1" dirty="0" err="1"/>
              <a:t>ni</a:t>
            </a:r>
            <a:r>
              <a:rPr lang="en-US" sz="2000" b="1" dirty="0"/>
              <a:t> Kalou.</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spcBef>
                <a:spcPts val="600"/>
              </a:spcBef>
            </a:pPr>
            <a:r>
              <a:rPr lang="en-US" sz="2000" b="1" dirty="0"/>
              <a:t>Ni </a:t>
            </a:r>
            <a:r>
              <a:rPr lang="en-US" sz="2000" b="1" dirty="0" err="1"/>
              <a:t>ra</a:t>
            </a:r>
            <a:r>
              <a:rPr lang="en-US" sz="2000" b="1" dirty="0"/>
              <a:t> </a:t>
            </a:r>
            <a:r>
              <a:rPr lang="en-US" sz="2000" b="1" dirty="0" err="1"/>
              <a:t>vakaukauwataki</a:t>
            </a:r>
            <a:r>
              <a:rPr lang="en-US" sz="2000" b="1" dirty="0"/>
              <a:t> </a:t>
            </a:r>
            <a:r>
              <a:rPr lang="en-US" sz="2000" b="1" dirty="0" err="1"/>
              <a:t>ena</a:t>
            </a:r>
            <a:r>
              <a:rPr lang="en-US" sz="2000" b="1" dirty="0"/>
              <a:t> </a:t>
            </a:r>
            <a:r>
              <a:rPr lang="en-US" sz="2000" b="1" dirty="0" err="1"/>
              <a:t>Vosa</a:t>
            </a:r>
            <a:r>
              <a:rPr lang="en-US" sz="2000" b="1" dirty="0"/>
              <a:t> Bula, era </a:t>
            </a:r>
            <a:r>
              <a:rPr lang="en-US" sz="2000" b="1" dirty="0" err="1"/>
              <a:t>sega</a:t>
            </a:r>
            <a:r>
              <a:rPr lang="en-US" sz="2000" b="1" dirty="0"/>
              <a:t> </a:t>
            </a:r>
            <a:r>
              <a:rPr lang="en-US" sz="2000" b="1" dirty="0" err="1"/>
              <a:t>ni</a:t>
            </a:r>
            <a:r>
              <a:rPr lang="en-US" sz="2000" b="1" dirty="0"/>
              <a:t> </a:t>
            </a:r>
            <a:r>
              <a:rPr lang="en-US" sz="2000" b="1" dirty="0" err="1"/>
              <a:t>rere</a:t>
            </a:r>
            <a:r>
              <a:rPr lang="en-US" sz="2000" b="1" dirty="0"/>
              <a:t> </a:t>
            </a:r>
            <a:r>
              <a:rPr lang="en-US" sz="2000" b="1" dirty="0" err="1"/>
              <a:t>ni</a:t>
            </a:r>
            <a:r>
              <a:rPr lang="en-US" sz="2000" b="1" dirty="0"/>
              <a:t> </a:t>
            </a:r>
            <a:r>
              <a:rPr lang="en-US" sz="2000" b="1" dirty="0" err="1"/>
              <a:t>vakadewataka</a:t>
            </a:r>
            <a:r>
              <a:rPr lang="en-US" sz="2000" b="1" dirty="0"/>
              <a:t> </a:t>
            </a:r>
            <a:r>
              <a:rPr lang="en-US" sz="2000" b="1" dirty="0" err="1"/>
              <a:t>na</a:t>
            </a:r>
            <a:r>
              <a:rPr lang="en-US" sz="2000" b="1" dirty="0"/>
              <a:t> </a:t>
            </a:r>
            <a:r>
              <a:rPr lang="en-US" sz="2000" b="1" dirty="0" err="1"/>
              <a:t>kena</a:t>
            </a:r>
            <a:r>
              <a:rPr lang="en-US" sz="2000" b="1" dirty="0"/>
              <a:t> </a:t>
            </a:r>
            <a:r>
              <a:rPr lang="en-US" sz="2000" b="1" dirty="0" err="1"/>
              <a:t>ivakavuvuli</a:t>
            </a:r>
            <a:r>
              <a:rPr lang="en-US" sz="2000" b="1" dirty="0"/>
              <a:t>. Era </a:t>
            </a:r>
            <a:r>
              <a:rPr lang="en-US" sz="2000" b="1" dirty="0" err="1"/>
              <a:t>vakaukauwataki</a:t>
            </a:r>
            <a:r>
              <a:rPr lang="en-US" sz="2000" b="1" dirty="0"/>
              <a:t> </a:t>
            </a:r>
            <a:r>
              <a:rPr lang="en-US" sz="2000" b="1" dirty="0" err="1"/>
              <a:t>ena</a:t>
            </a:r>
            <a:r>
              <a:rPr lang="en-US" sz="2000" b="1" dirty="0"/>
              <a:t> </a:t>
            </a:r>
            <a:r>
              <a:rPr lang="en-US" sz="2000" b="1" dirty="0" err="1"/>
              <a:t>vosa</a:t>
            </a:r>
            <a:r>
              <a:rPr lang="en-US" sz="2000" b="1" dirty="0"/>
              <a:t> </a:t>
            </a:r>
            <a:r>
              <a:rPr lang="en-US" sz="2000" b="1" dirty="0" err="1"/>
              <a:t>ni</a:t>
            </a:r>
            <a:r>
              <a:rPr lang="en-US" sz="2000" b="1" dirty="0"/>
              <a:t> </a:t>
            </a:r>
            <a:r>
              <a:rPr lang="en-US" sz="2000" b="1" dirty="0" err="1"/>
              <a:t>yalayala</a:t>
            </a:r>
            <a:r>
              <a:rPr lang="en-US" sz="2000" b="1" dirty="0"/>
              <a:t> </a:t>
            </a:r>
            <a:r>
              <a:rPr lang="en-US" sz="2000" b="1" dirty="0" err="1"/>
              <a:t>vaka</a:t>
            </a:r>
            <a:r>
              <a:rPr lang="en-US" sz="2000" b="1" dirty="0"/>
              <a:t> </a:t>
            </a:r>
            <a:r>
              <a:rPr lang="en-US" sz="2000" b="1" dirty="0" err="1"/>
              <a:t>enai</a:t>
            </a:r>
            <a:r>
              <a:rPr lang="en-US" sz="2000" b="1" dirty="0"/>
              <a:t> </a:t>
            </a:r>
            <a:r>
              <a:rPr lang="en-US" sz="2000" b="1" dirty="0" err="1"/>
              <a:t>Vakatakila</a:t>
            </a:r>
            <a:r>
              <a:rPr lang="en-US" sz="2000" b="1" dirty="0"/>
              <a:t> 2:10, era </a:t>
            </a:r>
            <a:r>
              <a:rPr lang="en-US" sz="2000" b="1" dirty="0" err="1"/>
              <a:t>yalodina</a:t>
            </a:r>
            <a:r>
              <a:rPr lang="en-US" sz="2000" b="1" dirty="0"/>
              <a:t> me </a:t>
            </a:r>
            <a:r>
              <a:rPr lang="en-US" sz="2000" b="1" dirty="0" err="1"/>
              <a:t>yacova</a:t>
            </a:r>
            <a:r>
              <a:rPr lang="en-US" sz="2000" b="1" dirty="0"/>
              <a:t> </a:t>
            </a:r>
            <a:r>
              <a:rPr lang="en-US" sz="2000" b="1" dirty="0" err="1"/>
              <a:t>na</a:t>
            </a:r>
            <a:r>
              <a:rPr lang="en-US" sz="2000" b="1" dirty="0"/>
              <a:t> mate </a:t>
            </a:r>
            <a:r>
              <a:rPr lang="en-US" sz="2000" b="1" dirty="0" err="1"/>
              <a:t>ni</a:t>
            </a:r>
            <a:r>
              <a:rPr lang="en-US" sz="2000" b="1" dirty="0"/>
              <a:t> </a:t>
            </a:r>
            <a:r>
              <a:rPr lang="en-US" sz="2000" b="1" dirty="0" err="1"/>
              <a:t>ra</a:t>
            </a:r>
            <a:r>
              <a:rPr lang="en-US" sz="2000" b="1" dirty="0"/>
              <a:t> </a:t>
            </a:r>
            <a:r>
              <a:rPr lang="en-US" sz="2000" b="1" dirty="0" err="1"/>
              <a:t>kila</a:t>
            </a:r>
            <a:r>
              <a:rPr lang="en-US" sz="2000" b="1" dirty="0"/>
              <a:t> </a:t>
            </a:r>
            <a:r>
              <a:rPr lang="en-US" sz="2000" b="1" dirty="0" err="1"/>
              <a:t>ni</a:t>
            </a:r>
            <a:r>
              <a:rPr lang="en-US" sz="2000" b="1" dirty="0"/>
              <a:t> </a:t>
            </a:r>
            <a:r>
              <a:rPr lang="en-US" sz="2000" b="1" dirty="0" err="1"/>
              <a:t>ra</a:t>
            </a:r>
            <a:r>
              <a:rPr lang="en-US" sz="2000" b="1" dirty="0"/>
              <a:t> </a:t>
            </a:r>
            <a:r>
              <a:rPr lang="en-US" sz="2000" b="1" dirty="0" err="1"/>
              <a:t>na</a:t>
            </a:r>
            <a:r>
              <a:rPr lang="en-US" sz="2000" b="1" dirty="0"/>
              <a:t> </a:t>
            </a:r>
            <a:r>
              <a:rPr lang="en-US" sz="2000" b="1" dirty="0" err="1"/>
              <a:t>rawata</a:t>
            </a:r>
            <a:r>
              <a:rPr lang="en-US" sz="2000" b="1" dirty="0"/>
              <a:t> </a:t>
            </a:r>
            <a:r>
              <a:rPr lang="en-US" sz="2000" b="1" dirty="0" err="1"/>
              <a:t>na</a:t>
            </a:r>
            <a:r>
              <a:rPr lang="en-US" sz="2000" b="1" dirty="0"/>
              <a:t> I sala </a:t>
            </a:r>
            <a:r>
              <a:rPr lang="en-US" sz="2000" b="1" dirty="0" err="1"/>
              <a:t>ni</a:t>
            </a:r>
            <a:r>
              <a:rPr lang="en-US" sz="2000" b="1" dirty="0"/>
              <a:t> </a:t>
            </a:r>
            <a:r>
              <a:rPr lang="en-US" sz="2000" b="1" dirty="0" err="1"/>
              <a:t>bula</a:t>
            </a:r>
            <a:r>
              <a:rPr lang="en-US" sz="2000" b="1" dirty="0"/>
              <a:t>.</a:t>
            </a:r>
            <a:endParaRPr lang="es-ES" sz="2000" b="1" dirty="0"/>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NA TOTAKI NI KA DINA</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WASEA NA I VOLA TABU: O IRA NA WALDENSES</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374141" y="605522"/>
            <a:ext cx="962913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“Sa qai vosa ko Pita kei iratou na i apositolo, ka kaya; Sa kilikili kei keitou me keitou talairawarawa vua na Kalou, ka me kakua ga vei ira na tamata.” </a:t>
            </a:r>
            <a:r>
              <a:rPr lang="es-ES" sz="1400" b="1" dirty="0">
                <a:solidFill>
                  <a:schemeClr val="accent3">
                    <a:lumMod val="75000"/>
                  </a:schemeClr>
                </a:solidFill>
                <a:latin typeface="Comic Sans MS" panose="030F0702030302020204" pitchFamily="66" charset="0"/>
              </a:rPr>
              <a:t>(Cakacaka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1471477" y="1320585"/>
            <a:ext cx="7154363" cy="1631216"/>
          </a:xfrm>
          <a:prstGeom prst="rect">
            <a:avLst/>
          </a:prstGeom>
          <a:noFill/>
        </p:spPr>
        <p:txBody>
          <a:bodyPr wrap="square" rtlCol="0">
            <a:spAutoFit/>
          </a:bodyPr>
          <a:lstStyle/>
          <a:p>
            <a:pPr algn="r">
              <a:spcBef>
                <a:spcPts val="600"/>
              </a:spcBef>
            </a:pPr>
            <a:r>
              <a:rPr lang="en-US" sz="2000" b="1" dirty="0"/>
              <a:t>O Peter Waldo (1140-1218), e dua </a:t>
            </a:r>
            <a:r>
              <a:rPr lang="en-US" sz="2000" b="1" dirty="0" err="1"/>
              <a:t>na</a:t>
            </a:r>
            <a:r>
              <a:rPr lang="en-US" sz="2000" b="1" dirty="0"/>
              <a:t> </a:t>
            </a:r>
            <a:r>
              <a:rPr lang="en-US" sz="2000" b="1" dirty="0" err="1"/>
              <a:t>daunibisinisi</a:t>
            </a:r>
            <a:r>
              <a:rPr lang="en-US" sz="2000" b="1" dirty="0"/>
              <a:t> </a:t>
            </a:r>
            <a:r>
              <a:rPr lang="en-US" sz="2000" b="1" dirty="0" err="1"/>
              <a:t>vutuniyau</a:t>
            </a:r>
            <a:r>
              <a:rPr lang="en-US" sz="2000" b="1" dirty="0"/>
              <a:t> </a:t>
            </a:r>
            <a:r>
              <a:rPr lang="en-US" sz="2000" b="1" dirty="0" err="1"/>
              <a:t>ni</a:t>
            </a:r>
            <a:r>
              <a:rPr lang="en-US" sz="2000" b="1" dirty="0"/>
              <a:t> </a:t>
            </a:r>
            <a:r>
              <a:rPr lang="en-US" sz="2000" b="1" dirty="0" err="1"/>
              <a:t>Varanise</a:t>
            </a:r>
            <a:r>
              <a:rPr lang="en-US" sz="2000" b="1" dirty="0"/>
              <a:t>, e </a:t>
            </a:r>
            <a:r>
              <a:rPr lang="en-US" sz="2000" b="1" dirty="0" err="1"/>
              <a:t>biuta</a:t>
            </a:r>
            <a:r>
              <a:rPr lang="en-US" sz="2000" b="1" dirty="0"/>
              <a:t> </a:t>
            </a:r>
            <a:r>
              <a:rPr lang="en-US" sz="2000" b="1" dirty="0" err="1"/>
              <a:t>na</a:t>
            </a:r>
            <a:r>
              <a:rPr lang="en-US" sz="2000" b="1" dirty="0"/>
              <a:t> </a:t>
            </a:r>
            <a:r>
              <a:rPr lang="en-US" sz="2000" b="1" dirty="0" err="1"/>
              <a:t>nona</a:t>
            </a:r>
            <a:r>
              <a:rPr lang="en-US" sz="2000" b="1" dirty="0"/>
              <a:t> </a:t>
            </a:r>
            <a:r>
              <a:rPr lang="en-US" sz="2000" b="1" dirty="0" err="1"/>
              <a:t>iyau</a:t>
            </a:r>
            <a:r>
              <a:rPr lang="en-US" sz="2000" b="1" dirty="0"/>
              <a:t> ka </a:t>
            </a:r>
            <a:r>
              <a:rPr lang="en-US" sz="2000" b="1" dirty="0" err="1"/>
              <a:t>vunautaki</a:t>
            </a:r>
            <a:r>
              <a:rPr lang="en-US" sz="2000" b="1" dirty="0"/>
              <a:t> </a:t>
            </a:r>
            <a:r>
              <a:rPr lang="en-US" sz="2000" b="1" dirty="0" err="1"/>
              <a:t>Karisito</a:t>
            </a:r>
            <a:r>
              <a:rPr lang="en-US" sz="2000" b="1" dirty="0"/>
              <a:t>, ka </a:t>
            </a:r>
            <a:r>
              <a:rPr lang="en-US" sz="2000" b="1" dirty="0" err="1"/>
              <a:t>tauyavutaka</a:t>
            </a:r>
            <a:r>
              <a:rPr lang="en-US" sz="2000" b="1" dirty="0"/>
              <a:t> </a:t>
            </a:r>
            <a:r>
              <a:rPr lang="en-US" sz="2000" b="1" dirty="0" err="1"/>
              <a:t>na</a:t>
            </a:r>
            <a:r>
              <a:rPr lang="en-US" sz="2000" b="1" dirty="0"/>
              <a:t> “Poor of Lyon” movement, ka </a:t>
            </a:r>
            <a:r>
              <a:rPr lang="en-US" sz="2000" b="1" dirty="0" err="1"/>
              <a:t>ra</a:t>
            </a:r>
            <a:r>
              <a:rPr lang="en-US" sz="2000" b="1" dirty="0"/>
              <a:t> </a:t>
            </a:r>
            <a:r>
              <a:rPr lang="en-US" sz="2000" b="1" dirty="0" err="1"/>
              <a:t>vakatokai</a:t>
            </a:r>
            <a:r>
              <a:rPr lang="en-US" sz="2000" b="1" dirty="0"/>
              <a:t> </a:t>
            </a:r>
            <a:r>
              <a:rPr lang="en-US" sz="2000" b="1" dirty="0" err="1"/>
              <a:t>talega</a:t>
            </a:r>
            <a:r>
              <a:rPr lang="en-US" sz="2000" b="1" dirty="0"/>
              <a:t> me “</a:t>
            </a:r>
            <a:r>
              <a:rPr lang="en-US" sz="2000" b="1" dirty="0" err="1"/>
              <a:t>Wadenses</a:t>
            </a:r>
            <a:r>
              <a:rPr lang="en-US" sz="2000" b="1" dirty="0"/>
              <a:t>.” O Pope Alexander III e a </a:t>
            </a:r>
            <a:r>
              <a:rPr lang="en-US" sz="2000" b="1" dirty="0" err="1"/>
              <a:t>ciqoma</a:t>
            </a:r>
            <a:r>
              <a:rPr lang="en-US" sz="2000" b="1" dirty="0"/>
              <a:t> </a:t>
            </a:r>
            <a:r>
              <a:rPr lang="en-US" sz="2000" b="1" dirty="0" err="1"/>
              <a:t>na</a:t>
            </a:r>
            <a:r>
              <a:rPr lang="en-US" sz="2000" b="1" dirty="0"/>
              <a:t> </a:t>
            </a:r>
            <a:r>
              <a:rPr lang="en-US" sz="2000" b="1" dirty="0" err="1"/>
              <a:t>nona</a:t>
            </a:r>
            <a:r>
              <a:rPr lang="en-US" sz="2000" b="1" dirty="0"/>
              <a:t> </a:t>
            </a:r>
            <a:r>
              <a:rPr lang="en-US" sz="2000" b="1" dirty="0" err="1"/>
              <a:t>vosa</a:t>
            </a:r>
            <a:r>
              <a:rPr lang="en-US" sz="2000" b="1" dirty="0"/>
              <a:t> </a:t>
            </a:r>
            <a:r>
              <a:rPr lang="en-US" sz="2000" b="1" dirty="0" err="1"/>
              <a:t>ni</a:t>
            </a:r>
            <a:r>
              <a:rPr lang="en-US" sz="2000" b="1" dirty="0"/>
              <a:t> </a:t>
            </a:r>
            <a:r>
              <a:rPr lang="en-US" sz="2000" b="1" dirty="0" err="1"/>
              <a:t>yalayala</a:t>
            </a:r>
            <a:r>
              <a:rPr lang="en-US" sz="2000" b="1" dirty="0"/>
              <a:t> me </a:t>
            </a:r>
            <a:r>
              <a:rPr lang="en-US" sz="2000" b="1" dirty="0" err="1"/>
              <a:t>vakadravudravuataki</a:t>
            </a:r>
            <a:r>
              <a:rPr lang="en-US" sz="2000" b="1" dirty="0"/>
              <a:t> .</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8" y="4038500"/>
            <a:ext cx="7009764" cy="1631216"/>
          </a:xfrm>
          <a:prstGeom prst="rect">
            <a:avLst/>
          </a:prstGeom>
          <a:noFill/>
        </p:spPr>
        <p:txBody>
          <a:bodyPr wrap="square">
            <a:spAutoFit/>
          </a:bodyPr>
          <a:lstStyle/>
          <a:p>
            <a:pPr>
              <a:spcBef>
                <a:spcPts val="600"/>
              </a:spcBef>
            </a:pPr>
            <a:r>
              <a:rPr lang="en-US" sz="2000" b="1" dirty="0"/>
              <a:t>Ena </a:t>
            </a:r>
            <a:r>
              <a:rPr lang="en-US" sz="2000" b="1" dirty="0" err="1"/>
              <a:t>gauna</a:t>
            </a:r>
            <a:r>
              <a:rPr lang="en-US" sz="2000" b="1" dirty="0"/>
              <a:t> </a:t>
            </a:r>
            <a:r>
              <a:rPr lang="en-US" sz="2000" b="1" dirty="0" err="1"/>
              <a:t>oya</a:t>
            </a:r>
            <a:r>
              <a:rPr lang="en-US" sz="2000" b="1" dirty="0"/>
              <a:t>, </a:t>
            </a:r>
            <a:r>
              <a:rPr lang="en-US" sz="2000" b="1" dirty="0" err="1"/>
              <a:t>sa</a:t>
            </a:r>
            <a:r>
              <a:rPr lang="en-US" sz="2000" b="1" dirty="0"/>
              <a:t> </a:t>
            </a:r>
            <a:r>
              <a:rPr lang="en-US" sz="2000" b="1" dirty="0" err="1"/>
              <a:t>vakarota</a:t>
            </a:r>
            <a:r>
              <a:rPr lang="en-US" sz="2000" b="1" dirty="0"/>
              <a:t> kina o Pope Lucius III </a:t>
            </a:r>
            <a:r>
              <a:rPr lang="en-US" sz="2000" b="1" dirty="0" err="1"/>
              <a:t>ni</a:t>
            </a:r>
            <a:r>
              <a:rPr lang="en-US" sz="2000" b="1" dirty="0"/>
              <a:t> o </a:t>
            </a:r>
            <a:r>
              <a:rPr lang="en-US" sz="2000" b="1" dirty="0" err="1"/>
              <a:t>ira</a:t>
            </a:r>
            <a:r>
              <a:rPr lang="en-US" sz="2000" b="1" dirty="0"/>
              <a:t> ka muri Peter Waldo era </a:t>
            </a:r>
            <a:r>
              <a:rPr lang="en-US" sz="2000" b="1" dirty="0" err="1"/>
              <a:t>tawalotu</a:t>
            </a:r>
            <a:r>
              <a:rPr lang="en-US" sz="2000" b="1" dirty="0"/>
              <a:t> (heretics). </a:t>
            </a:r>
            <a:r>
              <a:rPr lang="en-US" sz="2000" b="1" dirty="0" err="1"/>
              <a:t>Ia</a:t>
            </a:r>
            <a:r>
              <a:rPr lang="en-US" sz="2000" b="1" dirty="0"/>
              <a:t> ko </a:t>
            </a:r>
            <a:r>
              <a:rPr lang="en-US" sz="2000" b="1" dirty="0" err="1"/>
              <a:t>ira</a:t>
            </a:r>
            <a:r>
              <a:rPr lang="en-US" sz="2000" b="1" dirty="0"/>
              <a:t> </a:t>
            </a:r>
            <a:r>
              <a:rPr lang="en-US" sz="2000" b="1" dirty="0" err="1"/>
              <a:t>na</a:t>
            </a:r>
            <a:r>
              <a:rPr lang="en-US" sz="2000" b="1" dirty="0"/>
              <a:t> Franciscans era </a:t>
            </a:r>
            <a:r>
              <a:rPr lang="en-US" sz="2000" b="1" dirty="0" err="1"/>
              <a:t>sa</a:t>
            </a:r>
            <a:r>
              <a:rPr lang="en-US" sz="2000" b="1" dirty="0"/>
              <a:t> </a:t>
            </a:r>
            <a:r>
              <a:rPr lang="en-US" sz="2000" b="1" dirty="0" err="1"/>
              <a:t>yaco</a:t>
            </a:r>
            <a:r>
              <a:rPr lang="en-US" sz="2000" b="1" dirty="0"/>
              <a:t> me </a:t>
            </a:r>
            <a:r>
              <a:rPr lang="en-US" sz="2000" b="1" dirty="0" err="1"/>
              <a:t>duru</a:t>
            </a:r>
            <a:r>
              <a:rPr lang="en-US" sz="2000" b="1" dirty="0"/>
              <a:t> </a:t>
            </a:r>
            <a:r>
              <a:rPr lang="en-US" sz="2000" b="1" dirty="0" err="1"/>
              <a:t>ni</a:t>
            </a:r>
            <a:r>
              <a:rPr lang="en-US" sz="2000" b="1" dirty="0"/>
              <a:t> </a:t>
            </a:r>
            <a:r>
              <a:rPr lang="en-US" sz="2000" b="1" dirty="0" err="1"/>
              <a:t>lotu</a:t>
            </a:r>
            <a:r>
              <a:rPr lang="en-US" sz="2000" b="1" dirty="0"/>
              <a:t> </a:t>
            </a:r>
            <a:r>
              <a:rPr lang="en-US" sz="2000" b="1" dirty="0" err="1"/>
              <a:t>vaka</a:t>
            </a:r>
            <a:r>
              <a:rPr lang="en-US" sz="2000" b="1" dirty="0"/>
              <a:t> Roma ka </a:t>
            </a:r>
            <a:r>
              <a:rPr lang="en-US" sz="2000" b="1" dirty="0" err="1"/>
              <a:t>ra</a:t>
            </a:r>
            <a:r>
              <a:rPr lang="en-US" sz="2000" b="1" dirty="0"/>
              <a:t> </a:t>
            </a:r>
            <a:r>
              <a:rPr lang="en-US" sz="2000" b="1" dirty="0" err="1"/>
              <a:t>vakararawataki</a:t>
            </a:r>
            <a:r>
              <a:rPr lang="en-US" sz="2000" b="1" dirty="0"/>
              <a:t> </a:t>
            </a:r>
            <a:r>
              <a:rPr lang="en-US" sz="2000" b="1" dirty="0" err="1"/>
              <a:t>na</a:t>
            </a:r>
            <a:r>
              <a:rPr lang="en-US" sz="2000" b="1" dirty="0"/>
              <a:t> Waldenses ka </a:t>
            </a:r>
            <a:r>
              <a:rPr lang="en-US" sz="2000" b="1" dirty="0" err="1"/>
              <a:t>voleka</a:t>
            </a:r>
            <a:r>
              <a:rPr lang="en-US" sz="2000" b="1" dirty="0"/>
              <a:t> </a:t>
            </a:r>
            <a:r>
              <a:rPr lang="en-US" sz="2000" b="1" dirty="0" err="1"/>
              <a:t>ni</a:t>
            </a:r>
            <a:r>
              <a:rPr lang="en-US" sz="2000" b="1" dirty="0"/>
              <a:t> </a:t>
            </a:r>
            <a:r>
              <a:rPr lang="en-US" sz="2000" b="1" dirty="0" err="1"/>
              <a:t>vakawabokotaki</a:t>
            </a:r>
            <a:r>
              <a:rPr lang="en-US" sz="2000" b="1" dirty="0"/>
              <a:t> </a:t>
            </a:r>
            <a:r>
              <a:rPr lang="en-US" sz="2000" b="1" dirty="0" err="1"/>
              <a:t>vakadua</a:t>
            </a:r>
            <a:r>
              <a:rPr lang="en-US" sz="2000" b="1" dirty="0"/>
              <a:t>. Cava </a:t>
            </a:r>
            <a:r>
              <a:rPr lang="en-US" sz="2000" b="1" dirty="0" err="1"/>
              <a:t>na</a:t>
            </a:r>
            <a:r>
              <a:rPr lang="en-US" sz="2000" b="1" dirty="0"/>
              <a:t> </a:t>
            </a:r>
            <a:r>
              <a:rPr lang="en-US" sz="2000" b="1" dirty="0" err="1"/>
              <a:t>vuna</a:t>
            </a:r>
            <a:r>
              <a:rPr lang="es-ES" sz="2000" b="1" dirty="0"/>
              <a:t>?</a:t>
            </a: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79916" y="4044273"/>
            <a:ext cx="3328038"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951801"/>
            <a:ext cx="6376038" cy="1015663"/>
          </a:xfrm>
          <a:prstGeom prst="rect">
            <a:avLst/>
          </a:prstGeom>
          <a:noFill/>
        </p:spPr>
        <p:txBody>
          <a:bodyPr wrap="square">
            <a:spAutoFit/>
          </a:bodyPr>
          <a:lstStyle/>
          <a:p>
            <a:pPr>
              <a:spcBef>
                <a:spcPts val="600"/>
              </a:spcBef>
            </a:pPr>
            <a:r>
              <a:rPr lang="en-US" sz="2000" b="1" dirty="0"/>
              <a:t>Ni </a:t>
            </a:r>
            <a:r>
              <a:rPr lang="en-US" sz="2000" b="1" dirty="0" err="1"/>
              <a:t>oti</a:t>
            </a:r>
            <a:r>
              <a:rPr lang="en-US" sz="2000" b="1" dirty="0"/>
              <a:t> </a:t>
            </a:r>
            <a:r>
              <a:rPr lang="en-US" sz="2000" b="1" dirty="0" err="1"/>
              <a:t>vakalailai</a:t>
            </a:r>
            <a:r>
              <a:rPr lang="en-US" sz="2000" b="1" dirty="0"/>
              <a:t>, o Francis of Assisi (1181-1226), e </a:t>
            </a:r>
            <a:r>
              <a:rPr lang="en-US" sz="2000" b="1" dirty="0" err="1"/>
              <a:t>vosa</a:t>
            </a:r>
            <a:r>
              <a:rPr lang="en-US" sz="2000" b="1" dirty="0"/>
              <a:t> </a:t>
            </a:r>
            <a:r>
              <a:rPr lang="en-US" sz="2000" b="1" dirty="0" err="1"/>
              <a:t>yalayala</a:t>
            </a:r>
            <a:r>
              <a:rPr lang="en-US" sz="2000" b="1" dirty="0"/>
              <a:t> </a:t>
            </a:r>
            <a:r>
              <a:rPr lang="en-US" sz="2000" b="1" dirty="0" err="1"/>
              <a:t>talega</a:t>
            </a:r>
            <a:r>
              <a:rPr lang="en-US" sz="2000" b="1" dirty="0"/>
              <a:t> ka </a:t>
            </a:r>
            <a:r>
              <a:rPr lang="en-US" sz="2000" b="1" dirty="0" err="1"/>
              <a:t>vakadonuya</a:t>
            </a:r>
            <a:r>
              <a:rPr lang="en-US" sz="2000" b="1" dirty="0"/>
              <a:t> o Pope Innocent III, ka </a:t>
            </a:r>
            <a:r>
              <a:rPr lang="en-US" sz="2000" b="1" dirty="0" err="1"/>
              <a:t>tauyavutaka</a:t>
            </a:r>
            <a:r>
              <a:rPr lang="en-US" sz="2000" b="1" dirty="0"/>
              <a:t> </a:t>
            </a:r>
            <a:r>
              <a:rPr lang="en-US" sz="2000" b="1" dirty="0" err="1"/>
              <a:t>na</a:t>
            </a:r>
            <a:r>
              <a:rPr lang="en-US" sz="2000" b="1" dirty="0"/>
              <a:t> Franciscan movement</a:t>
            </a:r>
            <a:r>
              <a:rPr lang="es-ES" sz="2000" b="1" dirty="0"/>
              <a:t>.</a:t>
            </a: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589481"/>
            <a:ext cx="7137082" cy="1015663"/>
          </a:xfrm>
          <a:prstGeom prst="rect">
            <a:avLst/>
          </a:prstGeom>
          <a:noFill/>
        </p:spPr>
        <p:txBody>
          <a:bodyPr wrap="square">
            <a:spAutoFit/>
          </a:bodyPr>
          <a:lstStyle/>
          <a:p>
            <a:pPr>
              <a:spcBef>
                <a:spcPts val="600"/>
              </a:spcBef>
            </a:pPr>
            <a:r>
              <a:rPr lang="en-US" sz="2000" b="1" dirty="0"/>
              <a:t>Ena </a:t>
            </a:r>
            <a:r>
              <a:rPr lang="en-US" sz="2000" b="1" dirty="0" err="1"/>
              <a:t>nona</a:t>
            </a:r>
            <a:r>
              <a:rPr lang="en-US" sz="2000" b="1" dirty="0"/>
              <a:t> </a:t>
            </a:r>
            <a:r>
              <a:rPr lang="en-US" sz="2000" b="1" dirty="0" err="1"/>
              <a:t>lomadina</a:t>
            </a:r>
            <a:r>
              <a:rPr lang="en-US" sz="2000" b="1" dirty="0"/>
              <a:t>. E dua </a:t>
            </a:r>
            <a:r>
              <a:rPr lang="en-US" sz="2000" b="1" dirty="0" err="1"/>
              <a:t>na</a:t>
            </a:r>
            <a:r>
              <a:rPr lang="en-US" sz="2000" b="1" dirty="0"/>
              <a:t> I wase era </a:t>
            </a:r>
            <a:r>
              <a:rPr lang="en-US" sz="2000" b="1" dirty="0" err="1"/>
              <a:t>yalodina</a:t>
            </a:r>
            <a:r>
              <a:rPr lang="en-US" sz="2000" b="1" dirty="0"/>
              <a:t> </a:t>
            </a:r>
            <a:r>
              <a:rPr lang="en-US" sz="2000" b="1" dirty="0" err="1"/>
              <a:t>vuna</a:t>
            </a:r>
            <a:r>
              <a:rPr lang="en-US" sz="2000" b="1" dirty="0"/>
              <a:t> </a:t>
            </a:r>
            <a:r>
              <a:rPr lang="en-US" sz="2000" b="1" dirty="0" err="1"/>
              <a:t>na</a:t>
            </a:r>
            <a:r>
              <a:rPr lang="en-US" sz="2000" b="1" dirty="0"/>
              <a:t> Pope, </a:t>
            </a:r>
            <a:r>
              <a:rPr lang="en-US" sz="2000" b="1" dirty="0" err="1"/>
              <a:t>na</a:t>
            </a:r>
            <a:r>
              <a:rPr lang="en-US" sz="2000" b="1" dirty="0"/>
              <a:t> </a:t>
            </a:r>
            <a:r>
              <a:rPr lang="en-US" sz="2000" b="1" dirty="0" err="1"/>
              <a:t>kena</a:t>
            </a:r>
            <a:r>
              <a:rPr lang="en-US" sz="2000" b="1" dirty="0"/>
              <a:t> I </a:t>
            </a:r>
            <a:r>
              <a:rPr lang="en-US" sz="2000" b="1" dirty="0" err="1"/>
              <a:t>karua</a:t>
            </a:r>
            <a:r>
              <a:rPr lang="en-US" sz="2000" b="1" dirty="0"/>
              <a:t> era </a:t>
            </a:r>
            <a:r>
              <a:rPr lang="en-US" sz="2000" b="1" dirty="0" err="1"/>
              <a:t>yalodina</a:t>
            </a:r>
            <a:r>
              <a:rPr lang="en-US" sz="2000" b="1" dirty="0"/>
              <a:t> ki </a:t>
            </a:r>
            <a:r>
              <a:rPr lang="en-US" sz="2000" b="1" dirty="0" err="1"/>
              <a:t>na</a:t>
            </a:r>
            <a:r>
              <a:rPr lang="en-US" sz="2000" b="1" dirty="0"/>
              <a:t> I </a:t>
            </a:r>
            <a:r>
              <a:rPr lang="en-US" sz="2000" b="1" dirty="0" err="1"/>
              <a:t>vakavuvuli</a:t>
            </a:r>
            <a:r>
              <a:rPr lang="en-US" sz="2000" b="1" dirty="0"/>
              <a:t> </a:t>
            </a:r>
            <a:r>
              <a:rPr lang="en-US" sz="2000" b="1" dirty="0" err="1"/>
              <a:t>ni</a:t>
            </a:r>
            <a:r>
              <a:rPr lang="en-US" sz="2000" b="1" dirty="0"/>
              <a:t> Vola Tabu</a:t>
            </a:r>
            <a:r>
              <a:rPr lang="es-ES" sz="2000" b="1" dirty="0"/>
              <a:t>.</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816</TotalTime>
  <Words>2584</Words>
  <Application>Microsoft Office PowerPoint</Application>
  <PresentationFormat>Panorámica</PresentationFormat>
  <Paragraphs>127</Paragraphs>
  <Slides>13</Slides>
  <Notes>13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Comic Sans MS</vt:lpstr>
      <vt:lpstr>Constantia</vt:lpstr>
      <vt:lpstr>Times New Roman</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108</cp:revision>
  <dcterms:created xsi:type="dcterms:W3CDTF">2024-04-06T15:01:35Z</dcterms:created>
  <dcterms:modified xsi:type="dcterms:W3CDTF">2024-04-22T07:14:25Z</dcterms:modified>
</cp:coreProperties>
</file>