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04" r:id="rId4"/>
    <p:sldId id="257" r:id="rId5"/>
    <p:sldId id="258" r:id="rId6"/>
    <p:sldId id="259" r:id="rId7"/>
    <p:sldId id="260" r:id="rId8"/>
    <p:sldId id="261" r:id="rId9"/>
    <p:sldId id="262" r:id="rId10"/>
    <p:sldId id="263" r:id="rId11"/>
    <p:sldId id="264" r:id="rId12"/>
    <p:sldId id="303"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800"/>
    <a:srgbClr val="A9D9FD"/>
    <a:srgbClr val="1A8431"/>
    <a:srgbClr val="AC3900"/>
    <a:srgbClr val="056CB9"/>
    <a:srgbClr val="24E424"/>
    <a:srgbClr val="2E2F64"/>
    <a:srgbClr val="0F0E0C"/>
    <a:srgbClr val="818C99"/>
    <a:srgbClr val="83BC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268" autoAdjust="0"/>
  </p:normalViewPr>
  <p:slideViewPr>
    <p:cSldViewPr snapToGrid="0">
      <p:cViewPr varScale="1">
        <p:scale>
          <a:sx n="20" d="100"/>
          <a:sy n="20" d="100"/>
        </p:scale>
        <p:origin x="42" y="13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en" b="1" dirty="0">
              <a:effectLst>
                <a:outerShdw blurRad="38100" dist="38100" dir="2700000" algn="tl">
                  <a:srgbClr val="000000">
                    <a:alpha val="43137"/>
                  </a:srgbClr>
                </a:outerShdw>
              </a:effectLst>
            </a:rPr>
            <a:t>Ena tutu ni sala</a:t>
          </a: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alpha val="90000"/>
          </a:schemeClr>
        </a:solidFill>
      </dgm:spPr>
      <dgm:t>
        <a:bodyPr/>
        <a:lstStyle/>
        <a:p>
          <a:r>
            <a:rPr lang="en" sz="2000" b="1" dirty="0"/>
            <a:t>Ena loma ni vica na siga sa mate na sore ni sila (Marika 4:4)</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en-GB" b="1" dirty="0">
              <a:effectLst>
                <a:outerShdw blurRad="38100" dist="38100" dir="2700000" algn="tl">
                  <a:srgbClr val="000000">
                    <a:alpha val="43137"/>
                  </a:srgbClr>
                </a:outerShdw>
              </a:effectLst>
            </a:rPr>
            <a:t>V</a:t>
          </a:r>
          <a:r>
            <a:rPr lang="en" b="1" dirty="0">
              <a:effectLst>
                <a:outerShdw blurRad="38100" dist="38100" dir="2700000" algn="tl">
                  <a:srgbClr val="000000">
                    <a:alpha val="43137"/>
                  </a:srgbClr>
                </a:outerShdw>
              </a:effectLst>
            </a:rPr>
            <a:t>anua veivatu</a:t>
          </a: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en-GB" sz="2000" b="1" dirty="0"/>
            <a:t>E</a:t>
          </a:r>
          <a:r>
            <a:rPr lang="en" sz="2000" b="1" dirty="0"/>
            <a:t>na loma ni vica na macawa sa mate na sore ni sila (Marika. 4:5-6)</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en-GB" b="1" dirty="0">
              <a:effectLst>
                <a:outerShdw blurRad="38100" dist="38100" dir="2700000" algn="tl">
                  <a:srgbClr val="000000">
                    <a:alpha val="43137"/>
                  </a:srgbClr>
                </a:outerShdw>
              </a:effectLst>
            </a:rPr>
            <a:t>W</a:t>
          </a:r>
          <a:r>
            <a:rPr lang="en" b="1" dirty="0">
              <a:effectLst>
                <a:outerShdw blurRad="38100" dist="38100" dir="2700000" algn="tl">
                  <a:srgbClr val="000000">
                    <a:alpha val="43137"/>
                  </a:srgbClr>
                </a:outerShdw>
              </a:effectLst>
            </a:rPr>
            <a:t>a vaka votona</a:t>
          </a: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solidFill>
      </dgm:spPr>
      <dgm:t>
        <a:bodyPr tIns="0" bIns="0" anchor="t" anchorCtr="0"/>
        <a:lstStyle/>
        <a:p>
          <a:r>
            <a:rPr lang="en" sz="2000" b="1" dirty="0"/>
            <a:t>Ni oti e vica na vula sa mate na sore ni sila </a:t>
          </a:r>
          <a:br>
            <a:rPr lang="es-ES" sz="2000" b="1" dirty="0"/>
          </a:br>
          <a:r>
            <a:rPr lang="en" sz="2000" b="1" dirty="0"/>
            <a:t>(Marika 4:7)</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en-GB" b="1" dirty="0">
              <a:effectLst>
                <a:outerShdw blurRad="38100" dist="38100" dir="2700000" algn="tl">
                  <a:srgbClr val="000000">
                    <a:alpha val="43137"/>
                  </a:srgbClr>
                </a:outerShdw>
              </a:effectLst>
            </a:rPr>
            <a:t>Q</a:t>
          </a:r>
          <a:r>
            <a:rPr lang="en" b="1" dirty="0">
              <a:effectLst>
                <a:outerShdw blurRad="38100" dist="38100" dir="2700000" algn="tl">
                  <a:srgbClr val="000000">
                    <a:alpha val="43137"/>
                  </a:srgbClr>
                </a:outerShdw>
              </a:effectLst>
            </a:rPr>
            <a:t>ele vinaka</a:t>
          </a: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en" sz="2000" b="1" u="none" dirty="0"/>
            <a:t>Ni oti na kena gauna, e vua na soreni sila. (Marika 4:8)</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187275" custScaleY="68992"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226063" custScaleY="68992"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187275"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187275" custScaleY="93758" custLinFactNeighborX="-31982" custLinFactNeighborY="846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en" b="1" dirty="0">
              <a:effectLst>
                <a:outerShdw blurRad="38100" dist="38100" dir="2700000" algn="tl">
                  <a:srgbClr val="000000">
                    <a:alpha val="43137"/>
                  </a:srgbClr>
                </a:outerShdw>
              </a:effectLst>
            </a:rPr>
            <a:t>Tutu ni sala</a:t>
          </a: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schemeClr>
        </a:solidFill>
      </dgm:spPr>
      <dgm:t>
        <a:bodyPr/>
        <a:lstStyle/>
        <a:p>
          <a:r>
            <a:rPr lang="en" sz="2000" b="1" dirty="0"/>
            <a:t>E sega vei ira na kauwai ka liutaki ira vakatani ko Setani  (Marika 4:15)</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en-GB" b="1" dirty="0">
              <a:effectLst>
                <a:outerShdw blurRad="38100" dist="38100" dir="2700000" algn="tl">
                  <a:srgbClr val="000000">
                    <a:alpha val="43137"/>
                  </a:srgbClr>
                </a:outerShdw>
              </a:effectLst>
            </a:rPr>
            <a:t>Vanua</a:t>
          </a:r>
          <a:r>
            <a:rPr lang="en" b="1" dirty="0">
              <a:effectLst>
                <a:outerShdw blurRad="38100" dist="38100" dir="2700000" algn="tl">
                  <a:srgbClr val="000000">
                    <a:alpha val="43137"/>
                  </a:srgbClr>
                </a:outerShdw>
              </a:effectLst>
            </a:rPr>
            <a:t> veivatu</a:t>
          </a: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en" sz="2000" b="1" dirty="0"/>
            <a:t>Era rogoca na vosa, ka sega ni vosota na veivakatovolei (Marika 4:16-17)</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en-GB" b="1" dirty="0">
              <a:effectLst>
                <a:outerShdw blurRad="38100" dist="38100" dir="2700000" algn="tl">
                  <a:srgbClr val="000000">
                    <a:alpha val="43137"/>
                  </a:srgbClr>
                </a:outerShdw>
              </a:effectLst>
            </a:rPr>
            <a:t>V</a:t>
          </a:r>
          <a:r>
            <a:rPr lang="en" b="1" dirty="0">
              <a:effectLst>
                <a:outerShdw blurRad="38100" dist="38100" dir="2700000" algn="tl">
                  <a:srgbClr val="000000">
                    <a:alpha val="43137"/>
                  </a:srgbClr>
                </a:outerShdw>
              </a:effectLst>
            </a:rPr>
            <a:t>eiwa vaka votona</a:t>
          </a: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alpha val="90000"/>
          </a:srgbClr>
        </a:solidFill>
      </dgm:spPr>
      <dgm:t>
        <a:bodyPr tIns="0" bIns="0" anchor="t" anchorCtr="0"/>
        <a:lstStyle/>
        <a:p>
          <a:r>
            <a:rPr lang="en" sz="2000" b="1" dirty="0"/>
            <a:t>Era rogoca na vosa ia era sega ni vosota (Mk 4:18-19)</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en" b="1" dirty="0">
              <a:effectLst>
                <a:outerShdw blurRad="38100" dist="38100" dir="2700000" algn="tl">
                  <a:srgbClr val="000000">
                    <a:alpha val="43137"/>
                  </a:srgbClr>
                </a:outerShdw>
              </a:effectLst>
            </a:rPr>
            <a:t>Qele vinaka</a:t>
          </a: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en" sz="2000" b="1" dirty="0"/>
            <a:t>Vorata navakatovolei ka sega ni wele. Era vua (Mk 4:20)</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203136" custScaleY="85630"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85630"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219636"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187275" custScaleY="81924" custLinFactY="20076" custLinFactNeighborX="-27948" custLinFactNeighborY="10000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68A674-1DE5-4323-B32D-53EED5A6712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804B93FA-FC50-44D0-9416-F9721707436A}">
      <dgm:prSet custT="1"/>
      <dgm:spPr/>
      <dgm:t>
        <a:bodyPr/>
        <a:lstStyle/>
        <a:p>
          <a:r>
            <a:rPr lang="en" sz="2000" b="1" dirty="0">
              <a:effectLst>
                <a:outerShdw blurRad="38100" dist="38100" dir="2700000" algn="tl">
                  <a:srgbClr val="000000">
                    <a:alpha val="43137"/>
                  </a:srgbClr>
                </a:outerShdw>
              </a:effectLst>
            </a:rPr>
            <a:t>Buroro</a:t>
          </a:r>
          <a:endParaRPr lang="es-ES" sz="2000" dirty="0">
            <a:effectLst>
              <a:outerShdw blurRad="38100" dist="38100" dir="2700000" algn="tl">
                <a:srgbClr val="000000">
                  <a:alpha val="43137"/>
                </a:srgbClr>
              </a:outerShdw>
            </a:effectLst>
          </a:endParaRPr>
        </a:p>
      </dgm:t>
    </dgm:pt>
    <dgm:pt modelId="{50E909B0-25B4-47A4-905B-8173D66A3E59}" type="par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CE87CF13-5EC2-475E-81C9-61F1723A5C9B}" type="sib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5825EADE-16B2-4123-B2A6-E9A2CDA3F6E6}">
      <dgm:prSet custT="1"/>
      <dgm:spPr/>
      <dgm:t>
        <a:bodyPr/>
        <a:lstStyle/>
        <a:p>
          <a:r>
            <a:rPr lang="en" sz="2000" b="1" dirty="0">
              <a:effectLst>
                <a:outerShdw blurRad="38100" dist="38100" dir="2700000" algn="tl">
                  <a:srgbClr val="000000">
                    <a:alpha val="43137"/>
                  </a:srgbClr>
                </a:outerShdw>
              </a:effectLst>
            </a:rPr>
            <a:t>Sola</a:t>
          </a:r>
          <a:endParaRPr lang="es-ES" sz="2000" dirty="0">
            <a:effectLst>
              <a:outerShdw blurRad="38100" dist="38100" dir="2700000" algn="tl">
                <a:srgbClr val="000000">
                  <a:alpha val="43137"/>
                </a:srgbClr>
              </a:outerShdw>
            </a:effectLst>
          </a:endParaRPr>
        </a:p>
      </dgm:t>
    </dgm:pt>
    <dgm:pt modelId="{CD3E0505-DF9D-420A-8647-4AB2D5890DC2}" type="par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69A4659E-9EF8-4FE9-BE82-8468597C7AC9}" type="sib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C489C699-D891-4663-B36A-CB27D82EAEB4}">
      <dgm:prSet custT="1"/>
      <dgm:spPr/>
      <dgm:t>
        <a:bodyPr/>
        <a:lstStyle/>
        <a:p>
          <a:r>
            <a:rPr lang="en" sz="2000" b="1" dirty="0">
              <a:effectLst>
                <a:outerShdw blurRad="38100" dist="38100" dir="2700000" algn="tl">
                  <a:srgbClr val="000000">
                    <a:alpha val="43137"/>
                  </a:srgbClr>
                </a:outerShdw>
              </a:effectLst>
            </a:rPr>
            <a:t>Vuana matua</a:t>
          </a:r>
          <a:endParaRPr lang="es-ES" sz="2000" dirty="0">
            <a:effectLst>
              <a:outerShdw blurRad="38100" dist="38100" dir="2700000" algn="tl">
                <a:srgbClr val="000000">
                  <a:alpha val="43137"/>
                </a:srgbClr>
              </a:outerShdw>
            </a:effectLst>
          </a:endParaRPr>
        </a:p>
      </dgm:t>
    </dgm:pt>
    <dgm:pt modelId="{028C4B8A-9EBE-46C8-818A-802A7DADFB7C}" type="par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149112BE-2428-4B7A-A80F-9A79079CB108}" type="sib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8BA70435-5FAD-42E8-9F23-90240F30B4C7}" type="pres">
      <dgm:prSet presAssocID="{1D68A674-1DE5-4323-B32D-53EED5A67125}" presName="linearFlow" presStyleCnt="0">
        <dgm:presLayoutVars>
          <dgm:dir/>
          <dgm:resizeHandles val="exact"/>
        </dgm:presLayoutVars>
      </dgm:prSet>
      <dgm:spPr/>
    </dgm:pt>
    <dgm:pt modelId="{7FAAFE69-1A22-4F50-9954-F168DFBB8BD9}" type="pres">
      <dgm:prSet presAssocID="{804B93FA-FC50-44D0-9416-F9721707436A}" presName="composite" presStyleCnt="0"/>
      <dgm:spPr/>
    </dgm:pt>
    <dgm:pt modelId="{C0B3A958-0776-44B9-B7C7-E8872E090D6B}" type="pres">
      <dgm:prSet presAssocID="{804B93FA-FC50-44D0-9416-F9721707436A}" presName="imgShp" presStyleLbl="fgImgPlace1" presStyleIdx="0" presStyleCnt="3" custLinFactNeighborX="-35848"/>
      <dgm:spPr>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1"/>
        </a:ext>
      </dgm:extLst>
    </dgm:pt>
    <dgm:pt modelId="{ABA808DD-1189-44FF-B581-DD7BBCE32F8A}" type="pres">
      <dgm:prSet presAssocID="{804B93FA-FC50-44D0-9416-F9721707436A}" presName="txShp" presStyleLbl="node1" presStyleIdx="0" presStyleCnt="3" custScaleX="127894">
        <dgm:presLayoutVars>
          <dgm:bulletEnabled val="1"/>
        </dgm:presLayoutVars>
      </dgm:prSet>
      <dgm:spPr/>
    </dgm:pt>
    <dgm:pt modelId="{9DC8D688-8A36-45C4-BF41-B031D213D749}" type="pres">
      <dgm:prSet presAssocID="{CE87CF13-5EC2-475E-81C9-61F1723A5C9B}" presName="spacing" presStyleCnt="0"/>
      <dgm:spPr/>
    </dgm:pt>
    <dgm:pt modelId="{683A1D57-D035-4040-8081-45091B2A1D73}" type="pres">
      <dgm:prSet presAssocID="{5825EADE-16B2-4123-B2A6-E9A2CDA3F6E6}" presName="composite" presStyleCnt="0"/>
      <dgm:spPr/>
    </dgm:pt>
    <dgm:pt modelId="{1AC7A243-61B0-4E04-8942-4D8F704535D2}" type="pres">
      <dgm:prSet presAssocID="{5825EADE-16B2-4123-B2A6-E9A2CDA3F6E6}" presName="imgShp" presStyleLbl="fgImgPlace1" presStyleIdx="1" presStyleCnt="3" custLinFactNeighborX="-35848"/>
      <dgm:spPr>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2"/>
        </a:ext>
      </dgm:extLst>
    </dgm:pt>
    <dgm:pt modelId="{9AA26D14-39E6-4E82-9B46-13471A44E430}" type="pres">
      <dgm:prSet presAssocID="{5825EADE-16B2-4123-B2A6-E9A2CDA3F6E6}" presName="txShp" presStyleLbl="node1" presStyleIdx="1" presStyleCnt="3" custScaleX="127894">
        <dgm:presLayoutVars>
          <dgm:bulletEnabled val="1"/>
        </dgm:presLayoutVars>
      </dgm:prSet>
      <dgm:spPr/>
    </dgm:pt>
    <dgm:pt modelId="{61FBBEDE-778F-4790-BFD2-0154001AE3CC}" type="pres">
      <dgm:prSet presAssocID="{69A4659E-9EF8-4FE9-BE82-8468597C7AC9}" presName="spacing" presStyleCnt="0"/>
      <dgm:spPr/>
    </dgm:pt>
    <dgm:pt modelId="{64A705E1-D376-4AFA-B88E-133E0119C9A6}" type="pres">
      <dgm:prSet presAssocID="{C489C699-D891-4663-B36A-CB27D82EAEB4}" presName="composite" presStyleCnt="0"/>
      <dgm:spPr/>
    </dgm:pt>
    <dgm:pt modelId="{22BDD43C-4E0C-456C-8FF6-04452655EE07}" type="pres">
      <dgm:prSet presAssocID="{C489C699-D891-4663-B36A-CB27D82EAEB4}" presName="imgShp" presStyleLbl="fgImgPlace1" presStyleIdx="2" presStyleCnt="3" custLinFactNeighborX="-35848"/>
      <dgm:spPr>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3"/>
        </a:ext>
      </dgm:extLst>
    </dgm:pt>
    <dgm:pt modelId="{111DDA5F-B481-4D23-8A95-865B9A8A4D1D}" type="pres">
      <dgm:prSet presAssocID="{C489C699-D891-4663-B36A-CB27D82EAEB4}" presName="txShp" presStyleLbl="node1" presStyleIdx="2" presStyleCnt="3" custScaleX="143224" custScaleY="185609">
        <dgm:presLayoutVars>
          <dgm:bulletEnabled val="1"/>
        </dgm:presLayoutVars>
      </dgm:prSet>
      <dgm:spPr/>
    </dgm:pt>
  </dgm:ptLst>
  <dgm:cxnLst>
    <dgm:cxn modelId="{1D50591F-8B32-49C5-86FE-DE090F191C1A}" type="presOf" srcId="{C489C699-D891-4663-B36A-CB27D82EAEB4}" destId="{111DDA5F-B481-4D23-8A95-865B9A8A4D1D}" srcOrd="0" destOrd="0" presId="urn:microsoft.com/office/officeart/2005/8/layout/vList3"/>
    <dgm:cxn modelId="{070FD146-EE3D-4F58-8C2C-90551CC6B923}" type="presOf" srcId="{5825EADE-16B2-4123-B2A6-E9A2CDA3F6E6}" destId="{9AA26D14-39E6-4E82-9B46-13471A44E430}" srcOrd="0" destOrd="0" presId="urn:microsoft.com/office/officeart/2005/8/layout/vList3"/>
    <dgm:cxn modelId="{A046C46C-72B5-4460-B00E-086BBCC164AA}" srcId="{1D68A674-1DE5-4323-B32D-53EED5A67125}" destId="{C489C699-D891-4663-B36A-CB27D82EAEB4}" srcOrd="2" destOrd="0" parTransId="{028C4B8A-9EBE-46C8-818A-802A7DADFB7C}" sibTransId="{149112BE-2428-4B7A-A80F-9A79079CB108}"/>
    <dgm:cxn modelId="{FC0D9555-1C2D-414B-B90D-3581AFC27E6E}" srcId="{1D68A674-1DE5-4323-B32D-53EED5A67125}" destId="{804B93FA-FC50-44D0-9416-F9721707436A}" srcOrd="0" destOrd="0" parTransId="{50E909B0-25B4-47A4-905B-8173D66A3E59}" sibTransId="{CE87CF13-5EC2-475E-81C9-61F1723A5C9B}"/>
    <dgm:cxn modelId="{E2BD8ABB-A19E-4133-BBB7-52DE170BDDE0}" type="presOf" srcId="{804B93FA-FC50-44D0-9416-F9721707436A}" destId="{ABA808DD-1189-44FF-B581-DD7BBCE32F8A}" srcOrd="0" destOrd="0" presId="urn:microsoft.com/office/officeart/2005/8/layout/vList3"/>
    <dgm:cxn modelId="{0AD753D7-2878-4AED-90AD-371B2A785955}" type="presOf" srcId="{1D68A674-1DE5-4323-B32D-53EED5A67125}" destId="{8BA70435-5FAD-42E8-9F23-90240F30B4C7}" srcOrd="0" destOrd="0" presId="urn:microsoft.com/office/officeart/2005/8/layout/vList3"/>
    <dgm:cxn modelId="{06CE58E4-4956-4923-BC92-53936B5BEAD5}" srcId="{1D68A674-1DE5-4323-B32D-53EED5A67125}" destId="{5825EADE-16B2-4123-B2A6-E9A2CDA3F6E6}" srcOrd="1" destOrd="0" parTransId="{CD3E0505-DF9D-420A-8647-4AB2D5890DC2}" sibTransId="{69A4659E-9EF8-4FE9-BE82-8468597C7AC9}"/>
    <dgm:cxn modelId="{74627593-17BD-4299-ADFA-0177717E1693}" type="presParOf" srcId="{8BA70435-5FAD-42E8-9F23-90240F30B4C7}" destId="{7FAAFE69-1A22-4F50-9954-F168DFBB8BD9}" srcOrd="0" destOrd="0" presId="urn:microsoft.com/office/officeart/2005/8/layout/vList3"/>
    <dgm:cxn modelId="{81CB2D54-B393-466B-92A9-E6495341534B}" type="presParOf" srcId="{7FAAFE69-1A22-4F50-9954-F168DFBB8BD9}" destId="{C0B3A958-0776-44B9-B7C7-E8872E090D6B}" srcOrd="0" destOrd="0" presId="urn:microsoft.com/office/officeart/2005/8/layout/vList3"/>
    <dgm:cxn modelId="{85B79684-2890-494A-9CE7-6C5E3018CDC9}" type="presParOf" srcId="{7FAAFE69-1A22-4F50-9954-F168DFBB8BD9}" destId="{ABA808DD-1189-44FF-B581-DD7BBCE32F8A}" srcOrd="1" destOrd="0" presId="urn:microsoft.com/office/officeart/2005/8/layout/vList3"/>
    <dgm:cxn modelId="{DAEA2875-7FE1-407F-ACCE-4506309D0B0C}" type="presParOf" srcId="{8BA70435-5FAD-42E8-9F23-90240F30B4C7}" destId="{9DC8D688-8A36-45C4-BF41-B031D213D749}" srcOrd="1" destOrd="0" presId="urn:microsoft.com/office/officeart/2005/8/layout/vList3"/>
    <dgm:cxn modelId="{03E32E70-6150-4BAA-AE79-72298E2C650E}" type="presParOf" srcId="{8BA70435-5FAD-42E8-9F23-90240F30B4C7}" destId="{683A1D57-D035-4040-8081-45091B2A1D73}" srcOrd="2" destOrd="0" presId="urn:microsoft.com/office/officeart/2005/8/layout/vList3"/>
    <dgm:cxn modelId="{24EE5F70-5B26-46B2-8C08-6BC3BE31671B}" type="presParOf" srcId="{683A1D57-D035-4040-8081-45091B2A1D73}" destId="{1AC7A243-61B0-4E04-8942-4D8F704535D2}" srcOrd="0" destOrd="0" presId="urn:microsoft.com/office/officeart/2005/8/layout/vList3"/>
    <dgm:cxn modelId="{BE6FE939-9A9B-4EF3-A717-3AC1E96C6DB9}" type="presParOf" srcId="{683A1D57-D035-4040-8081-45091B2A1D73}" destId="{9AA26D14-39E6-4E82-9B46-13471A44E430}" srcOrd="1" destOrd="0" presId="urn:microsoft.com/office/officeart/2005/8/layout/vList3"/>
    <dgm:cxn modelId="{E7512C63-2E07-4C76-BC7A-1F61C9D5B8CB}" type="presParOf" srcId="{8BA70435-5FAD-42E8-9F23-90240F30B4C7}" destId="{61FBBEDE-778F-4790-BFD2-0154001AE3CC}" srcOrd="3" destOrd="0" presId="urn:microsoft.com/office/officeart/2005/8/layout/vList3"/>
    <dgm:cxn modelId="{068B26E7-12E6-4007-B228-B13FA564972D}" type="presParOf" srcId="{8BA70435-5FAD-42E8-9F23-90240F30B4C7}" destId="{64A705E1-D376-4AFA-B88E-133E0119C9A6}" srcOrd="4" destOrd="0" presId="urn:microsoft.com/office/officeart/2005/8/layout/vList3"/>
    <dgm:cxn modelId="{3A14FAB2-A712-4808-BD34-DDFDD5377CC8}" type="presParOf" srcId="{64A705E1-D376-4AFA-B88E-133E0119C9A6}" destId="{22BDD43C-4E0C-456C-8FF6-04452655EE07}" srcOrd="0" destOrd="0" presId="urn:microsoft.com/office/officeart/2005/8/layout/vList3"/>
    <dgm:cxn modelId="{20550378-F570-4D42-B58A-48F2122929F7}" type="presParOf" srcId="{64A705E1-D376-4AFA-B88E-133E0119C9A6}" destId="{111DDA5F-B481-4D23-8A95-865B9A8A4D1D}"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768610" y="3402058"/>
          <a:ext cx="4265642" cy="1208756"/>
        </a:xfrm>
        <a:prstGeom prst="roundRect">
          <a:avLst>
            <a:gd name="adj" fmla="val 10000"/>
          </a:avLst>
        </a:prstGeom>
        <a:solidFill>
          <a:srgbClr val="A9D9FD"/>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Ni oti e vica na vula sa mate na sore ni sila </a:t>
          </a:r>
          <a:br>
            <a:rPr lang="es-ES" sz="2000" b="1" kern="1200" dirty="0"/>
          </a:br>
          <a:r>
            <a:rPr lang="en" sz="2000" b="1" kern="1200" dirty="0"/>
            <a:t>(Marika 4:7)</a:t>
          </a:r>
        </a:p>
      </dsp:txBody>
      <dsp:txXfrm>
        <a:off x="6074855" y="3730799"/>
        <a:ext cx="2932845" cy="853463"/>
      </dsp:txXfrm>
    </dsp:sp>
    <dsp:sp modelId="{3E21B8AA-6BE1-48BB-9AA7-0F2EFA4E13D4}">
      <dsp:nvSpPr>
        <dsp:cNvPr id="0" name=""/>
        <dsp:cNvSpPr/>
      </dsp:nvSpPr>
      <dsp:spPr>
        <a:xfrm>
          <a:off x="0" y="3227452"/>
          <a:ext cx="4265642" cy="1383362"/>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en" sz="2000" b="1" u="none" kern="1200" dirty="0"/>
            <a:t>Ni oti na kena gauna, e vua na soreni sila. (Marika 4:8)</a:t>
          </a:r>
        </a:p>
      </dsp:txBody>
      <dsp:txXfrm>
        <a:off x="30388" y="3603681"/>
        <a:ext cx="2925173" cy="976745"/>
      </dsp:txXfrm>
    </dsp:sp>
    <dsp:sp modelId="{39112137-0F1D-44D8-945A-5202FCF184D6}">
      <dsp:nvSpPr>
        <dsp:cNvPr id="0" name=""/>
        <dsp:cNvSpPr/>
      </dsp:nvSpPr>
      <dsp:spPr>
        <a:xfrm>
          <a:off x="4105991" y="0"/>
          <a:ext cx="5149133" cy="1017949"/>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GB" sz="2000" b="1" kern="1200" dirty="0"/>
            <a:t>E</a:t>
          </a:r>
          <a:r>
            <a:rPr lang="en" sz="2000" b="1" kern="1200" dirty="0"/>
            <a:t>na loma ni vica na macawa sa mate na sore ni sila (Marika. 4:5-6)</a:t>
          </a:r>
        </a:p>
      </dsp:txBody>
      <dsp:txXfrm>
        <a:off x="5673092" y="22361"/>
        <a:ext cx="3559671" cy="718740"/>
      </dsp:txXfrm>
    </dsp:sp>
    <dsp:sp modelId="{5804DF38-08B4-4912-B8B9-426D8DAFB991}">
      <dsp:nvSpPr>
        <dsp:cNvPr id="0" name=""/>
        <dsp:cNvSpPr/>
      </dsp:nvSpPr>
      <dsp:spPr>
        <a:xfrm>
          <a:off x="0" y="0"/>
          <a:ext cx="4265642" cy="1017949"/>
        </a:xfrm>
        <a:prstGeom prst="roundRect">
          <a:avLst>
            <a:gd name="adj" fmla="val 10000"/>
          </a:avLst>
        </a:prstGeom>
        <a:solidFill>
          <a:schemeClr val="accent2">
            <a:lumMod val="20000"/>
            <a:lumOff val="8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Ena loma ni vica na siga sa mate na sore ni sila (Marika 4:4)</a:t>
          </a:r>
        </a:p>
      </dsp:txBody>
      <dsp:txXfrm>
        <a:off x="22361" y="22361"/>
        <a:ext cx="2941227" cy="718740"/>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 sz="2500" b="1" kern="1200" dirty="0">
              <a:effectLst>
                <a:outerShdw blurRad="38100" dist="38100" dir="2700000" algn="tl">
                  <a:srgbClr val="000000">
                    <a:alpha val="43137"/>
                  </a:srgbClr>
                </a:outerShdw>
              </a:effectLst>
            </a:rPr>
            <a:t>Ena tutu ni sala</a:t>
          </a: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b="1" kern="1200" dirty="0">
              <a:effectLst>
                <a:outerShdw blurRad="38100" dist="38100" dir="2700000" algn="tl">
                  <a:srgbClr val="000000">
                    <a:alpha val="43137"/>
                  </a:srgbClr>
                </a:outerShdw>
              </a:effectLst>
            </a:rPr>
            <a:t>V</a:t>
          </a:r>
          <a:r>
            <a:rPr lang="en" sz="2500" b="1" kern="1200" dirty="0">
              <a:effectLst>
                <a:outerShdw blurRad="38100" dist="38100" dir="2700000" algn="tl">
                  <a:srgbClr val="000000">
                    <a:alpha val="43137"/>
                  </a:srgbClr>
                </a:outerShdw>
              </a:effectLst>
            </a:rPr>
            <a:t>anua veivatu</a:t>
          </a: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b="1" kern="1200" dirty="0">
              <a:effectLst>
                <a:outerShdw blurRad="38100" dist="38100" dir="2700000" algn="tl">
                  <a:srgbClr val="000000">
                    <a:alpha val="43137"/>
                  </a:srgbClr>
                </a:outerShdw>
              </a:effectLst>
            </a:rPr>
            <a:t>W</a:t>
          </a:r>
          <a:r>
            <a:rPr lang="en" sz="2500" b="1" kern="1200" dirty="0">
              <a:effectLst>
                <a:outerShdw blurRad="38100" dist="38100" dir="2700000" algn="tl">
                  <a:srgbClr val="000000">
                    <a:alpha val="43137"/>
                  </a:srgbClr>
                </a:outerShdw>
              </a:effectLst>
            </a:rPr>
            <a:t>a vaka votona</a:t>
          </a: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b="1" kern="1200" dirty="0">
              <a:effectLst>
                <a:outerShdw blurRad="38100" dist="38100" dir="2700000" algn="tl">
                  <a:srgbClr val="000000">
                    <a:alpha val="43137"/>
                  </a:srgbClr>
                </a:outerShdw>
              </a:effectLst>
            </a:rPr>
            <a:t>Q</a:t>
          </a:r>
          <a:r>
            <a:rPr lang="en" sz="2500" b="1" kern="1200" dirty="0">
              <a:effectLst>
                <a:outerShdw blurRad="38100" dist="38100" dir="2700000" algn="tl">
                  <a:srgbClr val="000000">
                    <a:alpha val="43137"/>
                  </a:srgbClr>
                </a:outerShdw>
              </a:effectLst>
            </a:rPr>
            <a:t>ele vinaka</a:t>
          </a: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252382" y="3402058"/>
          <a:ext cx="5002742" cy="1208756"/>
        </a:xfrm>
        <a:prstGeom prst="roundRect">
          <a:avLst>
            <a:gd name="adj" fmla="val 10000"/>
          </a:avLst>
        </a:prstGeom>
        <a:solidFill>
          <a:srgbClr val="A9D9FD">
            <a:alpha val="90000"/>
          </a:srgbClr>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Era rogoca na vosa ia era sega ni vosota (Mk 4:18-19)</a:t>
          </a:r>
        </a:p>
      </dsp:txBody>
      <dsp:txXfrm>
        <a:off x="5779757" y="3730799"/>
        <a:ext cx="3448815" cy="853463"/>
      </dsp:txXfrm>
    </dsp:sp>
    <dsp:sp modelId="{3E21B8AA-6BE1-48BB-9AA7-0F2EFA4E13D4}">
      <dsp:nvSpPr>
        <dsp:cNvPr id="0" name=""/>
        <dsp:cNvSpPr/>
      </dsp:nvSpPr>
      <dsp:spPr>
        <a:xfrm>
          <a:off x="0" y="3402058"/>
          <a:ext cx="4265642" cy="1208756"/>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Vorata navakatovolei ka sega ni wele. Era vua (Mk 4:20)</a:t>
          </a:r>
        </a:p>
      </dsp:txBody>
      <dsp:txXfrm>
        <a:off x="26552" y="3730799"/>
        <a:ext cx="2932845" cy="853463"/>
      </dsp:txXfrm>
    </dsp:sp>
    <dsp:sp modelId="{39112137-0F1D-44D8-945A-5202FCF184D6}">
      <dsp:nvSpPr>
        <dsp:cNvPr id="0" name=""/>
        <dsp:cNvSpPr/>
      </dsp:nvSpPr>
      <dsp:spPr>
        <a:xfrm>
          <a:off x="4895526" y="0"/>
          <a:ext cx="4265642" cy="1263437"/>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Era rogoca na vosa, ka sega ni vosota na veivakatovolei (Marika 4:16-17)</a:t>
          </a:r>
        </a:p>
      </dsp:txBody>
      <dsp:txXfrm>
        <a:off x="6202973" y="27754"/>
        <a:ext cx="2930441" cy="892069"/>
      </dsp:txXfrm>
    </dsp:sp>
    <dsp:sp modelId="{5804DF38-08B4-4912-B8B9-426D8DAFB991}">
      <dsp:nvSpPr>
        <dsp:cNvPr id="0" name=""/>
        <dsp:cNvSpPr/>
      </dsp:nvSpPr>
      <dsp:spPr>
        <a:xfrm>
          <a:off x="0" y="0"/>
          <a:ext cx="4626915" cy="1263437"/>
        </a:xfrm>
        <a:prstGeom prst="roundRect">
          <a:avLst>
            <a:gd name="adj" fmla="val 10000"/>
          </a:avLst>
        </a:prstGeom>
        <a:solidFill>
          <a:schemeClr val="accent2">
            <a:lumMod val="20000"/>
            <a:lumOff val="8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E sega vei ira na kauwai ka liutaki ira vakatani ko Setani  (Marika 4:15)</a:t>
          </a:r>
        </a:p>
      </dsp:txBody>
      <dsp:txXfrm>
        <a:off x="27754" y="27754"/>
        <a:ext cx="3183332" cy="892069"/>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 sz="2500" b="1" kern="1200" dirty="0">
              <a:effectLst>
                <a:outerShdw blurRad="38100" dist="38100" dir="2700000" algn="tl">
                  <a:srgbClr val="000000">
                    <a:alpha val="43137"/>
                  </a:srgbClr>
                </a:outerShdw>
              </a:effectLst>
            </a:rPr>
            <a:t>Tutu ni sala</a:t>
          </a: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b="1" kern="1200" dirty="0">
              <a:effectLst>
                <a:outerShdw blurRad="38100" dist="38100" dir="2700000" algn="tl">
                  <a:srgbClr val="000000">
                    <a:alpha val="43137"/>
                  </a:srgbClr>
                </a:outerShdw>
              </a:effectLst>
            </a:rPr>
            <a:t>Vanua</a:t>
          </a:r>
          <a:r>
            <a:rPr lang="en" sz="2500" b="1" kern="1200" dirty="0">
              <a:effectLst>
                <a:outerShdw blurRad="38100" dist="38100" dir="2700000" algn="tl">
                  <a:srgbClr val="000000">
                    <a:alpha val="43137"/>
                  </a:srgbClr>
                </a:outerShdw>
              </a:effectLst>
            </a:rPr>
            <a:t> veivatu</a:t>
          </a: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b="1" kern="1200" dirty="0">
              <a:effectLst>
                <a:outerShdw blurRad="38100" dist="38100" dir="2700000" algn="tl">
                  <a:srgbClr val="000000">
                    <a:alpha val="43137"/>
                  </a:srgbClr>
                </a:outerShdw>
              </a:effectLst>
            </a:rPr>
            <a:t>V</a:t>
          </a:r>
          <a:r>
            <a:rPr lang="en" sz="2500" b="1" kern="1200" dirty="0">
              <a:effectLst>
                <a:outerShdw blurRad="38100" dist="38100" dir="2700000" algn="tl">
                  <a:srgbClr val="000000">
                    <a:alpha val="43137"/>
                  </a:srgbClr>
                </a:outerShdw>
              </a:effectLst>
            </a:rPr>
            <a:t>eiwa vaka votona</a:t>
          </a: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 sz="2500" b="1" kern="1200" dirty="0">
              <a:effectLst>
                <a:outerShdw blurRad="38100" dist="38100" dir="2700000" algn="tl">
                  <a:srgbClr val="000000">
                    <a:alpha val="43137"/>
                  </a:srgbClr>
                </a:outerShdw>
              </a:effectLst>
            </a:rPr>
            <a:t>Qele vinaka</a:t>
          </a: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08DD-1189-44FF-B581-DD7BBCE32F8A}">
      <dsp:nvSpPr>
        <dsp:cNvPr id="0" name=""/>
        <dsp:cNvSpPr/>
      </dsp:nvSpPr>
      <dsp:spPr>
        <a:xfrm rot="10800000">
          <a:off x="140352" y="268"/>
          <a:ext cx="1596854" cy="289307"/>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576"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Buroro</a:t>
          </a:r>
          <a:endParaRPr lang="es-ES" sz="2000" kern="1200" dirty="0">
            <a:effectLst>
              <a:outerShdw blurRad="38100" dist="38100" dir="2700000" algn="tl">
                <a:srgbClr val="000000">
                  <a:alpha val="43137"/>
                </a:srgbClr>
              </a:outerShdw>
            </a:effectLst>
          </a:endParaRPr>
        </a:p>
      </dsp:txBody>
      <dsp:txXfrm rot="10800000">
        <a:off x="212679" y="268"/>
        <a:ext cx="1524527" cy="289307"/>
      </dsp:txXfrm>
    </dsp:sp>
    <dsp:sp modelId="{C0B3A958-0776-44B9-B7C7-E8872E090D6B}">
      <dsp:nvSpPr>
        <dsp:cNvPr id="0" name=""/>
        <dsp:cNvSpPr/>
      </dsp:nvSpPr>
      <dsp:spPr>
        <a:xfrm>
          <a:off x="66126" y="268"/>
          <a:ext cx="289307" cy="289307"/>
        </a:xfrm>
        <a:prstGeom prst="ellipse">
          <a:avLst/>
        </a:prstGeom>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AA26D14-39E6-4E82-9B46-13471A44E430}">
      <dsp:nvSpPr>
        <dsp:cNvPr id="0" name=""/>
        <dsp:cNvSpPr/>
      </dsp:nvSpPr>
      <dsp:spPr>
        <a:xfrm rot="10800000">
          <a:off x="140352" y="375935"/>
          <a:ext cx="1596854" cy="289307"/>
        </a:xfrm>
        <a:prstGeom prst="homePlate">
          <a:avLst/>
        </a:prstGeom>
        <a:gradFill rotWithShape="0">
          <a:gsLst>
            <a:gs pos="0">
              <a:schemeClr val="accent2">
                <a:hueOff val="7087515"/>
                <a:satOff val="0"/>
                <a:lumOff val="-7451"/>
                <a:alphaOff val="0"/>
                <a:shade val="51000"/>
                <a:satMod val="130000"/>
              </a:schemeClr>
            </a:gs>
            <a:gs pos="80000">
              <a:schemeClr val="accent2">
                <a:hueOff val="7087515"/>
                <a:satOff val="0"/>
                <a:lumOff val="-7451"/>
                <a:alphaOff val="0"/>
                <a:shade val="93000"/>
                <a:satMod val="130000"/>
              </a:schemeClr>
            </a:gs>
            <a:gs pos="100000">
              <a:schemeClr val="accent2">
                <a:hueOff val="7087515"/>
                <a:satOff val="0"/>
                <a:lumOff val="-7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576"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Sola</a:t>
          </a:r>
          <a:endParaRPr lang="es-ES" sz="2000" kern="1200" dirty="0">
            <a:effectLst>
              <a:outerShdw blurRad="38100" dist="38100" dir="2700000" algn="tl">
                <a:srgbClr val="000000">
                  <a:alpha val="43137"/>
                </a:srgbClr>
              </a:outerShdw>
            </a:effectLst>
          </a:endParaRPr>
        </a:p>
      </dsp:txBody>
      <dsp:txXfrm rot="10800000">
        <a:off x="212679" y="375935"/>
        <a:ext cx="1524527" cy="289307"/>
      </dsp:txXfrm>
    </dsp:sp>
    <dsp:sp modelId="{1AC7A243-61B0-4E04-8942-4D8F704535D2}">
      <dsp:nvSpPr>
        <dsp:cNvPr id="0" name=""/>
        <dsp:cNvSpPr/>
      </dsp:nvSpPr>
      <dsp:spPr>
        <a:xfrm>
          <a:off x="66126" y="375935"/>
          <a:ext cx="289307" cy="289307"/>
        </a:xfrm>
        <a:prstGeom prst="ellipse">
          <a:avLst/>
        </a:prstGeom>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1DDA5F-B481-4D23-8A95-865B9A8A4D1D}">
      <dsp:nvSpPr>
        <dsp:cNvPr id="0" name=""/>
        <dsp:cNvSpPr/>
      </dsp:nvSpPr>
      <dsp:spPr>
        <a:xfrm rot="10800000">
          <a:off x="44648" y="751603"/>
          <a:ext cx="1788261" cy="536980"/>
        </a:xfrm>
        <a:prstGeom prst="homePlat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576"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Vuana matua</a:t>
          </a:r>
          <a:endParaRPr lang="es-ES" sz="2000" kern="1200" dirty="0">
            <a:effectLst>
              <a:outerShdw blurRad="38100" dist="38100" dir="2700000" algn="tl">
                <a:srgbClr val="000000">
                  <a:alpha val="43137"/>
                </a:srgbClr>
              </a:outerShdw>
            </a:effectLst>
          </a:endParaRPr>
        </a:p>
      </dsp:txBody>
      <dsp:txXfrm rot="10800000">
        <a:off x="178893" y="751603"/>
        <a:ext cx="1654016" cy="536980"/>
      </dsp:txXfrm>
    </dsp:sp>
    <dsp:sp modelId="{22BDD43C-4E0C-456C-8FF6-04452655EE07}">
      <dsp:nvSpPr>
        <dsp:cNvPr id="0" name=""/>
        <dsp:cNvSpPr/>
      </dsp:nvSpPr>
      <dsp:spPr>
        <a:xfrm>
          <a:off x="66126" y="875440"/>
          <a:ext cx="289307" cy="289307"/>
        </a:xfrm>
        <a:prstGeom prst="ellipse">
          <a:avLst/>
        </a:prstGeom>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BC017-21D1-4603-8DDA-F0CCFD6B99B1}" type="datetimeFigureOut">
              <a:rPr lang="es-ES" smtClean="0"/>
              <a:t>26/07/2024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D2432-C65C-4967-AC8B-A6F7478A5871}" type="slidenum">
              <a:rPr lang="es-ES" smtClean="0"/>
              <a:t>‹Nº›</a:t>
            </a:fld>
            <a:endParaRPr lang="es-ES"/>
          </a:p>
        </p:txBody>
      </p:sp>
    </p:spTree>
    <p:extLst>
      <p:ext uri="{BB962C8B-B14F-4D97-AF65-F5344CB8AC3E}">
        <p14:creationId xmlns:p14="http://schemas.microsoft.com/office/powerpoint/2010/main" val="339374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rPr>
              <a:t>PARABLES</a:t>
            </a:r>
          </a:p>
          <a:p>
            <a:endParaRPr lang="en-FJ" dirty="0"/>
          </a:p>
        </p:txBody>
      </p:sp>
      <p:sp>
        <p:nvSpPr>
          <p:cNvPr id="4" name="Slide Number Placeholder 3"/>
          <p:cNvSpPr>
            <a:spLocks noGrp="1"/>
          </p:cNvSpPr>
          <p:nvPr>
            <p:ph type="sldNum" sz="quarter" idx="5"/>
          </p:nvPr>
        </p:nvSpPr>
        <p:spPr/>
        <p:txBody>
          <a:bodyPr/>
          <a:lstStyle/>
          <a:p>
            <a:fld id="{4E7D2432-C65C-4967-AC8B-A6F7478A5871}" type="slidenum">
              <a:rPr lang="es-ES" smtClean="0"/>
              <a:t>1</a:t>
            </a:fld>
            <a:endParaRPr lang="es-ES"/>
          </a:p>
        </p:txBody>
      </p:sp>
    </p:spTree>
    <p:extLst>
      <p:ext uri="{BB962C8B-B14F-4D97-AF65-F5344CB8AC3E}">
        <p14:creationId xmlns:p14="http://schemas.microsoft.com/office/powerpoint/2010/main" val="143473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4E7D2432-C65C-4967-AC8B-A6F7478A5871}" type="slidenum">
              <a:rPr lang="es-ES" smtClean="0"/>
              <a:t>2</a:t>
            </a:fld>
            <a:endParaRPr lang="es-ES"/>
          </a:p>
        </p:txBody>
      </p:sp>
    </p:spTree>
    <p:extLst>
      <p:ext uri="{BB962C8B-B14F-4D97-AF65-F5344CB8AC3E}">
        <p14:creationId xmlns:p14="http://schemas.microsoft.com/office/powerpoint/2010/main" val="1500084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a:solidFill>
                  <a:schemeClr val="accent4"/>
                </a:solidFill>
              </a:rPr>
              <a:t>THE REASON OF EXISTING OF PARABLES</a:t>
            </a:r>
          </a:p>
        </p:txBody>
      </p:sp>
      <p:sp>
        <p:nvSpPr>
          <p:cNvPr id="4" name="Slide Number Placeholder 3"/>
          <p:cNvSpPr>
            <a:spLocks noGrp="1"/>
          </p:cNvSpPr>
          <p:nvPr>
            <p:ph type="sldNum" sz="quarter" idx="5"/>
          </p:nvPr>
        </p:nvSpPr>
        <p:spPr/>
        <p:txBody>
          <a:bodyPr/>
          <a:lstStyle/>
          <a:p>
            <a:fld id="{4E7D2432-C65C-4967-AC8B-A6F7478A5871}" type="slidenum">
              <a:rPr lang="es-ES" smtClean="0"/>
              <a:t>4</a:t>
            </a:fld>
            <a:endParaRPr lang="es-ES"/>
          </a:p>
        </p:txBody>
      </p:sp>
    </p:spTree>
    <p:extLst>
      <p:ext uri="{BB962C8B-B14F-4D97-AF65-F5344CB8AC3E}">
        <p14:creationId xmlns:p14="http://schemas.microsoft.com/office/powerpoint/2010/main" val="64147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a:solidFill>
                  <a:srgbClr val="AC3900"/>
                </a:solidFill>
              </a:rPr>
              <a:t>THE SOWER CAME OUT TO SOW...</a:t>
            </a:r>
          </a:p>
        </p:txBody>
      </p:sp>
      <p:sp>
        <p:nvSpPr>
          <p:cNvPr id="4" name="Slide Number Placeholder 3"/>
          <p:cNvSpPr>
            <a:spLocks noGrp="1"/>
          </p:cNvSpPr>
          <p:nvPr>
            <p:ph type="sldNum" sz="quarter" idx="5"/>
          </p:nvPr>
        </p:nvSpPr>
        <p:spPr/>
        <p:txBody>
          <a:bodyPr/>
          <a:lstStyle/>
          <a:p>
            <a:fld id="{4E7D2432-C65C-4967-AC8B-A6F7478A5871}" type="slidenum">
              <a:rPr lang="es-ES" smtClean="0"/>
              <a:t>6</a:t>
            </a:fld>
            <a:endParaRPr lang="es-ES"/>
          </a:p>
        </p:txBody>
      </p:sp>
    </p:spTree>
    <p:extLst>
      <p:ext uri="{BB962C8B-B14F-4D97-AF65-F5344CB8AC3E}">
        <p14:creationId xmlns:p14="http://schemas.microsoft.com/office/powerpoint/2010/main" val="152690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4E7D2432-C65C-4967-AC8B-A6F7478A5871}" type="slidenum">
              <a:rPr lang="es-ES" smtClean="0"/>
              <a:t>7</a:t>
            </a:fld>
            <a:endParaRPr lang="es-ES"/>
          </a:p>
        </p:txBody>
      </p:sp>
    </p:spTree>
    <p:extLst>
      <p:ext uri="{BB962C8B-B14F-4D97-AF65-F5344CB8AC3E}">
        <p14:creationId xmlns:p14="http://schemas.microsoft.com/office/powerpoint/2010/main" val="2011097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FJ" dirty="0"/>
          </a:p>
        </p:txBody>
      </p:sp>
      <p:sp>
        <p:nvSpPr>
          <p:cNvPr id="4" name="Slide Number Placeholder 3"/>
          <p:cNvSpPr>
            <a:spLocks noGrp="1"/>
          </p:cNvSpPr>
          <p:nvPr>
            <p:ph type="sldNum" sz="quarter" idx="5"/>
          </p:nvPr>
        </p:nvSpPr>
        <p:spPr/>
        <p:txBody>
          <a:bodyPr/>
          <a:lstStyle/>
          <a:p>
            <a:fld id="{4E7D2432-C65C-4967-AC8B-A6F7478A5871}" type="slidenum">
              <a:rPr lang="es-ES" smtClean="0"/>
              <a:t>9</a:t>
            </a:fld>
            <a:endParaRPr lang="es-ES"/>
          </a:p>
        </p:txBody>
      </p:sp>
    </p:spTree>
    <p:extLst>
      <p:ext uri="{BB962C8B-B14F-4D97-AF65-F5344CB8AC3E}">
        <p14:creationId xmlns:p14="http://schemas.microsoft.com/office/powerpoint/2010/main" val="140652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15000"/>
              </a:lnSpc>
              <a:spcAft>
                <a:spcPts val="1000"/>
              </a:spcAft>
            </a:pPr>
            <a:r>
              <a:rPr lang="en" sz="2800" b="1" dirty="0">
                <a:ln w="22225">
                  <a:solidFill>
                    <a:schemeClr val="bg2">
                      <a:lumMod val="90000"/>
                    </a:schemeClr>
                  </a:solidFill>
                  <a:prstDash val="solid"/>
                </a:ln>
                <a:solidFill>
                  <a:schemeClr val="bg2">
                    <a:lumMod val="90000"/>
                  </a:schemeClr>
                </a:solidFill>
              </a:rPr>
              <a:t>GROWTH AND MUSTARD</a:t>
            </a:r>
          </a:p>
        </p:txBody>
      </p:sp>
      <p:sp>
        <p:nvSpPr>
          <p:cNvPr id="4" name="Marcador de número de diapositiva 3"/>
          <p:cNvSpPr>
            <a:spLocks noGrp="1"/>
          </p:cNvSpPr>
          <p:nvPr>
            <p:ph type="sldNum" sz="quarter" idx="5"/>
          </p:nvPr>
        </p:nvSpPr>
        <p:spPr/>
        <p:txBody>
          <a:bodyPr/>
          <a:lstStyle/>
          <a:p>
            <a:fld id="{4E7D2432-C65C-4967-AC8B-A6F7478A5871}" type="slidenum">
              <a:rPr lang="es-ES" smtClean="0"/>
              <a:t>10</a:t>
            </a:fld>
            <a:endParaRPr lang="es-ES"/>
          </a:p>
        </p:txBody>
      </p:sp>
    </p:spTree>
    <p:extLst>
      <p:ext uri="{BB962C8B-B14F-4D97-AF65-F5344CB8AC3E}">
        <p14:creationId xmlns:p14="http://schemas.microsoft.com/office/powerpoint/2010/main" val="3516805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4E7D2432-C65C-4967-AC8B-A6F7478A5871}" type="slidenum">
              <a:rPr lang="es-ES" smtClean="0"/>
              <a:t>11</a:t>
            </a:fld>
            <a:endParaRPr lang="es-ES"/>
          </a:p>
        </p:txBody>
      </p:sp>
    </p:spTree>
    <p:extLst>
      <p:ext uri="{BB962C8B-B14F-4D97-AF65-F5344CB8AC3E}">
        <p14:creationId xmlns:p14="http://schemas.microsoft.com/office/powerpoint/2010/main" val="264720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2431B-1EB7-F00B-43A4-82F6C316596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9224720-258D-2A71-6F2A-7B023599D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CBCA337-5DF3-D4C5-41A6-CB4F2A39FD6F}"/>
              </a:ext>
            </a:extLst>
          </p:cNvPr>
          <p:cNvSpPr>
            <a:spLocks noGrp="1"/>
          </p:cNvSpPr>
          <p:nvPr>
            <p:ph type="dt" sz="half" idx="10"/>
          </p:nvPr>
        </p:nvSpPr>
        <p:spPr/>
        <p:txBody>
          <a:bodyPr/>
          <a:lstStyle/>
          <a:p>
            <a:fld id="{B83F3C6C-ABC7-40AF-8981-6784D4F800DF}" type="datetimeFigureOut">
              <a:rPr lang="es-ES" smtClean="0"/>
              <a:t>26/07/2024</a:t>
            </a:fld>
            <a:endParaRPr lang="es-ES"/>
          </a:p>
        </p:txBody>
      </p:sp>
      <p:sp>
        <p:nvSpPr>
          <p:cNvPr id="5" name="Marcador de pie de página 4">
            <a:extLst>
              <a:ext uri="{FF2B5EF4-FFF2-40B4-BE49-F238E27FC236}">
                <a16:creationId xmlns:a16="http://schemas.microsoft.com/office/drawing/2014/main" id="{6E147193-F216-87A4-6CC0-DDF6008FAF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230795-B7A8-7770-97BC-FAD8BA4E506F}"/>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79750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858E0-65D4-40F5-0C5D-DD5966EB6BB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AFBB28C-9EBC-7E54-82F3-18A8C1C662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51A7F6-7CF9-362E-3553-F9D3231AF5AD}"/>
              </a:ext>
            </a:extLst>
          </p:cNvPr>
          <p:cNvSpPr>
            <a:spLocks noGrp="1"/>
          </p:cNvSpPr>
          <p:nvPr>
            <p:ph type="dt" sz="half" idx="10"/>
          </p:nvPr>
        </p:nvSpPr>
        <p:spPr/>
        <p:txBody>
          <a:bodyPr/>
          <a:lstStyle/>
          <a:p>
            <a:fld id="{B83F3C6C-ABC7-40AF-8981-6784D4F800DF}" type="datetimeFigureOut">
              <a:rPr lang="es-ES" smtClean="0"/>
              <a:t>26/07/2024</a:t>
            </a:fld>
            <a:endParaRPr lang="es-ES"/>
          </a:p>
        </p:txBody>
      </p:sp>
      <p:sp>
        <p:nvSpPr>
          <p:cNvPr id="5" name="Marcador de pie de página 4">
            <a:extLst>
              <a:ext uri="{FF2B5EF4-FFF2-40B4-BE49-F238E27FC236}">
                <a16:creationId xmlns:a16="http://schemas.microsoft.com/office/drawing/2014/main" id="{9C128D42-7CFD-2788-88AD-7E98301289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E1D1AF-501C-883F-CCE5-D55EEB255C8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65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D033C02-79F0-34BD-93E0-3ACFE238DE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74F05AD-CCD7-628F-77E0-D54526BD246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655AAE-6062-60EC-8137-9A55ADAE6894}"/>
              </a:ext>
            </a:extLst>
          </p:cNvPr>
          <p:cNvSpPr>
            <a:spLocks noGrp="1"/>
          </p:cNvSpPr>
          <p:nvPr>
            <p:ph type="dt" sz="half" idx="10"/>
          </p:nvPr>
        </p:nvSpPr>
        <p:spPr/>
        <p:txBody>
          <a:bodyPr/>
          <a:lstStyle/>
          <a:p>
            <a:fld id="{B83F3C6C-ABC7-40AF-8981-6784D4F800DF}" type="datetimeFigureOut">
              <a:rPr lang="es-ES" smtClean="0"/>
              <a:t>26/07/2024</a:t>
            </a:fld>
            <a:endParaRPr lang="es-ES"/>
          </a:p>
        </p:txBody>
      </p:sp>
      <p:sp>
        <p:nvSpPr>
          <p:cNvPr id="5" name="Marcador de pie de página 4">
            <a:extLst>
              <a:ext uri="{FF2B5EF4-FFF2-40B4-BE49-F238E27FC236}">
                <a16:creationId xmlns:a16="http://schemas.microsoft.com/office/drawing/2014/main" id="{13D69D5E-E045-96B4-58AA-0C0E20954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4853F5A-51B6-A212-C0A2-1284E5DEFCCD}"/>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7668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26/07/2024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106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26/07/2024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1428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26/07/2024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7203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26/07/2024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357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26/07/2024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2723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26/07/2024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6826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26/07/2024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846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26/07/2024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90589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CC953-E709-374B-2365-56FA4D7367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482EDB-4824-AA59-6FF4-D9E74DBE8F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9E7E-8C6F-8632-E944-244352F1A573}"/>
              </a:ext>
            </a:extLst>
          </p:cNvPr>
          <p:cNvSpPr>
            <a:spLocks noGrp="1"/>
          </p:cNvSpPr>
          <p:nvPr>
            <p:ph type="dt" sz="half" idx="10"/>
          </p:nvPr>
        </p:nvSpPr>
        <p:spPr/>
        <p:txBody>
          <a:bodyPr/>
          <a:lstStyle/>
          <a:p>
            <a:fld id="{B83F3C6C-ABC7-40AF-8981-6784D4F800DF}" type="datetimeFigureOut">
              <a:rPr lang="es-ES" smtClean="0"/>
              <a:t>26/07/2024</a:t>
            </a:fld>
            <a:endParaRPr lang="es-ES"/>
          </a:p>
        </p:txBody>
      </p:sp>
      <p:sp>
        <p:nvSpPr>
          <p:cNvPr id="5" name="Marcador de pie de página 4">
            <a:extLst>
              <a:ext uri="{FF2B5EF4-FFF2-40B4-BE49-F238E27FC236}">
                <a16:creationId xmlns:a16="http://schemas.microsoft.com/office/drawing/2014/main" id="{4E40406D-BB8E-4A3E-635E-1FDE4B8CAA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5D7D7-37B9-DEDB-47C1-E1513991A97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3875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26/07/2024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84779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26/07/2024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54923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26/07/2024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16203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E1854-9053-B88D-77E6-12927D1EE6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5A6D7-E0AD-1E01-3CBA-8F2661C260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3AB49CB-F2DE-5045-4B4A-DF767574FE22}"/>
              </a:ext>
            </a:extLst>
          </p:cNvPr>
          <p:cNvSpPr>
            <a:spLocks noGrp="1"/>
          </p:cNvSpPr>
          <p:nvPr>
            <p:ph type="dt" sz="half" idx="10"/>
          </p:nvPr>
        </p:nvSpPr>
        <p:spPr/>
        <p:txBody>
          <a:bodyPr/>
          <a:lstStyle/>
          <a:p>
            <a:fld id="{B83F3C6C-ABC7-40AF-8981-6784D4F800DF}" type="datetimeFigureOut">
              <a:rPr lang="es-ES" smtClean="0"/>
              <a:t>26/07/2024</a:t>
            </a:fld>
            <a:endParaRPr lang="es-ES"/>
          </a:p>
        </p:txBody>
      </p:sp>
      <p:sp>
        <p:nvSpPr>
          <p:cNvPr id="5" name="Marcador de pie de página 4">
            <a:extLst>
              <a:ext uri="{FF2B5EF4-FFF2-40B4-BE49-F238E27FC236}">
                <a16:creationId xmlns:a16="http://schemas.microsoft.com/office/drawing/2014/main" id="{E2E87A74-D691-F45E-AF6E-DF8318B4722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D3D429-1056-3233-4091-044CC1F12A34}"/>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95770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C17DD-B2E9-D96A-763A-542FBE3BFC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535A7C-269E-0AFE-19BE-1ED78E2B9B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86126C8-323A-83D1-3FD0-8B75B1CAE3B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EFADCD1-4E23-058E-7C88-72C7347EA474}"/>
              </a:ext>
            </a:extLst>
          </p:cNvPr>
          <p:cNvSpPr>
            <a:spLocks noGrp="1"/>
          </p:cNvSpPr>
          <p:nvPr>
            <p:ph type="dt" sz="half" idx="10"/>
          </p:nvPr>
        </p:nvSpPr>
        <p:spPr/>
        <p:txBody>
          <a:bodyPr/>
          <a:lstStyle/>
          <a:p>
            <a:fld id="{B83F3C6C-ABC7-40AF-8981-6784D4F800DF}" type="datetimeFigureOut">
              <a:rPr lang="es-ES" smtClean="0"/>
              <a:t>26/07/2024</a:t>
            </a:fld>
            <a:endParaRPr lang="es-ES"/>
          </a:p>
        </p:txBody>
      </p:sp>
      <p:sp>
        <p:nvSpPr>
          <p:cNvPr id="6" name="Marcador de pie de página 5">
            <a:extLst>
              <a:ext uri="{FF2B5EF4-FFF2-40B4-BE49-F238E27FC236}">
                <a16:creationId xmlns:a16="http://schemas.microsoft.com/office/drawing/2014/main" id="{F7B63B27-094E-ACFA-FEF4-945566E8F6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401A431-2AED-F499-B830-496863AFF279}"/>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075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3C281-7C09-8869-A6FB-5756AAC8345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84629B-F1CD-21EC-8036-BB9F2B321D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0C346B5-FF33-AC5E-9B3F-D5E1D5C78E2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915671B-3D11-886F-4EF4-5BA38E82F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925FD56-A2AC-8AA2-C393-C8216D6236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9A3448F-6773-F3A4-8485-6800A771CB3E}"/>
              </a:ext>
            </a:extLst>
          </p:cNvPr>
          <p:cNvSpPr>
            <a:spLocks noGrp="1"/>
          </p:cNvSpPr>
          <p:nvPr>
            <p:ph type="dt" sz="half" idx="10"/>
          </p:nvPr>
        </p:nvSpPr>
        <p:spPr/>
        <p:txBody>
          <a:bodyPr/>
          <a:lstStyle/>
          <a:p>
            <a:fld id="{B83F3C6C-ABC7-40AF-8981-6784D4F800DF}" type="datetimeFigureOut">
              <a:rPr lang="es-ES" smtClean="0"/>
              <a:t>26/07/2024</a:t>
            </a:fld>
            <a:endParaRPr lang="es-ES"/>
          </a:p>
        </p:txBody>
      </p:sp>
      <p:sp>
        <p:nvSpPr>
          <p:cNvPr id="8" name="Marcador de pie de página 7">
            <a:extLst>
              <a:ext uri="{FF2B5EF4-FFF2-40B4-BE49-F238E27FC236}">
                <a16:creationId xmlns:a16="http://schemas.microsoft.com/office/drawing/2014/main" id="{01C63226-2A76-3746-A27A-AB80AAB931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B9363B-F98E-6F6D-43C1-EA257A38A9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7712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78331-7434-F473-3533-B69530ED3FA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46C762-36CD-6820-A2C0-504E0A3044C4}"/>
              </a:ext>
            </a:extLst>
          </p:cNvPr>
          <p:cNvSpPr>
            <a:spLocks noGrp="1"/>
          </p:cNvSpPr>
          <p:nvPr>
            <p:ph type="dt" sz="half" idx="10"/>
          </p:nvPr>
        </p:nvSpPr>
        <p:spPr/>
        <p:txBody>
          <a:bodyPr/>
          <a:lstStyle/>
          <a:p>
            <a:fld id="{B83F3C6C-ABC7-40AF-8981-6784D4F800DF}" type="datetimeFigureOut">
              <a:rPr lang="es-ES" smtClean="0"/>
              <a:t>26/07/2024</a:t>
            </a:fld>
            <a:endParaRPr lang="es-ES"/>
          </a:p>
        </p:txBody>
      </p:sp>
      <p:sp>
        <p:nvSpPr>
          <p:cNvPr id="4" name="Marcador de pie de página 3">
            <a:extLst>
              <a:ext uri="{FF2B5EF4-FFF2-40B4-BE49-F238E27FC236}">
                <a16:creationId xmlns:a16="http://schemas.microsoft.com/office/drawing/2014/main" id="{C6F36B82-709A-B5D6-129D-DDF91D219FE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6EA9A60-62E7-77E0-5260-F5C5FCF34863}"/>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1344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E25FCA5-129F-A028-6847-B0614C645522}"/>
              </a:ext>
            </a:extLst>
          </p:cNvPr>
          <p:cNvSpPr>
            <a:spLocks noGrp="1"/>
          </p:cNvSpPr>
          <p:nvPr>
            <p:ph type="dt" sz="half" idx="10"/>
          </p:nvPr>
        </p:nvSpPr>
        <p:spPr/>
        <p:txBody>
          <a:bodyPr/>
          <a:lstStyle/>
          <a:p>
            <a:fld id="{B83F3C6C-ABC7-40AF-8981-6784D4F800DF}" type="datetimeFigureOut">
              <a:rPr lang="es-ES" smtClean="0"/>
              <a:t>26/07/2024</a:t>
            </a:fld>
            <a:endParaRPr lang="es-ES"/>
          </a:p>
        </p:txBody>
      </p:sp>
      <p:sp>
        <p:nvSpPr>
          <p:cNvPr id="3" name="Marcador de pie de página 2">
            <a:extLst>
              <a:ext uri="{FF2B5EF4-FFF2-40B4-BE49-F238E27FC236}">
                <a16:creationId xmlns:a16="http://schemas.microsoft.com/office/drawing/2014/main" id="{37362C6C-FD46-D6B6-656D-99333DC7381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C43A4-4D65-8495-CA42-5483F9B3B6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12990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5BADC-ED79-30A4-3D79-5CF16BBE11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EA37E7-0BE7-8BF8-67F4-119F86D6A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1054B89-28A2-A125-306B-699048836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AC0811-46D8-DBE8-261C-830F1E93F453}"/>
              </a:ext>
            </a:extLst>
          </p:cNvPr>
          <p:cNvSpPr>
            <a:spLocks noGrp="1"/>
          </p:cNvSpPr>
          <p:nvPr>
            <p:ph type="dt" sz="half" idx="10"/>
          </p:nvPr>
        </p:nvSpPr>
        <p:spPr/>
        <p:txBody>
          <a:bodyPr/>
          <a:lstStyle/>
          <a:p>
            <a:fld id="{B83F3C6C-ABC7-40AF-8981-6784D4F800DF}" type="datetimeFigureOut">
              <a:rPr lang="es-ES" smtClean="0"/>
              <a:t>26/07/2024</a:t>
            </a:fld>
            <a:endParaRPr lang="es-ES"/>
          </a:p>
        </p:txBody>
      </p:sp>
      <p:sp>
        <p:nvSpPr>
          <p:cNvPr id="6" name="Marcador de pie de página 5">
            <a:extLst>
              <a:ext uri="{FF2B5EF4-FFF2-40B4-BE49-F238E27FC236}">
                <a16:creationId xmlns:a16="http://schemas.microsoft.com/office/drawing/2014/main" id="{35C89B8E-8E6E-E31B-C261-2B541B081F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7AB2093-BC89-D65F-24A6-5F68C6B6387A}"/>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7057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CC500-F119-570A-718F-E63118799E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BC43199-765C-6C6E-072D-07AA15175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2B6C37-9A9D-02E9-F6EB-3294E69E6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0F6D76-F2B7-8799-96DF-C578209A9A87}"/>
              </a:ext>
            </a:extLst>
          </p:cNvPr>
          <p:cNvSpPr>
            <a:spLocks noGrp="1"/>
          </p:cNvSpPr>
          <p:nvPr>
            <p:ph type="dt" sz="half" idx="10"/>
          </p:nvPr>
        </p:nvSpPr>
        <p:spPr/>
        <p:txBody>
          <a:bodyPr/>
          <a:lstStyle/>
          <a:p>
            <a:fld id="{B83F3C6C-ABC7-40AF-8981-6784D4F800DF}" type="datetimeFigureOut">
              <a:rPr lang="es-ES" smtClean="0"/>
              <a:t>26/07/2024</a:t>
            </a:fld>
            <a:endParaRPr lang="es-ES"/>
          </a:p>
        </p:txBody>
      </p:sp>
      <p:sp>
        <p:nvSpPr>
          <p:cNvPr id="6" name="Marcador de pie de página 5">
            <a:extLst>
              <a:ext uri="{FF2B5EF4-FFF2-40B4-BE49-F238E27FC236}">
                <a16:creationId xmlns:a16="http://schemas.microsoft.com/office/drawing/2014/main" id="{8767E960-44EA-2B95-FCA6-575C656BCE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1ADAD6-D353-2E30-898A-32E323A7E1E1}"/>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8396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AE9C715-1C13-2014-7369-5DC65227E0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0AC1F11-E218-F4B6-1A6D-C16340255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E7D46E0-18A1-834C-C908-7FC3134D21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3F3C6C-ABC7-40AF-8981-6784D4F800DF}" type="datetimeFigureOut">
              <a:rPr lang="es-ES" smtClean="0"/>
              <a:t>26/07/2024</a:t>
            </a:fld>
            <a:endParaRPr lang="es-ES"/>
          </a:p>
        </p:txBody>
      </p:sp>
      <p:sp>
        <p:nvSpPr>
          <p:cNvPr id="5" name="Marcador de pie de página 4">
            <a:extLst>
              <a:ext uri="{FF2B5EF4-FFF2-40B4-BE49-F238E27FC236}">
                <a16:creationId xmlns:a16="http://schemas.microsoft.com/office/drawing/2014/main" id="{943AD431-2022-2D6F-250B-AB896A366A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9CD201F-7B7A-D8F1-55EF-F522376893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7E46DF-C07B-4FCE-A9C6-46C3A1B6B0D9}" type="slidenum">
              <a:rPr lang="es-ES" smtClean="0"/>
              <a:t>‹Nº›</a:t>
            </a:fld>
            <a:endParaRPr lang="es-ES"/>
          </a:p>
        </p:txBody>
      </p:sp>
    </p:spTree>
    <p:extLst>
      <p:ext uri="{BB962C8B-B14F-4D97-AF65-F5344CB8AC3E}">
        <p14:creationId xmlns:p14="http://schemas.microsoft.com/office/powerpoint/2010/main" val="342920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26/07/2024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745028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1.jpeg"/><Relationship Id="rId7" Type="http://schemas.openxmlformats.org/officeDocument/2006/relationships/diagramLayout" Target="../diagrams/layout3.xml"/><Relationship Id="rId12"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46.png"/><Relationship Id="rId5" Type="http://schemas.openxmlformats.org/officeDocument/2006/relationships/image" Target="../media/image42.png"/><Relationship Id="rId10" Type="http://schemas.microsoft.com/office/2007/relationships/diagramDrawing" Target="../diagrams/drawing3.xml"/><Relationship Id="rId4" Type="http://schemas.openxmlformats.org/officeDocument/2006/relationships/image" Target="../media/image37.jpe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12" Type="http://schemas.microsoft.com/office/2007/relationships/diagramDrawing" Target="../diagrams/drawing1.xml"/><Relationship Id="rId17"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3.jpg"/><Relationship Id="rId11" Type="http://schemas.openxmlformats.org/officeDocument/2006/relationships/diagramColors" Target="../diagrams/colors1.xml"/><Relationship Id="rId5" Type="http://schemas.openxmlformats.org/officeDocument/2006/relationships/image" Target="../media/image22.jpeg"/><Relationship Id="rId15" Type="http://schemas.openxmlformats.org/officeDocument/2006/relationships/image" Target="../media/image27.png"/><Relationship Id="rId10" Type="http://schemas.openxmlformats.org/officeDocument/2006/relationships/diagramQuickStyle" Target="../diagrams/quickStyle1.xml"/><Relationship Id="rId4" Type="http://schemas.openxmlformats.org/officeDocument/2006/relationships/image" Target="../media/image21.jpeg"/><Relationship Id="rId9" Type="http://schemas.openxmlformats.org/officeDocument/2006/relationships/diagramLayout" Target="../diagrams/layout1.xml"/><Relationship Id="rId14"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5.png"/><Relationship Id="rId3" Type="http://schemas.openxmlformats.org/officeDocument/2006/relationships/image" Target="../media/image30.jpeg"/><Relationship Id="rId7" Type="http://schemas.openxmlformats.org/officeDocument/2006/relationships/diagramColors" Target="../diagrams/colors2.xml"/><Relationship Id="rId12" Type="http://schemas.openxmlformats.org/officeDocument/2006/relationships/image" Target="../media/image34.png"/><Relationship Id="rId17"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33.png"/><Relationship Id="rId5" Type="http://schemas.openxmlformats.org/officeDocument/2006/relationships/diagramLayout" Target="../diagrams/layout2.xml"/><Relationship Id="rId1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diagramData" Target="../diagrams/data2.xml"/><Relationship Id="rId9" Type="http://schemas.openxmlformats.org/officeDocument/2006/relationships/image" Target="../media/image31.png"/><Relationship Id="rId14" Type="http://schemas.openxmlformats.org/officeDocument/2006/relationships/image" Target="../media/image26.svg"/></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41259A-14CC-137A-E0CC-277EF8DC58C4}"/>
              </a:ext>
            </a:extLst>
          </p:cNvPr>
          <p:cNvSpPr txBox="1"/>
          <p:nvPr/>
        </p:nvSpPr>
        <p:spPr>
          <a:xfrm>
            <a:off x="-1" y="3958788"/>
            <a:ext cx="9516534" cy="1107996"/>
          </a:xfrm>
          <a:prstGeom prst="rect">
            <a:avLst/>
          </a:prstGeom>
          <a:noFill/>
        </p:spPr>
        <p:txBody>
          <a:bodyPr wrap="square" rtlCol="0">
            <a:spAutoFit/>
          </a:bodyPr>
          <a:lstStyle/>
          <a:p>
            <a:pPr algn="ctr"/>
            <a:r>
              <a:rPr lang="en" sz="6600" b="1" dirty="0">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rPr>
              <a:t>VOSA VAKATAUTAUVATA</a:t>
            </a:r>
          </a:p>
        </p:txBody>
      </p:sp>
      <p:sp>
        <p:nvSpPr>
          <p:cNvPr id="5" name="CuadroTexto 4">
            <a:extLst>
              <a:ext uri="{FF2B5EF4-FFF2-40B4-BE49-F238E27FC236}">
                <a16:creationId xmlns:a16="http://schemas.microsoft.com/office/drawing/2014/main" id="{67E522BC-B18A-B9DC-6AD7-0754F19ECA89}"/>
              </a:ext>
            </a:extLst>
          </p:cNvPr>
          <p:cNvSpPr txBox="1"/>
          <p:nvPr/>
        </p:nvSpPr>
        <p:spPr>
          <a:xfrm>
            <a:off x="9176578" y="6378943"/>
            <a:ext cx="2330896"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 sz="1600" b="1" dirty="0"/>
              <a:t>Lesoni 4, Jiulai 27, 2024</a:t>
            </a:r>
          </a:p>
        </p:txBody>
      </p:sp>
      <p:sp>
        <p:nvSpPr>
          <p:cNvPr id="2" name="TextBox 1">
            <a:extLst>
              <a:ext uri="{FF2B5EF4-FFF2-40B4-BE49-F238E27FC236}">
                <a16:creationId xmlns:a16="http://schemas.microsoft.com/office/drawing/2014/main" id="{B9D4E33E-5A44-AAE8-19B4-B0322BD6C435}"/>
              </a:ext>
            </a:extLst>
          </p:cNvPr>
          <p:cNvSpPr txBox="1"/>
          <p:nvPr/>
        </p:nvSpPr>
        <p:spPr>
          <a:xfrm>
            <a:off x="864701" y="6378943"/>
            <a:ext cx="5084956" cy="338554"/>
          </a:xfrm>
          <a:prstGeom prst="rect">
            <a:avLst/>
          </a:prstGeom>
          <a:noFill/>
        </p:spPr>
        <p:txBody>
          <a:bodyPr wrap="square" rtlCol="0">
            <a:spAutoFit/>
          </a:bodyPr>
          <a:lstStyle/>
          <a:p>
            <a:r>
              <a:rPr lang="en-GB" sz="1600" b="1" dirty="0" err="1">
                <a:solidFill>
                  <a:schemeClr val="bg1"/>
                </a:solidFill>
              </a:rPr>
              <a:t>Vakadewataka</a:t>
            </a:r>
            <a:r>
              <a:rPr lang="en-GB" sz="1600" b="1" dirty="0">
                <a:solidFill>
                  <a:schemeClr val="bg1"/>
                </a:solidFill>
              </a:rPr>
              <a:t> : </a:t>
            </a:r>
            <a:r>
              <a:rPr lang="en-GB" sz="1600" b="1" dirty="0" err="1">
                <a:solidFill>
                  <a:schemeClr val="bg1"/>
                </a:solidFill>
              </a:rPr>
              <a:t>Sairusi</a:t>
            </a:r>
            <a:r>
              <a:rPr lang="en-GB" sz="1600" b="1" dirty="0">
                <a:solidFill>
                  <a:schemeClr val="bg1"/>
                </a:solidFill>
              </a:rPr>
              <a:t> </a:t>
            </a:r>
            <a:r>
              <a:rPr lang="en-GB" sz="1600" b="1" dirty="0" err="1">
                <a:solidFill>
                  <a:schemeClr val="bg1"/>
                </a:solidFill>
              </a:rPr>
              <a:t>Bosenaqali</a:t>
            </a:r>
            <a:endParaRPr lang="en-FJ" sz="1600" b="1" dirty="0">
              <a:solidFill>
                <a:schemeClr val="bg1"/>
              </a:solidFill>
            </a:endParaRPr>
          </a:p>
        </p:txBody>
      </p:sp>
    </p:spTree>
    <p:extLst>
      <p:ext uri="{BB962C8B-B14F-4D97-AF65-F5344CB8AC3E}">
        <p14:creationId xmlns:p14="http://schemas.microsoft.com/office/powerpoint/2010/main" val="158179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A49F356-FC7D-D4D0-DB76-C58EF6659726}"/>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21" descr="Dibujo en blanco y negro&#10;&#10;Descripción generada automáticamente con confianza baja">
            <a:extLst>
              <a:ext uri="{FF2B5EF4-FFF2-40B4-BE49-F238E27FC236}">
                <a16:creationId xmlns:a16="http://schemas.microsoft.com/office/drawing/2014/main" id="{4B245EE1-9557-849B-8D9C-9CD97985D0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59215" y="2120630"/>
            <a:ext cx="3822485" cy="1482358"/>
          </a:xfrm>
          <a:prstGeom prst="rect">
            <a:avLst/>
          </a:prstGeom>
          <a:ln w="127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6679582-5A52-079D-D1B8-3AE458804CFD}"/>
              </a:ext>
            </a:extLst>
          </p:cNvPr>
          <p:cNvSpPr txBox="1"/>
          <p:nvPr/>
        </p:nvSpPr>
        <p:spPr>
          <a:xfrm>
            <a:off x="0" y="-57150"/>
            <a:ext cx="12191999" cy="769441"/>
          </a:xfrm>
          <a:prstGeom prst="rect">
            <a:avLst/>
          </a:prstGeom>
          <a:noFill/>
        </p:spPr>
        <p:txBody>
          <a:bodyPr wrap="square">
            <a:spAutoFit/>
            <a:scene3d>
              <a:camera prst="orthographicFront"/>
              <a:lightRig rig="threePt" dir="t"/>
            </a:scene3d>
            <a:sp3d extrusionH="57150">
              <a:bevelT w="69850" h="38100" prst="cross"/>
            </a:sp3d>
          </a:bodyPr>
          <a:lstStyle>
            <a:defPPr>
              <a:defRPr lang="es-ES"/>
            </a:defPPr>
            <a:lvl1pPr algn="ctr">
              <a:defRPr sz="4400" b="1">
                <a:ln w="22225">
                  <a:solidFill>
                    <a:schemeClr val="accent2"/>
                  </a:solidFill>
                  <a:prstDash val="solid"/>
                </a:ln>
                <a:solidFill>
                  <a:schemeClr val="accent2">
                    <a:lumMod val="40000"/>
                    <a:lumOff val="60000"/>
                  </a:schemeClr>
                </a:solidFill>
              </a:defRPr>
            </a:lvl1pPr>
          </a:lstStyle>
          <a:p>
            <a:r>
              <a:rPr lang="en" dirty="0">
                <a:ln w="22225">
                  <a:solidFill>
                    <a:schemeClr val="bg2">
                      <a:lumMod val="90000"/>
                    </a:schemeClr>
                  </a:solidFill>
                  <a:prstDash val="solid"/>
                </a:ln>
                <a:solidFill>
                  <a:schemeClr val="bg2">
                    <a:lumMod val="90000"/>
                  </a:schemeClr>
                </a:solidFill>
              </a:rPr>
              <a:t>NA TUBU KEI NA MUSITA</a:t>
            </a:r>
          </a:p>
        </p:txBody>
      </p:sp>
      <p:sp>
        <p:nvSpPr>
          <p:cNvPr id="4" name="CuadroTexto 3">
            <a:extLst>
              <a:ext uri="{FF2B5EF4-FFF2-40B4-BE49-F238E27FC236}">
                <a16:creationId xmlns:a16="http://schemas.microsoft.com/office/drawing/2014/main" id="{9133E214-DE09-4FD1-DD9B-01595DBFB045}"/>
              </a:ext>
            </a:extLst>
          </p:cNvPr>
          <p:cNvSpPr txBox="1"/>
          <p:nvPr/>
        </p:nvSpPr>
        <p:spPr>
          <a:xfrm>
            <a:off x="114300" y="729852"/>
            <a:ext cx="5867400" cy="92333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“Sa kaya talega ko koya, “Sa tautauvata na matanitu ni Kalou, kei na tamata sa laki kaburaka na sila ki na qele;” </a:t>
            </a:r>
            <a:r>
              <a:rPr lang="en" sz="1400" b="1" dirty="0">
                <a:effectLst>
                  <a:outerShdw blurRad="38100" dist="38100" dir="2700000" algn="tl">
                    <a:srgbClr val="000000">
                      <a:alpha val="43137"/>
                    </a:srgbClr>
                  </a:outerShdw>
                </a:effectLst>
                <a:latin typeface="Comic Sans MS" panose="030F0702030302020204" pitchFamily="66" charset="0"/>
              </a:rPr>
              <a:t>(Marika 4:26)</a:t>
            </a:r>
            <a:endParaRPr lang="es-ES" sz="1100" b="1" dirty="0">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6F3F5AE-BA46-9096-8B17-5EB7F22E9EE6}"/>
              </a:ext>
            </a:extLst>
          </p:cNvPr>
          <p:cNvSpPr txBox="1"/>
          <p:nvPr/>
        </p:nvSpPr>
        <p:spPr>
          <a:xfrm>
            <a:off x="114299" y="1639394"/>
            <a:ext cx="5800721" cy="707886"/>
          </a:xfrm>
          <a:prstGeom prst="rect">
            <a:avLst/>
          </a:prstGeom>
          <a:noFill/>
        </p:spPr>
        <p:txBody>
          <a:bodyPr wrap="square" rtlCol="0">
            <a:spAutoFit/>
          </a:bodyPr>
          <a:lstStyle/>
          <a:p>
            <a:pPr>
              <a:spcBef>
                <a:spcPts val="600"/>
              </a:spcBef>
            </a:pPr>
            <a:r>
              <a:rPr lang="en" sz="2000" b="1" dirty="0"/>
              <a:t>Jisu e nanuma na </a:t>
            </a:r>
            <a:r>
              <a:rPr lang="en-GB" sz="2000" b="1" dirty="0"/>
              <a:t>I</a:t>
            </a:r>
            <a:r>
              <a:rPr lang="en" sz="2000" b="1" dirty="0"/>
              <a:t> valavala ni tubu ni sila (Marika 4:28):</a:t>
            </a:r>
          </a:p>
        </p:txBody>
      </p:sp>
      <p:graphicFrame>
        <p:nvGraphicFramePr>
          <p:cNvPr id="2" name="Diagrama 1">
            <a:extLst>
              <a:ext uri="{FF2B5EF4-FFF2-40B4-BE49-F238E27FC236}">
                <a16:creationId xmlns:a16="http://schemas.microsoft.com/office/drawing/2014/main" id="{56C01E1E-25E5-1284-D800-8714ED0F1336}"/>
              </a:ext>
            </a:extLst>
          </p:cNvPr>
          <p:cNvGraphicFramePr/>
          <p:nvPr>
            <p:extLst>
              <p:ext uri="{D42A27DB-BD31-4B8C-83A1-F6EECF244321}">
                <p14:modId xmlns:p14="http://schemas.microsoft.com/office/powerpoint/2010/main" val="2198192188"/>
              </p:ext>
            </p:extLst>
          </p:nvPr>
        </p:nvGraphicFramePr>
        <p:xfrm>
          <a:off x="209547" y="2347281"/>
          <a:ext cx="1877559" cy="12888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uadroTexto 6">
            <a:extLst>
              <a:ext uri="{FF2B5EF4-FFF2-40B4-BE49-F238E27FC236}">
                <a16:creationId xmlns:a16="http://schemas.microsoft.com/office/drawing/2014/main" id="{2A5515E3-ABF8-648A-766D-5ECFFAD27B7B}"/>
              </a:ext>
            </a:extLst>
          </p:cNvPr>
          <p:cNvSpPr txBox="1"/>
          <p:nvPr/>
        </p:nvSpPr>
        <p:spPr>
          <a:xfrm>
            <a:off x="95238" y="3636133"/>
            <a:ext cx="5800722" cy="707886"/>
          </a:xfrm>
          <a:prstGeom prst="rect">
            <a:avLst/>
          </a:prstGeom>
          <a:noFill/>
        </p:spPr>
        <p:txBody>
          <a:bodyPr wrap="square" rtlCol="0">
            <a:spAutoFit/>
          </a:bodyPr>
          <a:lstStyle/>
          <a:p>
            <a:pPr>
              <a:spcBef>
                <a:spcPts val="600"/>
              </a:spcBef>
            </a:pPr>
            <a:r>
              <a:rPr lang="en" sz="2000" b="1" dirty="0"/>
              <a:t>Ai valavala ka lewa vakatabakidua na Kalou, ka sega ni tamata        (Marika 4:27).</a:t>
            </a:r>
          </a:p>
        </p:txBody>
      </p:sp>
      <p:sp>
        <p:nvSpPr>
          <p:cNvPr id="8" name="CuadroTexto 7">
            <a:extLst>
              <a:ext uri="{FF2B5EF4-FFF2-40B4-BE49-F238E27FC236}">
                <a16:creationId xmlns:a16="http://schemas.microsoft.com/office/drawing/2014/main" id="{5C74D90A-619A-87EE-8492-E24BD32D941B}"/>
              </a:ext>
            </a:extLst>
          </p:cNvPr>
          <p:cNvSpPr txBox="1"/>
          <p:nvPr/>
        </p:nvSpPr>
        <p:spPr>
          <a:xfrm>
            <a:off x="6210300" y="729852"/>
            <a:ext cx="5867400" cy="92333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“Sa vaka e dua na sore ni musita, o koya ni sa tei ena qele, sa lailai sobu vei ira kecega na sore ni kau ena qele” </a:t>
            </a:r>
            <a:r>
              <a:rPr lang="en" sz="1400" b="1" dirty="0">
                <a:effectLst>
                  <a:outerShdw blurRad="38100" dist="38100" dir="2700000" algn="tl">
                    <a:srgbClr val="000000">
                      <a:alpha val="43137"/>
                    </a:srgbClr>
                  </a:outerShdw>
                </a:effectLst>
                <a:latin typeface="Comic Sans MS" panose="030F0702030302020204" pitchFamily="66" charset="0"/>
              </a:rPr>
              <a:t>(Marika 4:31)</a:t>
            </a:r>
            <a:endParaRPr lang="es-ES" sz="1000" b="1" dirty="0">
              <a:effectLst>
                <a:outerShdw blurRad="38100" dist="38100" dir="2700000" algn="tl">
                  <a:srgbClr val="000000">
                    <a:alpha val="43137"/>
                  </a:srgbClr>
                </a:outerShdw>
              </a:effectLst>
              <a:latin typeface="Comic Sans MS" panose="030F0702030302020204" pitchFamily="66" charset="0"/>
            </a:endParaRPr>
          </a:p>
        </p:txBody>
      </p:sp>
      <p:sp>
        <p:nvSpPr>
          <p:cNvPr id="9" name="CuadroTexto 8">
            <a:extLst>
              <a:ext uri="{FF2B5EF4-FFF2-40B4-BE49-F238E27FC236}">
                <a16:creationId xmlns:a16="http://schemas.microsoft.com/office/drawing/2014/main" id="{FDB81604-DD2D-F704-DB39-3349C9671274}"/>
              </a:ext>
            </a:extLst>
          </p:cNvPr>
          <p:cNvSpPr txBox="1"/>
          <p:nvPr/>
        </p:nvSpPr>
        <p:spPr>
          <a:xfrm>
            <a:off x="6162680" y="2694493"/>
            <a:ext cx="3391561" cy="1938992"/>
          </a:xfrm>
          <a:prstGeom prst="rect">
            <a:avLst/>
          </a:prstGeom>
          <a:noFill/>
        </p:spPr>
        <p:txBody>
          <a:bodyPr wrap="square" rtlCol="0">
            <a:spAutoFit/>
          </a:bodyPr>
          <a:lstStyle/>
          <a:p>
            <a:pPr>
              <a:spcBef>
                <a:spcPts val="600"/>
              </a:spcBef>
            </a:pPr>
            <a:r>
              <a:rPr lang="en" sz="2000" b="1" dirty="0"/>
              <a:t>Oti e 50 na siga ni kena kaburaki, sa na tubu me rauta e  30-40 cm ka sa rawa ni tamusuki na vuana. E rawa ni tubu cake me rauta e 7 na mita (23 Ft.).</a:t>
            </a:r>
          </a:p>
        </p:txBody>
      </p:sp>
      <p:cxnSp>
        <p:nvCxnSpPr>
          <p:cNvPr id="12" name="Conector recto 11">
            <a:extLst>
              <a:ext uri="{FF2B5EF4-FFF2-40B4-BE49-F238E27FC236}">
                <a16:creationId xmlns:a16="http://schemas.microsoft.com/office/drawing/2014/main" id="{5DA2ED06-56A0-49F9-68DB-3E63646D14A4}"/>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pic>
        <p:nvPicPr>
          <p:cNvPr id="14" name="Imagen 13" descr="Un dibujo de una persona&#10;&#10;Descripción generada automáticamente con confianza baja">
            <a:extLst>
              <a:ext uri="{FF2B5EF4-FFF2-40B4-BE49-F238E27FC236}">
                <a16:creationId xmlns:a16="http://schemas.microsoft.com/office/drawing/2014/main" id="{EA4DB86F-5B4E-8784-24CE-C5F41FEDA89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54242" y="1882154"/>
            <a:ext cx="2495550" cy="2817337"/>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16" name="Imagen 15" descr="Imagen que contiene persona, exterior, mujer, hombre&#10;&#10;Descripción generada automáticamente">
            <a:extLst>
              <a:ext uri="{FF2B5EF4-FFF2-40B4-BE49-F238E27FC236}">
                <a16:creationId xmlns:a16="http://schemas.microsoft.com/office/drawing/2014/main" id="{8C9D9AD6-0C2D-5C2F-77C2-EC1F271BF31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96123" y="4342925"/>
            <a:ext cx="2358736" cy="2358736"/>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CuadroTexto 23">
            <a:extLst>
              <a:ext uri="{FF2B5EF4-FFF2-40B4-BE49-F238E27FC236}">
                <a16:creationId xmlns:a16="http://schemas.microsoft.com/office/drawing/2014/main" id="{CE22B2D3-3591-86E5-CA8F-CC70D6D7F7B3}"/>
              </a:ext>
            </a:extLst>
          </p:cNvPr>
          <p:cNvSpPr txBox="1"/>
          <p:nvPr/>
        </p:nvSpPr>
        <p:spPr>
          <a:xfrm>
            <a:off x="100011" y="4237051"/>
            <a:ext cx="3462339" cy="1015663"/>
          </a:xfrm>
          <a:prstGeom prst="rect">
            <a:avLst/>
          </a:prstGeom>
          <a:noFill/>
        </p:spPr>
        <p:txBody>
          <a:bodyPr wrap="square">
            <a:spAutoFit/>
          </a:bodyPr>
          <a:lstStyle/>
          <a:p>
            <a:pPr>
              <a:spcBef>
                <a:spcPts val="600"/>
              </a:spcBef>
            </a:pPr>
            <a:r>
              <a:rPr lang="en" sz="2000" b="1" dirty="0"/>
              <a:t>Oqo na sore ni kosipeli ka teivaki ena qele vinaka e lo -mana na tamata vakabauta.</a:t>
            </a:r>
          </a:p>
        </p:txBody>
      </p:sp>
      <p:sp>
        <p:nvSpPr>
          <p:cNvPr id="26" name="CuadroTexto 25">
            <a:extLst>
              <a:ext uri="{FF2B5EF4-FFF2-40B4-BE49-F238E27FC236}">
                <a16:creationId xmlns:a16="http://schemas.microsoft.com/office/drawing/2014/main" id="{0896F7DA-969D-8457-DA5F-32F5268133E0}"/>
              </a:ext>
            </a:extLst>
          </p:cNvPr>
          <p:cNvSpPr txBox="1"/>
          <p:nvPr/>
        </p:nvSpPr>
        <p:spPr>
          <a:xfrm>
            <a:off x="6162680" y="4885414"/>
            <a:ext cx="5881686" cy="1015663"/>
          </a:xfrm>
          <a:prstGeom prst="rect">
            <a:avLst/>
          </a:prstGeom>
          <a:noFill/>
        </p:spPr>
        <p:txBody>
          <a:bodyPr wrap="square">
            <a:spAutoFit/>
          </a:bodyPr>
          <a:lstStyle/>
          <a:p>
            <a:pPr>
              <a:spcBef>
                <a:spcPts val="600"/>
              </a:spcBef>
            </a:pPr>
            <a:r>
              <a:rPr lang="en" sz="2000" b="1" dirty="0"/>
              <a:t>E dina, e ka lailai na kena </a:t>
            </a:r>
            <a:r>
              <a:rPr lang="en-GB" sz="2000" b="1" dirty="0"/>
              <a:t>I</a:t>
            </a:r>
            <a:r>
              <a:rPr lang="en" sz="2000" b="1" dirty="0"/>
              <a:t> tekitekivu: 120 na tamata sega ni “vuli vinaka sara”  ena loma ni dua na vale e Jerusalemi. </a:t>
            </a:r>
          </a:p>
        </p:txBody>
      </p:sp>
      <p:sp>
        <p:nvSpPr>
          <p:cNvPr id="28" name="CuadroTexto 27">
            <a:extLst>
              <a:ext uri="{FF2B5EF4-FFF2-40B4-BE49-F238E27FC236}">
                <a16:creationId xmlns:a16="http://schemas.microsoft.com/office/drawing/2014/main" id="{CD957CFA-C2FB-A3FA-61DE-8DC062159A25}"/>
              </a:ext>
            </a:extLst>
          </p:cNvPr>
          <p:cNvSpPr txBox="1"/>
          <p:nvPr/>
        </p:nvSpPr>
        <p:spPr>
          <a:xfrm>
            <a:off x="6122841" y="1639394"/>
            <a:ext cx="3252775" cy="1015663"/>
          </a:xfrm>
          <a:prstGeom prst="rect">
            <a:avLst/>
          </a:prstGeom>
          <a:noFill/>
        </p:spPr>
        <p:txBody>
          <a:bodyPr wrap="square">
            <a:spAutoFit/>
          </a:bodyPr>
          <a:lstStyle/>
          <a:p>
            <a:pPr>
              <a:spcBef>
                <a:spcPts val="600"/>
              </a:spcBef>
            </a:pPr>
            <a:r>
              <a:rPr lang="en" sz="2000" b="1" dirty="0"/>
              <a:t>Na matanitu ni Kalou sa tautauvata kei na sore ni musita (Mark 4:30-31).</a:t>
            </a:r>
          </a:p>
        </p:txBody>
      </p:sp>
      <p:sp>
        <p:nvSpPr>
          <p:cNvPr id="30" name="CuadroTexto 29">
            <a:extLst>
              <a:ext uri="{FF2B5EF4-FFF2-40B4-BE49-F238E27FC236}">
                <a16:creationId xmlns:a16="http://schemas.microsoft.com/office/drawing/2014/main" id="{F519F5FB-6051-0E07-9319-FF08FA4499B3}"/>
              </a:ext>
            </a:extLst>
          </p:cNvPr>
          <p:cNvSpPr txBox="1"/>
          <p:nvPr/>
        </p:nvSpPr>
        <p:spPr>
          <a:xfrm>
            <a:off x="6162680" y="5845228"/>
            <a:ext cx="5969141" cy="707886"/>
          </a:xfrm>
          <a:prstGeom prst="rect">
            <a:avLst/>
          </a:prstGeom>
          <a:noFill/>
        </p:spPr>
        <p:txBody>
          <a:bodyPr wrap="square">
            <a:spAutoFit/>
          </a:bodyPr>
          <a:lstStyle/>
          <a:p>
            <a:pPr>
              <a:spcBef>
                <a:spcPts val="600"/>
              </a:spcBef>
            </a:pPr>
            <a:r>
              <a:rPr lang="en" sz="2000" b="1" dirty="0"/>
              <a:t>Ia sa roboti vuravura taucoko, ka yaco me lotu ka levu duadua kina na tamata vakabauta.</a:t>
            </a:r>
            <a:endParaRPr lang="es-ES" sz="2000" dirty="0"/>
          </a:p>
        </p:txBody>
      </p:sp>
      <p:sp>
        <p:nvSpPr>
          <p:cNvPr id="13" name="CuadroTexto 12">
            <a:extLst>
              <a:ext uri="{FF2B5EF4-FFF2-40B4-BE49-F238E27FC236}">
                <a16:creationId xmlns:a16="http://schemas.microsoft.com/office/drawing/2014/main" id="{BB501A1F-FE54-8CA2-748A-928CE1284882}"/>
              </a:ext>
            </a:extLst>
          </p:cNvPr>
          <p:cNvSpPr txBox="1"/>
          <p:nvPr/>
        </p:nvSpPr>
        <p:spPr>
          <a:xfrm>
            <a:off x="95238" y="5184954"/>
            <a:ext cx="3462339" cy="1631216"/>
          </a:xfrm>
          <a:prstGeom prst="rect">
            <a:avLst/>
          </a:prstGeom>
          <a:noFill/>
        </p:spPr>
        <p:txBody>
          <a:bodyPr wrap="square">
            <a:spAutoFit/>
          </a:bodyPr>
          <a:lstStyle/>
          <a:p>
            <a:pPr>
              <a:spcBef>
                <a:spcPts val="600"/>
              </a:spcBef>
            </a:pPr>
            <a:r>
              <a:rPr lang="en" sz="2000" b="1" dirty="0"/>
              <a:t>Ena cakacaka ni Yalo Tabu, eda eda na tubu cake tikoga ena dina ... </a:t>
            </a:r>
            <a:r>
              <a:rPr lang="en-GB" sz="2000" b="1" dirty="0"/>
              <a:t>M</a:t>
            </a:r>
            <a:r>
              <a:rPr lang="en" sz="2000" b="1" dirty="0"/>
              <a:t>e yacova ni lako mai o Jisu (Marika 4:29;</a:t>
            </a:r>
            <a:br>
              <a:rPr lang="en" sz="2000" b="1" dirty="0"/>
            </a:br>
            <a:r>
              <a:rPr lang="en" sz="2000" b="1" dirty="0"/>
              <a:t>Maciu 13:39).</a:t>
            </a:r>
          </a:p>
        </p:txBody>
      </p:sp>
    </p:spTree>
    <p:extLst>
      <p:ext uri="{BB962C8B-B14F-4D97-AF65-F5344CB8AC3E}">
        <p14:creationId xmlns:p14="http://schemas.microsoft.com/office/powerpoint/2010/main" val="124560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0B3A958-0776-44B9-B7C7-E8872E090D6B}"/>
                                            </p:graphicEl>
                                          </p:spTgt>
                                        </p:tgtEl>
                                        <p:attrNameLst>
                                          <p:attrName>style.visibility</p:attrName>
                                        </p:attrNameLst>
                                      </p:cBhvr>
                                      <p:to>
                                        <p:strVal val="visible"/>
                                      </p:to>
                                    </p:set>
                                    <p:anim calcmode="lin" valueType="num">
                                      <p:cBhvr>
                                        <p:cTn id="32" dur="500" fill="hold"/>
                                        <p:tgtEl>
                                          <p:spTgt spid="2">
                                            <p:graphicEl>
                                              <a:dgm id="{C0B3A958-0776-44B9-B7C7-E8872E090D6B}"/>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0B3A958-0776-44B9-B7C7-E8872E090D6B}"/>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0B3A958-0776-44B9-B7C7-E8872E090D6B}"/>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ABA808DD-1189-44FF-B581-DD7BBCE32F8A}"/>
                                            </p:graphicEl>
                                          </p:spTgt>
                                        </p:tgtEl>
                                        <p:attrNameLst>
                                          <p:attrName>style.visibility</p:attrName>
                                        </p:attrNameLst>
                                      </p:cBhvr>
                                      <p:to>
                                        <p:strVal val="visible"/>
                                      </p:to>
                                    </p:set>
                                    <p:animEffect transition="in" filter="wipe(left)">
                                      <p:cBhvr>
                                        <p:cTn id="38" dur="500"/>
                                        <p:tgtEl>
                                          <p:spTgt spid="2">
                                            <p:graphicEl>
                                              <a:dgm id="{ABA808DD-1189-44FF-B581-DD7BBCE32F8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1AC7A243-61B0-4E04-8942-4D8F704535D2}"/>
                                            </p:graphicEl>
                                          </p:spTgt>
                                        </p:tgtEl>
                                        <p:attrNameLst>
                                          <p:attrName>style.visibility</p:attrName>
                                        </p:attrNameLst>
                                      </p:cBhvr>
                                      <p:to>
                                        <p:strVal val="visible"/>
                                      </p:to>
                                    </p:set>
                                    <p:anim calcmode="lin" valueType="num">
                                      <p:cBhvr>
                                        <p:cTn id="43" dur="500" fill="hold"/>
                                        <p:tgtEl>
                                          <p:spTgt spid="2">
                                            <p:graphicEl>
                                              <a:dgm id="{1AC7A243-61B0-4E04-8942-4D8F704535D2}"/>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1AC7A243-61B0-4E04-8942-4D8F704535D2}"/>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1AC7A243-61B0-4E04-8942-4D8F704535D2}"/>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AA26D14-39E6-4E82-9B46-13471A44E430}"/>
                                            </p:graphicEl>
                                          </p:spTgt>
                                        </p:tgtEl>
                                        <p:attrNameLst>
                                          <p:attrName>style.visibility</p:attrName>
                                        </p:attrNameLst>
                                      </p:cBhvr>
                                      <p:to>
                                        <p:strVal val="visible"/>
                                      </p:to>
                                    </p:set>
                                    <p:animEffect transition="in" filter="wipe(left)">
                                      <p:cBhvr>
                                        <p:cTn id="49" dur="500"/>
                                        <p:tgtEl>
                                          <p:spTgt spid="2">
                                            <p:graphicEl>
                                              <a:dgm id="{9AA26D14-39E6-4E82-9B46-13471A44E43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22BDD43C-4E0C-456C-8FF6-04452655EE07}"/>
                                            </p:graphicEl>
                                          </p:spTgt>
                                        </p:tgtEl>
                                        <p:attrNameLst>
                                          <p:attrName>style.visibility</p:attrName>
                                        </p:attrNameLst>
                                      </p:cBhvr>
                                      <p:to>
                                        <p:strVal val="visible"/>
                                      </p:to>
                                    </p:set>
                                    <p:anim calcmode="lin" valueType="num">
                                      <p:cBhvr>
                                        <p:cTn id="54" dur="500" fill="hold"/>
                                        <p:tgtEl>
                                          <p:spTgt spid="2">
                                            <p:graphicEl>
                                              <a:dgm id="{22BDD43C-4E0C-456C-8FF6-04452655EE0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22BDD43C-4E0C-456C-8FF6-04452655EE0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22BDD43C-4E0C-456C-8FF6-04452655EE07}"/>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111DDA5F-B481-4D23-8A95-865B9A8A4D1D}"/>
                                            </p:graphicEl>
                                          </p:spTgt>
                                        </p:tgtEl>
                                        <p:attrNameLst>
                                          <p:attrName>style.visibility</p:attrName>
                                        </p:attrNameLst>
                                      </p:cBhvr>
                                      <p:to>
                                        <p:strVal val="visible"/>
                                      </p:to>
                                    </p:set>
                                    <p:animEffect transition="in" filter="wipe(left)">
                                      <p:cBhvr>
                                        <p:cTn id="60" dur="500"/>
                                        <p:tgtEl>
                                          <p:spTgt spid="2">
                                            <p:graphicEl>
                                              <a:dgm id="{111DDA5F-B481-4D23-8A95-865B9A8A4D1D}"/>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fltVal val="0"/>
                                          </p:val>
                                        </p:tav>
                                        <p:tav tm="100000">
                                          <p:val>
                                            <p:strVal val="#ppt_w"/>
                                          </p:val>
                                        </p:tav>
                                      </p:tavLst>
                                    </p:anim>
                                    <p:anim calcmode="lin" valueType="num">
                                      <p:cBhvr>
                                        <p:cTn id="66" dur="1000" fill="hold"/>
                                        <p:tgtEl>
                                          <p:spTgt spid="16"/>
                                        </p:tgtEl>
                                        <p:attrNameLst>
                                          <p:attrName>ppt_h</p:attrName>
                                        </p:attrNameLst>
                                      </p:cBhvr>
                                      <p:tavLst>
                                        <p:tav tm="0">
                                          <p:val>
                                            <p:fltVal val="0"/>
                                          </p:val>
                                        </p:tav>
                                        <p:tav tm="100000">
                                          <p:val>
                                            <p:strVal val="#ppt_h"/>
                                          </p:val>
                                        </p:tav>
                                      </p:tavLst>
                                    </p:anim>
                                    <p:anim calcmode="lin" valueType="num">
                                      <p:cBhvr>
                                        <p:cTn id="67" dur="1000" fill="hold"/>
                                        <p:tgtEl>
                                          <p:spTgt spid="16"/>
                                        </p:tgtEl>
                                        <p:attrNameLst>
                                          <p:attrName>style.rotation</p:attrName>
                                        </p:attrNameLst>
                                      </p:cBhvr>
                                      <p:tavLst>
                                        <p:tav tm="0">
                                          <p:val>
                                            <p:fltVal val="90"/>
                                          </p:val>
                                        </p:tav>
                                        <p:tav tm="100000">
                                          <p:val>
                                            <p:fltVal val="0"/>
                                          </p:val>
                                        </p:tav>
                                      </p:tavLst>
                                    </p:anim>
                                    <p:animEffect transition="in" filter="fade">
                                      <p:cBhvr>
                                        <p:cTn id="68" dur="1000"/>
                                        <p:tgtEl>
                                          <p:spTgt spid="16"/>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left)">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left)">
                                      <p:cBhvr>
                                        <p:cTn id="104" dur="500"/>
                                        <p:tgtEl>
                                          <p:spTgt spid="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left)">
                                      <p:cBhvr>
                                        <p:cTn id="109" dur="500"/>
                                        <p:tgtEl>
                                          <p:spTgt spid="2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wipe(left)">
                                      <p:cBhvr>
                                        <p:cTn id="1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uiExpand="1">
        <p:bldSub>
          <a:bldDgm bld="one"/>
        </p:bldSub>
      </p:bldGraphic>
      <p:bldP spid="7" grpId="0"/>
      <p:bldP spid="8" grpId="0" animBg="1"/>
      <p:bldP spid="9" grpId="0"/>
      <p:bldP spid="24" grpId="0"/>
      <p:bldP spid="26" grpId="0"/>
      <p:bldP spid="28" grpId="0"/>
      <p:bldP spid="3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639694-5BEF-CF76-0265-637437A0C8DF}"/>
              </a:ext>
            </a:extLst>
          </p:cNvPr>
          <p:cNvSpPr txBox="1"/>
          <p:nvPr/>
        </p:nvSpPr>
        <p:spPr>
          <a:xfrm>
            <a:off x="1268445" y="676074"/>
            <a:ext cx="9699662" cy="5262979"/>
          </a:xfrm>
          <a:prstGeom prst="rect">
            <a:avLst/>
          </a:prstGeom>
          <a:noFill/>
        </p:spPr>
        <p:txBody>
          <a:bodyPr wrap="square">
            <a:spAutoFit/>
          </a:bodyPr>
          <a:lstStyle/>
          <a:p>
            <a:pPr>
              <a:spcBef>
                <a:spcPts val="600"/>
              </a:spcBef>
            </a:pPr>
            <a:r>
              <a:rPr lang="en" sz="2400" b="1" dirty="0">
                <a:solidFill>
                  <a:srgbClr val="354800"/>
                </a:solidFill>
                <a:latin typeface="Constantia" panose="02030602050306030303" pitchFamily="18" charset="0"/>
              </a:rPr>
              <a:t>“E kunea ena vosa vakatautauvata na </a:t>
            </a:r>
            <a:r>
              <a:rPr lang="en-GB" sz="2400" b="1" dirty="0" err="1">
                <a:solidFill>
                  <a:srgbClr val="354800"/>
                </a:solidFill>
                <a:latin typeface="Constantia" panose="02030602050306030303" pitchFamily="18" charset="0"/>
              </a:rPr>
              <a:t>i</a:t>
            </a:r>
            <a:r>
              <a:rPr lang="en" sz="2400" b="1" dirty="0">
                <a:solidFill>
                  <a:srgbClr val="354800"/>
                </a:solidFill>
                <a:latin typeface="Constantia" panose="02030602050306030303" pitchFamily="18" charset="0"/>
              </a:rPr>
              <a:t>vakarau vinaka duadua ni kena vakadewataki na dina ni Kalou. Ena veivosa rawarawa kei na yaloyalo kei na kena vakatakarakarataki  e na veika bula, e dolava kina na dina vakayalo ki vei ira na dau rogoci koya, ka solia kina e so na lesoni talei ni a rawa ni calata na nodra vakanananu ka sega ni ra vakadeitaki kina, vakavo ga ni sa semata vata na nona vosa, na draki dina ni bula ni veisiga, na kena </a:t>
            </a:r>
            <a:r>
              <a:rPr lang="en-GB" sz="2400" b="1" dirty="0">
                <a:solidFill>
                  <a:srgbClr val="354800"/>
                </a:solidFill>
                <a:latin typeface="Constantia" panose="02030602050306030303" pitchFamily="18" charset="0"/>
              </a:rPr>
              <a:t>I</a:t>
            </a:r>
            <a:r>
              <a:rPr lang="en" sz="2400" b="1" dirty="0">
                <a:solidFill>
                  <a:srgbClr val="354800"/>
                </a:solidFill>
                <a:latin typeface="Constantia" panose="02030602050306030303" pitchFamily="18" charset="0"/>
              </a:rPr>
              <a:t> tovo kei na veika bula. Oqo na gaunisala e vagolea kina vua na nodra kauwai, vakatataro ka vesuka kina na nodra vakasama me vakota kina ki na nodra vakanananu na </a:t>
            </a:r>
            <a:r>
              <a:rPr lang="en-GB" sz="2400" b="1" dirty="0" err="1">
                <a:solidFill>
                  <a:srgbClr val="354800"/>
                </a:solidFill>
                <a:latin typeface="Constantia" panose="02030602050306030303" pitchFamily="18" charset="0"/>
              </a:rPr>
              <a:t>i</a:t>
            </a:r>
            <a:r>
              <a:rPr lang="en" sz="2400" b="1" dirty="0">
                <a:solidFill>
                  <a:srgbClr val="354800"/>
                </a:solidFill>
                <a:latin typeface="Constantia" panose="02030602050306030303" pitchFamily="18" charset="0"/>
              </a:rPr>
              <a:t>tukutuku ni dina. Sa gaunisala talega ka vakararamataka kina vakalevu na lomadra ko ira era rogoci koya ka me ra qai vakananuma tale ena gauna e muri na veika era a vulica ni ra raica na veika ka semati tu ki na nona vei lesoni, ka nanuma talega na nona veivosa na Qasenivuli vaka lomalagi.</a:t>
            </a:r>
          </a:p>
        </p:txBody>
      </p:sp>
      <p:sp>
        <p:nvSpPr>
          <p:cNvPr id="4" name="CuadroTexto 3">
            <a:extLst>
              <a:ext uri="{FF2B5EF4-FFF2-40B4-BE49-F238E27FC236}">
                <a16:creationId xmlns:a16="http://schemas.microsoft.com/office/drawing/2014/main" id="{93387825-029F-6CD4-E069-AAC21188EC30}"/>
              </a:ext>
            </a:extLst>
          </p:cNvPr>
          <p:cNvSpPr txBox="1"/>
          <p:nvPr/>
        </p:nvSpPr>
        <p:spPr>
          <a:xfrm>
            <a:off x="6018482" y="6012649"/>
            <a:ext cx="4949625" cy="338554"/>
          </a:xfrm>
          <a:prstGeom prst="rect">
            <a:avLst/>
          </a:prstGeom>
          <a:noFill/>
        </p:spPr>
        <p:txBody>
          <a:bodyPr wrap="none" rtlCol="0">
            <a:spAutoFit/>
          </a:bodyPr>
          <a:lstStyle/>
          <a:p>
            <a:pPr algn="r"/>
            <a:r>
              <a:rPr lang="en" sz="1600" b="1" dirty="0">
                <a:solidFill>
                  <a:srgbClr val="354800"/>
                </a:solidFill>
              </a:rPr>
              <a:t>EGW ( Fundamentals of Christian Education, 236)</a:t>
            </a:r>
            <a:endParaRPr lang="es-ES" sz="1600" b="1" dirty="0">
              <a:solidFill>
                <a:srgbClr val="354800"/>
              </a:solidFill>
            </a:endParaRPr>
          </a:p>
        </p:txBody>
      </p:sp>
    </p:spTree>
    <p:extLst>
      <p:ext uri="{BB962C8B-B14F-4D97-AF65-F5344CB8AC3E}">
        <p14:creationId xmlns:p14="http://schemas.microsoft.com/office/powerpoint/2010/main" val="369442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29C59CE-9D5A-4E64-9F64-161998AB2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CE68F091-164F-4E23-76B4-27AC8BC7CBFD}"/>
              </a:ext>
            </a:extLst>
          </p:cNvPr>
          <p:cNvPicPr>
            <a:picLocks noGrp="1" noRot="1" noChangeAspect="1" noMove="1" noResize="1" noEditPoints="1" noAdjustHandles="1" noChangeArrowheads="1" noChangeShapeType="1" noCrop="1"/>
          </p:cNvPicPr>
          <p:nvPr/>
        </p:nvPicPr>
        <p:blipFill rotWithShape="1">
          <a:blip r:embed="rId3"/>
          <a:srcRect l="18833" r="18833"/>
          <a:stretch/>
        </p:blipFill>
        <p:spPr>
          <a:xfrm>
            <a:off x="2" y="2"/>
            <a:ext cx="3326945" cy="4002913"/>
          </a:xfrm>
          <a:custGeom>
            <a:avLst/>
            <a:gdLst/>
            <a:ahLst/>
            <a:cxnLst/>
            <a:rect l="l" t="t" r="r" b="b"/>
            <a:pathLst>
              <a:path w="2873113" h="2520153">
                <a:moveTo>
                  <a:pt x="0" y="0"/>
                </a:moveTo>
                <a:lnTo>
                  <a:pt x="2863050" y="0"/>
                </a:lnTo>
                <a:lnTo>
                  <a:pt x="2860357" y="23417"/>
                </a:lnTo>
                <a:cubicBezTo>
                  <a:pt x="2854714" y="58297"/>
                  <a:pt x="2848787" y="93209"/>
                  <a:pt x="2846577" y="128562"/>
                </a:cubicBezTo>
                <a:cubicBezTo>
                  <a:pt x="2835325" y="313204"/>
                  <a:pt x="2844701" y="497594"/>
                  <a:pt x="2857292" y="681606"/>
                </a:cubicBezTo>
                <a:cubicBezTo>
                  <a:pt x="2874974" y="930009"/>
                  <a:pt x="2873501" y="1179283"/>
                  <a:pt x="2852872" y="1427485"/>
                </a:cubicBezTo>
                <a:cubicBezTo>
                  <a:pt x="2831655" y="1647555"/>
                  <a:pt x="2835660" y="1869138"/>
                  <a:pt x="2864794" y="2088415"/>
                </a:cubicBezTo>
                <a:cubicBezTo>
                  <a:pt x="2882609" y="2212685"/>
                  <a:pt x="2866535" y="2338091"/>
                  <a:pt x="2864794" y="2462992"/>
                </a:cubicBezTo>
                <a:lnTo>
                  <a:pt x="2863832" y="2503401"/>
                </a:lnTo>
                <a:lnTo>
                  <a:pt x="2759379" y="2506812"/>
                </a:lnTo>
                <a:cubicBezTo>
                  <a:pt x="2718815" y="2505399"/>
                  <a:pt x="2678327" y="2501250"/>
                  <a:pt x="2638141" y="2494371"/>
                </a:cubicBezTo>
                <a:cubicBezTo>
                  <a:pt x="2542898" y="2477013"/>
                  <a:pt x="2447655" y="2484775"/>
                  <a:pt x="2352412" y="2491125"/>
                </a:cubicBezTo>
                <a:cubicBezTo>
                  <a:pt x="2090938" y="2508483"/>
                  <a:pt x="1829464" y="2529652"/>
                  <a:pt x="1567101" y="2515539"/>
                </a:cubicBezTo>
                <a:cubicBezTo>
                  <a:pt x="1511098" y="2512576"/>
                  <a:pt x="1456492" y="2499593"/>
                  <a:pt x="1400871" y="2494229"/>
                </a:cubicBezTo>
                <a:cubicBezTo>
                  <a:pt x="1239211" y="2478564"/>
                  <a:pt x="1078187" y="2496912"/>
                  <a:pt x="916909" y="2504391"/>
                </a:cubicBezTo>
                <a:cubicBezTo>
                  <a:pt x="738423" y="2515144"/>
                  <a:pt x="559493" y="2512971"/>
                  <a:pt x="381262" y="2497899"/>
                </a:cubicBezTo>
                <a:cubicBezTo>
                  <a:pt x="284495" y="2488444"/>
                  <a:pt x="187601" y="2485233"/>
                  <a:pt x="90675" y="2486397"/>
                </a:cubicBezTo>
                <a:lnTo>
                  <a:pt x="0" y="2490996"/>
                </a:lnTo>
                <a:close/>
              </a:path>
            </a:pathLst>
          </a:custGeom>
          <a:effectLst>
            <a:outerShdw blurRad="50800" dist="38100" dir="2700000" algn="tl" rotWithShape="0">
              <a:prstClr val="black">
                <a:alpha val="40000"/>
              </a:prstClr>
            </a:outerShdw>
          </a:effectLst>
        </p:spPr>
      </p:pic>
      <p:pic>
        <p:nvPicPr>
          <p:cNvPr id="2" name="Imagen 1" descr="Un grupo de personas con paraguas en la calle&#10;&#10;Descripción generada automáticamente">
            <a:extLst>
              <a:ext uri="{FF2B5EF4-FFF2-40B4-BE49-F238E27FC236}">
                <a16:creationId xmlns:a16="http://schemas.microsoft.com/office/drawing/2014/main" id="{8EB88AA6-7C66-FB7C-E53A-6D1F0994885D}"/>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1287" b="1287"/>
          <a:stretch/>
        </p:blipFill>
        <p:spPr>
          <a:xfrm>
            <a:off x="3479536" y="0"/>
            <a:ext cx="3292739" cy="4010015"/>
          </a:xfrm>
          <a:custGeom>
            <a:avLst/>
            <a:gdLst/>
            <a:ahLst/>
            <a:cxnLst/>
            <a:rect l="l" t="t" r="r" b="b"/>
            <a:pathLst>
              <a:path w="2843573" h="2524634">
                <a:moveTo>
                  <a:pt x="26682" y="0"/>
                </a:moveTo>
                <a:lnTo>
                  <a:pt x="2822452" y="0"/>
                </a:lnTo>
                <a:lnTo>
                  <a:pt x="2820993" y="10824"/>
                </a:lnTo>
                <a:cubicBezTo>
                  <a:pt x="2808235" y="122326"/>
                  <a:pt x="2818697" y="233190"/>
                  <a:pt x="2829285" y="343799"/>
                </a:cubicBezTo>
                <a:cubicBezTo>
                  <a:pt x="2840997" y="479092"/>
                  <a:pt x="2837348" y="615270"/>
                  <a:pt x="2818441" y="749749"/>
                </a:cubicBezTo>
                <a:cubicBezTo>
                  <a:pt x="2807788" y="840800"/>
                  <a:pt x="2808044" y="932796"/>
                  <a:pt x="2819207" y="1023783"/>
                </a:cubicBezTo>
                <a:cubicBezTo>
                  <a:pt x="2837578" y="1193205"/>
                  <a:pt x="2863349" y="1363775"/>
                  <a:pt x="2819207" y="1534090"/>
                </a:cubicBezTo>
                <a:cubicBezTo>
                  <a:pt x="2800453" y="1606554"/>
                  <a:pt x="2806449" y="1682589"/>
                  <a:pt x="2816911" y="1756456"/>
                </a:cubicBezTo>
                <a:cubicBezTo>
                  <a:pt x="2833853" y="1883025"/>
                  <a:pt x="2834796" y="2011227"/>
                  <a:pt x="2819717" y="2138038"/>
                </a:cubicBezTo>
                <a:cubicBezTo>
                  <a:pt x="2811335" y="2205118"/>
                  <a:pt x="2811679" y="2273002"/>
                  <a:pt x="2820738" y="2339992"/>
                </a:cubicBezTo>
                <a:cubicBezTo>
                  <a:pt x="2827117" y="2381582"/>
                  <a:pt x="2826415" y="2423364"/>
                  <a:pt x="2825315" y="2465177"/>
                </a:cubicBezTo>
                <a:lnTo>
                  <a:pt x="2825058" y="2479654"/>
                </a:lnTo>
                <a:lnTo>
                  <a:pt x="2679762" y="2483128"/>
                </a:lnTo>
                <a:cubicBezTo>
                  <a:pt x="2618897" y="2485860"/>
                  <a:pt x="2558084" y="2490067"/>
                  <a:pt x="2497351" y="2496347"/>
                </a:cubicBezTo>
                <a:cubicBezTo>
                  <a:pt x="2332771" y="2513422"/>
                  <a:pt x="2168953" y="2506649"/>
                  <a:pt x="2004501" y="2503544"/>
                </a:cubicBezTo>
                <a:cubicBezTo>
                  <a:pt x="1819728" y="2500017"/>
                  <a:pt x="1634831" y="2501710"/>
                  <a:pt x="1450058" y="2501710"/>
                </a:cubicBezTo>
                <a:cubicBezTo>
                  <a:pt x="1369673" y="2501992"/>
                  <a:pt x="1289796" y="2497193"/>
                  <a:pt x="1209792" y="2489009"/>
                </a:cubicBezTo>
                <a:cubicBezTo>
                  <a:pt x="1093723" y="2477295"/>
                  <a:pt x="978288" y="2491407"/>
                  <a:pt x="863997" y="2510177"/>
                </a:cubicBezTo>
                <a:cubicBezTo>
                  <a:pt x="784361" y="2521298"/>
                  <a:pt x="704102" y="2526010"/>
                  <a:pt x="623857" y="2524289"/>
                </a:cubicBezTo>
                <a:cubicBezTo>
                  <a:pt x="427783" y="2524430"/>
                  <a:pt x="232091" y="2514693"/>
                  <a:pt x="36524" y="2497052"/>
                </a:cubicBezTo>
                <a:lnTo>
                  <a:pt x="13350" y="2496674"/>
                </a:lnTo>
                <a:lnTo>
                  <a:pt x="17533" y="2292198"/>
                </a:lnTo>
                <a:cubicBezTo>
                  <a:pt x="19808" y="2209062"/>
                  <a:pt x="21290" y="2125926"/>
                  <a:pt x="17874" y="2042789"/>
                </a:cubicBezTo>
                <a:cubicBezTo>
                  <a:pt x="8899" y="1823109"/>
                  <a:pt x="-1415" y="1603430"/>
                  <a:pt x="13052" y="1383876"/>
                </a:cubicBezTo>
                <a:cubicBezTo>
                  <a:pt x="22963" y="1233390"/>
                  <a:pt x="35957" y="1082147"/>
                  <a:pt x="31938" y="930905"/>
                </a:cubicBezTo>
                <a:cubicBezTo>
                  <a:pt x="27652" y="775629"/>
                  <a:pt x="13587" y="620983"/>
                  <a:pt x="3274" y="466086"/>
                </a:cubicBezTo>
                <a:cubicBezTo>
                  <a:pt x="-4187" y="352451"/>
                  <a:pt x="1117" y="238378"/>
                  <a:pt x="19079" y="125790"/>
                </a:cubicBezTo>
                <a:cubicBezTo>
                  <a:pt x="25442" y="85647"/>
                  <a:pt x="27250" y="45378"/>
                  <a:pt x="26899" y="5094"/>
                </a:cubicBezTo>
                <a:close/>
              </a:path>
            </a:pathLst>
          </a:custGeom>
          <a:effectLst>
            <a:outerShdw blurRad="50800" dist="38100" dir="2700000" algn="tl" rotWithShape="0">
              <a:prstClr val="black">
                <a:alpha val="40000"/>
              </a:prstClr>
            </a:outerShdw>
          </a:effectLst>
        </p:spPr>
      </p:pic>
      <p:sp>
        <p:nvSpPr>
          <p:cNvPr id="6" name="sketch line">
            <a:extLst>
              <a:ext uri="{FF2B5EF4-FFF2-40B4-BE49-F238E27FC236}">
                <a16:creationId xmlns:a16="http://schemas.microsoft.com/office/drawing/2014/main" id="{21D3D9F9-59C8-7816-EE36-EFAE51048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V="1">
            <a:off x="6924863" y="6642834"/>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sketch line">
            <a:extLst>
              <a:ext uri="{FF2B5EF4-FFF2-40B4-BE49-F238E27FC236}">
                <a16:creationId xmlns:a16="http://schemas.microsoft.com/office/drawing/2014/main" id="{2EA3E16E-E32B-4992-ADBC-EA9C33A6F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924864" y="169447"/>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A139D524-80B8-6788-7205-7F9A18A04CFE}"/>
              </a:ext>
            </a:extLst>
          </p:cNvPr>
          <p:cNvPicPr>
            <a:picLocks noChangeAspect="1"/>
          </p:cNvPicPr>
          <p:nvPr/>
        </p:nvPicPr>
        <p:blipFill rotWithShape="1">
          <a:blip r:embed="rId5"/>
          <a:srcRect l="-11" t="38142" r="11"/>
          <a:stretch/>
        </p:blipFill>
        <p:spPr>
          <a:xfrm>
            <a:off x="1" y="4105274"/>
            <a:ext cx="6772274" cy="2752723"/>
          </a:xfrm>
          <a:custGeom>
            <a:avLst/>
            <a:gdLst/>
            <a:ahLst/>
            <a:cxnLst/>
            <a:rect l="l" t="t" r="r" b="b"/>
            <a:pathLst>
              <a:path w="5909625" h="4141924">
                <a:moveTo>
                  <a:pt x="1823444" y="1329"/>
                </a:moveTo>
                <a:cubicBezTo>
                  <a:pt x="1893960" y="3895"/>
                  <a:pt x="1964367" y="10183"/>
                  <a:pt x="2034428" y="20181"/>
                </a:cubicBezTo>
                <a:cubicBezTo>
                  <a:pt x="2139449" y="36834"/>
                  <a:pt x="2245360" y="26532"/>
                  <a:pt x="2350889" y="19476"/>
                </a:cubicBezTo>
                <a:cubicBezTo>
                  <a:pt x="2478642" y="10867"/>
                  <a:pt x="2606268" y="6210"/>
                  <a:pt x="2734275" y="20323"/>
                </a:cubicBezTo>
                <a:cubicBezTo>
                  <a:pt x="2825326" y="30483"/>
                  <a:pt x="2916886" y="21029"/>
                  <a:pt x="3008193" y="15383"/>
                </a:cubicBezTo>
                <a:cubicBezTo>
                  <a:pt x="3103486" y="8045"/>
                  <a:pt x="3199137" y="8045"/>
                  <a:pt x="3294430" y="15383"/>
                </a:cubicBezTo>
                <a:cubicBezTo>
                  <a:pt x="3381546" y="22750"/>
                  <a:pt x="3469080" y="21000"/>
                  <a:pt x="3555904" y="10161"/>
                </a:cubicBezTo>
                <a:cubicBezTo>
                  <a:pt x="3657497" y="-1693"/>
                  <a:pt x="3759089" y="7480"/>
                  <a:pt x="3860682" y="16089"/>
                </a:cubicBezTo>
                <a:cubicBezTo>
                  <a:pt x="4039485" y="31472"/>
                  <a:pt x="4218161" y="24557"/>
                  <a:pt x="4396583" y="13266"/>
                </a:cubicBezTo>
                <a:cubicBezTo>
                  <a:pt x="4519422" y="6041"/>
                  <a:pt x="4642589" y="10007"/>
                  <a:pt x="4764856" y="25121"/>
                </a:cubicBezTo>
                <a:cubicBezTo>
                  <a:pt x="4813493" y="30483"/>
                  <a:pt x="4862258" y="29496"/>
                  <a:pt x="4911023" y="30483"/>
                </a:cubicBezTo>
                <a:cubicBezTo>
                  <a:pt x="4915721" y="30625"/>
                  <a:pt x="4920801" y="29108"/>
                  <a:pt x="4925690" y="28984"/>
                </a:cubicBezTo>
                <a:lnTo>
                  <a:pt x="4927821" y="30065"/>
                </a:lnTo>
                <a:lnTo>
                  <a:pt x="4960258" y="27641"/>
                </a:lnTo>
                <a:lnTo>
                  <a:pt x="4964870" y="27986"/>
                </a:lnTo>
                <a:lnTo>
                  <a:pt x="4964882" y="27978"/>
                </a:lnTo>
                <a:cubicBezTo>
                  <a:pt x="4969755" y="27908"/>
                  <a:pt x="4974899" y="29284"/>
                  <a:pt x="4979471" y="28790"/>
                </a:cubicBezTo>
                <a:cubicBezTo>
                  <a:pt x="5154578" y="12123"/>
                  <a:pt x="5330536" y="9611"/>
                  <a:pt x="5505974" y="21310"/>
                </a:cubicBezTo>
                <a:cubicBezTo>
                  <a:pt x="5586740" y="25614"/>
                  <a:pt x="5667442" y="25544"/>
                  <a:pt x="5748129" y="23092"/>
                </a:cubicBezTo>
                <a:lnTo>
                  <a:pt x="5892006" y="15658"/>
                </a:lnTo>
                <a:lnTo>
                  <a:pt x="5894187" y="91357"/>
                </a:lnTo>
                <a:cubicBezTo>
                  <a:pt x="5891252" y="119679"/>
                  <a:pt x="5887042" y="148001"/>
                  <a:pt x="5881429" y="176068"/>
                </a:cubicBezTo>
                <a:cubicBezTo>
                  <a:pt x="5868671" y="240494"/>
                  <a:pt x="5878112" y="303645"/>
                  <a:pt x="5888063" y="367433"/>
                </a:cubicBezTo>
                <a:cubicBezTo>
                  <a:pt x="5896291" y="414790"/>
                  <a:pt x="5896291" y="463218"/>
                  <a:pt x="5888063" y="510574"/>
                </a:cubicBezTo>
                <a:cubicBezTo>
                  <a:pt x="5868926" y="612636"/>
                  <a:pt x="5879515" y="714697"/>
                  <a:pt x="5889083" y="815610"/>
                </a:cubicBezTo>
                <a:cubicBezTo>
                  <a:pt x="5901841" y="951224"/>
                  <a:pt x="5908220" y="1085690"/>
                  <a:pt x="5876326" y="1220284"/>
                </a:cubicBezTo>
                <a:cubicBezTo>
                  <a:pt x="5856296" y="1304994"/>
                  <a:pt x="5872754" y="1390981"/>
                  <a:pt x="5883342" y="1475437"/>
                </a:cubicBezTo>
                <a:cubicBezTo>
                  <a:pt x="5891354" y="1538243"/>
                  <a:pt x="5892298" y="1601751"/>
                  <a:pt x="5886149" y="1664761"/>
                </a:cubicBezTo>
                <a:cubicBezTo>
                  <a:pt x="5876836" y="1760329"/>
                  <a:pt x="5880140" y="1856713"/>
                  <a:pt x="5895972" y="1951426"/>
                </a:cubicBezTo>
                <a:cubicBezTo>
                  <a:pt x="5905362" y="2004791"/>
                  <a:pt x="5901727" y="2059623"/>
                  <a:pt x="5885384" y="2111279"/>
                </a:cubicBezTo>
                <a:cubicBezTo>
                  <a:pt x="5861527" y="2185401"/>
                  <a:pt x="5875943" y="2261054"/>
                  <a:pt x="5885384" y="2335942"/>
                </a:cubicBezTo>
                <a:cubicBezTo>
                  <a:pt x="5899545" y="2453440"/>
                  <a:pt x="5916513" y="2570683"/>
                  <a:pt x="5906434" y="2689584"/>
                </a:cubicBezTo>
                <a:cubicBezTo>
                  <a:pt x="5904839" y="2722155"/>
                  <a:pt x="5900310" y="2754521"/>
                  <a:pt x="5892910" y="2786288"/>
                </a:cubicBezTo>
                <a:cubicBezTo>
                  <a:pt x="5859473" y="2908978"/>
                  <a:pt x="5857980" y="3038188"/>
                  <a:pt x="5888573" y="3161618"/>
                </a:cubicBezTo>
                <a:cubicBezTo>
                  <a:pt x="5920978" y="3294426"/>
                  <a:pt x="5914089" y="3426468"/>
                  <a:pt x="5880791" y="3558127"/>
                </a:cubicBezTo>
                <a:cubicBezTo>
                  <a:pt x="5844074" y="3697862"/>
                  <a:pt x="5840847" y="3844294"/>
                  <a:pt x="5871350" y="3985509"/>
                </a:cubicBezTo>
                <a:lnTo>
                  <a:pt x="5884107" y="4141924"/>
                </a:lnTo>
                <a:lnTo>
                  <a:pt x="0" y="4141924"/>
                </a:lnTo>
                <a:lnTo>
                  <a:pt x="0" y="18996"/>
                </a:lnTo>
                <a:lnTo>
                  <a:pt x="114789" y="16636"/>
                </a:lnTo>
                <a:cubicBezTo>
                  <a:pt x="229350" y="12949"/>
                  <a:pt x="343737" y="7904"/>
                  <a:pt x="457838" y="9315"/>
                </a:cubicBezTo>
                <a:cubicBezTo>
                  <a:pt x="553081" y="10444"/>
                  <a:pt x="648070" y="31612"/>
                  <a:pt x="743567" y="27661"/>
                </a:cubicBezTo>
                <a:cubicBezTo>
                  <a:pt x="1032979" y="16089"/>
                  <a:pt x="1322518" y="19899"/>
                  <a:pt x="1611803" y="4799"/>
                </a:cubicBezTo>
                <a:cubicBezTo>
                  <a:pt x="1682301" y="-85"/>
                  <a:pt x="1752927" y="-1238"/>
                  <a:pt x="1823444" y="1329"/>
                </a:cubicBezTo>
                <a:close/>
              </a:path>
            </a:pathLst>
          </a:cu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84C2E976-D658-63CD-BFF1-C173FAF02370}"/>
              </a:ext>
            </a:extLst>
          </p:cNvPr>
          <p:cNvSpPr txBox="1"/>
          <p:nvPr/>
        </p:nvSpPr>
        <p:spPr>
          <a:xfrm>
            <a:off x="6806483" y="382012"/>
            <a:ext cx="5223591" cy="6093976"/>
          </a:xfrm>
          <a:prstGeom prst="rect">
            <a:avLst/>
          </a:prstGeom>
          <a:noFill/>
        </p:spPr>
        <p:txBody>
          <a:bodyPr wrap="square">
            <a:spAutoFit/>
            <a:scene3d>
              <a:camera prst="orthographicFront"/>
              <a:lightRig rig="soft" dir="t">
                <a:rot lat="0" lon="0" rev="15600000"/>
              </a:lightRig>
            </a:scene3d>
            <a:sp3d extrusionH="57150" contourW="12700" prstMaterial="softEdge">
              <a:bevelT w="25400" h="38100"/>
              <a:contourClr>
                <a:schemeClr val="accent4">
                  <a:lumMod val="5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05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“Sa kaya talega vei ira, Dou qarauni kemudou ena ka dou rogoca; ai vakarau dou vakarautaka, ena vakarautaki tale vei kemudou: ena soli vakalevu talega vei kemudou. Ni sa tu vua na tamata e dua na ka, ena qai soli vua; ia ke sa sega ni tu vua ena dua na ka ena qai kau tani mai vua na ka sa tu vua</a:t>
            </a:r>
            <a:r>
              <a:rPr kumimoji="0" lang="en-US" sz="305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s-ES" sz="305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(Marika 4:24, 25)</a:t>
            </a:r>
            <a:endPar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4129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00118D5-D531-B1AA-8703-B9665B9AC90B}"/>
              </a:ext>
            </a:extLst>
          </p:cNvPr>
          <p:cNvSpPr txBox="1"/>
          <p:nvPr/>
        </p:nvSpPr>
        <p:spPr>
          <a:xfrm>
            <a:off x="5791200" y="3714750"/>
            <a:ext cx="6400800"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dirty="0">
                <a:solidFill>
                  <a:schemeClr val="accent1">
                    <a:lumMod val="75000"/>
                  </a:schemeClr>
                </a:solidFill>
              </a:rPr>
              <a:t>Nai </a:t>
            </a:r>
            <a:r>
              <a:rPr lang="en-US" sz="2000" b="1" dirty="0" err="1">
                <a:solidFill>
                  <a:schemeClr val="accent1">
                    <a:lumMod val="75000"/>
                  </a:schemeClr>
                </a:solidFill>
              </a:rPr>
              <a:t>naki</a:t>
            </a:r>
            <a:r>
              <a:rPr lang="en-US" sz="2000" b="1" dirty="0">
                <a:solidFill>
                  <a:schemeClr val="accent1">
                    <a:lumMod val="75000"/>
                  </a:schemeClr>
                </a:solidFill>
              </a:rPr>
              <a:t> </a:t>
            </a:r>
            <a:r>
              <a:rPr lang="en-US" sz="2000" b="1" dirty="0" err="1">
                <a:solidFill>
                  <a:schemeClr val="accent1">
                    <a:lumMod val="75000"/>
                  </a:schemeClr>
                </a:solidFill>
              </a:rPr>
              <a:t>ni</a:t>
            </a:r>
            <a:r>
              <a:rPr lang="en-US" sz="2000" b="1" dirty="0">
                <a:solidFill>
                  <a:schemeClr val="accent1">
                    <a:lumMod val="75000"/>
                  </a:schemeClr>
                </a:solidFill>
              </a:rPr>
              <a:t> </a:t>
            </a:r>
            <a:r>
              <a:rPr lang="en-US" sz="2000" b="1" dirty="0" err="1">
                <a:solidFill>
                  <a:schemeClr val="accent1">
                    <a:lumMod val="75000"/>
                  </a:schemeClr>
                </a:solidFill>
              </a:rPr>
              <a:t>vosavatautauvata</a:t>
            </a:r>
            <a:r>
              <a:rPr lang="en" sz="2000" b="1" dirty="0">
                <a:solidFill>
                  <a:schemeClr val="accent1">
                    <a:lumMod val="75000"/>
                  </a:schemeClr>
                </a:solidFill>
              </a:rPr>
              <a:t>. Marika 4:10-12.</a:t>
            </a:r>
            <a:endParaRPr lang="es-ES" sz="2000" b="1" dirty="0">
              <a:solidFill>
                <a:schemeClr val="accent1">
                  <a:lumMod val="75000"/>
                </a:schemeClr>
              </a:solidFill>
            </a:endParaRPr>
          </a:p>
          <a:p>
            <a:pPr>
              <a:spcBef>
                <a:spcPts val="1800"/>
              </a:spcBef>
            </a:pPr>
            <a:r>
              <a:rPr lang="en" sz="2000" b="1" dirty="0">
                <a:solidFill>
                  <a:schemeClr val="accent6">
                    <a:lumMod val="75000"/>
                  </a:schemeClr>
                </a:solidFill>
              </a:rPr>
              <a:t>Na Vosavakatuatauvata ni daunikakaburaki:</a:t>
            </a:r>
          </a:p>
          <a:p>
            <a:pPr lvl="1">
              <a:spcBef>
                <a:spcPts val="600"/>
              </a:spcBef>
            </a:pPr>
            <a:r>
              <a:rPr lang="en" sz="2000" b="1" dirty="0"/>
              <a:t>Lako yani me kabukaburaki… Marika 4:1-9.</a:t>
            </a:r>
          </a:p>
          <a:p>
            <a:pPr lvl="1">
              <a:spcBef>
                <a:spcPts val="600"/>
              </a:spcBef>
            </a:pPr>
            <a:r>
              <a:rPr lang="en" sz="2000" b="1" dirty="0"/>
              <a:t>Vakamacala ni vosavakatautauvata . Mk 4:13-20.</a:t>
            </a:r>
          </a:p>
          <a:p>
            <a:pPr>
              <a:spcBef>
                <a:spcPts val="1800"/>
              </a:spcBef>
            </a:pPr>
            <a:r>
              <a:rPr lang="en" sz="2000" b="1" dirty="0">
                <a:solidFill>
                  <a:srgbClr val="9A0000"/>
                </a:solidFill>
              </a:rPr>
              <a:t>Vosavakatautauvata tale e so:</a:t>
            </a:r>
          </a:p>
          <a:p>
            <a:pPr lvl="1">
              <a:spcBef>
                <a:spcPts val="600"/>
              </a:spcBef>
            </a:pPr>
            <a:r>
              <a:rPr lang="en" sz="2000" b="1" dirty="0"/>
              <a:t>Na cina kei na </a:t>
            </a:r>
            <a:r>
              <a:rPr lang="en-GB" sz="2000" b="1" dirty="0"/>
              <a:t>I</a:t>
            </a:r>
            <a:r>
              <a:rPr lang="en" sz="2000" b="1" dirty="0"/>
              <a:t> vakarau. Marika 4:21-25.</a:t>
            </a:r>
          </a:p>
          <a:p>
            <a:pPr lvl="1">
              <a:spcBef>
                <a:spcPts val="600"/>
              </a:spcBef>
            </a:pPr>
            <a:r>
              <a:rPr lang="en" sz="2000" b="1" dirty="0"/>
              <a:t>Tubu kei na mosita. Marika 4:26-32.</a:t>
            </a:r>
          </a:p>
        </p:txBody>
      </p:sp>
      <p:sp>
        <p:nvSpPr>
          <p:cNvPr id="3" name="CuadroTexto 2">
            <a:extLst>
              <a:ext uri="{FF2B5EF4-FFF2-40B4-BE49-F238E27FC236}">
                <a16:creationId xmlns:a16="http://schemas.microsoft.com/office/drawing/2014/main" id="{597D8419-FA75-1E8E-7216-070D9C41090B}"/>
              </a:ext>
            </a:extLst>
          </p:cNvPr>
          <p:cNvSpPr txBox="1"/>
          <p:nvPr/>
        </p:nvSpPr>
        <p:spPr>
          <a:xfrm>
            <a:off x="333375" y="152638"/>
            <a:ext cx="6097389" cy="1323439"/>
          </a:xfrm>
          <a:prstGeom prst="rect">
            <a:avLst/>
          </a:prstGeom>
          <a:noFill/>
        </p:spPr>
        <p:txBody>
          <a:bodyPr wrap="square" rtlCol="0">
            <a:spAutoFit/>
          </a:bodyPr>
          <a:lstStyle/>
          <a:p>
            <a:pPr>
              <a:spcBef>
                <a:spcPts val="600"/>
              </a:spcBef>
            </a:pPr>
            <a:r>
              <a:rPr lang="en" sz="2000" b="1" dirty="0"/>
              <a:t>A vosavakatautavata e </a:t>
            </a:r>
            <a:r>
              <a:rPr lang="en-GB" sz="2000" b="1" dirty="0"/>
              <a:t>I</a:t>
            </a:r>
            <a:r>
              <a:rPr lang="en" sz="2000" b="1" dirty="0"/>
              <a:t> talanoa buli (rawa ni yavutaki ena dua na ka dina) me vakavurea e so na vei dina e yaga se </a:t>
            </a:r>
            <a:r>
              <a:rPr lang="en-GB" sz="2000" b="1" dirty="0"/>
              <a:t>I</a:t>
            </a:r>
            <a:r>
              <a:rPr lang="en" sz="2000" b="1" dirty="0"/>
              <a:t> vakavuvuli ka vakatauvatani kei na veika e yaco tiko.</a:t>
            </a:r>
          </a:p>
        </p:txBody>
      </p:sp>
      <p:pic>
        <p:nvPicPr>
          <p:cNvPr id="5" name="Imagen 4" descr="Un hombre sentado en un jardín&#10;&#10;Descripción generada automáticamente con confianza media">
            <a:extLst>
              <a:ext uri="{FF2B5EF4-FFF2-40B4-BE49-F238E27FC236}">
                <a16:creationId xmlns:a16="http://schemas.microsoft.com/office/drawing/2014/main" id="{B903B922-2890-ABBA-1539-0080C2D922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1"/>
          <a:stretch/>
        </p:blipFill>
        <p:spPr>
          <a:xfrm>
            <a:off x="6439301" y="127040"/>
            <a:ext cx="5590774" cy="3429781"/>
          </a:xfrm>
          <a:prstGeom prst="roundRect">
            <a:avLst>
              <a:gd name="adj" fmla="val 91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Calendario&#10;&#10;Descripción generada automáticamente con confianza baja">
            <a:extLst>
              <a:ext uri="{FF2B5EF4-FFF2-40B4-BE49-F238E27FC236}">
                <a16:creationId xmlns:a16="http://schemas.microsoft.com/office/drawing/2014/main" id="{5140B138-724F-F36C-ED28-F5A89FE2C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375" y="3556821"/>
            <a:ext cx="4509537" cy="3143250"/>
          </a:xfrm>
          <a:prstGeom prst="rect">
            <a:avLst/>
          </a:prstGeom>
          <a:effectLst>
            <a:innerShdw blurRad="114300">
              <a:prstClr val="black"/>
            </a:innerShdw>
          </a:effectLst>
        </p:spPr>
      </p:pic>
      <p:pic>
        <p:nvPicPr>
          <p:cNvPr id="11" name="Imagen 10" descr="Icono&#10;&#10;Descripción generada automáticamente">
            <a:extLst>
              <a:ext uri="{FF2B5EF4-FFF2-40B4-BE49-F238E27FC236}">
                <a16:creationId xmlns:a16="http://schemas.microsoft.com/office/drawing/2014/main" id="{584CCF5C-FD8D-ECA2-2826-44EEA6DF8A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8048" y="5600700"/>
            <a:ext cx="304384" cy="304800"/>
          </a:xfrm>
          <a:prstGeom prst="rect">
            <a:avLst/>
          </a:prstGeom>
          <a:effectLst>
            <a:outerShdw blurRad="50800" dist="38100" dir="8100000" algn="tr" rotWithShape="0">
              <a:prstClr val="black">
                <a:alpha val="40000"/>
              </a:prstClr>
            </a:outerShdw>
          </a:effectLst>
        </p:spPr>
      </p:pic>
      <p:pic>
        <p:nvPicPr>
          <p:cNvPr id="12" name="Imagen 11" descr="Icono&#10;&#10;Descripción generada automáticamente">
            <a:extLst>
              <a:ext uri="{FF2B5EF4-FFF2-40B4-BE49-F238E27FC236}">
                <a16:creationId xmlns:a16="http://schemas.microsoft.com/office/drawing/2014/main" id="{A13F9B59-F6CB-35D6-932B-62C256C41A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88048" y="4295775"/>
            <a:ext cx="304384" cy="304800"/>
          </a:xfrm>
          <a:prstGeom prst="rect">
            <a:avLst/>
          </a:prstGeom>
          <a:effectLst>
            <a:outerShdw blurRad="50800" dist="38100" dir="8100000" algn="tr" rotWithShape="0">
              <a:prstClr val="black">
                <a:alpha val="40000"/>
              </a:prstClr>
            </a:outerShdw>
          </a:effectLst>
        </p:spPr>
      </p:pic>
      <p:pic>
        <p:nvPicPr>
          <p:cNvPr id="14" name="Imagen 13" descr="Icono&#10;&#10;Descripción generada automáticamente">
            <a:extLst>
              <a:ext uri="{FF2B5EF4-FFF2-40B4-BE49-F238E27FC236}">
                <a16:creationId xmlns:a16="http://schemas.microsoft.com/office/drawing/2014/main" id="{76F12835-900D-41E6-5D78-81DBFE26D9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8048" y="3776662"/>
            <a:ext cx="304384" cy="304800"/>
          </a:xfrm>
          <a:prstGeom prst="rect">
            <a:avLst/>
          </a:prstGeom>
          <a:effectLst>
            <a:outerShdw blurRad="50800" dist="38100" dir="8100000" algn="tr" rotWithShape="0">
              <a:prstClr val="black">
                <a:alpha val="40000"/>
              </a:prstClr>
            </a:outerShdw>
          </a:effectLst>
        </p:spPr>
      </p:pic>
      <p:pic>
        <p:nvPicPr>
          <p:cNvPr id="24" name="Imagen 23" descr="Imagen en blanco y negro&#10;&#10;Descripción generada automáticamente con confianza media">
            <a:extLst>
              <a:ext uri="{FF2B5EF4-FFF2-40B4-BE49-F238E27FC236}">
                <a16:creationId xmlns:a16="http://schemas.microsoft.com/office/drawing/2014/main" id="{F012210F-4D8F-8F1D-AAF2-AE16B11C83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11530" y="6376262"/>
            <a:ext cx="400051" cy="279195"/>
          </a:xfrm>
          <a:prstGeom prst="rect">
            <a:avLst/>
          </a:prstGeom>
          <a:effectLst>
            <a:outerShdw blurRad="50800" dist="38100" dir="8100000" algn="tr" rotWithShape="0">
              <a:prstClr val="black">
                <a:alpha val="40000"/>
              </a:prstClr>
            </a:outerShdw>
          </a:effectLst>
        </p:spPr>
      </p:pic>
      <p:pic>
        <p:nvPicPr>
          <p:cNvPr id="25" name="Imagen 24" descr="Forma&#10;&#10;Descripción generada automáticamente">
            <a:extLst>
              <a:ext uri="{FF2B5EF4-FFF2-40B4-BE49-F238E27FC236}">
                <a16:creationId xmlns:a16="http://schemas.microsoft.com/office/drawing/2014/main" id="{362E1954-9FA2-009B-123A-84C70CE83F9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11530" y="5990813"/>
            <a:ext cx="400051" cy="279195"/>
          </a:xfrm>
          <a:prstGeom prst="rect">
            <a:avLst/>
          </a:prstGeom>
          <a:effectLst>
            <a:outerShdw blurRad="50800" dist="38100" dir="8100000" algn="tr" rotWithShape="0">
              <a:prstClr val="black">
                <a:alpha val="40000"/>
              </a:prstClr>
            </a:outerShdw>
          </a:effectLst>
        </p:spPr>
      </p:pic>
      <p:pic>
        <p:nvPicPr>
          <p:cNvPr id="27" name="Imagen 26" descr="Dibujo en blanco y negro&#10;&#10;Descripción generada automáticamente con confianza baja">
            <a:extLst>
              <a:ext uri="{FF2B5EF4-FFF2-40B4-BE49-F238E27FC236}">
                <a16:creationId xmlns:a16="http://schemas.microsoft.com/office/drawing/2014/main" id="{28EBA96E-04DF-8143-D77C-9589333F8B0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11530" y="4694033"/>
            <a:ext cx="400051" cy="279195"/>
          </a:xfrm>
          <a:prstGeom prst="rect">
            <a:avLst/>
          </a:prstGeom>
          <a:effectLst>
            <a:outerShdw blurRad="50800" dist="38100" dir="8100000" algn="tr" rotWithShape="0">
              <a:prstClr val="black">
                <a:alpha val="40000"/>
              </a:prstClr>
            </a:outerShdw>
          </a:effectLst>
        </p:spPr>
      </p:pic>
      <p:pic>
        <p:nvPicPr>
          <p:cNvPr id="28" name="Imagen 27" descr="Imagen que contiene Icono&#10;&#10;Descripción generada automáticamente">
            <a:extLst>
              <a:ext uri="{FF2B5EF4-FFF2-40B4-BE49-F238E27FC236}">
                <a16:creationId xmlns:a16="http://schemas.microsoft.com/office/drawing/2014/main" id="{209B390E-A409-7D75-8330-944197362B0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11530" y="5061436"/>
            <a:ext cx="400051" cy="2791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CB8B6EA5-A2FF-5A46-59EE-2383EB1BA754}"/>
              </a:ext>
            </a:extLst>
          </p:cNvPr>
          <p:cNvSpPr txBox="1"/>
          <p:nvPr/>
        </p:nvSpPr>
        <p:spPr>
          <a:xfrm>
            <a:off x="333375" y="2789307"/>
            <a:ext cx="6105926" cy="707886"/>
          </a:xfrm>
          <a:prstGeom prst="rect">
            <a:avLst/>
          </a:prstGeom>
          <a:noFill/>
        </p:spPr>
        <p:txBody>
          <a:bodyPr wrap="square">
            <a:spAutoFit/>
          </a:bodyPr>
          <a:lstStyle/>
          <a:p>
            <a:pPr>
              <a:spcBef>
                <a:spcPts val="600"/>
              </a:spcBef>
            </a:pPr>
            <a:r>
              <a:rPr lang="en" sz="2000" b="1" dirty="0"/>
              <a:t>Ni suka </a:t>
            </a:r>
            <a:r>
              <a:rPr lang="en-GB" sz="2000" b="1" dirty="0"/>
              <a:t>I</a:t>
            </a:r>
            <a:r>
              <a:rPr lang="en" sz="2000" b="1" dirty="0"/>
              <a:t> vale o koya ka rogoca, ena wasea kei ir ana vuvale se wekana na ka e vulica kina.</a:t>
            </a:r>
          </a:p>
        </p:txBody>
      </p:sp>
      <p:sp>
        <p:nvSpPr>
          <p:cNvPr id="8" name="CuadroTexto 7">
            <a:extLst>
              <a:ext uri="{FF2B5EF4-FFF2-40B4-BE49-F238E27FC236}">
                <a16:creationId xmlns:a16="http://schemas.microsoft.com/office/drawing/2014/main" id="{CEC94589-3A47-6DC0-95B7-C81FDEAF1DE2}"/>
              </a:ext>
            </a:extLst>
          </p:cNvPr>
          <p:cNvSpPr txBox="1"/>
          <p:nvPr/>
        </p:nvSpPr>
        <p:spPr>
          <a:xfrm>
            <a:off x="333375" y="1478555"/>
            <a:ext cx="6400800" cy="1323439"/>
          </a:xfrm>
          <a:prstGeom prst="rect">
            <a:avLst/>
          </a:prstGeom>
          <a:noFill/>
        </p:spPr>
        <p:txBody>
          <a:bodyPr wrap="square">
            <a:spAutoFit/>
          </a:bodyPr>
          <a:lstStyle/>
          <a:p>
            <a:pPr>
              <a:spcBef>
                <a:spcPts val="600"/>
              </a:spcBef>
            </a:pPr>
            <a:r>
              <a:rPr lang="en" sz="2000" b="1" dirty="0"/>
              <a:t>Oqo na </a:t>
            </a:r>
            <a:r>
              <a:rPr lang="en-GB" sz="2000" b="1" dirty="0"/>
              <a:t>I</a:t>
            </a:r>
            <a:r>
              <a:rPr lang="en" sz="2000" b="1" dirty="0"/>
              <a:t> vakarau e yavutaka kina vakalevu o Jisu na nona </a:t>
            </a:r>
            <a:r>
              <a:rPr lang="en-GB" sz="2000" b="1" dirty="0"/>
              <a:t>I</a:t>
            </a:r>
            <a:r>
              <a:rPr lang="en" sz="2000" b="1" dirty="0"/>
              <a:t> vakavuvuli (Marika 4:34). Na nona vosavaka -tautauvata vakayavutaki ena wasoma mai na bula ni veisiga ka rawarawa na kena nanumi se vakayacori. </a:t>
            </a:r>
          </a:p>
        </p:txBody>
      </p:sp>
    </p:spTree>
    <p:extLst>
      <p:ext uri="{BB962C8B-B14F-4D97-AF65-F5344CB8AC3E}">
        <p14:creationId xmlns:p14="http://schemas.microsoft.com/office/powerpoint/2010/main" val="325479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3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out)">
                                      <p:cBhvr>
                                        <p:cTn id="16" dur="1000"/>
                                        <p:tgtEl>
                                          <p:spTgt spid="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145">
                                          <p:stCondLst>
                                            <p:cond delay="0"/>
                                          </p:stCondLst>
                                        </p:cTn>
                                        <p:tgtEl>
                                          <p:spTgt spid="14"/>
                                        </p:tgtEl>
                                      </p:cBhvr>
                                    </p:animEffect>
                                    <p:anim calcmode="lin" valueType="num">
                                      <p:cBhvr>
                                        <p:cTn id="31"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2"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3"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34"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35"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36" dur="7">
                                          <p:stCondLst>
                                            <p:cond delay="162"/>
                                          </p:stCondLst>
                                        </p:cTn>
                                        <p:tgtEl>
                                          <p:spTgt spid="14"/>
                                        </p:tgtEl>
                                      </p:cBhvr>
                                      <p:to x="100000" y="60000"/>
                                    </p:animScale>
                                    <p:animScale>
                                      <p:cBhvr>
                                        <p:cTn id="37" dur="41" decel="50000">
                                          <p:stCondLst>
                                            <p:cond delay="169"/>
                                          </p:stCondLst>
                                        </p:cTn>
                                        <p:tgtEl>
                                          <p:spTgt spid="14"/>
                                        </p:tgtEl>
                                      </p:cBhvr>
                                      <p:to x="100000" y="100000"/>
                                    </p:animScale>
                                    <p:animScale>
                                      <p:cBhvr>
                                        <p:cTn id="38" dur="7">
                                          <p:stCondLst>
                                            <p:cond delay="328"/>
                                          </p:stCondLst>
                                        </p:cTn>
                                        <p:tgtEl>
                                          <p:spTgt spid="14"/>
                                        </p:tgtEl>
                                      </p:cBhvr>
                                      <p:to x="100000" y="80000"/>
                                    </p:animScale>
                                    <p:animScale>
                                      <p:cBhvr>
                                        <p:cTn id="39" dur="41" decel="50000">
                                          <p:stCondLst>
                                            <p:cond delay="335"/>
                                          </p:stCondLst>
                                        </p:cTn>
                                        <p:tgtEl>
                                          <p:spTgt spid="14"/>
                                        </p:tgtEl>
                                      </p:cBhvr>
                                      <p:to x="100000" y="100000"/>
                                    </p:animScale>
                                    <p:animScale>
                                      <p:cBhvr>
                                        <p:cTn id="40" dur="7">
                                          <p:stCondLst>
                                            <p:cond delay="410"/>
                                          </p:stCondLst>
                                        </p:cTn>
                                        <p:tgtEl>
                                          <p:spTgt spid="14"/>
                                        </p:tgtEl>
                                      </p:cBhvr>
                                      <p:to x="100000" y="90000"/>
                                    </p:animScale>
                                    <p:animScale>
                                      <p:cBhvr>
                                        <p:cTn id="41" dur="41" decel="50000">
                                          <p:stCondLst>
                                            <p:cond delay="417"/>
                                          </p:stCondLst>
                                        </p:cTn>
                                        <p:tgtEl>
                                          <p:spTgt spid="14"/>
                                        </p:tgtEl>
                                      </p:cBhvr>
                                      <p:to x="100000" y="100000"/>
                                    </p:animScale>
                                    <p:animScale>
                                      <p:cBhvr>
                                        <p:cTn id="42" dur="7">
                                          <p:stCondLst>
                                            <p:cond delay="452"/>
                                          </p:stCondLst>
                                        </p:cTn>
                                        <p:tgtEl>
                                          <p:spTgt spid="14"/>
                                        </p:tgtEl>
                                      </p:cBhvr>
                                      <p:to x="100000" y="95000"/>
                                    </p:animScale>
                                    <p:animScale>
                                      <p:cBhvr>
                                        <p:cTn id="43" dur="41" decel="50000">
                                          <p:stCondLst>
                                            <p:cond delay="459"/>
                                          </p:stCondLst>
                                        </p:cTn>
                                        <p:tgtEl>
                                          <p:spTgt spid="14"/>
                                        </p:tgtEl>
                                      </p:cBhvr>
                                      <p:to x="100000" y="100000"/>
                                    </p:animScale>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145">
                                          <p:stCondLst>
                                            <p:cond delay="0"/>
                                          </p:stCondLst>
                                        </p:cTn>
                                        <p:tgtEl>
                                          <p:spTgt spid="12"/>
                                        </p:tgtEl>
                                      </p:cBhvr>
                                    </p:animEffect>
                                    <p:anim calcmode="lin" valueType="num">
                                      <p:cBhvr>
                                        <p:cTn id="53"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4"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5"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56"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57"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58" dur="7">
                                          <p:stCondLst>
                                            <p:cond delay="162"/>
                                          </p:stCondLst>
                                        </p:cTn>
                                        <p:tgtEl>
                                          <p:spTgt spid="12"/>
                                        </p:tgtEl>
                                      </p:cBhvr>
                                      <p:to x="100000" y="60000"/>
                                    </p:animScale>
                                    <p:animScale>
                                      <p:cBhvr>
                                        <p:cTn id="59" dur="41" decel="50000">
                                          <p:stCondLst>
                                            <p:cond delay="169"/>
                                          </p:stCondLst>
                                        </p:cTn>
                                        <p:tgtEl>
                                          <p:spTgt spid="12"/>
                                        </p:tgtEl>
                                      </p:cBhvr>
                                      <p:to x="100000" y="100000"/>
                                    </p:animScale>
                                    <p:animScale>
                                      <p:cBhvr>
                                        <p:cTn id="60" dur="7">
                                          <p:stCondLst>
                                            <p:cond delay="328"/>
                                          </p:stCondLst>
                                        </p:cTn>
                                        <p:tgtEl>
                                          <p:spTgt spid="12"/>
                                        </p:tgtEl>
                                      </p:cBhvr>
                                      <p:to x="100000" y="80000"/>
                                    </p:animScale>
                                    <p:animScale>
                                      <p:cBhvr>
                                        <p:cTn id="61" dur="41" decel="50000">
                                          <p:stCondLst>
                                            <p:cond delay="335"/>
                                          </p:stCondLst>
                                        </p:cTn>
                                        <p:tgtEl>
                                          <p:spTgt spid="12"/>
                                        </p:tgtEl>
                                      </p:cBhvr>
                                      <p:to x="100000" y="100000"/>
                                    </p:animScale>
                                    <p:animScale>
                                      <p:cBhvr>
                                        <p:cTn id="62" dur="7">
                                          <p:stCondLst>
                                            <p:cond delay="410"/>
                                          </p:stCondLst>
                                        </p:cTn>
                                        <p:tgtEl>
                                          <p:spTgt spid="12"/>
                                        </p:tgtEl>
                                      </p:cBhvr>
                                      <p:to x="100000" y="90000"/>
                                    </p:animScale>
                                    <p:animScale>
                                      <p:cBhvr>
                                        <p:cTn id="63" dur="41" decel="50000">
                                          <p:stCondLst>
                                            <p:cond delay="417"/>
                                          </p:stCondLst>
                                        </p:cTn>
                                        <p:tgtEl>
                                          <p:spTgt spid="12"/>
                                        </p:tgtEl>
                                      </p:cBhvr>
                                      <p:to x="100000" y="100000"/>
                                    </p:animScale>
                                    <p:animScale>
                                      <p:cBhvr>
                                        <p:cTn id="64" dur="7">
                                          <p:stCondLst>
                                            <p:cond delay="452"/>
                                          </p:stCondLst>
                                        </p:cTn>
                                        <p:tgtEl>
                                          <p:spTgt spid="12"/>
                                        </p:tgtEl>
                                      </p:cBhvr>
                                      <p:to x="100000" y="95000"/>
                                    </p:animScale>
                                    <p:animScale>
                                      <p:cBhvr>
                                        <p:cTn id="65" dur="41" decel="50000">
                                          <p:stCondLst>
                                            <p:cond delay="459"/>
                                          </p:stCondLst>
                                        </p:cTn>
                                        <p:tgtEl>
                                          <p:spTgt spid="12"/>
                                        </p:tgtEl>
                                      </p:cBhvr>
                                      <p:to x="100000" y="100000"/>
                                    </p:animScale>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1" end="1"/>
                                            </p:txEl>
                                          </p:spTgt>
                                        </p:tgtEl>
                                        <p:attrNameLst>
                                          <p:attrName>style.visibility</p:attrName>
                                        </p:attrNameLst>
                                      </p:cBhvr>
                                      <p:to>
                                        <p:strVal val="visible"/>
                                      </p:to>
                                    </p:set>
                                    <p:animEffect transition="in" filter="wipe(left)">
                                      <p:cBhvr>
                                        <p:cTn id="69" dur="500"/>
                                        <p:tgtEl>
                                          <p:spTgt spid="2">
                                            <p:txEl>
                                              <p:pRg st="1" end="1"/>
                                            </p:txEl>
                                          </p:spTgt>
                                        </p:tgtEl>
                                      </p:cBhvr>
                                    </p:animEffect>
                                  </p:childTnLst>
                                </p:cTn>
                              </p:par>
                            </p:childTnLst>
                          </p:cTn>
                        </p:par>
                        <p:par>
                          <p:cTn id="70" fill="hold">
                            <p:stCondLst>
                              <p:cond delay="1000"/>
                            </p:stCondLst>
                            <p:childTnLst>
                              <p:par>
                                <p:cTn id="71" presetID="14" presetClass="entr" presetSubtype="1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randombar(horizontal)">
                                      <p:cBhvr>
                                        <p:cTn id="73" dur="500"/>
                                        <p:tgtEl>
                                          <p:spTgt spid="27"/>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2" end="2"/>
                                            </p:txEl>
                                          </p:spTgt>
                                        </p:tgtEl>
                                        <p:attrNameLst>
                                          <p:attrName>style.visibility</p:attrName>
                                        </p:attrNameLst>
                                      </p:cBhvr>
                                      <p:to>
                                        <p:strVal val="visible"/>
                                      </p:to>
                                    </p:set>
                                    <p:animEffect transition="in" filter="wipe(left)">
                                      <p:cBhvr>
                                        <p:cTn id="77" dur="500"/>
                                        <p:tgtEl>
                                          <p:spTgt spid="2">
                                            <p:txEl>
                                              <p:pRg st="2" end="2"/>
                                            </p:txEl>
                                          </p:spTgt>
                                        </p:tgtEl>
                                      </p:cBhvr>
                                    </p:animEffect>
                                  </p:childTnLst>
                                </p:cTn>
                              </p:par>
                            </p:childTnLst>
                          </p:cTn>
                        </p:par>
                        <p:par>
                          <p:cTn id="78" fill="hold">
                            <p:stCondLst>
                              <p:cond delay="2000"/>
                            </p:stCondLst>
                            <p:childTnLst>
                              <p:par>
                                <p:cTn id="79" presetID="14" presetClass="entr" presetSubtype="1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randombar(horizontal)">
                                      <p:cBhvr>
                                        <p:cTn id="81" dur="500"/>
                                        <p:tgtEl>
                                          <p:spTgt spid="28"/>
                                        </p:tgtEl>
                                      </p:cBhvr>
                                    </p:animEffect>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3" end="3"/>
                                            </p:txEl>
                                          </p:spTgt>
                                        </p:tgtEl>
                                        <p:attrNameLst>
                                          <p:attrName>style.visibility</p:attrName>
                                        </p:attrNameLst>
                                      </p:cBhvr>
                                      <p:to>
                                        <p:strVal val="visible"/>
                                      </p:to>
                                    </p:set>
                                    <p:animEffect transition="in" filter="wipe(left)">
                                      <p:cBhvr>
                                        <p:cTn id="85" dur="500"/>
                                        <p:tgtEl>
                                          <p:spTgt spid="2">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down)">
                                      <p:cBhvr>
                                        <p:cTn id="90" dur="145">
                                          <p:stCondLst>
                                            <p:cond delay="0"/>
                                          </p:stCondLst>
                                        </p:cTn>
                                        <p:tgtEl>
                                          <p:spTgt spid="11"/>
                                        </p:tgtEl>
                                      </p:cBhvr>
                                    </p:animEffect>
                                    <p:anim calcmode="lin" valueType="num">
                                      <p:cBhvr>
                                        <p:cTn id="91"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2"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3"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94"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95"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96" dur="7">
                                          <p:stCondLst>
                                            <p:cond delay="162"/>
                                          </p:stCondLst>
                                        </p:cTn>
                                        <p:tgtEl>
                                          <p:spTgt spid="11"/>
                                        </p:tgtEl>
                                      </p:cBhvr>
                                      <p:to x="100000" y="60000"/>
                                    </p:animScale>
                                    <p:animScale>
                                      <p:cBhvr>
                                        <p:cTn id="97" dur="41" decel="50000">
                                          <p:stCondLst>
                                            <p:cond delay="169"/>
                                          </p:stCondLst>
                                        </p:cTn>
                                        <p:tgtEl>
                                          <p:spTgt spid="11"/>
                                        </p:tgtEl>
                                      </p:cBhvr>
                                      <p:to x="100000" y="100000"/>
                                    </p:animScale>
                                    <p:animScale>
                                      <p:cBhvr>
                                        <p:cTn id="98" dur="7">
                                          <p:stCondLst>
                                            <p:cond delay="328"/>
                                          </p:stCondLst>
                                        </p:cTn>
                                        <p:tgtEl>
                                          <p:spTgt spid="11"/>
                                        </p:tgtEl>
                                      </p:cBhvr>
                                      <p:to x="100000" y="80000"/>
                                    </p:animScale>
                                    <p:animScale>
                                      <p:cBhvr>
                                        <p:cTn id="99" dur="41" decel="50000">
                                          <p:stCondLst>
                                            <p:cond delay="335"/>
                                          </p:stCondLst>
                                        </p:cTn>
                                        <p:tgtEl>
                                          <p:spTgt spid="11"/>
                                        </p:tgtEl>
                                      </p:cBhvr>
                                      <p:to x="100000" y="100000"/>
                                    </p:animScale>
                                    <p:animScale>
                                      <p:cBhvr>
                                        <p:cTn id="100" dur="7">
                                          <p:stCondLst>
                                            <p:cond delay="410"/>
                                          </p:stCondLst>
                                        </p:cTn>
                                        <p:tgtEl>
                                          <p:spTgt spid="11"/>
                                        </p:tgtEl>
                                      </p:cBhvr>
                                      <p:to x="100000" y="90000"/>
                                    </p:animScale>
                                    <p:animScale>
                                      <p:cBhvr>
                                        <p:cTn id="101" dur="41" decel="50000">
                                          <p:stCondLst>
                                            <p:cond delay="417"/>
                                          </p:stCondLst>
                                        </p:cTn>
                                        <p:tgtEl>
                                          <p:spTgt spid="11"/>
                                        </p:tgtEl>
                                      </p:cBhvr>
                                      <p:to x="100000" y="100000"/>
                                    </p:animScale>
                                    <p:animScale>
                                      <p:cBhvr>
                                        <p:cTn id="102" dur="7">
                                          <p:stCondLst>
                                            <p:cond delay="452"/>
                                          </p:stCondLst>
                                        </p:cTn>
                                        <p:tgtEl>
                                          <p:spTgt spid="11"/>
                                        </p:tgtEl>
                                      </p:cBhvr>
                                      <p:to x="100000" y="95000"/>
                                    </p:animScale>
                                    <p:animScale>
                                      <p:cBhvr>
                                        <p:cTn id="103" dur="41" decel="50000">
                                          <p:stCondLst>
                                            <p:cond delay="459"/>
                                          </p:stCondLst>
                                        </p:cTn>
                                        <p:tgtEl>
                                          <p:spTgt spid="11"/>
                                        </p:tgtEl>
                                      </p:cBhvr>
                                      <p:to x="100000" y="100000"/>
                                    </p:animScale>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
                                            <p:txEl>
                                              <p:pRg st="4" end="4"/>
                                            </p:txEl>
                                          </p:spTgt>
                                        </p:tgtEl>
                                        <p:attrNameLst>
                                          <p:attrName>style.visibility</p:attrName>
                                        </p:attrNameLst>
                                      </p:cBhvr>
                                      <p:to>
                                        <p:strVal val="visible"/>
                                      </p:to>
                                    </p:set>
                                    <p:animEffect transition="in" filter="wipe(left)">
                                      <p:cBhvr>
                                        <p:cTn id="107" dur="500"/>
                                        <p:tgtEl>
                                          <p:spTgt spid="2">
                                            <p:txEl>
                                              <p:pRg st="4" end="4"/>
                                            </p:txEl>
                                          </p:spTgt>
                                        </p:tgtEl>
                                      </p:cBhvr>
                                    </p:animEffect>
                                  </p:childTnLst>
                                </p:cTn>
                              </p:par>
                            </p:childTnLst>
                          </p:cTn>
                        </p:par>
                        <p:par>
                          <p:cTn id="108" fill="hold">
                            <p:stCondLst>
                              <p:cond delay="1000"/>
                            </p:stCondLst>
                            <p:childTnLst>
                              <p:par>
                                <p:cTn id="109" presetID="14" presetClass="entr" presetSubtype="10" fill="hold"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randombar(horizontal)">
                                      <p:cBhvr>
                                        <p:cTn id="111" dur="500"/>
                                        <p:tgtEl>
                                          <p:spTgt spid="25"/>
                                        </p:tgtEl>
                                      </p:cBhvr>
                                    </p:animEffect>
                                  </p:childTnLst>
                                </p:cTn>
                              </p:par>
                            </p:childTnLst>
                          </p:cTn>
                        </p:par>
                        <p:par>
                          <p:cTn id="112" fill="hold">
                            <p:stCondLst>
                              <p:cond delay="1500"/>
                            </p:stCondLst>
                            <p:childTnLst>
                              <p:par>
                                <p:cTn id="113" presetID="22" presetClass="entr" presetSubtype="8" fill="hold" grpId="0" nodeType="afterEffect">
                                  <p:stCondLst>
                                    <p:cond delay="0"/>
                                  </p:stCondLst>
                                  <p:childTnLst>
                                    <p:set>
                                      <p:cBhvr>
                                        <p:cTn id="114" dur="1" fill="hold">
                                          <p:stCondLst>
                                            <p:cond delay="0"/>
                                          </p:stCondLst>
                                        </p:cTn>
                                        <p:tgtEl>
                                          <p:spTgt spid="2">
                                            <p:txEl>
                                              <p:pRg st="5" end="5"/>
                                            </p:txEl>
                                          </p:spTgt>
                                        </p:tgtEl>
                                        <p:attrNameLst>
                                          <p:attrName>style.visibility</p:attrName>
                                        </p:attrNameLst>
                                      </p:cBhvr>
                                      <p:to>
                                        <p:strVal val="visible"/>
                                      </p:to>
                                    </p:set>
                                    <p:animEffect transition="in" filter="wipe(left)">
                                      <p:cBhvr>
                                        <p:cTn id="115" dur="500"/>
                                        <p:tgtEl>
                                          <p:spTgt spid="2">
                                            <p:txEl>
                                              <p:pRg st="5" end="5"/>
                                            </p:txEl>
                                          </p:spTgt>
                                        </p:tgtEl>
                                      </p:cBhvr>
                                    </p:animEffect>
                                  </p:childTnLst>
                                </p:cTn>
                              </p:par>
                            </p:childTnLst>
                          </p:cTn>
                        </p:par>
                        <p:par>
                          <p:cTn id="116" fill="hold">
                            <p:stCondLst>
                              <p:cond delay="2000"/>
                            </p:stCondLst>
                            <p:childTnLst>
                              <p:par>
                                <p:cTn id="117" presetID="14" presetClass="entr" presetSubtype="10" fill="hold"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randombar(horizontal)">
                                      <p:cBhvr>
                                        <p:cTn id="119" dur="500"/>
                                        <p:tgtEl>
                                          <p:spTgt spid="24"/>
                                        </p:tgtEl>
                                      </p:cBhvr>
                                    </p:animEffect>
                                  </p:childTnLst>
                                </p:cTn>
                              </p:par>
                            </p:childTnLst>
                          </p:cTn>
                        </p:par>
                        <p:par>
                          <p:cTn id="120" fill="hold">
                            <p:stCondLst>
                              <p:cond delay="2500"/>
                            </p:stCondLst>
                            <p:childTnLst>
                              <p:par>
                                <p:cTn id="121" presetID="22" presetClass="entr" presetSubtype="8" fill="hold" grpId="0" nodeType="afterEffect">
                                  <p:stCondLst>
                                    <p:cond delay="0"/>
                                  </p:stCondLst>
                                  <p:childTnLst>
                                    <p:set>
                                      <p:cBhvr>
                                        <p:cTn id="122" dur="1" fill="hold">
                                          <p:stCondLst>
                                            <p:cond delay="0"/>
                                          </p:stCondLst>
                                        </p:cTn>
                                        <p:tgtEl>
                                          <p:spTgt spid="2">
                                            <p:txEl>
                                              <p:pRg st="6" end="6"/>
                                            </p:txEl>
                                          </p:spTgt>
                                        </p:tgtEl>
                                        <p:attrNameLst>
                                          <p:attrName>style.visibility</p:attrName>
                                        </p:attrNameLst>
                                      </p:cBhvr>
                                      <p:to>
                                        <p:strVal val="visible"/>
                                      </p:to>
                                    </p:set>
                                    <p:animEffect transition="in" filter="wipe(left)">
                                      <p:cBhvr>
                                        <p:cTn id="1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21A1AA8-5D92-1326-F54C-1622D6C66F9B}"/>
              </a:ext>
            </a:extLst>
          </p:cNvPr>
          <p:cNvSpPr>
            <a:spLocks noGrp="1" noRot="1" noMove="1" noResize="1" noEditPoints="1" noAdjustHandles="1" noChangeArrowheads="1" noChangeShapeType="1"/>
          </p:cNvSpPr>
          <p:nvPr/>
        </p:nvSpPr>
        <p:spPr>
          <a:xfrm>
            <a:off x="0" y="0"/>
            <a:ext cx="12191999" cy="1317425"/>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0938B93-E921-4A0F-403B-35AAD12F3D38}"/>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rPr>
              <a:t>NA INAKI NI VOSAVAKATAUTAUVATA</a:t>
            </a:r>
          </a:p>
        </p:txBody>
      </p:sp>
      <p:sp>
        <p:nvSpPr>
          <p:cNvPr id="5" name="CuadroTexto 4">
            <a:extLst>
              <a:ext uri="{FF2B5EF4-FFF2-40B4-BE49-F238E27FC236}">
                <a16:creationId xmlns:a16="http://schemas.microsoft.com/office/drawing/2014/main" id="{5B1BAD2D-4A51-478A-9139-427AB1BE5263}"/>
              </a:ext>
            </a:extLst>
          </p:cNvPr>
          <p:cNvSpPr txBox="1"/>
          <p:nvPr/>
        </p:nvSpPr>
        <p:spPr>
          <a:xfrm>
            <a:off x="1819274" y="628947"/>
            <a:ext cx="9276618"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“me ra raica tiko, ka sega ni kila; ka me ra rogoca tiko, ka lecava tu; de dua na siga era saumaki mai kina, ka me bokoci na nodra </a:t>
            </a:r>
            <a:r>
              <a:rPr lang="en-GB"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valavala ca</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(Marika 4:12)</a:t>
            </a:r>
          </a:p>
        </p:txBody>
      </p:sp>
      <p:sp>
        <p:nvSpPr>
          <p:cNvPr id="6" name="CuadroTexto 5">
            <a:extLst>
              <a:ext uri="{FF2B5EF4-FFF2-40B4-BE49-F238E27FC236}">
                <a16:creationId xmlns:a16="http://schemas.microsoft.com/office/drawing/2014/main" id="{7E9DC13B-167C-9F4E-99BC-F2EFA47E8433}"/>
              </a:ext>
            </a:extLst>
          </p:cNvPr>
          <p:cNvSpPr txBox="1"/>
          <p:nvPr/>
        </p:nvSpPr>
        <p:spPr>
          <a:xfrm>
            <a:off x="4914899" y="1334153"/>
            <a:ext cx="7277101" cy="1015663"/>
          </a:xfrm>
          <a:prstGeom prst="rect">
            <a:avLst/>
          </a:prstGeom>
          <a:noFill/>
        </p:spPr>
        <p:txBody>
          <a:bodyPr wrap="square" rtlCol="0">
            <a:spAutoFit/>
          </a:bodyPr>
          <a:lstStyle/>
          <a:p>
            <a:pPr>
              <a:spcBef>
                <a:spcPts val="600"/>
              </a:spcBef>
            </a:pPr>
            <a:r>
              <a:rPr lang="en" sz="2000" b="1" dirty="0"/>
              <a:t>Na vunau nei Jisu e koto wavolita ga na Matanitu  vaka Loma -lagi (Marika 1:14-15). E vuqa na nona vosa vakatautauvata e vakamacalataka ga na </a:t>
            </a:r>
            <a:r>
              <a:rPr lang="en-GB" sz="2000" b="1" dirty="0" err="1"/>
              <a:t>i</a:t>
            </a:r>
            <a:r>
              <a:rPr lang="en" sz="2000" b="1" dirty="0"/>
              <a:t>valavala ni matanitu oya. (Mk 4:30).</a:t>
            </a:r>
          </a:p>
        </p:txBody>
      </p:sp>
      <p:pic>
        <p:nvPicPr>
          <p:cNvPr id="2" name="Imagen 1">
            <a:extLst>
              <a:ext uri="{FF2B5EF4-FFF2-40B4-BE49-F238E27FC236}">
                <a16:creationId xmlns:a16="http://schemas.microsoft.com/office/drawing/2014/main" id="{4B7E5676-F35C-E7B5-A7D4-48A6524B3C41}"/>
              </a:ext>
            </a:extLst>
          </p:cNvPr>
          <p:cNvPicPr>
            <a:picLocks noChangeAspect="1"/>
          </p:cNvPicPr>
          <p:nvPr/>
        </p:nvPicPr>
        <p:blipFill>
          <a:blip r:embed="rId5"/>
          <a:stretch>
            <a:fillRect/>
          </a:stretch>
        </p:blipFill>
        <p:spPr>
          <a:xfrm>
            <a:off x="152399" y="1465063"/>
            <a:ext cx="4668746" cy="350329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684E6B5-B6A5-5F6B-D1A7-138A293BBF9C}"/>
              </a:ext>
            </a:extLst>
          </p:cNvPr>
          <p:cNvSpPr txBox="1"/>
          <p:nvPr/>
        </p:nvSpPr>
        <p:spPr>
          <a:xfrm>
            <a:off x="66675" y="5127363"/>
            <a:ext cx="5353050" cy="1631216"/>
          </a:xfrm>
          <a:prstGeom prst="rect">
            <a:avLst/>
          </a:prstGeom>
          <a:noFill/>
        </p:spPr>
        <p:txBody>
          <a:bodyPr wrap="square">
            <a:spAutoFit/>
          </a:bodyPr>
          <a:lstStyle/>
          <a:p>
            <a:pPr>
              <a:spcBef>
                <a:spcPts val="600"/>
              </a:spcBef>
            </a:pPr>
            <a:r>
              <a:rPr lang="en" sz="2000" b="1" dirty="0"/>
              <a:t>O koya ka via kania na V</a:t>
            </a:r>
            <a:r>
              <a:rPr lang="en-GB" sz="2000" b="1" dirty="0"/>
              <a:t>o</a:t>
            </a:r>
            <a:r>
              <a:rPr lang="en" sz="2000" b="1" dirty="0"/>
              <a:t>sa ena rogoca na dina ka rekitaka. Ia ko ira era sega ni via rogoca, veitalia na kena vakamacalataki vakamatata na dina, era na bese me kila, veisau, ka me rawata na veivakabulai.</a:t>
            </a:r>
          </a:p>
        </p:txBody>
      </p:sp>
      <p:pic>
        <p:nvPicPr>
          <p:cNvPr id="10" name="Imagen 9">
            <a:extLst>
              <a:ext uri="{FF2B5EF4-FFF2-40B4-BE49-F238E27FC236}">
                <a16:creationId xmlns:a16="http://schemas.microsoft.com/office/drawing/2014/main" id="{CA52D370-EF77-64B3-7282-BB949583076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05449" y="5051163"/>
            <a:ext cx="6524625" cy="164794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17E2996-FEFE-C7B2-3719-9B6B8C1CE753}"/>
              </a:ext>
            </a:extLst>
          </p:cNvPr>
          <p:cNvSpPr txBox="1"/>
          <p:nvPr/>
        </p:nvSpPr>
        <p:spPr>
          <a:xfrm>
            <a:off x="4914899" y="3350089"/>
            <a:ext cx="7277100" cy="1631216"/>
          </a:xfrm>
          <a:prstGeom prst="rect">
            <a:avLst/>
          </a:prstGeom>
          <a:noFill/>
        </p:spPr>
        <p:txBody>
          <a:bodyPr wrap="square">
            <a:spAutoFit/>
          </a:bodyPr>
          <a:lstStyle/>
          <a:p>
            <a:pPr>
              <a:spcBef>
                <a:spcPts val="600"/>
              </a:spcBef>
            </a:pPr>
            <a:r>
              <a:rPr lang="en" sz="2000" b="1" dirty="0"/>
              <a:t>Oqo e sega ni dua na ka vou. Ni vakaroti koya na Kalou me vunau. Na Kalou e kaya vei Aisea: “Dou rogoca tiko ka lecava ga; ia dou na raica tiko ga ka sega ni kunea. […] de rai ena matadra, ka rogo ena daligadra, ka kila ena lomadra, ka saumaki mai ka vakabulai” ( Aisea 6:9-10).</a:t>
            </a:r>
          </a:p>
        </p:txBody>
      </p:sp>
      <p:sp>
        <p:nvSpPr>
          <p:cNvPr id="12" name="CuadroTexto 11">
            <a:extLst>
              <a:ext uri="{FF2B5EF4-FFF2-40B4-BE49-F238E27FC236}">
                <a16:creationId xmlns:a16="http://schemas.microsoft.com/office/drawing/2014/main" id="{38B09EA4-10DA-B6CB-4403-712EFABD7A46}"/>
              </a:ext>
            </a:extLst>
          </p:cNvPr>
          <p:cNvSpPr txBox="1"/>
          <p:nvPr/>
        </p:nvSpPr>
        <p:spPr>
          <a:xfrm>
            <a:off x="4914898" y="2349816"/>
            <a:ext cx="7277099" cy="1015663"/>
          </a:xfrm>
          <a:prstGeom prst="rect">
            <a:avLst/>
          </a:prstGeom>
          <a:noFill/>
        </p:spPr>
        <p:txBody>
          <a:bodyPr wrap="square">
            <a:spAutoFit/>
          </a:bodyPr>
          <a:lstStyle/>
          <a:p>
            <a:pPr>
              <a:spcBef>
                <a:spcPts val="600"/>
              </a:spcBef>
            </a:pPr>
            <a:r>
              <a:rPr lang="en-GB" sz="2000" b="1" dirty="0"/>
              <a:t>E</a:t>
            </a:r>
            <a:r>
              <a:rPr lang="en" sz="2000" b="1" dirty="0"/>
              <a:t>da kurabui, ni </a:t>
            </a:r>
            <a:r>
              <a:rPr lang="en-GB" sz="2000" b="1" dirty="0" err="1"/>
              <a:t>i</a:t>
            </a:r>
            <a:r>
              <a:rPr lang="en" sz="2000" b="1" dirty="0"/>
              <a:t>naki ni vosavakatautauvata ka kaya o Jisu: de dua na siga era na saumaki mai kina ka me bokoci na nodra </a:t>
            </a:r>
            <a:r>
              <a:rPr lang="en-GB" sz="2000" b="1" dirty="0" err="1"/>
              <a:t>i</a:t>
            </a:r>
            <a:r>
              <a:rPr lang="en" sz="2000" b="1" dirty="0"/>
              <a:t>valavala ca! (Marika 4:12).</a:t>
            </a:r>
          </a:p>
        </p:txBody>
      </p:sp>
    </p:spTree>
    <p:extLst>
      <p:ext uri="{BB962C8B-B14F-4D97-AF65-F5344CB8AC3E}">
        <p14:creationId xmlns:p14="http://schemas.microsoft.com/office/powerpoint/2010/main" val="165656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1000"/>
                                        <p:tgtEl>
                                          <p:spTgt spid="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8098D2-9E3E-6DB6-9B56-A50754F2CA13}"/>
              </a:ext>
            </a:extLst>
          </p:cNvPr>
          <p:cNvSpPr txBox="1"/>
          <p:nvPr/>
        </p:nvSpPr>
        <p:spPr>
          <a:xfrm>
            <a:off x="0" y="0"/>
            <a:ext cx="7945614" cy="3785652"/>
          </a:xfrm>
          <a:prstGeom prst="rect">
            <a:avLst/>
          </a:prstGeom>
          <a:noFill/>
        </p:spPr>
        <p:txBody>
          <a:bodyPr wrap="square">
            <a:spAutoFit/>
          </a:bodyPr>
          <a:lstStyle/>
          <a:p>
            <a:pPr algn="ctr"/>
            <a:r>
              <a:rPr lang="en" sz="6000" dirty="0">
                <a:ln w="0"/>
                <a:solidFill>
                  <a:srgbClr val="2E2F64"/>
                </a:solidFill>
                <a:effectLst>
                  <a:outerShdw blurRad="38100" dist="19050" dir="2700000" algn="tl" rotWithShape="0">
                    <a:schemeClr val="dk1">
                      <a:alpha val="40000"/>
                    </a:schemeClr>
                  </a:outerShdw>
                </a:effectLst>
              </a:rPr>
              <a:t>NA VOSAVAKATAUTAUVATA NI DAUNIKABUKABURAKI</a:t>
            </a:r>
          </a:p>
        </p:txBody>
      </p:sp>
    </p:spTree>
    <p:extLst>
      <p:ext uri="{BB962C8B-B14F-4D97-AF65-F5344CB8AC3E}">
        <p14:creationId xmlns:p14="http://schemas.microsoft.com/office/powerpoint/2010/main" val="2751367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Un pájaro parado en una rama&#10;&#10;Descripción generada automáticamente">
            <a:extLst>
              <a:ext uri="{FF2B5EF4-FFF2-40B4-BE49-F238E27FC236}">
                <a16:creationId xmlns:a16="http://schemas.microsoft.com/office/drawing/2014/main" id="{1F354F21-AA79-B092-4B5C-5A74421263D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94116" y="2550191"/>
            <a:ext cx="1623414" cy="2059134"/>
          </a:xfrm>
          <a:prstGeom prst="roundRect">
            <a:avLst>
              <a:gd name="adj" fmla="val 4167"/>
            </a:avLst>
          </a:prstGeom>
          <a:solidFill>
            <a:srgbClr val="FFFFFF"/>
          </a:solidFill>
          <a:ln w="76200" cap="sq">
            <a:solidFill>
              <a:schemeClr val="accent5">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Un dibujo animado&#10;&#10;Descripción generada automáticamente con confianza baja">
            <a:extLst>
              <a:ext uri="{FF2B5EF4-FFF2-40B4-BE49-F238E27FC236}">
                <a16:creationId xmlns:a16="http://schemas.microsoft.com/office/drawing/2014/main" id="{31000B1C-D046-9C51-7CB6-709A18431B9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374512" y="2546498"/>
            <a:ext cx="1523372" cy="2059135"/>
          </a:xfrm>
          <a:prstGeom prst="roundRect">
            <a:avLst>
              <a:gd name="adj" fmla="val 4167"/>
            </a:avLst>
          </a:prstGeom>
          <a:solidFill>
            <a:srgbClr val="FFFFFF"/>
          </a:solidFill>
          <a:ln w="76200" cap="sq">
            <a:solidFill>
              <a:schemeClr val="accent6">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Imagen que contiene Diagrama&#10;&#10;Descripción generada automáticamente">
            <a:extLst>
              <a:ext uri="{FF2B5EF4-FFF2-40B4-BE49-F238E27FC236}">
                <a16:creationId xmlns:a16="http://schemas.microsoft.com/office/drawing/2014/main" id="{5B9E9A3B-4CD5-38BD-40F5-C29EF46F195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164185" y="2546500"/>
            <a:ext cx="1523373" cy="2059135"/>
          </a:xfrm>
          <a:prstGeom prst="roundRect">
            <a:avLst>
              <a:gd name="adj" fmla="val 4167"/>
            </a:avLst>
          </a:prstGeom>
          <a:solidFill>
            <a:srgbClr val="FFFFFF"/>
          </a:solidFill>
          <a:ln w="76200" cap="sq">
            <a:solidFill>
              <a:srgbClr val="A9D9FD"/>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Imagen 14" descr="Vista de una montaña&#10;&#10;Descripción generada automáticamente con confianza media">
            <a:extLst>
              <a:ext uri="{FF2B5EF4-FFF2-40B4-BE49-F238E27FC236}">
                <a16:creationId xmlns:a16="http://schemas.microsoft.com/office/drawing/2014/main" id="{20FF4DE0-A254-0063-AFEA-E17C429FF4C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04437" y="2546500"/>
            <a:ext cx="1623414" cy="2062825"/>
          </a:xfrm>
          <a:prstGeom prst="roundRect">
            <a:avLst>
              <a:gd name="adj" fmla="val 4167"/>
            </a:avLst>
          </a:prstGeom>
          <a:solidFill>
            <a:srgbClr val="FFFFFF"/>
          </a:solidFill>
          <a:ln w="76200" cap="sq">
            <a:solidFill>
              <a:schemeClr val="accent3">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7" name="Diagrama 6">
            <a:extLst>
              <a:ext uri="{FF2B5EF4-FFF2-40B4-BE49-F238E27FC236}">
                <a16:creationId xmlns:a16="http://schemas.microsoft.com/office/drawing/2014/main" id="{A8BB7585-14F7-A6F0-EE86-A74D0F3F75F2}"/>
              </a:ext>
            </a:extLst>
          </p:cNvPr>
          <p:cNvGraphicFramePr/>
          <p:nvPr>
            <p:extLst>
              <p:ext uri="{D42A27DB-BD31-4B8C-83A1-F6EECF244321}">
                <p14:modId xmlns:p14="http://schemas.microsoft.com/office/powerpoint/2010/main" val="845784494"/>
              </p:ext>
            </p:extLst>
          </p:nvPr>
        </p:nvGraphicFramePr>
        <p:xfrm>
          <a:off x="1670746" y="1446013"/>
          <a:ext cx="9255125" cy="46108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CuadroTexto 2">
            <a:extLst>
              <a:ext uri="{FF2B5EF4-FFF2-40B4-BE49-F238E27FC236}">
                <a16:creationId xmlns:a16="http://schemas.microsoft.com/office/drawing/2014/main" id="{20A5C0E5-A48C-25AF-2D38-C4340D10C59A}"/>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rgbClr val="AC3900"/>
                </a:solidFill>
              </a:rPr>
              <a:t>LAKO YANI ME KABUKABURAKI...</a:t>
            </a:r>
          </a:p>
        </p:txBody>
      </p:sp>
      <p:sp>
        <p:nvSpPr>
          <p:cNvPr id="5" name="CuadroTexto 4">
            <a:extLst>
              <a:ext uri="{FF2B5EF4-FFF2-40B4-BE49-F238E27FC236}">
                <a16:creationId xmlns:a16="http://schemas.microsoft.com/office/drawing/2014/main" id="{7CEE9F9B-995B-2908-AB35-7CDD7C60DF4D}"/>
              </a:ext>
            </a:extLst>
          </p:cNvPr>
          <p:cNvSpPr txBox="1"/>
          <p:nvPr/>
        </p:nvSpPr>
        <p:spPr>
          <a:xfrm>
            <a:off x="795867" y="695622"/>
            <a:ext cx="10600267"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 sa vuqa na ka sa vakavulici ira kina ko koya ena vosa vakatautauvata, ka kaya vei ira ena nona </a:t>
            </a:r>
            <a:r>
              <a:rPr lang="en-GB" b="1" dirty="0" err="1">
                <a:solidFill>
                  <a:schemeClr val="accent2">
                    <a:lumMod val="50000"/>
                  </a:schemeClr>
                </a:solidFill>
                <a:latin typeface="Comic Sans MS" panose="030F0702030302020204" pitchFamily="66" charset="0"/>
              </a:rPr>
              <a:t>i</a:t>
            </a:r>
            <a:r>
              <a:rPr lang="en" b="1" dirty="0">
                <a:solidFill>
                  <a:schemeClr val="accent2">
                    <a:lumMod val="50000"/>
                  </a:schemeClr>
                </a:solidFill>
                <a:latin typeface="Comic Sans MS" panose="030F0702030302020204" pitchFamily="66" charset="0"/>
              </a:rPr>
              <a:t>vakavuvuli: “Dou rogoca, sa dua na dauveikaburaki sa laki kabukaburaki” </a:t>
            </a:r>
            <a:r>
              <a:rPr lang="en" sz="1400" b="1" dirty="0">
                <a:solidFill>
                  <a:schemeClr val="accent2">
                    <a:lumMod val="50000"/>
                  </a:schemeClr>
                </a:solidFill>
                <a:latin typeface="Comic Sans MS" panose="030F0702030302020204" pitchFamily="66" charset="0"/>
              </a:rPr>
              <a:t>(Marika 4:2-3)</a:t>
            </a:r>
          </a:p>
        </p:txBody>
      </p:sp>
      <p:sp>
        <p:nvSpPr>
          <p:cNvPr id="6" name="CuadroTexto 5">
            <a:extLst>
              <a:ext uri="{FF2B5EF4-FFF2-40B4-BE49-F238E27FC236}">
                <a16:creationId xmlns:a16="http://schemas.microsoft.com/office/drawing/2014/main" id="{FCFD19A0-0722-C187-5441-B6269B30C333}"/>
              </a:ext>
            </a:extLst>
          </p:cNvPr>
          <p:cNvSpPr txBox="1"/>
          <p:nvPr/>
        </p:nvSpPr>
        <p:spPr>
          <a:xfrm>
            <a:off x="409573" y="6056828"/>
            <a:ext cx="11372850" cy="707886"/>
          </a:xfrm>
          <a:prstGeom prst="rect">
            <a:avLst/>
          </a:prstGeom>
          <a:noFill/>
        </p:spPr>
        <p:txBody>
          <a:bodyPr wrap="square" rtlCol="0">
            <a:spAutoFit/>
          </a:bodyPr>
          <a:lstStyle/>
          <a:p>
            <a:pPr>
              <a:spcBef>
                <a:spcPts val="600"/>
              </a:spcBef>
            </a:pPr>
            <a:r>
              <a:rPr lang="en" sz="2000" b="1" dirty="0"/>
              <a:t>Na daunikabukaburaki kei na sore e sega ni veisau. Ia, e duidui na veika e yaco ena vei qele duidui. E vakatautaki ena ena </a:t>
            </a:r>
            <a:r>
              <a:rPr lang="en-GB" sz="2000" b="1" dirty="0"/>
              <a:t>I</a:t>
            </a:r>
            <a:r>
              <a:rPr lang="en" sz="2000" b="1" dirty="0"/>
              <a:t> vakarau ni kena ciqomi na sore ni sila.</a:t>
            </a:r>
          </a:p>
        </p:txBody>
      </p:sp>
      <p:pic>
        <p:nvPicPr>
          <p:cNvPr id="17" name="Gráfico 16" descr="Dirigir dos pines por un camino con relleno sólido">
            <a:extLst>
              <a:ext uri="{FF2B5EF4-FFF2-40B4-BE49-F238E27FC236}">
                <a16:creationId xmlns:a16="http://schemas.microsoft.com/office/drawing/2014/main" id="{67EE71EF-3268-9A8F-02CB-52FD5D47DD8E}"/>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298910" y="1780396"/>
            <a:ext cx="686574" cy="686574"/>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6AC56A99-2C57-509A-95AA-4007E6D03197}"/>
              </a:ext>
            </a:extLst>
          </p:cNvPr>
          <p:cNvPicPr>
            <a:picLocks noChangeAspect="1"/>
          </p:cNvPicPr>
          <p:nvPr/>
        </p:nvPicPr>
        <p:blipFill>
          <a:blip r:embed="rId1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780396"/>
            <a:ext cx="686573" cy="686573"/>
          </a:xfrm>
          <a:prstGeom prst="rect">
            <a:avLst/>
          </a:prstGeom>
        </p:spPr>
      </p:pic>
      <p:pic>
        <p:nvPicPr>
          <p:cNvPr id="23" name="Imagen 22" descr="Forma&#10;&#10;Descripción generada automáticamente con confianza baja">
            <a:extLst>
              <a:ext uri="{FF2B5EF4-FFF2-40B4-BE49-F238E27FC236}">
                <a16:creationId xmlns:a16="http://schemas.microsoft.com/office/drawing/2014/main" id="{E279235F-70D4-68E7-B61F-120A7648585C}"/>
              </a:ext>
            </a:extLst>
          </p:cNvPr>
          <p:cNvPicPr>
            <a:picLocks noChangeAspect="1"/>
          </p:cNvPicPr>
          <p:nvPr/>
        </p:nvPicPr>
        <p:blipFill>
          <a:blip r:embed="rId16"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791489"/>
            <a:ext cx="735007" cy="735007"/>
          </a:xfrm>
          <a:prstGeom prst="rect">
            <a:avLst/>
          </a:prstGeom>
        </p:spPr>
      </p:pic>
      <p:pic>
        <p:nvPicPr>
          <p:cNvPr id="25" name="Imagen 24" descr="Forma&#10;&#10;Descripción generada automáticamente con confianza baja">
            <a:extLst>
              <a:ext uri="{FF2B5EF4-FFF2-40B4-BE49-F238E27FC236}">
                <a16:creationId xmlns:a16="http://schemas.microsoft.com/office/drawing/2014/main" id="{4967BE8D-CD04-8518-A91A-D7838EA6B38C}"/>
              </a:ext>
            </a:extLst>
          </p:cNvPr>
          <p:cNvPicPr>
            <a:picLocks noChangeAspect="1"/>
          </p:cNvPicPr>
          <p:nvPr/>
        </p:nvPicPr>
        <p:blipFill>
          <a:blip r:embed="rId1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4935266"/>
            <a:ext cx="591021" cy="591021"/>
          </a:xfrm>
          <a:prstGeom prst="rect">
            <a:avLst/>
          </a:prstGeom>
        </p:spPr>
      </p:pic>
    </p:spTree>
    <p:extLst>
      <p:ext uri="{BB962C8B-B14F-4D97-AF65-F5344CB8AC3E}">
        <p14:creationId xmlns:p14="http://schemas.microsoft.com/office/powerpoint/2010/main" val="19869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graphicEl>
                                              <a:dgm id="{6CA6D5FA-4612-42E9-B85B-6FC124476DE1}"/>
                                            </p:graphicEl>
                                          </p:spTgt>
                                        </p:tgtEl>
                                        <p:attrNameLst>
                                          <p:attrName>style.visibility</p:attrName>
                                        </p:attrNameLst>
                                      </p:cBhvr>
                                      <p:to>
                                        <p:strVal val="visible"/>
                                      </p:to>
                                    </p:set>
                                    <p:animEffect transition="in" filter="randombar(horizontal)">
                                      <p:cBhvr>
                                        <p:cTn id="23" dur="10"/>
                                        <p:tgtEl>
                                          <p:spTgt spid="7">
                                            <p:graphicEl>
                                              <a:dgm id="{6CA6D5FA-4612-42E9-B85B-6FC124476DE1}"/>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graphicEl>
                                              <a:dgm id="{0DCB8363-C161-499C-AA30-118274397EFE}"/>
                                            </p:graphicEl>
                                          </p:spTgt>
                                        </p:tgtEl>
                                        <p:attrNameLst>
                                          <p:attrName>style.visibility</p:attrName>
                                        </p:attrNameLst>
                                      </p:cBhvr>
                                      <p:to>
                                        <p:strVal val="visible"/>
                                      </p:to>
                                    </p:set>
                                    <p:animEffect transition="in" filter="randombar(horizontal)">
                                      <p:cBhvr>
                                        <p:cTn id="26" dur="10"/>
                                        <p:tgtEl>
                                          <p:spTgt spid="7">
                                            <p:graphicEl>
                                              <a:dgm id="{0DCB8363-C161-499C-AA30-118274397EFE}"/>
                                            </p:graphicEl>
                                          </p:spTgt>
                                        </p:tgtEl>
                                      </p:cBhvr>
                                    </p:animEffect>
                                  </p:childTnLst>
                                </p:cTn>
                              </p:par>
                            </p:childTnLst>
                          </p:cTn>
                        </p:par>
                        <p:par>
                          <p:cTn id="27" fill="hold">
                            <p:stCondLst>
                              <p:cond delay="10"/>
                            </p:stCondLst>
                            <p:childTnLst>
                              <p:par>
                                <p:cTn id="28" presetID="37"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010"/>
                            </p:stCondLst>
                            <p:childTnLst>
                              <p:par>
                                <p:cTn id="35" presetID="18" presetClass="entr" presetSubtype="9" fill="hold" grpId="0" nodeType="afterEffect">
                                  <p:stCondLst>
                                    <p:cond delay="0"/>
                                  </p:stCondLst>
                                  <p:childTnLst>
                                    <p:set>
                                      <p:cBhvr>
                                        <p:cTn id="36" dur="1" fill="hold">
                                          <p:stCondLst>
                                            <p:cond delay="0"/>
                                          </p:stCondLst>
                                        </p:cTn>
                                        <p:tgtEl>
                                          <p:spTgt spid="7">
                                            <p:graphicEl>
                                              <a:dgm id="{E4BC403A-C3ED-4131-9EDB-897F78181761}"/>
                                            </p:graphicEl>
                                          </p:spTgt>
                                        </p:tgtEl>
                                        <p:attrNameLst>
                                          <p:attrName>style.visibility</p:attrName>
                                        </p:attrNameLst>
                                      </p:cBhvr>
                                      <p:to>
                                        <p:strVal val="visible"/>
                                      </p:to>
                                    </p:set>
                                    <p:animEffect transition="in" filter="strips(upLeft)">
                                      <p:cBhvr>
                                        <p:cTn id="37" dur="500"/>
                                        <p:tgtEl>
                                          <p:spTgt spid="7">
                                            <p:graphicEl>
                                              <a:dgm id="{E4BC403A-C3ED-4131-9EDB-897F78181761}"/>
                                            </p:graphicEl>
                                          </p:spTgt>
                                        </p:tgtEl>
                                      </p:cBhvr>
                                    </p:animEffect>
                                  </p:childTnLst>
                                </p:cTn>
                              </p:par>
                            </p:childTnLst>
                          </p:cTn>
                        </p:par>
                        <p:par>
                          <p:cTn id="38" fill="hold">
                            <p:stCondLst>
                              <p:cond delay="1510"/>
                            </p:stCondLst>
                            <p:childTnLst>
                              <p:par>
                                <p:cTn id="39" presetID="14" presetClass="entr" presetSubtype="1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1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7">
                                            <p:graphicEl>
                                              <a:dgm id="{5804DF38-08B4-4912-B8B9-426D8DAFB991}"/>
                                            </p:graphicEl>
                                          </p:spTgt>
                                        </p:tgtEl>
                                        <p:attrNameLst>
                                          <p:attrName>style.visibility</p:attrName>
                                        </p:attrNameLst>
                                      </p:cBhvr>
                                      <p:to>
                                        <p:strVal val="visible"/>
                                      </p:to>
                                    </p:set>
                                    <p:animEffect transition="in" filter="wipe(right)">
                                      <p:cBhvr>
                                        <p:cTn id="46" dur="500"/>
                                        <p:tgtEl>
                                          <p:spTgt spid="7">
                                            <p:graphicEl>
                                              <a:dgm id="{5804DF38-08B4-4912-B8B9-426D8DAFB991}"/>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900" decel="100000" fill="hold"/>
                                        <p:tgtEl>
                                          <p:spTgt spid="9"/>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18" presetClass="entr" presetSubtype="3" fill="hold" grpId="0" nodeType="afterEffect">
                                  <p:stCondLst>
                                    <p:cond delay="0"/>
                                  </p:stCondLst>
                                  <p:childTnLst>
                                    <p:set>
                                      <p:cBhvr>
                                        <p:cTn id="57" dur="1" fill="hold">
                                          <p:stCondLst>
                                            <p:cond delay="0"/>
                                          </p:stCondLst>
                                        </p:cTn>
                                        <p:tgtEl>
                                          <p:spTgt spid="7">
                                            <p:graphicEl>
                                              <a:dgm id="{7C2D19D2-3A29-4CC8-812B-7D17A6A5BD12}"/>
                                            </p:graphicEl>
                                          </p:spTgt>
                                        </p:tgtEl>
                                        <p:attrNameLst>
                                          <p:attrName>style.visibility</p:attrName>
                                        </p:attrNameLst>
                                      </p:cBhvr>
                                      <p:to>
                                        <p:strVal val="visible"/>
                                      </p:to>
                                    </p:set>
                                    <p:animEffect transition="in" filter="strips(upRight)">
                                      <p:cBhvr>
                                        <p:cTn id="58" dur="500"/>
                                        <p:tgtEl>
                                          <p:spTgt spid="7">
                                            <p:graphicEl>
                                              <a:dgm id="{7C2D19D2-3A29-4CC8-812B-7D17A6A5BD12}"/>
                                            </p:graphicEl>
                                          </p:spTgt>
                                        </p:tgtEl>
                                      </p:cBhvr>
                                    </p:animEffect>
                                  </p:childTnLst>
                                </p:cTn>
                              </p:par>
                            </p:childTnLst>
                          </p:cTn>
                        </p:par>
                        <p:par>
                          <p:cTn id="59" fill="hold">
                            <p:stCondLst>
                              <p:cond delay="1500"/>
                            </p:stCondLst>
                            <p:childTnLst>
                              <p:par>
                                <p:cTn id="60" presetID="14" presetClass="entr" presetSubtype="1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1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graphicEl>
                                              <a:dgm id="{39112137-0F1D-44D8-945A-5202FCF184D6}"/>
                                            </p:graphicEl>
                                          </p:spTgt>
                                        </p:tgtEl>
                                        <p:attrNameLst>
                                          <p:attrName>style.visibility</p:attrName>
                                        </p:attrNameLst>
                                      </p:cBhvr>
                                      <p:to>
                                        <p:strVal val="visible"/>
                                      </p:to>
                                    </p:set>
                                    <p:animEffect transition="in" filter="wipe(left)">
                                      <p:cBhvr>
                                        <p:cTn id="67" dur="500"/>
                                        <p:tgtEl>
                                          <p:spTgt spid="7">
                                            <p:graphicEl>
                                              <a:dgm id="{39112137-0F1D-44D8-945A-5202FCF184D6}"/>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8" presetClass="entr" presetSubtype="6" fill="hold" grpId="0" nodeType="afterEffect">
                                  <p:stCondLst>
                                    <p:cond delay="0"/>
                                  </p:stCondLst>
                                  <p:childTnLst>
                                    <p:set>
                                      <p:cBhvr>
                                        <p:cTn id="78" dur="1" fill="hold">
                                          <p:stCondLst>
                                            <p:cond delay="0"/>
                                          </p:stCondLst>
                                        </p:cTn>
                                        <p:tgtEl>
                                          <p:spTgt spid="7">
                                            <p:graphicEl>
                                              <a:dgm id="{A6F7080D-E7C6-4714-88CE-67A29D69A07B}"/>
                                            </p:graphicEl>
                                          </p:spTgt>
                                        </p:tgtEl>
                                        <p:attrNameLst>
                                          <p:attrName>style.visibility</p:attrName>
                                        </p:attrNameLst>
                                      </p:cBhvr>
                                      <p:to>
                                        <p:strVal val="visible"/>
                                      </p:to>
                                    </p:set>
                                    <p:animEffect transition="in" filter="strips(downRight)">
                                      <p:cBhvr>
                                        <p:cTn id="79" dur="500"/>
                                        <p:tgtEl>
                                          <p:spTgt spid="7">
                                            <p:graphicEl>
                                              <a:dgm id="{A6F7080D-E7C6-4714-88CE-67A29D69A07B}"/>
                                            </p:graphicEl>
                                          </p:spTgt>
                                        </p:tgtEl>
                                      </p:cBhvr>
                                    </p:animEffect>
                                  </p:childTnLst>
                                </p:cTn>
                              </p:par>
                            </p:childTnLst>
                          </p:cTn>
                        </p:par>
                        <p:par>
                          <p:cTn id="80" fill="hold">
                            <p:stCondLst>
                              <p:cond delay="1500"/>
                            </p:stCondLst>
                            <p:childTnLst>
                              <p:par>
                                <p:cTn id="81" presetID="14" presetClass="entr" presetSubtype="1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randombar(horizontal)">
                                      <p:cBhvr>
                                        <p:cTn id="83" dur="1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graphicEl>
                                              <a:dgm id="{5D273B0B-BBFA-4FF4-ACAC-F8A7D0609781}"/>
                                            </p:graphicEl>
                                          </p:spTgt>
                                        </p:tgtEl>
                                        <p:attrNameLst>
                                          <p:attrName>style.visibility</p:attrName>
                                        </p:attrNameLst>
                                      </p:cBhvr>
                                      <p:to>
                                        <p:strVal val="visible"/>
                                      </p:to>
                                    </p:set>
                                    <p:animEffect transition="in" filter="wipe(left)">
                                      <p:cBhvr>
                                        <p:cTn id="88" dur="500"/>
                                        <p:tgtEl>
                                          <p:spTgt spid="7">
                                            <p:graphicEl>
                                              <a:dgm id="{5D273B0B-BBFA-4FF4-ACAC-F8A7D0609781}"/>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37"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900" decel="100000" fill="hold"/>
                                        <p:tgtEl>
                                          <p:spTgt spid="15"/>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97" fill="hold">
                            <p:stCondLst>
                              <p:cond delay="1000"/>
                            </p:stCondLst>
                            <p:childTnLst>
                              <p:par>
                                <p:cTn id="98" presetID="18" presetClass="entr" presetSubtype="12" fill="hold" grpId="0" nodeType="afterEffect">
                                  <p:stCondLst>
                                    <p:cond delay="0"/>
                                  </p:stCondLst>
                                  <p:childTnLst>
                                    <p:set>
                                      <p:cBhvr>
                                        <p:cTn id="99" dur="1" fill="hold">
                                          <p:stCondLst>
                                            <p:cond delay="0"/>
                                          </p:stCondLst>
                                        </p:cTn>
                                        <p:tgtEl>
                                          <p:spTgt spid="7">
                                            <p:graphicEl>
                                              <a:dgm id="{C536AB7B-425C-4E0D-B8D3-38DA9C16A1A0}"/>
                                            </p:graphicEl>
                                          </p:spTgt>
                                        </p:tgtEl>
                                        <p:attrNameLst>
                                          <p:attrName>style.visibility</p:attrName>
                                        </p:attrNameLst>
                                      </p:cBhvr>
                                      <p:to>
                                        <p:strVal val="visible"/>
                                      </p:to>
                                    </p:set>
                                    <p:animEffect transition="in" filter="strips(downLeft)">
                                      <p:cBhvr>
                                        <p:cTn id="100" dur="500"/>
                                        <p:tgtEl>
                                          <p:spTgt spid="7">
                                            <p:graphicEl>
                                              <a:dgm id="{C536AB7B-425C-4E0D-B8D3-38DA9C16A1A0}"/>
                                            </p:graphicEl>
                                          </p:spTgt>
                                        </p:tgtEl>
                                      </p:cBhvr>
                                    </p:animEffect>
                                  </p:childTnLst>
                                </p:cTn>
                              </p:par>
                            </p:childTnLst>
                          </p:cTn>
                        </p:par>
                        <p:par>
                          <p:cTn id="101" fill="hold">
                            <p:stCondLst>
                              <p:cond delay="1500"/>
                            </p:stCondLst>
                            <p:childTnLst>
                              <p:par>
                                <p:cTn id="102" presetID="14" presetClass="entr" presetSubtype="10" fill="hold"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randombar(horizontal)">
                                      <p:cBhvr>
                                        <p:cTn id="104" dur="1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7">
                                            <p:graphicEl>
                                              <a:dgm id="{3E21B8AA-6BE1-48BB-9AA7-0F2EFA4E13D4}"/>
                                            </p:graphicEl>
                                          </p:spTgt>
                                        </p:tgtEl>
                                        <p:attrNameLst>
                                          <p:attrName>style.visibility</p:attrName>
                                        </p:attrNameLst>
                                      </p:cBhvr>
                                      <p:to>
                                        <p:strVal val="visible"/>
                                      </p:to>
                                    </p:set>
                                    <p:animEffect transition="in" filter="wipe(right)">
                                      <p:cBhvr>
                                        <p:cTn id="109" dur="500"/>
                                        <p:tgtEl>
                                          <p:spTgt spid="7">
                                            <p:graphicEl>
                                              <a:dgm id="{3E21B8AA-6BE1-48BB-9AA7-0F2EFA4E13D4}"/>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left)">
                                      <p:cBhvr>
                                        <p:cTn id="1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7AF03F-C226-E8D3-4951-A7A4AE92C02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rgbClr val="C00000"/>
                </a:solidFill>
              </a:rPr>
              <a:t>NA I VAKAMACALA NI VOSA VAKATAUTAUVATA</a:t>
            </a:r>
          </a:p>
        </p:txBody>
      </p:sp>
      <p:sp>
        <p:nvSpPr>
          <p:cNvPr id="4" name="CuadroTexto 3">
            <a:extLst>
              <a:ext uri="{FF2B5EF4-FFF2-40B4-BE49-F238E27FC236}">
                <a16:creationId xmlns:a16="http://schemas.microsoft.com/office/drawing/2014/main" id="{B436B0F3-BD9B-029B-D2F1-CC20E6F53806}"/>
              </a:ext>
            </a:extLst>
          </p:cNvPr>
          <p:cNvSpPr txBox="1"/>
          <p:nvPr/>
        </p:nvSpPr>
        <p:spPr>
          <a:xfrm>
            <a:off x="409573" y="6247328"/>
            <a:ext cx="11372850" cy="400110"/>
          </a:xfrm>
          <a:prstGeom prst="rect">
            <a:avLst/>
          </a:prstGeom>
          <a:noFill/>
        </p:spPr>
        <p:txBody>
          <a:bodyPr wrap="square" rtlCol="0">
            <a:spAutoFit/>
          </a:bodyPr>
          <a:lstStyle/>
          <a:p>
            <a:pPr algn="ctr">
              <a:spcBef>
                <a:spcPts val="600"/>
              </a:spcBef>
            </a:pPr>
            <a:r>
              <a:rPr lang="en" sz="2000" b="1" dirty="0"/>
              <a:t>Au qele vaka cava koi au? Na cava meu kitaka meu vuavakalevu?</a:t>
            </a:r>
          </a:p>
        </p:txBody>
      </p:sp>
      <p:sp>
        <p:nvSpPr>
          <p:cNvPr id="7" name="CuadroTexto 6">
            <a:extLst>
              <a:ext uri="{FF2B5EF4-FFF2-40B4-BE49-F238E27FC236}">
                <a16:creationId xmlns:a16="http://schemas.microsoft.com/office/drawing/2014/main" id="{740A6050-130E-635B-9077-283CBFA6B179}"/>
              </a:ext>
            </a:extLst>
          </p:cNvPr>
          <p:cNvSpPr txBox="1"/>
          <p:nvPr/>
        </p:nvSpPr>
        <p:spPr>
          <a:xfrm>
            <a:off x="2047872" y="718125"/>
            <a:ext cx="809625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i="0" u="none" strike="noStrike" baseline="0" dirty="0">
                <a:solidFill>
                  <a:srgbClr val="7030A0"/>
                </a:solidFill>
                <a:latin typeface="Comic Sans MS" panose="030F0702030302020204" pitchFamily="66" charset="0"/>
              </a:rPr>
              <a:t>“Sa kaburaka na V</a:t>
            </a:r>
            <a:r>
              <a:rPr lang="en-GB" b="1" i="0" u="none" strike="noStrike" baseline="0" dirty="0">
                <a:solidFill>
                  <a:srgbClr val="7030A0"/>
                </a:solidFill>
                <a:latin typeface="Comic Sans MS" panose="030F0702030302020204" pitchFamily="66" charset="0"/>
              </a:rPr>
              <a:t>o</a:t>
            </a:r>
            <a:r>
              <a:rPr lang="en" b="1" i="0" u="none" strike="noStrike" baseline="0" dirty="0">
                <a:solidFill>
                  <a:srgbClr val="7030A0"/>
                </a:solidFill>
                <a:latin typeface="Comic Sans MS" panose="030F0702030302020204" pitchFamily="66" charset="0"/>
              </a:rPr>
              <a:t>sa</a:t>
            </a:r>
            <a:r>
              <a:rPr lang="en" b="1" i="0" u="none" strike="noStrike" dirty="0">
                <a:solidFill>
                  <a:srgbClr val="7030A0"/>
                </a:solidFill>
                <a:latin typeface="Comic Sans MS" panose="030F0702030302020204" pitchFamily="66" charset="0"/>
              </a:rPr>
              <a:t> na dauniveikaburaki (Marika</a:t>
            </a:r>
            <a:r>
              <a:rPr lang="en" sz="1400" b="1" i="0" u="none" strike="noStrike" baseline="0" dirty="0">
                <a:solidFill>
                  <a:srgbClr val="7030A0"/>
                </a:solidFill>
                <a:latin typeface="Comic Sans MS" panose="030F0702030302020204" pitchFamily="66" charset="0"/>
              </a:rPr>
              <a:t> 4:14)</a:t>
            </a:r>
          </a:p>
        </p:txBody>
      </p:sp>
      <p:sp>
        <p:nvSpPr>
          <p:cNvPr id="8" name="CuadroTexto 7">
            <a:extLst>
              <a:ext uri="{FF2B5EF4-FFF2-40B4-BE49-F238E27FC236}">
                <a16:creationId xmlns:a16="http://schemas.microsoft.com/office/drawing/2014/main" id="{E069CBF6-16CA-AF9D-CCA0-F8D385BAD90A}"/>
              </a:ext>
            </a:extLst>
          </p:cNvPr>
          <p:cNvSpPr txBox="1"/>
          <p:nvPr/>
        </p:nvSpPr>
        <p:spPr>
          <a:xfrm>
            <a:off x="409572" y="1073020"/>
            <a:ext cx="11372850" cy="400110"/>
          </a:xfrm>
          <a:prstGeom prst="rect">
            <a:avLst/>
          </a:prstGeom>
          <a:noFill/>
        </p:spPr>
        <p:txBody>
          <a:bodyPr wrap="square" rtlCol="0">
            <a:spAutoFit/>
          </a:bodyPr>
          <a:lstStyle/>
          <a:p>
            <a:pPr algn="ctr">
              <a:spcBef>
                <a:spcPts val="600"/>
              </a:spcBef>
            </a:pPr>
            <a:r>
              <a:rPr lang="en-GB" sz="2000" b="1" dirty="0"/>
              <a:t>N</a:t>
            </a:r>
            <a:r>
              <a:rPr lang="en" sz="2000" b="1" dirty="0"/>
              <a:t>a sore sai koya na V</a:t>
            </a:r>
            <a:r>
              <a:rPr lang="en-GB" sz="2000" b="1" dirty="0"/>
              <a:t>o</a:t>
            </a:r>
            <a:r>
              <a:rPr lang="en" sz="2000" b="1" dirty="0"/>
              <a:t>sa ni Kalou, na dauniveikaburaki sai koya ga ka daukaburaka.</a:t>
            </a:r>
          </a:p>
        </p:txBody>
      </p:sp>
      <p:graphicFrame>
        <p:nvGraphicFramePr>
          <p:cNvPr id="9" name="Diagrama 8">
            <a:extLst>
              <a:ext uri="{FF2B5EF4-FFF2-40B4-BE49-F238E27FC236}">
                <a16:creationId xmlns:a16="http://schemas.microsoft.com/office/drawing/2014/main" id="{C6033CD9-B99D-360B-F02F-348DC7CC090E}"/>
              </a:ext>
            </a:extLst>
          </p:cNvPr>
          <p:cNvGraphicFramePr/>
          <p:nvPr>
            <p:extLst>
              <p:ext uri="{D42A27DB-BD31-4B8C-83A1-F6EECF244321}">
                <p14:modId xmlns:p14="http://schemas.microsoft.com/office/powerpoint/2010/main" val="1947649605"/>
              </p:ext>
            </p:extLst>
          </p:nvPr>
        </p:nvGraphicFramePr>
        <p:xfrm>
          <a:off x="1357921" y="1467236"/>
          <a:ext cx="9255125" cy="46108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descr="Imagen que contiene interior, tazón, tabla, oscuro&#10;&#10;Descripción generada automáticamente">
            <a:extLst>
              <a:ext uri="{FF2B5EF4-FFF2-40B4-BE49-F238E27FC236}">
                <a16:creationId xmlns:a16="http://schemas.microsoft.com/office/drawing/2014/main" id="{029FF061-5CDF-E2A6-0A8C-DB0A9CD20B6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066922" y="2864791"/>
            <a:ext cx="1899388" cy="1899388"/>
          </a:xfrm>
          <a:prstGeom prst="rect">
            <a:avLst/>
          </a:prstGeom>
          <a:effectLst>
            <a:glow rad="101600">
              <a:schemeClr val="accent2">
                <a:satMod val="175000"/>
                <a:alpha val="40000"/>
              </a:schemeClr>
            </a:glow>
          </a:effectLst>
        </p:spPr>
      </p:pic>
      <p:pic>
        <p:nvPicPr>
          <p:cNvPr id="10" name="Imagen 9" descr="Imagen que contiene plátano, tabla, plato, pequeño&#10;&#10;Descripción generada automáticamente">
            <a:extLst>
              <a:ext uri="{FF2B5EF4-FFF2-40B4-BE49-F238E27FC236}">
                <a16:creationId xmlns:a16="http://schemas.microsoft.com/office/drawing/2014/main" id="{D617C30C-2A74-68EC-467B-98F196A3E08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12829" y="2828843"/>
            <a:ext cx="1896783" cy="1896783"/>
          </a:xfrm>
          <a:prstGeom prst="rect">
            <a:avLst/>
          </a:prstGeom>
          <a:effectLst>
            <a:glow rad="101600">
              <a:schemeClr val="accent6">
                <a:satMod val="175000"/>
                <a:alpha val="40000"/>
              </a:schemeClr>
            </a:glow>
          </a:effectLst>
        </p:spPr>
      </p:pic>
      <p:pic>
        <p:nvPicPr>
          <p:cNvPr id="12" name="Imagen 11" descr="Imagen que contiene interior, tabla, viendo, lentes&#10;&#10;Descripción generada automáticamente">
            <a:extLst>
              <a:ext uri="{FF2B5EF4-FFF2-40B4-BE49-F238E27FC236}">
                <a16:creationId xmlns:a16="http://schemas.microsoft.com/office/drawing/2014/main" id="{1E32C271-7BDD-8577-F5A4-5A6FB11E0E8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188416" y="2839826"/>
            <a:ext cx="1902569" cy="1899388"/>
          </a:xfrm>
          <a:prstGeom prst="rect">
            <a:avLst/>
          </a:prstGeom>
          <a:effectLst>
            <a:glow rad="101600">
              <a:srgbClr val="A9D9FD">
                <a:alpha val="60000"/>
              </a:srgbClr>
            </a:glow>
          </a:effectLst>
        </p:spPr>
      </p:pic>
      <p:pic>
        <p:nvPicPr>
          <p:cNvPr id="14" name="Imagen 13" descr="Imagen que contiene tabla, taza, pequeño, mitad&#10;&#10;Descripción generada automáticamente">
            <a:extLst>
              <a:ext uri="{FF2B5EF4-FFF2-40B4-BE49-F238E27FC236}">
                <a16:creationId xmlns:a16="http://schemas.microsoft.com/office/drawing/2014/main" id="{3A9A6606-48B0-55B2-D18F-9DD94E0DB70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1334" y="2868778"/>
            <a:ext cx="1899388" cy="1906384"/>
          </a:xfrm>
          <a:prstGeom prst="rect">
            <a:avLst/>
          </a:prstGeom>
          <a:effectLst>
            <a:glow rad="101600">
              <a:schemeClr val="accent3">
                <a:satMod val="175000"/>
                <a:alpha val="40000"/>
              </a:schemeClr>
            </a:glow>
          </a:effectLst>
        </p:spPr>
      </p:pic>
      <p:pic>
        <p:nvPicPr>
          <p:cNvPr id="19" name="Gráfico 18" descr="Dirigir dos pines por un camino con relleno sólido">
            <a:extLst>
              <a:ext uri="{FF2B5EF4-FFF2-40B4-BE49-F238E27FC236}">
                <a16:creationId xmlns:a16="http://schemas.microsoft.com/office/drawing/2014/main" id="{281E8AAA-BCC9-D8AB-A67F-DA6CD39F6BAA}"/>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298910" y="1894696"/>
            <a:ext cx="686574" cy="686574"/>
          </a:xfrm>
          <a:prstGeom prst="rect">
            <a:avLst/>
          </a:prstGeom>
        </p:spPr>
      </p:pic>
      <p:pic>
        <p:nvPicPr>
          <p:cNvPr id="20" name="Imagen 19" descr="Forma&#10;&#10;Descripción generada automáticamente con confianza baja">
            <a:extLst>
              <a:ext uri="{FF2B5EF4-FFF2-40B4-BE49-F238E27FC236}">
                <a16:creationId xmlns:a16="http://schemas.microsoft.com/office/drawing/2014/main" id="{8E17B9F9-86DA-D85E-B1AB-E0EEF6E95D9C}"/>
              </a:ext>
            </a:extLst>
          </p:cNvPr>
          <p:cNvPicPr>
            <a:picLocks noChangeAspect="1"/>
          </p:cNvPicPr>
          <p:nvPr/>
        </p:nvPicPr>
        <p:blipFill>
          <a:blip r:embed="rId1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894696"/>
            <a:ext cx="686573" cy="686573"/>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EE16C8E8-AF94-8007-17F7-848EFE4191F4}"/>
              </a:ext>
            </a:extLst>
          </p:cNvPr>
          <p:cNvPicPr>
            <a:picLocks noChangeAspect="1"/>
          </p:cNvPicPr>
          <p:nvPr/>
        </p:nvPicPr>
        <p:blipFill>
          <a:blip r:embed="rId16"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905789"/>
            <a:ext cx="735007" cy="735007"/>
          </a:xfrm>
          <a:prstGeom prst="rect">
            <a:avLst/>
          </a:prstGeom>
        </p:spPr>
      </p:pic>
      <p:pic>
        <p:nvPicPr>
          <p:cNvPr id="22" name="Imagen 21" descr="Forma&#10;&#10;Descripción generada automáticamente con confianza baja">
            <a:extLst>
              <a:ext uri="{FF2B5EF4-FFF2-40B4-BE49-F238E27FC236}">
                <a16:creationId xmlns:a16="http://schemas.microsoft.com/office/drawing/2014/main" id="{C7247EE0-8890-B5FC-5D87-4E1B0E61341C}"/>
              </a:ext>
            </a:extLst>
          </p:cNvPr>
          <p:cNvPicPr>
            <a:picLocks noChangeAspect="1"/>
          </p:cNvPicPr>
          <p:nvPr/>
        </p:nvPicPr>
        <p:blipFill>
          <a:blip r:embed="rId1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5049566"/>
            <a:ext cx="591021" cy="591021"/>
          </a:xfrm>
          <a:prstGeom prst="rect">
            <a:avLst/>
          </a:prstGeom>
        </p:spPr>
      </p:pic>
    </p:spTree>
    <p:extLst>
      <p:ext uri="{BB962C8B-B14F-4D97-AF65-F5344CB8AC3E}">
        <p14:creationId xmlns:p14="http://schemas.microsoft.com/office/powerpoint/2010/main" val="140513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 calcmode="lin" valueType="num">
                                      <p:cBhvr>
                                        <p:cTn id="37" dur="500" fill="hold"/>
                                        <p:tgtEl>
                                          <p:spTgt spid="5"/>
                                        </p:tgtEl>
                                        <p:attrNameLst>
                                          <p:attrName>style.rotation</p:attrName>
                                        </p:attrNameLst>
                                      </p:cBhvr>
                                      <p:tavLst>
                                        <p:tav tm="0">
                                          <p:val>
                                            <p:fltVal val="90"/>
                                          </p:val>
                                        </p:tav>
                                        <p:tav tm="100000">
                                          <p:val>
                                            <p:fltVal val="0"/>
                                          </p:val>
                                        </p:tav>
                                      </p:tavLst>
                                    </p:anim>
                                    <p:animEffect transition="in" filter="fade">
                                      <p:cBhvr>
                                        <p:cTn id="38" dur="500"/>
                                        <p:tgtEl>
                                          <p:spTgt spid="5"/>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9">
                                            <p:graphicEl>
                                              <a:dgm id="{6CA6D5FA-4612-42E9-B85B-6FC124476DE1}"/>
                                            </p:graphicEl>
                                          </p:spTgt>
                                        </p:tgtEl>
                                        <p:attrNameLst>
                                          <p:attrName>style.visibility</p:attrName>
                                        </p:attrNameLst>
                                      </p:cBhvr>
                                      <p:to>
                                        <p:strVal val="visible"/>
                                      </p:to>
                                    </p:set>
                                    <p:animEffect transition="in" filter="randombar(horizontal)">
                                      <p:cBhvr>
                                        <p:cTn id="42" dur="10"/>
                                        <p:tgtEl>
                                          <p:spTgt spid="9">
                                            <p:graphicEl>
                                              <a:dgm id="{6CA6D5FA-4612-42E9-B85B-6FC124476DE1}"/>
                                            </p:graphic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graphicEl>
                                              <a:dgm id="{0DCB8363-C161-499C-AA30-118274397EFE}"/>
                                            </p:graphicEl>
                                          </p:spTgt>
                                        </p:tgtEl>
                                        <p:attrNameLst>
                                          <p:attrName>style.visibility</p:attrName>
                                        </p:attrNameLst>
                                      </p:cBhvr>
                                      <p:to>
                                        <p:strVal val="visible"/>
                                      </p:to>
                                    </p:set>
                                    <p:animEffect transition="in" filter="randombar(horizontal)">
                                      <p:cBhvr>
                                        <p:cTn id="45" dur="10"/>
                                        <p:tgtEl>
                                          <p:spTgt spid="9">
                                            <p:graphicEl>
                                              <a:dgm id="{0DCB8363-C161-499C-AA30-118274397EFE}"/>
                                            </p:graphicEl>
                                          </p:spTgt>
                                        </p:tgtEl>
                                      </p:cBhvr>
                                    </p:animEffect>
                                  </p:childTnLst>
                                </p:cTn>
                              </p:par>
                            </p:childTnLst>
                          </p:cTn>
                        </p:par>
                        <p:par>
                          <p:cTn id="46" fill="hold">
                            <p:stCondLst>
                              <p:cond delay="510"/>
                            </p:stCondLst>
                            <p:childTnLst>
                              <p:par>
                                <p:cTn id="47" presetID="18" presetClass="entr" presetSubtype="9" fill="hold" grpId="0" nodeType="afterEffect">
                                  <p:stCondLst>
                                    <p:cond delay="0"/>
                                  </p:stCondLst>
                                  <p:childTnLst>
                                    <p:set>
                                      <p:cBhvr>
                                        <p:cTn id="48" dur="1" fill="hold">
                                          <p:stCondLst>
                                            <p:cond delay="0"/>
                                          </p:stCondLst>
                                        </p:cTn>
                                        <p:tgtEl>
                                          <p:spTgt spid="9">
                                            <p:graphicEl>
                                              <a:dgm id="{E4BC403A-C3ED-4131-9EDB-897F78181761}"/>
                                            </p:graphicEl>
                                          </p:spTgt>
                                        </p:tgtEl>
                                        <p:attrNameLst>
                                          <p:attrName>style.visibility</p:attrName>
                                        </p:attrNameLst>
                                      </p:cBhvr>
                                      <p:to>
                                        <p:strVal val="visible"/>
                                      </p:to>
                                    </p:set>
                                    <p:animEffect transition="in" filter="strips(upLeft)">
                                      <p:cBhvr>
                                        <p:cTn id="49" dur="500"/>
                                        <p:tgtEl>
                                          <p:spTgt spid="9">
                                            <p:graphicEl>
                                              <a:dgm id="{E4BC403A-C3ED-4131-9EDB-897F78181761}"/>
                                            </p:graphicEl>
                                          </p:spTgt>
                                        </p:tgtEl>
                                      </p:cBhvr>
                                    </p:animEffect>
                                  </p:childTnLst>
                                </p:cTn>
                              </p:par>
                            </p:childTnLst>
                          </p:cTn>
                        </p:par>
                        <p:par>
                          <p:cTn id="50" fill="hold">
                            <p:stCondLst>
                              <p:cond delay="1010"/>
                            </p:stCondLst>
                            <p:childTnLst>
                              <p:par>
                                <p:cTn id="51" presetID="14" presetClass="entr" presetSubtype="1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1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9">
                                            <p:graphicEl>
                                              <a:dgm id="{5804DF38-08B4-4912-B8B9-426D8DAFB991}"/>
                                            </p:graphicEl>
                                          </p:spTgt>
                                        </p:tgtEl>
                                        <p:attrNameLst>
                                          <p:attrName>style.visibility</p:attrName>
                                        </p:attrNameLst>
                                      </p:cBhvr>
                                      <p:to>
                                        <p:strVal val="visible"/>
                                      </p:to>
                                    </p:set>
                                    <p:animEffect transition="in" filter="wipe(right)">
                                      <p:cBhvr>
                                        <p:cTn id="58" dur="500"/>
                                        <p:tgtEl>
                                          <p:spTgt spid="9">
                                            <p:graphicEl>
                                              <a:dgm id="{5804DF38-08B4-4912-B8B9-426D8DAFB991}"/>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9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18" presetClass="entr" presetSubtype="3" fill="hold" grpId="0" nodeType="afterEffect">
                                  <p:stCondLst>
                                    <p:cond delay="0"/>
                                  </p:stCondLst>
                                  <p:childTnLst>
                                    <p:set>
                                      <p:cBhvr>
                                        <p:cTn id="69" dur="1" fill="hold">
                                          <p:stCondLst>
                                            <p:cond delay="0"/>
                                          </p:stCondLst>
                                        </p:cTn>
                                        <p:tgtEl>
                                          <p:spTgt spid="9">
                                            <p:graphicEl>
                                              <a:dgm id="{7C2D19D2-3A29-4CC8-812B-7D17A6A5BD12}"/>
                                            </p:graphicEl>
                                          </p:spTgt>
                                        </p:tgtEl>
                                        <p:attrNameLst>
                                          <p:attrName>style.visibility</p:attrName>
                                        </p:attrNameLst>
                                      </p:cBhvr>
                                      <p:to>
                                        <p:strVal val="visible"/>
                                      </p:to>
                                    </p:set>
                                    <p:animEffect transition="in" filter="strips(upRight)">
                                      <p:cBhvr>
                                        <p:cTn id="70" dur="500"/>
                                        <p:tgtEl>
                                          <p:spTgt spid="9">
                                            <p:graphicEl>
                                              <a:dgm id="{7C2D19D2-3A29-4CC8-812B-7D17A6A5BD12}"/>
                                            </p:graphicEl>
                                          </p:spTgt>
                                        </p:tgtEl>
                                      </p:cBhvr>
                                    </p:animEffect>
                                  </p:childTnLst>
                                </p:cTn>
                              </p:par>
                            </p:childTnLst>
                          </p:cTn>
                        </p:par>
                        <p:par>
                          <p:cTn id="71" fill="hold">
                            <p:stCondLst>
                              <p:cond delay="1000"/>
                            </p:stCondLst>
                            <p:childTnLst>
                              <p:par>
                                <p:cTn id="72" presetID="14" presetClass="entr" presetSubtype="1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randombar(horizontal)">
                                      <p:cBhvr>
                                        <p:cTn id="74" dur="1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9">
                                            <p:graphicEl>
                                              <a:dgm id="{39112137-0F1D-44D8-945A-5202FCF184D6}"/>
                                            </p:graphicEl>
                                          </p:spTgt>
                                        </p:tgtEl>
                                        <p:attrNameLst>
                                          <p:attrName>style.visibility</p:attrName>
                                        </p:attrNameLst>
                                      </p:cBhvr>
                                      <p:to>
                                        <p:strVal val="visible"/>
                                      </p:to>
                                    </p:set>
                                    <p:animEffect transition="in" filter="wipe(left)">
                                      <p:cBhvr>
                                        <p:cTn id="79" dur="500"/>
                                        <p:tgtEl>
                                          <p:spTgt spid="9">
                                            <p:graphicEl>
                                              <a:dgm id="{39112137-0F1D-44D8-945A-5202FCF184D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90"/>
                                          </p:val>
                                        </p:tav>
                                        <p:tav tm="100000">
                                          <p:val>
                                            <p:fltVal val="0"/>
                                          </p:val>
                                        </p:tav>
                                      </p:tavLst>
                                    </p:anim>
                                    <p:animEffect transition="in" filter="fade">
                                      <p:cBhvr>
                                        <p:cTn id="87" dur="500"/>
                                        <p:tgtEl>
                                          <p:spTgt spid="12"/>
                                        </p:tgtEl>
                                      </p:cBhvr>
                                    </p:animEffect>
                                  </p:childTnLst>
                                </p:cTn>
                              </p:par>
                            </p:childTnLst>
                          </p:cTn>
                        </p:par>
                        <p:par>
                          <p:cTn id="88" fill="hold">
                            <p:stCondLst>
                              <p:cond delay="500"/>
                            </p:stCondLst>
                            <p:childTnLst>
                              <p:par>
                                <p:cTn id="89" presetID="18" presetClass="entr" presetSubtype="6" fill="hold" grpId="0" nodeType="afterEffect">
                                  <p:stCondLst>
                                    <p:cond delay="0"/>
                                  </p:stCondLst>
                                  <p:childTnLst>
                                    <p:set>
                                      <p:cBhvr>
                                        <p:cTn id="90" dur="1" fill="hold">
                                          <p:stCondLst>
                                            <p:cond delay="0"/>
                                          </p:stCondLst>
                                        </p:cTn>
                                        <p:tgtEl>
                                          <p:spTgt spid="9">
                                            <p:graphicEl>
                                              <a:dgm id="{A6F7080D-E7C6-4714-88CE-67A29D69A07B}"/>
                                            </p:graphicEl>
                                          </p:spTgt>
                                        </p:tgtEl>
                                        <p:attrNameLst>
                                          <p:attrName>style.visibility</p:attrName>
                                        </p:attrNameLst>
                                      </p:cBhvr>
                                      <p:to>
                                        <p:strVal val="visible"/>
                                      </p:to>
                                    </p:set>
                                    <p:animEffect transition="in" filter="strips(downRight)">
                                      <p:cBhvr>
                                        <p:cTn id="91" dur="500"/>
                                        <p:tgtEl>
                                          <p:spTgt spid="9">
                                            <p:graphicEl>
                                              <a:dgm id="{A6F7080D-E7C6-4714-88CE-67A29D69A07B}"/>
                                            </p:graphicEl>
                                          </p:spTgt>
                                        </p:tgtEl>
                                      </p:cBhvr>
                                    </p:animEffect>
                                  </p:childTnLst>
                                </p:cTn>
                              </p:par>
                            </p:childTnLst>
                          </p:cTn>
                        </p:par>
                        <p:par>
                          <p:cTn id="92" fill="hold">
                            <p:stCondLst>
                              <p:cond delay="1000"/>
                            </p:stCondLst>
                            <p:childTnLst>
                              <p:par>
                                <p:cTn id="93" presetID="14" presetClass="entr" presetSubtype="10" fill="hold"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randombar(horizontal)">
                                      <p:cBhvr>
                                        <p:cTn id="95" dur="1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9">
                                            <p:graphicEl>
                                              <a:dgm id="{5D273B0B-BBFA-4FF4-ACAC-F8A7D0609781}"/>
                                            </p:graphicEl>
                                          </p:spTgt>
                                        </p:tgtEl>
                                        <p:attrNameLst>
                                          <p:attrName>style.visibility</p:attrName>
                                        </p:attrNameLst>
                                      </p:cBhvr>
                                      <p:to>
                                        <p:strVal val="visible"/>
                                      </p:to>
                                    </p:set>
                                    <p:animEffect transition="in" filter="wipe(left)">
                                      <p:cBhvr>
                                        <p:cTn id="100" dur="500"/>
                                        <p:tgtEl>
                                          <p:spTgt spid="9">
                                            <p:graphicEl>
                                              <a:dgm id="{5D273B0B-BBFA-4FF4-ACAC-F8A7D0609781}"/>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p:cTn id="105" dur="500" fill="hold"/>
                                        <p:tgtEl>
                                          <p:spTgt spid="14"/>
                                        </p:tgtEl>
                                        <p:attrNameLst>
                                          <p:attrName>ppt_w</p:attrName>
                                        </p:attrNameLst>
                                      </p:cBhvr>
                                      <p:tavLst>
                                        <p:tav tm="0">
                                          <p:val>
                                            <p:fltVal val="0"/>
                                          </p:val>
                                        </p:tav>
                                        <p:tav tm="100000">
                                          <p:val>
                                            <p:strVal val="#ppt_w"/>
                                          </p:val>
                                        </p:tav>
                                      </p:tavLst>
                                    </p:anim>
                                    <p:anim calcmode="lin" valueType="num">
                                      <p:cBhvr>
                                        <p:cTn id="106" dur="500" fill="hold"/>
                                        <p:tgtEl>
                                          <p:spTgt spid="14"/>
                                        </p:tgtEl>
                                        <p:attrNameLst>
                                          <p:attrName>ppt_h</p:attrName>
                                        </p:attrNameLst>
                                      </p:cBhvr>
                                      <p:tavLst>
                                        <p:tav tm="0">
                                          <p:val>
                                            <p:fltVal val="0"/>
                                          </p:val>
                                        </p:tav>
                                        <p:tav tm="100000">
                                          <p:val>
                                            <p:strVal val="#ppt_h"/>
                                          </p:val>
                                        </p:tav>
                                      </p:tavLst>
                                    </p:anim>
                                    <p:anim calcmode="lin" valueType="num">
                                      <p:cBhvr>
                                        <p:cTn id="107" dur="500" fill="hold"/>
                                        <p:tgtEl>
                                          <p:spTgt spid="14"/>
                                        </p:tgtEl>
                                        <p:attrNameLst>
                                          <p:attrName>style.rotation</p:attrName>
                                        </p:attrNameLst>
                                      </p:cBhvr>
                                      <p:tavLst>
                                        <p:tav tm="0">
                                          <p:val>
                                            <p:fltVal val="90"/>
                                          </p:val>
                                        </p:tav>
                                        <p:tav tm="100000">
                                          <p:val>
                                            <p:fltVal val="0"/>
                                          </p:val>
                                        </p:tav>
                                      </p:tavLst>
                                    </p:anim>
                                    <p:animEffect transition="in" filter="fade">
                                      <p:cBhvr>
                                        <p:cTn id="108" dur="500"/>
                                        <p:tgtEl>
                                          <p:spTgt spid="14"/>
                                        </p:tgtEl>
                                      </p:cBhvr>
                                    </p:animEffect>
                                  </p:childTnLst>
                                </p:cTn>
                              </p:par>
                            </p:childTnLst>
                          </p:cTn>
                        </p:par>
                        <p:par>
                          <p:cTn id="109" fill="hold">
                            <p:stCondLst>
                              <p:cond delay="500"/>
                            </p:stCondLst>
                            <p:childTnLst>
                              <p:par>
                                <p:cTn id="110" presetID="18" presetClass="entr" presetSubtype="12" fill="hold" grpId="0" nodeType="afterEffect">
                                  <p:stCondLst>
                                    <p:cond delay="0"/>
                                  </p:stCondLst>
                                  <p:childTnLst>
                                    <p:set>
                                      <p:cBhvr>
                                        <p:cTn id="111" dur="1" fill="hold">
                                          <p:stCondLst>
                                            <p:cond delay="0"/>
                                          </p:stCondLst>
                                        </p:cTn>
                                        <p:tgtEl>
                                          <p:spTgt spid="9">
                                            <p:graphicEl>
                                              <a:dgm id="{C536AB7B-425C-4E0D-B8D3-38DA9C16A1A0}"/>
                                            </p:graphicEl>
                                          </p:spTgt>
                                        </p:tgtEl>
                                        <p:attrNameLst>
                                          <p:attrName>style.visibility</p:attrName>
                                        </p:attrNameLst>
                                      </p:cBhvr>
                                      <p:to>
                                        <p:strVal val="visible"/>
                                      </p:to>
                                    </p:set>
                                    <p:animEffect transition="in" filter="strips(downLeft)">
                                      <p:cBhvr>
                                        <p:cTn id="112" dur="500"/>
                                        <p:tgtEl>
                                          <p:spTgt spid="9">
                                            <p:graphicEl>
                                              <a:dgm id="{C536AB7B-425C-4E0D-B8D3-38DA9C16A1A0}"/>
                                            </p:graphicEl>
                                          </p:spTgt>
                                        </p:tgtEl>
                                      </p:cBhvr>
                                    </p:animEffect>
                                  </p:childTnLst>
                                </p:cTn>
                              </p:par>
                            </p:childTnLst>
                          </p:cTn>
                        </p:par>
                        <p:par>
                          <p:cTn id="113" fill="hold">
                            <p:stCondLst>
                              <p:cond delay="1000"/>
                            </p:stCondLst>
                            <p:childTnLst>
                              <p:par>
                                <p:cTn id="114" presetID="14" presetClass="entr" presetSubtype="10" fill="hold"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randombar(horizontal)">
                                      <p:cBhvr>
                                        <p:cTn id="116" dur="1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grpId="0" nodeType="clickEffect">
                                  <p:stCondLst>
                                    <p:cond delay="0"/>
                                  </p:stCondLst>
                                  <p:childTnLst>
                                    <p:set>
                                      <p:cBhvr>
                                        <p:cTn id="120" dur="1" fill="hold">
                                          <p:stCondLst>
                                            <p:cond delay="0"/>
                                          </p:stCondLst>
                                        </p:cTn>
                                        <p:tgtEl>
                                          <p:spTgt spid="9">
                                            <p:graphicEl>
                                              <a:dgm id="{3E21B8AA-6BE1-48BB-9AA7-0F2EFA4E13D4}"/>
                                            </p:graphicEl>
                                          </p:spTgt>
                                        </p:tgtEl>
                                        <p:attrNameLst>
                                          <p:attrName>style.visibility</p:attrName>
                                        </p:attrNameLst>
                                      </p:cBhvr>
                                      <p:to>
                                        <p:strVal val="visible"/>
                                      </p:to>
                                    </p:set>
                                    <p:animEffect transition="in" filter="wipe(right)">
                                      <p:cBhvr>
                                        <p:cTn id="121" dur="500"/>
                                        <p:tgtEl>
                                          <p:spTgt spid="9">
                                            <p:graphicEl>
                                              <a:dgm id="{3E21B8AA-6BE1-48BB-9AA7-0F2EFA4E13D4}"/>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37" fill="hold" grpId="0" nodeType="click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barn(outVertical)">
                                      <p:cBhvr>
                                        <p:cTn id="1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7B0699-0CFE-95E0-ADD2-A1FF6E420566}"/>
              </a:ext>
            </a:extLst>
          </p:cNvPr>
          <p:cNvSpPr txBox="1"/>
          <p:nvPr/>
        </p:nvSpPr>
        <p:spPr>
          <a:xfrm>
            <a:off x="96252" y="-144378"/>
            <a:ext cx="5832909" cy="4524315"/>
          </a:xfrm>
          <a:prstGeom prst="rect">
            <a:avLst/>
          </a:prstGeom>
          <a:noFill/>
        </p:spPr>
        <p:txBody>
          <a:bodyPr wrap="square">
            <a:spAutoFit/>
            <a:scene3d>
              <a:camera prst="orthographicFront"/>
              <a:lightRig rig="threePt" dir="t"/>
            </a:scene3d>
            <a:sp3d extrusionH="57150">
              <a:bevelT h="25400" prst="softRound"/>
            </a:sp3d>
          </a:bodyPr>
          <a:lstStyle/>
          <a:p>
            <a:pPr algn="ctr"/>
            <a:r>
              <a:rPr lang="en" sz="7200" b="1" dirty="0">
                <a:ln w="6600">
                  <a:solidFill>
                    <a:schemeClr val="accent2"/>
                  </a:solidFill>
                  <a:prstDash val="solid"/>
                </a:ln>
                <a:solidFill>
                  <a:schemeClr val="accent5">
                    <a:lumMod val="75000"/>
                  </a:schemeClr>
                </a:solidFill>
                <a:effectLst>
                  <a:outerShdw dist="38100" dir="2700000" algn="tl" rotWithShape="0">
                    <a:schemeClr val="accent2"/>
                  </a:outerShdw>
                </a:effectLst>
              </a:rPr>
              <a:t>VOSA VAKATAUTAUVATA TALE       E SO</a:t>
            </a:r>
          </a:p>
        </p:txBody>
      </p:sp>
    </p:spTree>
    <p:extLst>
      <p:ext uri="{BB962C8B-B14F-4D97-AF65-F5344CB8AC3E}">
        <p14:creationId xmlns:p14="http://schemas.microsoft.com/office/powerpoint/2010/main" val="424017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07D14CFC-D55C-67EE-2B62-8ACAA31BD388}"/>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Una caja de madera&#10;&#10;Descripción generada automáticamente con confianza baja">
            <a:extLst>
              <a:ext uri="{FF2B5EF4-FFF2-40B4-BE49-F238E27FC236}">
                <a16:creationId xmlns:a16="http://schemas.microsoft.com/office/drawing/2014/main" id="{E7F8DDF5-1F8B-9EFC-4E79-ACB659A3A6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4055" y="1901207"/>
            <a:ext cx="2493803" cy="1826061"/>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uadroTexto 2">
            <a:extLst>
              <a:ext uri="{FF2B5EF4-FFF2-40B4-BE49-F238E27FC236}">
                <a16:creationId xmlns:a16="http://schemas.microsoft.com/office/drawing/2014/main" id="{B8DF8A58-665A-3086-9C28-87836B9B73D1}"/>
              </a:ext>
            </a:extLst>
          </p:cNvPr>
          <p:cNvSpPr txBox="1"/>
          <p:nvPr/>
        </p:nvSpPr>
        <p:spPr>
          <a:xfrm>
            <a:off x="0" y="-38912"/>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dirty="0">
                <a:ln w="22225">
                  <a:solidFill>
                    <a:schemeClr val="accent2"/>
                  </a:solidFill>
                  <a:prstDash val="solid"/>
                </a:ln>
                <a:solidFill>
                  <a:schemeClr val="accent2">
                    <a:lumMod val="40000"/>
                    <a:lumOff val="60000"/>
                  </a:schemeClr>
                </a:solidFill>
              </a:rPr>
              <a:t>NA CINA KEI NA IVAKARAU</a:t>
            </a:r>
          </a:p>
        </p:txBody>
      </p:sp>
      <p:cxnSp>
        <p:nvCxnSpPr>
          <p:cNvPr id="4" name="Conector recto 3">
            <a:extLst>
              <a:ext uri="{FF2B5EF4-FFF2-40B4-BE49-F238E27FC236}">
                <a16:creationId xmlns:a16="http://schemas.microsoft.com/office/drawing/2014/main" id="{BA148308-BA77-7DBA-DA67-FC99B1E56490}"/>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sp>
        <p:nvSpPr>
          <p:cNvPr id="7" name="CuadroTexto 6">
            <a:extLst>
              <a:ext uri="{FF2B5EF4-FFF2-40B4-BE49-F238E27FC236}">
                <a16:creationId xmlns:a16="http://schemas.microsoft.com/office/drawing/2014/main" id="{4606C458-DCBD-65BD-58BA-1F4DDA9CF8B6}"/>
              </a:ext>
            </a:extLst>
          </p:cNvPr>
          <p:cNvSpPr txBox="1"/>
          <p:nvPr/>
        </p:nvSpPr>
        <p:spPr>
          <a:xfrm>
            <a:off x="114300" y="712626"/>
            <a:ext cx="5867400" cy="1200329"/>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“Sa kaya talega vei ira ko koya,” Sa dua beka na cina sa kau mai, me viritoka e ruku ni vakarau sila, se ruku ni mocemoce? </a:t>
            </a:r>
            <a:r>
              <a:rPr lang="en-GB" b="1" dirty="0">
                <a:effectLst>
                  <a:outerShdw blurRad="38100" dist="38100" dir="2700000" algn="tl">
                    <a:srgbClr val="000000">
                      <a:alpha val="43137"/>
                    </a:srgbClr>
                  </a:outerShdw>
                </a:effectLst>
                <a:latin typeface="Comic Sans MS" panose="030F0702030302020204" pitchFamily="66" charset="0"/>
              </a:rPr>
              <a:t>E</a:t>
            </a:r>
            <a:r>
              <a:rPr lang="en" b="1" dirty="0">
                <a:effectLst>
                  <a:outerShdw blurRad="38100" dist="38100" dir="2700000" algn="tl">
                    <a:srgbClr val="000000">
                      <a:alpha val="43137"/>
                    </a:srgbClr>
                  </a:outerShdw>
                </a:effectLst>
                <a:latin typeface="Comic Sans MS" panose="030F0702030302020204" pitchFamily="66" charset="0"/>
              </a:rPr>
              <a:t> sega beka ni viritoka ena kena </a:t>
            </a:r>
            <a:r>
              <a:rPr lang="en-GB" b="1" dirty="0">
                <a:effectLst>
                  <a:outerShdw blurRad="38100" dist="38100" dir="2700000" algn="tl">
                    <a:srgbClr val="000000">
                      <a:alpha val="43137"/>
                    </a:srgbClr>
                  </a:outerShdw>
                </a:effectLst>
                <a:latin typeface="Comic Sans MS" panose="030F0702030302020204" pitchFamily="66" charset="0"/>
              </a:rPr>
              <a:t>I</a:t>
            </a:r>
            <a:r>
              <a:rPr lang="en" b="1" dirty="0">
                <a:effectLst>
                  <a:outerShdw blurRad="38100" dist="38100" dir="2700000" algn="tl">
                    <a:srgbClr val="000000">
                      <a:alpha val="43137"/>
                    </a:srgbClr>
                  </a:outerShdw>
                </a:effectLst>
                <a:latin typeface="Comic Sans MS" panose="030F0702030302020204" pitchFamily="66" charset="0"/>
              </a:rPr>
              <a:t> tutu ga? </a:t>
            </a:r>
            <a:r>
              <a:rPr lang="en" sz="1400" b="1" dirty="0">
                <a:effectLst>
                  <a:outerShdw blurRad="38100" dist="38100" dir="2700000" algn="tl">
                    <a:srgbClr val="000000">
                      <a:alpha val="43137"/>
                    </a:srgbClr>
                  </a:outerShdw>
                </a:effectLst>
                <a:latin typeface="Comic Sans MS" panose="030F0702030302020204" pitchFamily="66" charset="0"/>
              </a:rPr>
              <a:t>(Marika 4:21)</a:t>
            </a:r>
          </a:p>
        </p:txBody>
      </p:sp>
      <p:sp>
        <p:nvSpPr>
          <p:cNvPr id="8" name="CuadroTexto 7">
            <a:extLst>
              <a:ext uri="{FF2B5EF4-FFF2-40B4-BE49-F238E27FC236}">
                <a16:creationId xmlns:a16="http://schemas.microsoft.com/office/drawing/2014/main" id="{2BB3AF9D-0FED-DD17-1D2A-58C40BB35FC9}"/>
              </a:ext>
            </a:extLst>
          </p:cNvPr>
          <p:cNvSpPr txBox="1"/>
          <p:nvPr/>
        </p:nvSpPr>
        <p:spPr>
          <a:xfrm>
            <a:off x="142873" y="1801735"/>
            <a:ext cx="5762620" cy="707886"/>
          </a:xfrm>
          <a:prstGeom prst="rect">
            <a:avLst/>
          </a:prstGeom>
          <a:noFill/>
        </p:spPr>
        <p:txBody>
          <a:bodyPr wrap="square" rtlCol="0">
            <a:spAutoFit/>
          </a:bodyPr>
          <a:lstStyle/>
          <a:p>
            <a:pPr>
              <a:spcBef>
                <a:spcPts val="600"/>
              </a:spcBef>
            </a:pPr>
            <a:r>
              <a:rPr lang="en" sz="2000" b="1" dirty="0"/>
              <a:t>Raitayaloyalotaka na veitalanoa: “Kau mai na cina…?” “Sega beka…?" “Ena kena </a:t>
            </a:r>
            <a:r>
              <a:rPr lang="en-GB" sz="2000" b="1" dirty="0" err="1"/>
              <a:t>i</a:t>
            </a:r>
            <a:r>
              <a:rPr lang="en" sz="2000" b="1" dirty="0"/>
              <a:t>tutu ga!"</a:t>
            </a:r>
          </a:p>
        </p:txBody>
      </p:sp>
      <p:sp>
        <p:nvSpPr>
          <p:cNvPr id="10" name="CuadroTexto 9">
            <a:extLst>
              <a:ext uri="{FF2B5EF4-FFF2-40B4-BE49-F238E27FC236}">
                <a16:creationId xmlns:a16="http://schemas.microsoft.com/office/drawing/2014/main" id="{459A9F4F-C26F-09A3-3618-13C7AB2AE337}"/>
              </a:ext>
            </a:extLst>
          </p:cNvPr>
          <p:cNvSpPr txBox="1"/>
          <p:nvPr/>
        </p:nvSpPr>
        <p:spPr>
          <a:xfrm>
            <a:off x="6233821" y="742379"/>
            <a:ext cx="5867400" cy="1200329"/>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“Dou qarauni kemudou ena ka dou rogoca; ai vakarau dou na vakarautaka ena vakarautaki talega vei kemudou: ena soli vakalevu talega vei kemudou” </a:t>
            </a:r>
            <a:r>
              <a:rPr lang="en" sz="1400" b="1" dirty="0">
                <a:effectLst>
                  <a:outerShdw blurRad="38100" dist="38100" dir="2700000" algn="tl">
                    <a:srgbClr val="000000">
                      <a:alpha val="43137"/>
                    </a:srgbClr>
                  </a:outerShdw>
                </a:effectLst>
                <a:latin typeface="Comic Sans MS" panose="030F0702030302020204" pitchFamily="66" charset="0"/>
              </a:rPr>
              <a:t>(Marika 4:24).</a:t>
            </a:r>
          </a:p>
        </p:txBody>
      </p:sp>
      <p:sp>
        <p:nvSpPr>
          <p:cNvPr id="11" name="CuadroTexto 10">
            <a:extLst>
              <a:ext uri="{FF2B5EF4-FFF2-40B4-BE49-F238E27FC236}">
                <a16:creationId xmlns:a16="http://schemas.microsoft.com/office/drawing/2014/main" id="{DA85D2AB-D8F0-33DA-3F2C-E1C64617E14B}"/>
              </a:ext>
            </a:extLst>
          </p:cNvPr>
          <p:cNvSpPr txBox="1"/>
          <p:nvPr/>
        </p:nvSpPr>
        <p:spPr>
          <a:xfrm>
            <a:off x="6219831" y="1886187"/>
            <a:ext cx="3200394" cy="1938992"/>
          </a:xfrm>
          <a:prstGeom prst="rect">
            <a:avLst/>
          </a:prstGeom>
          <a:noFill/>
        </p:spPr>
        <p:txBody>
          <a:bodyPr wrap="square" rtlCol="0">
            <a:spAutoFit/>
          </a:bodyPr>
          <a:lstStyle/>
          <a:p>
            <a:pPr>
              <a:spcBef>
                <a:spcPts val="600"/>
              </a:spcBef>
            </a:pPr>
            <a:r>
              <a:rPr lang="en" sz="2000" b="1" dirty="0"/>
              <a:t>Ena salatu ni koro, era vakayagataka na </a:t>
            </a:r>
            <a:r>
              <a:rPr lang="en-GB" sz="2000" b="1" dirty="0" err="1"/>
              <a:t>i</a:t>
            </a:r>
            <a:r>
              <a:rPr lang="en" sz="2000" b="1" dirty="0"/>
              <a:t>vakarau bibi eso o ira na dauveivoli ka taurivaki wasoma me vakarautaka na ka e gadreva na dauvolivoli.</a:t>
            </a:r>
          </a:p>
        </p:txBody>
      </p:sp>
      <p:sp>
        <p:nvSpPr>
          <p:cNvPr id="5" name="CuadroTexto 4">
            <a:extLst>
              <a:ext uri="{FF2B5EF4-FFF2-40B4-BE49-F238E27FC236}">
                <a16:creationId xmlns:a16="http://schemas.microsoft.com/office/drawing/2014/main" id="{4B1AB147-A543-111B-4C35-12F2BAC17877}"/>
              </a:ext>
            </a:extLst>
          </p:cNvPr>
          <p:cNvSpPr txBox="1"/>
          <p:nvPr/>
        </p:nvSpPr>
        <p:spPr>
          <a:xfrm>
            <a:off x="3010883" y="3256567"/>
            <a:ext cx="3047008" cy="1323439"/>
          </a:xfrm>
          <a:prstGeom prst="rect">
            <a:avLst/>
          </a:prstGeom>
          <a:noFill/>
        </p:spPr>
        <p:txBody>
          <a:bodyPr wrap="square">
            <a:spAutoFit/>
          </a:bodyPr>
          <a:lstStyle/>
          <a:p>
            <a:pPr>
              <a:spcBef>
                <a:spcPts val="600"/>
              </a:spcBef>
            </a:pPr>
            <a:r>
              <a:rPr lang="en" sz="2000" b="1" dirty="0"/>
              <a:t>E wasea sara vakalalai na dina ni kosipeli ka me rawa ni ra kila taucoko </a:t>
            </a:r>
            <a:br>
              <a:rPr lang="es-ES" sz="2000" b="1" dirty="0"/>
            </a:br>
            <a:r>
              <a:rPr lang="en" sz="2000" b="1" dirty="0"/>
              <a:t>(Marika 4:22).</a:t>
            </a:r>
          </a:p>
        </p:txBody>
      </p:sp>
      <p:pic>
        <p:nvPicPr>
          <p:cNvPr id="9" name="Imagen 8" descr="Imagen que contiene colorido, tabla, celular, brillando&#10;&#10;Descripción generada automáticamente">
            <a:extLst>
              <a:ext uri="{FF2B5EF4-FFF2-40B4-BE49-F238E27FC236}">
                <a16:creationId xmlns:a16="http://schemas.microsoft.com/office/drawing/2014/main" id="{2676346F-5477-9A75-85FE-8582C63FBE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873" y="3428999"/>
            <a:ext cx="2791808" cy="3220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hombre, foto, joven&#10;&#10;Descripción generada automáticamente">
            <a:extLst>
              <a:ext uri="{FF2B5EF4-FFF2-40B4-BE49-F238E27FC236}">
                <a16:creationId xmlns:a16="http://schemas.microsoft.com/office/drawing/2014/main" id="{0DEA6F82-B82E-E1DA-5843-C327E79FB1B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210297" y="4076434"/>
            <a:ext cx="2539353" cy="2539353"/>
          </a:xfrm>
          <a:prstGeom prst="rect">
            <a:avLst/>
          </a:prstGeom>
          <a:ln>
            <a:noFill/>
          </a:ln>
          <a:effectLst>
            <a:outerShdw blurRad="190500" algn="tl" rotWithShape="0">
              <a:srgbClr val="000000">
                <a:alpha val="70000"/>
              </a:srgbClr>
            </a:outerShdw>
          </a:effectLst>
        </p:spPr>
      </p:pic>
      <p:sp>
        <p:nvSpPr>
          <p:cNvPr id="17" name="CuadroTexto 16">
            <a:extLst>
              <a:ext uri="{FF2B5EF4-FFF2-40B4-BE49-F238E27FC236}">
                <a16:creationId xmlns:a16="http://schemas.microsoft.com/office/drawing/2014/main" id="{8701380D-5D9A-63DE-2C59-38330944E519}"/>
              </a:ext>
            </a:extLst>
          </p:cNvPr>
          <p:cNvSpPr txBox="1"/>
          <p:nvPr/>
        </p:nvSpPr>
        <p:spPr>
          <a:xfrm>
            <a:off x="8837569" y="3727268"/>
            <a:ext cx="3370960" cy="1323439"/>
          </a:xfrm>
          <a:prstGeom prst="rect">
            <a:avLst/>
          </a:prstGeom>
          <a:noFill/>
        </p:spPr>
        <p:txBody>
          <a:bodyPr wrap="square">
            <a:spAutoFit/>
          </a:bodyPr>
          <a:lstStyle/>
          <a:p>
            <a:pPr>
              <a:spcBef>
                <a:spcPts val="600"/>
              </a:spcBef>
            </a:pPr>
            <a:r>
              <a:rPr lang="en" sz="2000" b="1" dirty="0"/>
              <a:t>Ke vinaka na dauveivoli, ena ena kuria na </a:t>
            </a:r>
            <a:r>
              <a:rPr lang="en-GB" sz="2000" b="1" dirty="0" err="1"/>
              <a:t>veika</a:t>
            </a:r>
            <a:r>
              <a:rPr lang="en-GB" sz="2000" b="1" dirty="0"/>
              <a:t> e </a:t>
            </a:r>
            <a:r>
              <a:rPr lang="en-GB" sz="2000" b="1" dirty="0" err="1"/>
              <a:t>volitaka</a:t>
            </a:r>
            <a:r>
              <a:rPr lang="en-GB" sz="2000" b="1" dirty="0"/>
              <a:t> ena </a:t>
            </a:r>
            <a:r>
              <a:rPr lang="en-GB" sz="2000" b="1" dirty="0" err="1"/>
              <a:t>ivakarau</a:t>
            </a:r>
            <a:r>
              <a:rPr lang="en-GB" sz="2000" b="1" dirty="0"/>
              <a:t> me </a:t>
            </a:r>
            <a:r>
              <a:rPr lang="en-GB" sz="2000" b="1" dirty="0" err="1"/>
              <a:t>marautaka</a:t>
            </a:r>
            <a:r>
              <a:rPr lang="en-GB" sz="2000" b="1" dirty="0"/>
              <a:t> na </a:t>
            </a:r>
            <a:r>
              <a:rPr lang="en-GB" sz="2000" b="1" dirty="0" err="1"/>
              <a:t>dauvolivoli</a:t>
            </a:r>
            <a:r>
              <a:rPr lang="en" sz="2000" b="1" dirty="0"/>
              <a:t>.</a:t>
            </a:r>
          </a:p>
        </p:txBody>
      </p:sp>
      <p:sp>
        <p:nvSpPr>
          <p:cNvPr id="6" name="CuadroTexto 5">
            <a:extLst>
              <a:ext uri="{FF2B5EF4-FFF2-40B4-BE49-F238E27FC236}">
                <a16:creationId xmlns:a16="http://schemas.microsoft.com/office/drawing/2014/main" id="{FE2E53C5-6134-C2AC-CED8-7DD882C47974}"/>
              </a:ext>
            </a:extLst>
          </p:cNvPr>
          <p:cNvSpPr txBox="1"/>
          <p:nvPr/>
        </p:nvSpPr>
        <p:spPr>
          <a:xfrm>
            <a:off x="142873" y="2417288"/>
            <a:ext cx="5867399" cy="1015663"/>
          </a:xfrm>
          <a:prstGeom prst="rect">
            <a:avLst/>
          </a:prstGeom>
          <a:noFill/>
        </p:spPr>
        <p:txBody>
          <a:bodyPr wrap="square">
            <a:spAutoFit/>
          </a:bodyPr>
          <a:lstStyle/>
          <a:p>
            <a:pPr>
              <a:spcBef>
                <a:spcPts val="600"/>
              </a:spcBef>
            </a:pPr>
            <a:r>
              <a:rPr lang="en" sz="2000" b="1" dirty="0"/>
              <a:t>Jisu e kila na dreta na nodra vakasama na vakarorogo tiko. E vakarautaki ira me ra rogoca na lesoni vakayalo.</a:t>
            </a:r>
          </a:p>
        </p:txBody>
      </p:sp>
      <p:sp>
        <p:nvSpPr>
          <p:cNvPr id="14" name="CuadroTexto 13">
            <a:extLst>
              <a:ext uri="{FF2B5EF4-FFF2-40B4-BE49-F238E27FC236}">
                <a16:creationId xmlns:a16="http://schemas.microsoft.com/office/drawing/2014/main" id="{D4948954-0F78-A9B1-5CF7-006A18699235}"/>
              </a:ext>
            </a:extLst>
          </p:cNvPr>
          <p:cNvSpPr txBox="1"/>
          <p:nvPr/>
        </p:nvSpPr>
        <p:spPr>
          <a:xfrm>
            <a:off x="2991836" y="4580006"/>
            <a:ext cx="3047009" cy="2246769"/>
          </a:xfrm>
          <a:prstGeom prst="rect">
            <a:avLst/>
          </a:prstGeom>
          <a:noFill/>
        </p:spPr>
        <p:txBody>
          <a:bodyPr wrap="square">
            <a:spAutoFit/>
          </a:bodyPr>
          <a:lstStyle/>
          <a:p>
            <a:pPr>
              <a:spcBef>
                <a:spcPts val="600"/>
              </a:spcBef>
            </a:pPr>
            <a:r>
              <a:rPr lang="en" sz="2000" b="1" dirty="0"/>
              <a:t>Ena bogi koya, ni ra waqaca nodra cina e vale, “o ira era vakadaligana me rogoca era na rogoca” (Mk 4:23) era na nanuma sara na lesoni oya.</a:t>
            </a:r>
          </a:p>
        </p:txBody>
      </p:sp>
      <p:sp>
        <p:nvSpPr>
          <p:cNvPr id="18" name="CuadroTexto 17">
            <a:extLst>
              <a:ext uri="{FF2B5EF4-FFF2-40B4-BE49-F238E27FC236}">
                <a16:creationId xmlns:a16="http://schemas.microsoft.com/office/drawing/2014/main" id="{F36EE333-43BF-8385-07BF-FE11176A779F}"/>
              </a:ext>
            </a:extLst>
          </p:cNvPr>
          <p:cNvSpPr txBox="1"/>
          <p:nvPr/>
        </p:nvSpPr>
        <p:spPr>
          <a:xfrm>
            <a:off x="8837569" y="4948020"/>
            <a:ext cx="3354430" cy="1938992"/>
          </a:xfrm>
          <a:prstGeom prst="rect">
            <a:avLst/>
          </a:prstGeom>
          <a:noFill/>
        </p:spPr>
        <p:txBody>
          <a:bodyPr wrap="square">
            <a:spAutoFit/>
          </a:bodyPr>
          <a:lstStyle/>
          <a:p>
            <a:pPr>
              <a:spcBef>
                <a:spcPts val="600"/>
              </a:spcBef>
            </a:pPr>
            <a:r>
              <a:rPr lang="en" sz="2000" b="1" dirty="0"/>
              <a:t>Ke dua e marautaka na dina, ena rawata ka vakaikuritaki. Ia kevaka o cata, ena kau laivi mada ga na dina sa tu oti vei iko (Marika 4:25).</a:t>
            </a:r>
          </a:p>
        </p:txBody>
      </p:sp>
    </p:spTree>
    <p:extLst>
      <p:ext uri="{BB962C8B-B14F-4D97-AF65-F5344CB8AC3E}">
        <p14:creationId xmlns:p14="http://schemas.microsoft.com/office/powerpoint/2010/main" val="34418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7" presetClass="entr" presetSubtype="4"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ppt_h/2"/>
                                          </p:val>
                                        </p:tav>
                                        <p:tav tm="100000">
                                          <p:val>
                                            <p:strVal val="#ppt_y"/>
                                          </p:val>
                                        </p:tav>
                                      </p:tavLst>
                                    </p:anim>
                                    <p:anim calcmode="lin" valueType="num">
                                      <p:cBhvr>
                                        <p:cTn id="55" dur="500" fill="hold"/>
                                        <p:tgtEl>
                                          <p:spTgt spid="15"/>
                                        </p:tgtEl>
                                        <p:attrNameLst>
                                          <p:attrName>ppt_w</p:attrName>
                                        </p:attrNameLst>
                                      </p:cBhvr>
                                      <p:tavLst>
                                        <p:tav tm="0">
                                          <p:val>
                                            <p:strVal val="#ppt_w"/>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fltVal val="0"/>
                                          </p:val>
                                        </p:tav>
                                        <p:tav tm="100000">
                                          <p:val>
                                            <p:strVal val="#ppt_w"/>
                                          </p:val>
                                        </p:tav>
                                      </p:tavLst>
                                    </p:anim>
                                    <p:anim calcmode="lin" valueType="num">
                                      <p:cBhvr>
                                        <p:cTn id="67" dur="1000" fill="hold"/>
                                        <p:tgtEl>
                                          <p:spTgt spid="13"/>
                                        </p:tgtEl>
                                        <p:attrNameLst>
                                          <p:attrName>ppt_h</p:attrName>
                                        </p:attrNameLst>
                                      </p:cBhvr>
                                      <p:tavLst>
                                        <p:tav tm="0">
                                          <p:val>
                                            <p:fltVal val="0"/>
                                          </p:val>
                                        </p:tav>
                                        <p:tav tm="100000">
                                          <p:val>
                                            <p:strVal val="#ppt_h"/>
                                          </p:val>
                                        </p:tav>
                                      </p:tavLst>
                                    </p:anim>
                                    <p:anim calcmode="lin" valueType="num">
                                      <p:cBhvr>
                                        <p:cTn id="68" dur="1000" fill="hold"/>
                                        <p:tgtEl>
                                          <p:spTgt spid="13"/>
                                        </p:tgtEl>
                                        <p:attrNameLst>
                                          <p:attrName>style.rotation</p:attrName>
                                        </p:attrNameLst>
                                      </p:cBhvr>
                                      <p:tavLst>
                                        <p:tav tm="0">
                                          <p:val>
                                            <p:fltVal val="90"/>
                                          </p:val>
                                        </p:tav>
                                        <p:tav tm="100000">
                                          <p:val>
                                            <p:fltVal val="0"/>
                                          </p:val>
                                        </p:tav>
                                      </p:tavLst>
                                    </p:anim>
                                    <p:animEffect transition="in" filter="fade">
                                      <p:cBhvr>
                                        <p:cTn id="69" dur="1000"/>
                                        <p:tgtEl>
                                          <p:spTgt spid="13"/>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10" grpId="0" animBg="1"/>
      <p:bldP spid="11" grpId="0"/>
      <p:bldP spid="5" grpId="0"/>
      <p:bldP spid="17" grpId="0"/>
      <p:bldP spid="6" grpId="0"/>
      <p:bldP spid="14" grpId="0"/>
      <p:bldP spid="1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890</TotalTime>
  <Words>1508</Words>
  <Application>Microsoft Office PowerPoint</Application>
  <PresentationFormat>Panorámica</PresentationFormat>
  <Paragraphs>84</Paragraphs>
  <Slides>11</Slides>
  <Notes>8</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Arial</vt:lpstr>
      <vt:lpstr>Aptos</vt:lpstr>
      <vt:lpstr>Comic Sans MS</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99</cp:revision>
  <dcterms:created xsi:type="dcterms:W3CDTF">2024-06-23T07:23:14Z</dcterms:created>
  <dcterms:modified xsi:type="dcterms:W3CDTF">2024-07-26T19:30:57Z</dcterms:modified>
</cp:coreProperties>
</file>