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1"/>
  </p:notesMasterIdLst>
  <p:sldIdLst>
    <p:sldId id="295" r:id="rId3"/>
    <p:sldId id="317" r:id="rId4"/>
    <p:sldId id="257" r:id="rId5"/>
    <p:sldId id="298" r:id="rId6"/>
    <p:sldId id="259" r:id="rId7"/>
    <p:sldId id="260" r:id="rId8"/>
    <p:sldId id="292" r:id="rId9"/>
    <p:sldId id="297" r:id="rId10"/>
    <p:sldId id="300" r:id="rId11"/>
    <p:sldId id="311" r:id="rId12"/>
    <p:sldId id="312" r:id="rId13"/>
    <p:sldId id="304" r:id="rId14"/>
    <p:sldId id="313" r:id="rId15"/>
    <p:sldId id="314" r:id="rId16"/>
    <p:sldId id="315" r:id="rId17"/>
    <p:sldId id="308" r:id="rId18"/>
    <p:sldId id="316" r:id="rId19"/>
    <p:sldId id="291" r:id="rId20"/>
  </p:sldIdLst>
  <p:sldSz cx="12192000" cy="6858000"/>
  <p:notesSz cx="6858000" cy="9144000"/>
  <p:embeddedFontLst>
    <p:embeddedFont>
      <p:font typeface="Comic Sans MS" panose="030F0702030302020204" pitchFamily="66" charset="0"/>
      <p:regular r:id="rId22"/>
      <p:bold r:id="rId23"/>
      <p:italic r:id="rId24"/>
      <p:boldItalic r:id="rId25"/>
    </p:embeddedFont>
    <p:embeddedFont>
      <p:font typeface="Constantia" panose="02030602050306030303" pitchFamily="18" charset="0"/>
      <p:regular r:id="rId26"/>
      <p:bold r:id="rId27"/>
      <p:italic r:id="rId28"/>
      <p:boldItalic r:id="rId29"/>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6A6D"/>
    <a:srgbClr val="AE4522"/>
    <a:srgbClr val="F6F3FF"/>
    <a:srgbClr val="2254AE"/>
    <a:srgbClr val="EABDB4"/>
    <a:srgbClr val="C74F36"/>
    <a:srgbClr val="8443EC"/>
    <a:srgbClr val="E400EA"/>
    <a:srgbClr val="FEB3FF"/>
    <a:srgbClr val="D7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399" autoAdjust="0"/>
  </p:normalViewPr>
  <p:slideViewPr>
    <p:cSldViewPr snapToGrid="0">
      <p:cViewPr varScale="1">
        <p:scale>
          <a:sx n="31" d="100"/>
          <a:sy n="31" d="100"/>
        </p:scale>
        <p:origin x="144" y="120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1" Type="http://schemas.openxmlformats.org/officeDocument/2006/relationships/image" Target="../media/image45.png"/></Relationships>
</file>

<file path=ppt/diagrams/_rels/data10.xml.rels><?xml version="1.0" encoding="UTF-8" standalone="yes"?>
<Relationships xmlns="http://schemas.openxmlformats.org/package/2006/relationships"><Relationship Id="rId1" Type="http://schemas.openxmlformats.org/officeDocument/2006/relationships/image" Target="../media/image70.jpeg"/></Relationships>
</file>

<file path=ppt/diagrams/_rels/data2.xml.rels><?xml version="1.0" encoding="UTF-8" standalone="yes"?>
<Relationships xmlns="http://schemas.openxmlformats.org/package/2006/relationships"><Relationship Id="rId1" Type="http://schemas.openxmlformats.org/officeDocument/2006/relationships/image" Target="../media/image49.jpeg"/></Relationships>
</file>

<file path=ppt/diagrams/_rels/data3.xml.rels><?xml version="1.0" encoding="UTF-8" standalone="yes"?>
<Relationships xmlns="http://schemas.openxmlformats.org/package/2006/relationships"><Relationship Id="rId1" Type="http://schemas.openxmlformats.org/officeDocument/2006/relationships/image" Target="../media/image51.jpeg"/></Relationships>
</file>

<file path=ppt/diagrams/_rels/data4.xml.rels><?xml version="1.0" encoding="UTF-8" standalone="yes"?>
<Relationships xmlns="http://schemas.openxmlformats.org/package/2006/relationships"><Relationship Id="rId1" Type="http://schemas.openxmlformats.org/officeDocument/2006/relationships/image" Target="../media/image54.jpeg"/></Relationships>
</file>

<file path=ppt/diagrams/_rels/data5.xml.rels><?xml version="1.0" encoding="UTF-8" standalone="yes"?>
<Relationships xmlns="http://schemas.openxmlformats.org/package/2006/relationships"><Relationship Id="rId1" Type="http://schemas.openxmlformats.org/officeDocument/2006/relationships/image" Target="../media/image57.jpeg"/></Relationships>
</file>

<file path=ppt/diagrams/_rels/data6.xml.rels><?xml version="1.0" encoding="UTF-8" standalone="yes"?>
<Relationships xmlns="http://schemas.openxmlformats.org/package/2006/relationships"><Relationship Id="rId1" Type="http://schemas.openxmlformats.org/officeDocument/2006/relationships/image" Target="../media/image60.jpeg"/></Relationships>
</file>

<file path=ppt/diagrams/_rels/data7.xml.rels><?xml version="1.0" encoding="UTF-8" standalone="yes"?>
<Relationships xmlns="http://schemas.openxmlformats.org/package/2006/relationships"><Relationship Id="rId1" Type="http://schemas.openxmlformats.org/officeDocument/2006/relationships/image" Target="../media/image63.jpeg"/></Relationships>
</file>

<file path=ppt/diagrams/_rels/data8.xml.rels><?xml version="1.0" encoding="UTF-8" standalone="yes"?>
<Relationships xmlns="http://schemas.openxmlformats.org/package/2006/relationships"><Relationship Id="rId1" Type="http://schemas.openxmlformats.org/officeDocument/2006/relationships/image" Target="../media/image64.jpeg"/></Relationships>
</file>

<file path=ppt/diagrams/_rels/data9.xml.rels><?xml version="1.0" encoding="UTF-8" standalone="yes"?>
<Relationships xmlns="http://schemas.openxmlformats.org/package/2006/relationships"><Relationship Id="rId1" Type="http://schemas.openxmlformats.org/officeDocument/2006/relationships/image" Target="../media/image6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70.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9.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51.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54.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57.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60.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63.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64.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6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5A7ED7"/>
        </a:solidFill>
      </dgm:spPr>
      <dgm:t>
        <a:bodyPr/>
        <a:lstStyle/>
        <a:p>
          <a:r>
            <a:rPr lang="en" sz="2000" b="1" dirty="0">
              <a:effectLst>
                <a:outerShdw blurRad="38100" dist="38100" dir="2700000" algn="tl">
                  <a:srgbClr val="000000">
                    <a:alpha val="43137"/>
                  </a:srgbClr>
                </a:outerShdw>
              </a:effectLst>
            </a:rPr>
            <a:t>Hapi, kalou ni Nile</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5A7ED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626A6D"/>
        </a:solidFill>
        <a:ln>
          <a:solidFill>
            <a:srgbClr val="626A6D"/>
          </a:solidFill>
        </a:ln>
      </dgm:spPr>
      <dgm:t>
        <a:bodyPr/>
        <a:lstStyle/>
        <a:p>
          <a:r>
            <a:rPr lang="en" sz="2000" b="1" dirty="0">
              <a:effectLst>
                <a:outerShdw blurRad="38100" dist="38100" dir="2700000" algn="tl">
                  <a:srgbClr val="000000">
                    <a:alpha val="43137"/>
                  </a:srgbClr>
                </a:outerShdw>
              </a:effectLst>
            </a:rPr>
            <a:t>Ra kalou ni  matanisiga</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626A6D"/>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custScaleY="79763">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6064" custLinFactY="-100000" custLinFactNeighborX="100000" custLinFactNeighborY="-150423"/>
      <dgm:spPr>
        <a:prstGeom prst="plaque">
          <a:avLst/>
        </a:prstGeom>
        <a:ln>
          <a:solidFill>
            <a:srgbClr val="626A6D"/>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48133" custLinFactY="-77844" custLinFactNeighborX="100000" custLinFactNeighborY="-100000"/>
      <dgm:spPr>
        <a:prstGeom prst="plaque">
          <a:avLst/>
        </a:prstGeom>
        <a:ln>
          <a:solidFill>
            <a:srgbClr val="626A6D"/>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438E67"/>
        </a:solidFill>
      </dgm:spPr>
      <dgm:t>
        <a:bodyPr/>
        <a:lstStyle/>
        <a:p>
          <a:r>
            <a:rPr lang="en" sz="2000" b="1" dirty="0">
              <a:effectLst>
                <a:outerShdw blurRad="38100" dist="38100" dir="2700000" algn="tl">
                  <a:srgbClr val="000000">
                    <a:alpha val="43137"/>
                  </a:srgbClr>
                </a:outerShdw>
              </a:effectLst>
            </a:rPr>
            <a:t>Heket, kalou ni boto</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438E6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8E7144"/>
        </a:solidFill>
      </dgm:spPr>
      <dgm:t>
        <a:bodyPr/>
        <a:lstStyle/>
        <a:p>
          <a:r>
            <a:rPr lang="en" sz="2000" b="1" dirty="0">
              <a:effectLst>
                <a:outerShdw blurRad="38100" dist="38100" dir="2700000" algn="tl">
                  <a:srgbClr val="000000">
                    <a:alpha val="43137"/>
                  </a:srgbClr>
                </a:outerShdw>
              </a:effectLst>
            </a:rPr>
            <a:t>Geb, kalou ni vanua</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8E7144"/>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F88B47"/>
        </a:solidFill>
        <a:ln>
          <a:solidFill>
            <a:srgbClr val="F88B47"/>
          </a:solidFill>
        </a:ln>
      </dgm:spPr>
      <dgm:t>
        <a:bodyPr/>
        <a:lstStyle/>
        <a:p>
          <a:r>
            <a:rPr lang="en" sz="2000" b="1" dirty="0">
              <a:effectLst>
                <a:outerShdw blurRad="38100" dist="38100" dir="2700000" algn="tl">
                  <a:srgbClr val="000000">
                    <a:alpha val="43137"/>
                  </a:srgbClr>
                </a:outerShdw>
              </a:effectLst>
            </a:rPr>
            <a:t>Uatchit, kalou ni vanua suasua</a:t>
          </a: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F88B4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F66912"/>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F66912"/>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12AA6C"/>
        </a:solidFill>
        <a:ln>
          <a:solidFill>
            <a:srgbClr val="12AA6C"/>
          </a:solidFill>
        </a:ln>
      </dgm:spPr>
      <dgm:t>
        <a:bodyPr/>
        <a:lstStyle/>
        <a:p>
          <a:r>
            <a:rPr lang="en" sz="2000" b="1" dirty="0">
              <a:effectLst>
                <a:outerShdw blurRad="38100" dist="38100" dir="2700000" algn="tl">
                  <a:srgbClr val="000000">
                    <a:alpha val="43137"/>
                  </a:srgbClr>
                </a:outerShdw>
              </a:effectLst>
            </a:rPr>
            <a:t>Khnum, kalou ni veibuli</a:t>
          </a: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12AA6C"/>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12AA6C"/>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12AA6C"/>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8443EC"/>
        </a:solidFill>
        <a:ln>
          <a:solidFill>
            <a:srgbClr val="8443EC"/>
          </a:solidFill>
        </a:ln>
      </dgm:spPr>
      <dgm:t>
        <a:bodyPr/>
        <a:lstStyle/>
        <a:p>
          <a:r>
            <a:rPr lang="en" sz="2000" b="1" dirty="0">
              <a:effectLst>
                <a:outerShdw blurRad="38100" dist="38100" dir="2700000" algn="tl">
                  <a:srgbClr val="000000">
                    <a:alpha val="43137"/>
                  </a:srgbClr>
                </a:outerShdw>
              </a:effectLst>
            </a:rPr>
            <a:t>Sekhmet, kalou yalewa</a:t>
          </a: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8443EC"/>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8443EC"/>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8443EC"/>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2254AE"/>
        </a:solidFill>
        <a:ln>
          <a:solidFill>
            <a:srgbClr val="2254AE"/>
          </a:solidFill>
        </a:ln>
      </dgm:spPr>
      <dgm:t>
        <a:bodyPr/>
        <a:lstStyle/>
        <a:p>
          <a:r>
            <a:rPr lang="en" sz="2000" b="1" dirty="0">
              <a:effectLst>
                <a:outerShdw blurRad="38100" dist="38100" dir="2700000" algn="tl">
                  <a:srgbClr val="000000">
                    <a:alpha val="43137"/>
                  </a:srgbClr>
                </a:outerShdw>
              </a:effectLst>
            </a:rPr>
            <a:t>Nut, goddess of the sky</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2254AE"/>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2254AE"/>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NeighborX="4750" custLinFactNeighborY="-33538"/>
      <dgm:spPr>
        <a:prstGeom prst="plaque">
          <a:avLst/>
        </a:prstGeom>
        <a:ln>
          <a:solidFill>
            <a:srgbClr val="2254AE"/>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2254AE"/>
        </a:solidFill>
        <a:ln>
          <a:solidFill>
            <a:srgbClr val="2254AE"/>
          </a:solidFill>
        </a:ln>
      </dgm:spPr>
      <dgm:t>
        <a:bodyPr/>
        <a:lstStyle/>
        <a:p>
          <a:r>
            <a:rPr lang="en" sz="2000" b="1" dirty="0">
              <a:effectLst>
                <a:outerShdw blurRad="38100" dist="38100" dir="2700000" algn="tl">
                  <a:srgbClr val="000000">
                    <a:alpha val="43137"/>
                  </a:srgbClr>
                </a:outerShdw>
              </a:effectLst>
            </a:rPr>
            <a:t>Seth, god of storms</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2254AE"/>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2254AE"/>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47613" custLinFactY="-100000" custLinFactNeighborX="100000" custLinFactNeighborY="-126439"/>
      <dgm:spPr>
        <a:prstGeom prst="plaque">
          <a:avLst/>
        </a:prstGeom>
        <a:ln>
          <a:solidFill>
            <a:srgbClr val="2254AE"/>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AE4522"/>
        </a:solidFill>
        <a:ln>
          <a:solidFill>
            <a:srgbClr val="AE4522"/>
          </a:solidFill>
        </a:ln>
      </dgm:spPr>
      <dgm:t>
        <a:bodyPr/>
        <a:lstStyle/>
        <a:p>
          <a:r>
            <a:rPr lang="en" sz="2000" b="1" dirty="0">
              <a:effectLst>
                <a:outerShdw blurRad="38100" dist="38100" dir="2700000" algn="tl">
                  <a:srgbClr val="000000">
                    <a:alpha val="43137"/>
                  </a:srgbClr>
                </a:outerShdw>
              </a:effectLst>
            </a:rPr>
            <a:t>Neper, kalou ni sila</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AE4522"/>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AE4522"/>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NeighborX="4750" custLinFactNeighborY="-33538"/>
      <dgm:spPr>
        <a:prstGeom prst="plaque">
          <a:avLst/>
        </a:prstGeom>
        <a:ln>
          <a:solidFill>
            <a:srgbClr val="AE4522"/>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338274" y="848714"/>
          <a:ext cx="1619238" cy="1394429"/>
        </a:xfrm>
        <a:prstGeom prst="hexagon">
          <a:avLst>
            <a:gd name="adj" fmla="val 25000"/>
            <a:gd name="vf" fmla="val 115470"/>
          </a:avLst>
        </a:prstGeom>
        <a:solidFill>
          <a:srgbClr val="5A7ED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Hapi, kalou ni Nile</a:t>
          </a:r>
          <a:endParaRPr lang="es-ES" sz="2000" kern="1200" dirty="0">
            <a:effectLst>
              <a:outerShdw blurRad="38100" dist="38100" dir="2700000" algn="tl">
                <a:srgbClr val="000000">
                  <a:alpha val="43137"/>
                </a:srgbClr>
              </a:outerShdw>
            </a:effectLst>
          </a:endParaRPr>
        </a:p>
      </dsp:txBody>
      <dsp:txXfrm>
        <a:off x="1589413" y="1064986"/>
        <a:ext cx="1116960" cy="961885"/>
      </dsp:txXfrm>
    </dsp:sp>
    <dsp:sp modelId="{4003989A-EAE1-47D4-B0F1-272D4DE7EFDC}">
      <dsp:nvSpPr>
        <dsp:cNvPr id="0" name=""/>
        <dsp:cNvSpPr/>
      </dsp:nvSpPr>
      <dsp:spPr>
        <a:xfrm>
          <a:off x="1375835" y="1464481"/>
          <a:ext cx="188985" cy="16310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0" y="110988"/>
          <a:ext cx="1617168" cy="1394003"/>
        </a:xfrm>
        <a:prstGeom prst="hexagon">
          <a:avLst>
            <a:gd name="adj" fmla="val 25000"/>
            <a:gd name="vf" fmla="val 11547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5A7ED7"/>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094871" y="1312031"/>
          <a:ext cx="188985" cy="16310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1048207"/>
          <a:ext cx="1787816" cy="1228033"/>
        </a:xfrm>
        <a:prstGeom prst="plaque">
          <a:avLst/>
        </a:prstGeom>
        <a:solidFill>
          <a:srgbClr val="626A6D"/>
        </a:solidFill>
        <a:ln>
          <a:solidFill>
            <a:srgbClr val="626A6D"/>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Ra kalou ni  matanisiga</a:t>
          </a:r>
          <a:endParaRPr lang="es-ES" sz="2000" kern="1200" dirty="0">
            <a:effectLst>
              <a:outerShdw blurRad="38100" dist="38100" dir="2700000" algn="tl">
                <a:srgbClr val="000000">
                  <a:alpha val="43137"/>
                </a:srgbClr>
              </a:outerShdw>
            </a:effectLst>
          </a:endParaRPr>
        </a:p>
      </dsp:txBody>
      <dsp:txXfrm>
        <a:off x="1673717" y="1192936"/>
        <a:ext cx="1498358" cy="938575"/>
      </dsp:txXfrm>
    </dsp:sp>
    <dsp:sp modelId="{4003989A-EAE1-47D4-B0F1-272D4DE7EFDC}">
      <dsp:nvSpPr>
        <dsp:cNvPr id="0" name=""/>
        <dsp:cNvSpPr/>
      </dsp:nvSpPr>
      <dsp:spPr>
        <a:xfrm>
          <a:off x="1916968" y="1121306"/>
          <a:ext cx="208660" cy="180091"/>
        </a:xfrm>
        <a:prstGeom prst="plaque">
          <a:avLst/>
        </a:prstGeom>
        <a:solidFill>
          <a:schemeClr val="lt1">
            <a:hueOff val="0"/>
            <a:satOff val="0"/>
            <a:lumOff val="0"/>
            <a:alphaOff val="0"/>
          </a:schemeClr>
        </a:solid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77892"/>
          <a:ext cx="1785530" cy="1539132"/>
        </a:xfrm>
        <a:prstGeom prst="plaqu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569339" y="1083694"/>
          <a:ext cx="208660" cy="180091"/>
        </a:xfrm>
        <a:prstGeom prst="plaque">
          <a:avLst/>
        </a:prstGeom>
        <a:solidFill>
          <a:schemeClr val="lt1">
            <a:hueOff val="0"/>
            <a:satOff val="0"/>
            <a:lumOff val="0"/>
            <a:alphaOff val="0"/>
          </a:schemeClr>
        </a:solid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59299" y="1029459"/>
          <a:ext cx="2128655" cy="1833121"/>
        </a:xfrm>
        <a:prstGeom prst="hexagon">
          <a:avLst>
            <a:gd name="adj" fmla="val 25000"/>
            <a:gd name="vf" fmla="val 115470"/>
          </a:avLst>
        </a:prstGeom>
        <a:solidFill>
          <a:srgbClr val="438E6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Heket, kalou ni boto</a:t>
          </a:r>
          <a:endParaRPr lang="es-ES" sz="2000" kern="1200" dirty="0">
            <a:effectLst>
              <a:outerShdw blurRad="38100" dist="38100" dir="2700000" algn="tl">
                <a:srgbClr val="000000">
                  <a:alpha val="43137"/>
                </a:srgbClr>
              </a:outerShdw>
            </a:effectLst>
          </a:endParaRPr>
        </a:p>
      </dsp:txBody>
      <dsp:txXfrm>
        <a:off x="2089447" y="1313771"/>
        <a:ext cx="1468359" cy="1264497"/>
      </dsp:txXfrm>
    </dsp:sp>
    <dsp:sp modelId="{4003989A-EAE1-47D4-B0F1-272D4DE7EFDC}">
      <dsp:nvSpPr>
        <dsp:cNvPr id="0" name=""/>
        <dsp:cNvSpPr/>
      </dsp:nvSpPr>
      <dsp:spPr>
        <a:xfrm>
          <a:off x="1808676" y="1838948"/>
          <a:ext cx="248440" cy="21442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0" y="59643"/>
          <a:ext cx="2125933" cy="1832560"/>
        </a:xfrm>
        <a:prstGeom prst="hexagon">
          <a:avLst>
            <a:gd name="adj" fmla="val 25000"/>
            <a:gd name="vf" fmla="val 115470"/>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438E67"/>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39320" y="1638537"/>
          <a:ext cx="248440" cy="21442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hexagon">
          <a:avLst>
            <a:gd name="adj" fmla="val 25000"/>
            <a:gd name="vf" fmla="val 115470"/>
          </a:avLst>
        </a:prstGeom>
        <a:solidFill>
          <a:srgbClr val="8E7144"/>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Geb, kalou ni vanua</a:t>
          </a:r>
          <a:endParaRPr lang="es-ES" sz="2000" kern="1200" dirty="0">
            <a:effectLst>
              <a:outerShdw blurRad="38100" dist="38100" dir="2700000" algn="tl">
                <a:srgbClr val="000000">
                  <a:alpha val="43137"/>
                </a:srgbClr>
              </a:outerShdw>
            </a:effectLst>
          </a:endParaRPr>
        </a:p>
      </dsp:txBody>
      <dsp:txXfrm>
        <a:off x="2030795" y="1204879"/>
        <a:ext cx="1410698" cy="1214841"/>
      </dsp:txXfrm>
    </dsp:sp>
    <dsp:sp modelId="{4003989A-EAE1-47D4-B0F1-272D4DE7EFDC}">
      <dsp:nvSpPr>
        <dsp:cNvPr id="0" name=""/>
        <dsp:cNvSpPr/>
      </dsp:nvSpPr>
      <dsp:spPr>
        <a:xfrm>
          <a:off x="1761050" y="1709432"/>
          <a:ext cx="238684" cy="20600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hexagon">
          <a:avLst>
            <a:gd name="adj" fmla="val 25000"/>
            <a:gd name="vf" fmla="val 11547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8E7144"/>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06199" y="1516892"/>
          <a:ext cx="238684" cy="20600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F88B47"/>
        </a:solidFill>
        <a:ln w="12700" cap="flat" cmpd="sng" algn="ctr">
          <a:solidFill>
            <a:srgbClr val="F88B47"/>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Uatchit, kalou ni vanua suasua</a:t>
          </a: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F6691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F88B47"/>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F6691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12AA6C"/>
        </a:solidFill>
        <a:ln w="12700" cap="flat" cmpd="sng" algn="ctr">
          <a:solidFill>
            <a:srgbClr val="12AA6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Khnum, kalou ni veibuli</a:t>
          </a: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8443EC"/>
        </a:solidFill>
        <a:ln w="12700" cap="flat" cmpd="sng" algn="ctr">
          <a:solidFill>
            <a:srgbClr val="8443E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Sekhmet, kalou yalewa</a:t>
          </a: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2254AE"/>
        </a:solidFill>
        <a:ln>
          <a:solidFill>
            <a:srgbClr val="2254AE"/>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Nut, goddess of the sky</a:t>
          </a:r>
          <a:endParaRPr lang="es-ES" sz="2000" kern="120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270156" y="1265684"/>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2254AE"/>
        </a:solidFill>
        <a:ln>
          <a:solidFill>
            <a:srgbClr val="2254AE"/>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Seth, god of storms</a:t>
          </a:r>
          <a:endParaRPr lang="es-ES" sz="2000" kern="120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568254"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AE4522"/>
        </a:solidFill>
        <a:ln>
          <a:solidFill>
            <a:srgbClr val="AE4522"/>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Neper, kalou ni sila</a:t>
          </a:r>
          <a:endParaRPr lang="es-ES" sz="2000" kern="120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270156" y="1265684"/>
          <a:ext cx="208660" cy="180091"/>
        </a:xfrm>
        <a:prstGeom prst="plaque">
          <a:avLst/>
        </a:prstGeom>
        <a:solidFill>
          <a:schemeClr val="lt1">
            <a:hueOff val="0"/>
            <a:satOff val="0"/>
            <a:lumOff val="0"/>
            <a:alphaOff val="0"/>
          </a:schemeClr>
        </a:solid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FE80B-0763-4392-AFEC-354438841FD7}" type="datetimeFigureOut">
              <a:rPr lang="es-ES" smtClean="0"/>
              <a:t>24/07/2025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B3F07-6A77-47EE-9E29-7A3E18A48FFE}" type="slidenum">
              <a:rPr lang="es-ES" smtClean="0"/>
              <a:t>‹Nº›</a:t>
            </a:fld>
            <a:endParaRPr lang="es-ES"/>
          </a:p>
        </p:txBody>
      </p:sp>
    </p:spTree>
    <p:extLst>
      <p:ext uri="{BB962C8B-B14F-4D97-AF65-F5344CB8AC3E}">
        <p14:creationId xmlns:p14="http://schemas.microsoft.com/office/powerpoint/2010/main" val="89536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fld id="{95DB3F07-6A77-47EE-9E29-7A3E18A48FFE}" type="slidenum">
              <a:rPr lang="es-ES" smtClean="0"/>
              <a:t>1</a:t>
            </a:fld>
            <a:endParaRPr lang="es-ES"/>
          </a:p>
        </p:txBody>
      </p:sp>
    </p:spTree>
    <p:extLst>
      <p:ext uri="{BB962C8B-B14F-4D97-AF65-F5344CB8AC3E}">
        <p14:creationId xmlns:p14="http://schemas.microsoft.com/office/powerpoint/2010/main" val="168566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dirty="0">
                <a:effectLst/>
                <a:latin typeface="Times New Roman" panose="02020603050405020304" pitchFamily="18" charset="0"/>
                <a:ea typeface="Times New Roman" panose="02020603050405020304" pitchFamily="18" charset="0"/>
              </a:rPr>
              <a:t>SECOND PLAGUE: FROGS</a:t>
            </a:r>
            <a:endParaRPr lang="en-FJ" b="1" dirty="0"/>
          </a:p>
        </p:txBody>
      </p:sp>
      <p:sp>
        <p:nvSpPr>
          <p:cNvPr id="4" name="Slide Number Placeholder 3"/>
          <p:cNvSpPr>
            <a:spLocks noGrp="1"/>
          </p:cNvSpPr>
          <p:nvPr>
            <p:ph type="sldNum" sz="quarter" idx="5"/>
          </p:nvPr>
        </p:nvSpPr>
        <p:spPr/>
        <p:txBody>
          <a:bodyPr/>
          <a:lstStyle/>
          <a:p>
            <a:fld id="{95DB3F07-6A77-47EE-9E29-7A3E18A48FFE}" type="slidenum">
              <a:rPr lang="es-ES" smtClean="0"/>
              <a:t>10</a:t>
            </a:fld>
            <a:endParaRPr lang="es-ES"/>
          </a:p>
        </p:txBody>
      </p:sp>
    </p:spTree>
    <p:extLst>
      <p:ext uri="{BB962C8B-B14F-4D97-AF65-F5344CB8AC3E}">
        <p14:creationId xmlns:p14="http://schemas.microsoft.com/office/powerpoint/2010/main" val="992490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THIRD PLAGUE: LICE</a:t>
            </a:r>
            <a:endParaRPr lang="en-FJ" b="1" dirty="0"/>
          </a:p>
        </p:txBody>
      </p:sp>
      <p:sp>
        <p:nvSpPr>
          <p:cNvPr id="4" name="Slide Number Placeholder 3"/>
          <p:cNvSpPr>
            <a:spLocks noGrp="1"/>
          </p:cNvSpPr>
          <p:nvPr>
            <p:ph type="sldNum" sz="quarter" idx="5"/>
          </p:nvPr>
        </p:nvSpPr>
        <p:spPr/>
        <p:txBody>
          <a:bodyPr/>
          <a:lstStyle/>
          <a:p>
            <a:fld id="{95DB3F07-6A77-47EE-9E29-7A3E18A48FFE}" type="slidenum">
              <a:rPr lang="es-ES" smtClean="0"/>
              <a:t>11</a:t>
            </a:fld>
            <a:endParaRPr lang="es-ES"/>
          </a:p>
        </p:txBody>
      </p:sp>
    </p:spTree>
    <p:extLst>
      <p:ext uri="{BB962C8B-B14F-4D97-AF65-F5344CB8AC3E}">
        <p14:creationId xmlns:p14="http://schemas.microsoft.com/office/powerpoint/2010/main" val="836418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dirty="0">
                <a:ln w="22225">
                  <a:solidFill>
                    <a:schemeClr val="accent2"/>
                  </a:solidFill>
                  <a:prstDash val="solid"/>
                </a:ln>
                <a:solidFill>
                  <a:schemeClr val="accent2">
                    <a:lumMod val="40000"/>
                    <a:lumOff val="60000"/>
                  </a:schemeClr>
                </a:solidFill>
              </a:rPr>
              <a:t>FOURTH PLAGUE (SERIOUS): FLIES</a:t>
            </a:r>
          </a:p>
          <a:p>
            <a:endParaRPr lang="en-FJ" dirty="0"/>
          </a:p>
        </p:txBody>
      </p:sp>
      <p:sp>
        <p:nvSpPr>
          <p:cNvPr id="4" name="Slide Number Placeholder 3"/>
          <p:cNvSpPr>
            <a:spLocks noGrp="1"/>
          </p:cNvSpPr>
          <p:nvPr>
            <p:ph type="sldNum" sz="quarter" idx="5"/>
          </p:nvPr>
        </p:nvSpPr>
        <p:spPr/>
        <p:txBody>
          <a:bodyPr/>
          <a:lstStyle/>
          <a:p>
            <a:fld id="{95DB3F07-6A77-47EE-9E29-7A3E18A48FFE}" type="slidenum">
              <a:rPr lang="es-ES" smtClean="0"/>
              <a:t>12</a:t>
            </a:fld>
            <a:endParaRPr lang="es-ES"/>
          </a:p>
        </p:txBody>
      </p:sp>
    </p:spTree>
    <p:extLst>
      <p:ext uri="{BB962C8B-B14F-4D97-AF65-F5344CB8AC3E}">
        <p14:creationId xmlns:p14="http://schemas.microsoft.com/office/powerpoint/2010/main" val="2391527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dirty="0">
                <a:ln w="22225">
                  <a:solidFill>
                    <a:schemeClr val="accent5">
                      <a:lumMod val="75000"/>
                    </a:schemeClr>
                  </a:solidFill>
                  <a:prstDash val="solid"/>
                </a:ln>
                <a:solidFill>
                  <a:schemeClr val="accent5">
                    <a:lumMod val="40000"/>
                    <a:lumOff val="60000"/>
                  </a:schemeClr>
                </a:solidFill>
              </a:rPr>
              <a:t>FIFTH PLAGUE (SERIOUS): DEATH OF CATTLE</a:t>
            </a:r>
          </a:p>
        </p:txBody>
      </p:sp>
      <p:sp>
        <p:nvSpPr>
          <p:cNvPr id="4" name="Slide Number Placeholder 3"/>
          <p:cNvSpPr>
            <a:spLocks noGrp="1"/>
          </p:cNvSpPr>
          <p:nvPr>
            <p:ph type="sldNum" sz="quarter" idx="5"/>
          </p:nvPr>
        </p:nvSpPr>
        <p:spPr/>
        <p:txBody>
          <a:bodyPr/>
          <a:lstStyle/>
          <a:p>
            <a:fld id="{95DB3F07-6A77-47EE-9E29-7A3E18A48FFE}" type="slidenum">
              <a:rPr lang="es-ES" smtClean="0"/>
              <a:t>13</a:t>
            </a:fld>
            <a:endParaRPr lang="es-ES"/>
          </a:p>
        </p:txBody>
      </p:sp>
    </p:spTree>
    <p:extLst>
      <p:ext uri="{BB962C8B-B14F-4D97-AF65-F5344CB8AC3E}">
        <p14:creationId xmlns:p14="http://schemas.microsoft.com/office/powerpoint/2010/main" val="1935089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Times New Roman" panose="02020603050405020304" pitchFamily="18" charset="0"/>
                <a:ea typeface="Times New Roman" panose="02020603050405020304" pitchFamily="18" charset="0"/>
              </a:rPr>
              <a:t>THE SIXTH PLAGUE: ULCERS. </a:t>
            </a:r>
            <a:endParaRPr lang="en-FJ" b="1" dirty="0"/>
          </a:p>
        </p:txBody>
      </p:sp>
      <p:sp>
        <p:nvSpPr>
          <p:cNvPr id="4" name="Slide Number Placeholder 3"/>
          <p:cNvSpPr>
            <a:spLocks noGrp="1"/>
          </p:cNvSpPr>
          <p:nvPr>
            <p:ph type="sldNum" sz="quarter" idx="5"/>
          </p:nvPr>
        </p:nvSpPr>
        <p:spPr/>
        <p:txBody>
          <a:bodyPr/>
          <a:lstStyle/>
          <a:p>
            <a:fld id="{95DB3F07-6A77-47EE-9E29-7A3E18A48FFE}" type="slidenum">
              <a:rPr lang="es-ES" smtClean="0"/>
              <a:t>14</a:t>
            </a:fld>
            <a:endParaRPr lang="es-ES"/>
          </a:p>
        </p:txBody>
      </p:sp>
    </p:spTree>
    <p:extLst>
      <p:ext uri="{BB962C8B-B14F-4D97-AF65-F5344CB8AC3E}">
        <p14:creationId xmlns:p14="http://schemas.microsoft.com/office/powerpoint/2010/main" val="3455284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Times New Roman" panose="02020603050405020304" pitchFamily="18" charset="0"/>
                <a:ea typeface="Times New Roman" panose="02020603050405020304" pitchFamily="18" charset="0"/>
              </a:rPr>
              <a:t>THE SEVENTH PLAGUE: LOCUSTS</a:t>
            </a:r>
          </a:p>
          <a:p>
            <a:r>
              <a:rPr lang="en-US" sz="1800" dirty="0">
                <a:effectLst/>
                <a:latin typeface="Times New Roman" panose="02020603050405020304" pitchFamily="18" charset="0"/>
                <a:ea typeface="Times New Roman" panose="02020603050405020304" pitchFamily="18" charset="0"/>
              </a:rPr>
              <a:t> </a:t>
            </a:r>
            <a:endParaRPr lang="en-FJ" dirty="0"/>
          </a:p>
        </p:txBody>
      </p:sp>
      <p:sp>
        <p:nvSpPr>
          <p:cNvPr id="4" name="Slide Number Placeholder 3"/>
          <p:cNvSpPr>
            <a:spLocks noGrp="1"/>
          </p:cNvSpPr>
          <p:nvPr>
            <p:ph type="sldNum" sz="quarter" idx="5"/>
          </p:nvPr>
        </p:nvSpPr>
        <p:spPr/>
        <p:txBody>
          <a:bodyPr/>
          <a:lstStyle/>
          <a:p>
            <a:fld id="{95DB3F07-6A77-47EE-9E29-7A3E18A48FFE}" type="slidenum">
              <a:rPr lang="es-ES" smtClean="0"/>
              <a:t>15</a:t>
            </a:fld>
            <a:endParaRPr lang="es-ES"/>
          </a:p>
        </p:txBody>
      </p:sp>
    </p:spTree>
    <p:extLst>
      <p:ext uri="{BB962C8B-B14F-4D97-AF65-F5344CB8AC3E}">
        <p14:creationId xmlns:p14="http://schemas.microsoft.com/office/powerpoint/2010/main" val="164403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EIGHTH PLAGUE: LOCUSTS</a:t>
            </a:r>
            <a:endParaRPr lang="en-FJ" dirty="0"/>
          </a:p>
        </p:txBody>
      </p:sp>
      <p:sp>
        <p:nvSpPr>
          <p:cNvPr id="4" name="Slide Number Placeholder 3"/>
          <p:cNvSpPr>
            <a:spLocks noGrp="1"/>
          </p:cNvSpPr>
          <p:nvPr>
            <p:ph type="sldNum" sz="quarter" idx="5"/>
          </p:nvPr>
        </p:nvSpPr>
        <p:spPr/>
        <p:txBody>
          <a:bodyPr/>
          <a:lstStyle/>
          <a:p>
            <a:fld id="{95DB3F07-6A77-47EE-9E29-7A3E18A48FFE}" type="slidenum">
              <a:rPr lang="es-ES" smtClean="0"/>
              <a:t>16</a:t>
            </a:fld>
            <a:endParaRPr lang="es-ES"/>
          </a:p>
        </p:txBody>
      </p:sp>
    </p:spTree>
    <p:extLst>
      <p:ext uri="{BB962C8B-B14F-4D97-AF65-F5344CB8AC3E}">
        <p14:creationId xmlns:p14="http://schemas.microsoft.com/office/powerpoint/2010/main" val="1166443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NINTH PLAGUE (DEVASTATING) DARKNESS</a:t>
            </a:r>
          </a:p>
          <a:p>
            <a:endParaRPr lang="en-FJ" b="1" dirty="0"/>
          </a:p>
        </p:txBody>
      </p:sp>
      <p:sp>
        <p:nvSpPr>
          <p:cNvPr id="4" name="Slide Number Placeholder 3"/>
          <p:cNvSpPr>
            <a:spLocks noGrp="1"/>
          </p:cNvSpPr>
          <p:nvPr>
            <p:ph type="sldNum" sz="quarter" idx="5"/>
          </p:nvPr>
        </p:nvSpPr>
        <p:spPr/>
        <p:txBody>
          <a:bodyPr/>
          <a:lstStyle/>
          <a:p>
            <a:fld id="{95DB3F07-6A77-47EE-9E29-7A3E18A48FFE}" type="slidenum">
              <a:rPr lang="es-ES" smtClean="0"/>
              <a:t>17</a:t>
            </a:fld>
            <a:endParaRPr lang="es-ES"/>
          </a:p>
        </p:txBody>
      </p:sp>
    </p:spTree>
    <p:extLst>
      <p:ext uri="{BB962C8B-B14F-4D97-AF65-F5344CB8AC3E}">
        <p14:creationId xmlns:p14="http://schemas.microsoft.com/office/powerpoint/2010/main" val="1520846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onstantia" panose="02030602050306030303" pitchFamily="18" charset="0"/>
              </a:rPr>
              <a:t>Before the infliction of each plague, Moses was to describe its nature and effects, that the king might save himself from it if he chose. Every punishment rejected would be followed by one more severe, until his proud heart would be humbled, and he would acknowledge the Maker of heaven and earth as the true and living God. The Lord would give the Egyptians an opportunity to see how vain was the wisdom of their mighty men, how feeble the power of their gods, when opposed to the commands of Jehovah. He would punish the people of Egypt for their idolatry and silence their boasting of the blessings received from their senseless deities. God would glorify His own name, that other nations might hear of His power and tremble at His mighty acts, and that His people might be led to turn from their idolatry and render Him pure worship</a:t>
            </a:r>
            <a:r>
              <a:rPr lang="en" sz="1200" b="1" dirty="0">
                <a:latin typeface="Constantia" panose="02030602050306030303" pitchFamily="18" charset="0"/>
              </a:rPr>
              <a:t>.”</a:t>
            </a:r>
            <a:endParaRPr lang="en-FJ" dirty="0"/>
          </a:p>
        </p:txBody>
      </p:sp>
      <p:sp>
        <p:nvSpPr>
          <p:cNvPr id="4" name="Slide Number Placeholder 3"/>
          <p:cNvSpPr>
            <a:spLocks noGrp="1"/>
          </p:cNvSpPr>
          <p:nvPr>
            <p:ph type="sldNum" sz="quarter" idx="5"/>
          </p:nvPr>
        </p:nvSpPr>
        <p:spPr/>
        <p:txBody>
          <a:bodyPr/>
          <a:lstStyle/>
          <a:p>
            <a:fld id="{95DB3F07-6A77-47EE-9E29-7A3E18A48FFE}" type="slidenum">
              <a:rPr lang="es-ES" smtClean="0"/>
              <a:t>18</a:t>
            </a:fld>
            <a:endParaRPr lang="es-ES"/>
          </a:p>
        </p:txBody>
      </p:sp>
    </p:spTree>
    <p:extLst>
      <p:ext uri="{BB962C8B-B14F-4D97-AF65-F5344CB8AC3E}">
        <p14:creationId xmlns:p14="http://schemas.microsoft.com/office/powerpoint/2010/main" val="4221963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35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kaukauwa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loma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Fero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bese</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laivi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ira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Isireli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me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lako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me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vaka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ka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vosa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ko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Jiova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e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gusu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Mosese. </a:t>
            </a:r>
            <a:endParaRPr lang="en-FJ"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FJ" dirty="0"/>
          </a:p>
        </p:txBody>
      </p:sp>
      <p:sp>
        <p:nvSpPr>
          <p:cNvPr id="4" name="Slide Number Placeholder 3"/>
          <p:cNvSpPr>
            <a:spLocks noGrp="1"/>
          </p:cNvSpPr>
          <p:nvPr>
            <p:ph type="sldNum" sz="quarter" idx="5"/>
          </p:nvPr>
        </p:nvSpPr>
        <p:spPr/>
        <p:txBody>
          <a:bodyPr/>
          <a:lstStyle/>
          <a:p>
            <a:fld id="{95DB3F07-6A77-47EE-9E29-7A3E18A48FFE}" type="slidenum">
              <a:rPr lang="es-ES" smtClean="0"/>
              <a:t>2</a:t>
            </a:fld>
            <a:endParaRPr lang="es-ES"/>
          </a:p>
        </p:txBody>
      </p:sp>
    </p:spTree>
    <p:extLst>
      <p:ext uri="{BB962C8B-B14F-4D97-AF65-F5344CB8AC3E}">
        <p14:creationId xmlns:p14="http://schemas.microsoft.com/office/powerpoint/2010/main" val="1506757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b="1" dirty="0"/>
              <a:t>When God's people faced a war, God instructed them to first negotiate terms of peace. If an agreement could not be reached, then action was to be taken </a:t>
            </a:r>
            <a:br>
              <a:rPr lang="es-ES" sz="1200" b="1" dirty="0"/>
            </a:br>
            <a:r>
              <a:rPr lang="en" sz="1200" b="1" dirty="0"/>
              <a:t>(Deut. 20:10-12).</a:t>
            </a:r>
            <a:endParaRPr lang="en-FJ" dirty="0"/>
          </a:p>
        </p:txBody>
      </p:sp>
      <p:sp>
        <p:nvSpPr>
          <p:cNvPr id="4" name="Slide Number Placeholder 3"/>
          <p:cNvSpPr>
            <a:spLocks noGrp="1"/>
          </p:cNvSpPr>
          <p:nvPr>
            <p:ph type="sldNum" sz="quarter" idx="5"/>
          </p:nvPr>
        </p:nvSpPr>
        <p:spPr/>
        <p:txBody>
          <a:bodyPr/>
          <a:lstStyle/>
          <a:p>
            <a:fld id="{95DB3F07-6A77-47EE-9E29-7A3E18A48FFE}" type="slidenum">
              <a:rPr lang="es-ES" smtClean="0"/>
              <a:t>3</a:t>
            </a:fld>
            <a:endParaRPr lang="es-ES"/>
          </a:p>
        </p:txBody>
      </p:sp>
    </p:spTree>
    <p:extLst>
      <p:ext uri="{BB962C8B-B14F-4D97-AF65-F5344CB8AC3E}">
        <p14:creationId xmlns:p14="http://schemas.microsoft.com/office/powerpoint/2010/main" val="2410818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b="1" dirty="0">
                <a:ln/>
                <a:solidFill>
                  <a:srgbClr val="783E45"/>
                </a:solidFill>
                <a:effectLst>
                  <a:outerShdw blurRad="50800" dist="76200" dir="13500000" algn="br" rotWithShape="0">
                    <a:srgbClr val="5E3035">
                      <a:alpha val="40000"/>
                    </a:srgbClr>
                  </a:outerShdw>
                </a:effectLst>
              </a:rPr>
              <a:t>THE PRELUDE</a:t>
            </a:r>
            <a:endParaRPr lang="en-FJ" dirty="0"/>
          </a:p>
        </p:txBody>
      </p:sp>
      <p:sp>
        <p:nvSpPr>
          <p:cNvPr id="4" name="Slide Number Placeholder 3"/>
          <p:cNvSpPr>
            <a:spLocks noGrp="1"/>
          </p:cNvSpPr>
          <p:nvPr>
            <p:ph type="sldNum" sz="quarter" idx="5"/>
          </p:nvPr>
        </p:nvSpPr>
        <p:spPr/>
        <p:txBody>
          <a:bodyPr/>
          <a:lstStyle/>
          <a:p>
            <a:fld id="{95DB3F07-6A77-47EE-9E29-7A3E18A48FFE}" type="slidenum">
              <a:rPr lang="es-ES" smtClean="0"/>
              <a:t>4</a:t>
            </a:fld>
            <a:endParaRPr lang="es-ES"/>
          </a:p>
        </p:txBody>
      </p:sp>
    </p:spTree>
    <p:extLst>
      <p:ext uri="{BB962C8B-B14F-4D97-AF65-F5344CB8AC3E}">
        <p14:creationId xmlns:p14="http://schemas.microsoft.com/office/powerpoint/2010/main" val="2130030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800" b="1" dirty="0"/>
              <a:t>God expressed that Israel's deliverance was a war that he personally fought against the Egyptian gods.                           (Ex. 12:12; Num. 33:4).</a:t>
            </a:r>
            <a:r>
              <a:rPr lang="en" sz="1200" b="1" dirty="0"/>
              <a:t> On his crown, a symbol of his power, the pharaoh wore a beautiful cobra representing the goddess Uadyet . God thus showed that He, not the Egyptian gods, is       the one who possesses sovereign power and authority.</a:t>
            </a:r>
            <a:endParaRPr lang="en-FJ" dirty="0"/>
          </a:p>
        </p:txBody>
      </p:sp>
      <p:sp>
        <p:nvSpPr>
          <p:cNvPr id="4" name="Slide Number Placeholder 3"/>
          <p:cNvSpPr>
            <a:spLocks noGrp="1"/>
          </p:cNvSpPr>
          <p:nvPr>
            <p:ph type="sldNum" sz="quarter" idx="5"/>
          </p:nvPr>
        </p:nvSpPr>
        <p:spPr/>
        <p:txBody>
          <a:bodyPr/>
          <a:lstStyle/>
          <a:p>
            <a:fld id="{95DB3F07-6A77-47EE-9E29-7A3E18A48FFE}" type="slidenum">
              <a:rPr lang="es-ES" smtClean="0"/>
              <a:t>5</a:t>
            </a:fld>
            <a:endParaRPr lang="es-ES"/>
          </a:p>
        </p:txBody>
      </p:sp>
    </p:spTree>
    <p:extLst>
      <p:ext uri="{BB962C8B-B14F-4D97-AF65-F5344CB8AC3E}">
        <p14:creationId xmlns:p14="http://schemas.microsoft.com/office/powerpoint/2010/main" val="72991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800" baseline="30000" dirty="0">
                <a:effectLst/>
                <a:latin typeface="Times New Roman" panose="02020603050405020304" pitchFamily="18" charset="0"/>
                <a:ea typeface="Times New Roman" panose="02020603050405020304" pitchFamily="18" charset="0"/>
              </a:rPr>
              <a:t>13 </a:t>
            </a:r>
            <a:r>
              <a:rPr lang="en-US" sz="1800" dirty="0">
                <a:effectLst/>
                <a:latin typeface="Times New Roman" panose="02020603050405020304" pitchFamily="18" charset="0"/>
                <a:ea typeface="Times New Roman" panose="02020603050405020304" pitchFamily="18" charset="0"/>
              </a:rPr>
              <a:t>A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kaukauwa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loma </a:t>
            </a:r>
            <a:r>
              <a:rPr lang="en-US" sz="1800" dirty="0" err="1">
                <a:effectLst/>
                <a:latin typeface="Times New Roman" panose="02020603050405020304" pitchFamily="18" charset="0"/>
                <a:ea typeface="Times New Roman" panose="02020603050405020304" pitchFamily="18" charset="0"/>
              </a:rPr>
              <a:t>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Fero</a:t>
            </a:r>
            <a:r>
              <a:rPr lang="en-US" sz="1800" dirty="0">
                <a:effectLst/>
                <a:latin typeface="Times New Roman" panose="02020603050405020304" pitchFamily="18" charset="0"/>
                <a:ea typeface="Times New Roman" panose="02020603050405020304" pitchFamily="18" charset="0"/>
              </a:rPr>
              <a:t>, a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sega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vakarorogo</a:t>
            </a:r>
            <a:r>
              <a:rPr lang="en-US" sz="1800" dirty="0">
                <a:effectLst/>
                <a:latin typeface="Times New Roman" panose="02020603050405020304" pitchFamily="18" charset="0"/>
                <a:ea typeface="Times New Roman" panose="02020603050405020304" pitchFamily="18" charset="0"/>
              </a:rPr>
              <a:t> kina </a:t>
            </a:r>
            <a:r>
              <a:rPr lang="en-US" sz="1800" dirty="0" err="1">
                <a:effectLst/>
                <a:latin typeface="Times New Roman" panose="02020603050405020304" pitchFamily="18" charset="0"/>
                <a:ea typeface="Times New Roman" panose="02020603050405020304" pitchFamily="18" charset="0"/>
              </a:rPr>
              <a:t>vei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rau</a:t>
            </a:r>
            <a:r>
              <a:rPr lang="en-US" sz="1800" dirty="0">
                <a:effectLst/>
                <a:latin typeface="Times New Roman" panose="02020603050405020304" pitchFamily="18" charset="0"/>
                <a:ea typeface="Times New Roman" panose="02020603050405020304" pitchFamily="18" charset="0"/>
              </a:rPr>
              <a:t>: me </a:t>
            </a:r>
            <a:r>
              <a:rPr lang="en-US" sz="1800" dirty="0" err="1">
                <a:effectLst/>
                <a:latin typeface="Times New Roman" panose="02020603050405020304" pitchFamily="18" charset="0"/>
                <a:ea typeface="Times New Roman" panose="02020603050405020304" pitchFamily="18" charset="0"/>
              </a:rPr>
              <a:t>vaka</a:t>
            </a:r>
            <a:r>
              <a:rPr lang="en-US" sz="1800" dirty="0">
                <a:effectLst/>
                <a:latin typeface="Times New Roman" panose="02020603050405020304" pitchFamily="18" charset="0"/>
                <a:ea typeface="Times New Roman" panose="02020603050405020304" pitchFamily="18" charset="0"/>
              </a:rPr>
              <a:t> ka kaya ko </a:t>
            </a:r>
            <a:r>
              <a:rPr lang="en-US" sz="1800" dirty="0" err="1">
                <a:effectLst/>
                <a:latin typeface="Times New Roman" panose="02020603050405020304" pitchFamily="18" charset="0"/>
                <a:ea typeface="Times New Roman" panose="02020603050405020304" pitchFamily="18" charset="0"/>
              </a:rPr>
              <a:t>Jiova</a:t>
            </a:r>
            <a:r>
              <a:rPr lang="en-US" sz="1800" dirty="0">
                <a:effectLst/>
                <a:latin typeface="Times New Roman" panose="02020603050405020304" pitchFamily="18" charset="0"/>
                <a:ea typeface="Times New Roman" panose="02020603050405020304" pitchFamily="18" charset="0"/>
              </a:rPr>
              <a:t>. </a:t>
            </a:r>
            <a:endParaRPr lang="es-ES" dirty="0"/>
          </a:p>
        </p:txBody>
      </p:sp>
      <p:sp>
        <p:nvSpPr>
          <p:cNvPr id="4" name="Marcador de número de diapositiva 3"/>
          <p:cNvSpPr>
            <a:spLocks noGrp="1"/>
          </p:cNvSpPr>
          <p:nvPr>
            <p:ph type="sldNum" sz="quarter" idx="5"/>
          </p:nvPr>
        </p:nvSpPr>
        <p:spPr/>
        <p:txBody>
          <a:bodyPr/>
          <a:lstStyle/>
          <a:p>
            <a:fld id="{95DB3F07-6A77-47EE-9E29-7A3E18A48FFE}" type="slidenum">
              <a:rPr lang="es-ES" smtClean="0"/>
              <a:t>6</a:t>
            </a:fld>
            <a:endParaRPr lang="es-ES"/>
          </a:p>
        </p:txBody>
      </p:sp>
    </p:spTree>
    <p:extLst>
      <p:ext uri="{BB962C8B-B14F-4D97-AF65-F5344CB8AC3E}">
        <p14:creationId xmlns:p14="http://schemas.microsoft.com/office/powerpoint/2010/main" val="3704524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onstantia" panose="02030602050306030303" pitchFamily="18" charset="0"/>
              </a:rPr>
              <a:t>At each rejection of light, the Lord manifested a more marked display of his power; but the king's obstinacy increased with every new evidence of the power and majesty of the God of heaven, until the last arrow of mercy was exhausted from the divine quiver. Then the man was utterly hardened by his own persistent resistance. Pharaoh sowed obstinacy, and he reaped a harvest of the same in his character. The Lord could do nothing more to convince him, for he was barricaded in obstinacy and prejudice, where the Holy Spirit could not find access to his heart. Pharaoh was given up to his own unbelief and hardness of heart</a:t>
            </a:r>
            <a:r>
              <a:rPr lang="en" sz="1200" b="1" dirty="0">
                <a:latin typeface="Constantia" panose="02030602050306030303" pitchFamily="18" charset="0"/>
              </a:rPr>
              <a:t>.”</a:t>
            </a:r>
            <a:endParaRPr lang="en-FJ" dirty="0"/>
          </a:p>
        </p:txBody>
      </p:sp>
      <p:sp>
        <p:nvSpPr>
          <p:cNvPr id="4" name="Slide Number Placeholder 3"/>
          <p:cNvSpPr>
            <a:spLocks noGrp="1"/>
          </p:cNvSpPr>
          <p:nvPr>
            <p:ph type="sldNum" sz="quarter" idx="5"/>
          </p:nvPr>
        </p:nvSpPr>
        <p:spPr/>
        <p:txBody>
          <a:bodyPr/>
          <a:lstStyle/>
          <a:p>
            <a:fld id="{95DB3F07-6A77-47EE-9E29-7A3E18A48FFE}" type="slidenum">
              <a:rPr lang="es-ES" smtClean="0"/>
              <a:t>7</a:t>
            </a:fld>
            <a:endParaRPr lang="es-ES"/>
          </a:p>
        </p:txBody>
      </p:sp>
    </p:spTree>
    <p:extLst>
      <p:ext uri="{BB962C8B-B14F-4D97-AF65-F5344CB8AC3E}">
        <p14:creationId xmlns:p14="http://schemas.microsoft.com/office/powerpoint/2010/main" val="495586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b="1" dirty="0">
                <a:ln/>
                <a:solidFill>
                  <a:srgbClr val="006699"/>
                </a:solidFill>
                <a:effectLst>
                  <a:outerShdw blurRad="50800" dist="76200" dir="13500000" algn="br" rotWithShape="0">
                    <a:srgbClr val="004364">
                      <a:alpha val="40000"/>
                    </a:srgbClr>
                  </a:outerShdw>
                </a:effectLst>
              </a:rPr>
              <a:t>THE PLAGUES</a:t>
            </a:r>
            <a:endParaRPr lang="en-FJ" dirty="0"/>
          </a:p>
        </p:txBody>
      </p:sp>
      <p:sp>
        <p:nvSpPr>
          <p:cNvPr id="4" name="Slide Number Placeholder 3"/>
          <p:cNvSpPr>
            <a:spLocks noGrp="1"/>
          </p:cNvSpPr>
          <p:nvPr>
            <p:ph type="sldNum" sz="quarter" idx="5"/>
          </p:nvPr>
        </p:nvSpPr>
        <p:spPr/>
        <p:txBody>
          <a:bodyPr/>
          <a:lstStyle/>
          <a:p>
            <a:fld id="{95DB3F07-6A77-47EE-9E29-7A3E18A48FFE}" type="slidenum">
              <a:rPr lang="es-ES" smtClean="0"/>
              <a:t>8</a:t>
            </a:fld>
            <a:endParaRPr lang="es-ES"/>
          </a:p>
        </p:txBody>
      </p:sp>
    </p:spTree>
    <p:extLst>
      <p:ext uri="{BB962C8B-B14F-4D97-AF65-F5344CB8AC3E}">
        <p14:creationId xmlns:p14="http://schemas.microsoft.com/office/powerpoint/2010/main" val="2431742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FIRST PLAGUE:FROGS</a:t>
            </a:r>
            <a:endParaRPr lang="en-FJ" b="1" dirty="0"/>
          </a:p>
        </p:txBody>
      </p:sp>
      <p:sp>
        <p:nvSpPr>
          <p:cNvPr id="4" name="Slide Number Placeholder 3"/>
          <p:cNvSpPr>
            <a:spLocks noGrp="1"/>
          </p:cNvSpPr>
          <p:nvPr>
            <p:ph type="sldNum" sz="quarter" idx="5"/>
          </p:nvPr>
        </p:nvSpPr>
        <p:spPr/>
        <p:txBody>
          <a:bodyPr/>
          <a:lstStyle/>
          <a:p>
            <a:fld id="{95DB3F07-6A77-47EE-9E29-7A3E18A48FFE}" type="slidenum">
              <a:rPr lang="es-ES" smtClean="0"/>
              <a:t>9</a:t>
            </a:fld>
            <a:endParaRPr lang="es-ES"/>
          </a:p>
        </p:txBody>
      </p:sp>
    </p:spTree>
    <p:extLst>
      <p:ext uri="{BB962C8B-B14F-4D97-AF65-F5344CB8AC3E}">
        <p14:creationId xmlns:p14="http://schemas.microsoft.com/office/powerpoint/2010/main" val="842987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FC8958-DEB7-CE22-FC6D-874948BF957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AEF29E2-AD31-C01F-58A2-5D3A78B0B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EDE711F-8E64-54BD-9B60-E0FE3CC10858}"/>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5" name="Marcador de pie de página 4">
            <a:extLst>
              <a:ext uri="{FF2B5EF4-FFF2-40B4-BE49-F238E27FC236}">
                <a16:creationId xmlns:a16="http://schemas.microsoft.com/office/drawing/2014/main" id="{89AB7981-DBB1-4A17-E46C-3EADF237129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F98C41-9286-C54D-DBE4-EE6D5C60017B}"/>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70514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76388-247B-3D63-6639-2397DC1F10C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A5AF03D-D81D-0604-EABA-67C272975A8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9EE5D0-F6D3-2B3F-F0B0-AE7F939F01C1}"/>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5" name="Marcador de pie de página 4">
            <a:extLst>
              <a:ext uri="{FF2B5EF4-FFF2-40B4-BE49-F238E27FC236}">
                <a16:creationId xmlns:a16="http://schemas.microsoft.com/office/drawing/2014/main" id="{C3164F0C-96DC-4BB6-C435-4740AA3840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D85E4C-9CC8-13F0-20EF-51613BB30CC4}"/>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46042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B0A970D-770E-571E-C3AA-9C7C2982A6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0197039-1AD1-B43E-C33F-B790CD07A6D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FB1716-A20D-3F86-0CEB-4C3B549D3C4A}"/>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5" name="Marcador de pie de página 4">
            <a:extLst>
              <a:ext uri="{FF2B5EF4-FFF2-40B4-BE49-F238E27FC236}">
                <a16:creationId xmlns:a16="http://schemas.microsoft.com/office/drawing/2014/main" id="{C9EA92CA-B51E-CF92-1DBC-C6E85ADA15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5DC67D-D153-E694-1D82-DF43C956C23A}"/>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400697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4607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6917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437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12669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2639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83193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079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3769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D5125-5046-5F2F-2343-37DB7D6E718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784373-01BF-1220-5EBE-91E1CB4BFE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B5427E-3F54-B3F2-81E7-B30FDFDE8491}"/>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5" name="Marcador de pie de página 4">
            <a:extLst>
              <a:ext uri="{FF2B5EF4-FFF2-40B4-BE49-F238E27FC236}">
                <a16:creationId xmlns:a16="http://schemas.microsoft.com/office/drawing/2014/main" id="{9A4690D6-BBBF-6B02-EBBE-050F66B2AF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2D11BF-E062-43D6-20D0-97123E98BBCE}"/>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307989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2226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8315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24/07/2025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1027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D089D1-DC0C-B76F-6145-88605D4042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FF360C-F41B-91C6-0047-AF32273E3B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9ED7722-D889-89EA-CD35-7E43074D2484}"/>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5" name="Marcador de pie de página 4">
            <a:extLst>
              <a:ext uri="{FF2B5EF4-FFF2-40B4-BE49-F238E27FC236}">
                <a16:creationId xmlns:a16="http://schemas.microsoft.com/office/drawing/2014/main" id="{101D4814-A038-A670-AA70-524ACD39C6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46418E-4AFC-C82C-7F43-603EDC4473D7}"/>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160481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3E03DF-6290-4D7B-4A3F-9CFAAABDC66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5F0331-DCCA-D8E6-1AFA-A98A2037A8B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09A39AB-334F-7115-3650-05F6FC95156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C6DDFF0-1923-8E05-C056-218E4E315175}"/>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6" name="Marcador de pie de página 5">
            <a:extLst>
              <a:ext uri="{FF2B5EF4-FFF2-40B4-BE49-F238E27FC236}">
                <a16:creationId xmlns:a16="http://schemas.microsoft.com/office/drawing/2014/main" id="{305E0A56-A4AC-1123-42C6-490DC7ABAA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B3349A-73D7-1591-B084-8DD0EDD78E1F}"/>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346986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B0784D-2F4A-0824-7888-A4F01E3B42B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3A4750-E1F5-02AF-942F-6EED89C773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83D45AB-3DD4-6E7C-AA6C-9BC54868B08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FEA4474-9B8D-6BD9-7136-F2C0DA10D0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B6584BE-939E-B706-2502-729980CFBD1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8BCE80-AAF9-1BF5-9956-1FD56E31001E}"/>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8" name="Marcador de pie de página 7">
            <a:extLst>
              <a:ext uri="{FF2B5EF4-FFF2-40B4-BE49-F238E27FC236}">
                <a16:creationId xmlns:a16="http://schemas.microsoft.com/office/drawing/2014/main" id="{044780FF-3C5F-992F-9639-75579B8F9E4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49C8D03-1901-F2E4-8C9B-8112B4A70C5D}"/>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9161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FDB36D-6633-70B0-F512-C5E09F66D90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C5DC6E2-0328-364B-DD05-D6DF162E24E5}"/>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4" name="Marcador de pie de página 3">
            <a:extLst>
              <a:ext uri="{FF2B5EF4-FFF2-40B4-BE49-F238E27FC236}">
                <a16:creationId xmlns:a16="http://schemas.microsoft.com/office/drawing/2014/main" id="{D621B49F-A231-6378-C06D-70C6884ADA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B844733-1778-9887-439D-CAC9740662A7}"/>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119453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9BC637D-C03F-705A-5EE7-98F19480E700}"/>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3" name="Marcador de pie de página 2">
            <a:extLst>
              <a:ext uri="{FF2B5EF4-FFF2-40B4-BE49-F238E27FC236}">
                <a16:creationId xmlns:a16="http://schemas.microsoft.com/office/drawing/2014/main" id="{DE5F84BD-3819-6377-3CAE-752869394EF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1A4B5AA-E84C-2014-5C9F-366859A5E65B}"/>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1246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874DEB-393F-ED00-8A84-634AB56E78E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F31F71C-2FEA-1977-7205-F21A6511B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E3AEF4D-096F-CC25-9A4A-F787D3BCE7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EEB55F0-911D-7351-D9CF-9E198E8A7E1B}"/>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6" name="Marcador de pie de página 5">
            <a:extLst>
              <a:ext uri="{FF2B5EF4-FFF2-40B4-BE49-F238E27FC236}">
                <a16:creationId xmlns:a16="http://schemas.microsoft.com/office/drawing/2014/main" id="{F9FB2D06-8850-52D4-18E4-D6D7E15BDC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544B813-A5F0-B377-240A-D4593EFAD59D}"/>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74972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77AEDE-1A9E-040F-31E6-66F9B60E4ED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F00E7A2-D8EB-9534-B175-1C8A24140E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08F72D6-FD8B-36D6-3716-564C8B414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946F10-2E5E-5D77-034F-985DB09511E0}"/>
              </a:ext>
            </a:extLst>
          </p:cNvPr>
          <p:cNvSpPr>
            <a:spLocks noGrp="1"/>
          </p:cNvSpPr>
          <p:nvPr>
            <p:ph type="dt" sz="half" idx="10"/>
          </p:nvPr>
        </p:nvSpPr>
        <p:spPr/>
        <p:txBody>
          <a:bodyPr/>
          <a:lstStyle/>
          <a:p>
            <a:fld id="{2435A8A0-36A1-4A87-9068-626A0DA9179F}" type="datetimeFigureOut">
              <a:rPr lang="es-ES" smtClean="0"/>
              <a:t>24/07/2025</a:t>
            </a:fld>
            <a:endParaRPr lang="es-ES"/>
          </a:p>
        </p:txBody>
      </p:sp>
      <p:sp>
        <p:nvSpPr>
          <p:cNvPr id="6" name="Marcador de pie de página 5">
            <a:extLst>
              <a:ext uri="{FF2B5EF4-FFF2-40B4-BE49-F238E27FC236}">
                <a16:creationId xmlns:a16="http://schemas.microsoft.com/office/drawing/2014/main" id="{5DC7AE18-933E-076A-0A80-9B4FC9C59E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DAAC27D-71F7-8C6A-3E8B-F45252F59D5E}"/>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42180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A8CE9C4-C26A-D45F-FCC6-C170A18A3A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62B41F-B65A-B127-8B50-089DA3A965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A362FA5-E187-0472-7BA2-8EE66BB696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35A8A0-36A1-4A87-9068-626A0DA9179F}" type="datetimeFigureOut">
              <a:rPr lang="es-ES" smtClean="0"/>
              <a:t>24/07/2025</a:t>
            </a:fld>
            <a:endParaRPr lang="es-ES"/>
          </a:p>
        </p:txBody>
      </p:sp>
      <p:sp>
        <p:nvSpPr>
          <p:cNvPr id="5" name="Marcador de pie de página 4">
            <a:extLst>
              <a:ext uri="{FF2B5EF4-FFF2-40B4-BE49-F238E27FC236}">
                <a16:creationId xmlns:a16="http://schemas.microsoft.com/office/drawing/2014/main" id="{86D69CFD-9D71-4117-AE9A-B7845D039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A564C53-EC07-5628-0E3C-1D56B3D208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F9E0AD-476D-4439-8624-E1E7787E3D3E}" type="slidenum">
              <a:rPr lang="es-ES" smtClean="0"/>
              <a:t>‹Nº›</a:t>
            </a:fld>
            <a:endParaRPr lang="es-ES"/>
          </a:p>
        </p:txBody>
      </p:sp>
    </p:spTree>
    <p:extLst>
      <p:ext uri="{BB962C8B-B14F-4D97-AF65-F5344CB8AC3E}">
        <p14:creationId xmlns:p14="http://schemas.microsoft.com/office/powerpoint/2010/main" val="649625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24/07/2025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541853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7.jpeg"/><Relationship Id="rId7" Type="http://schemas.openxmlformats.org/officeDocument/2006/relationships/diagramQuickStyle" Target="../diagrams/quickStyle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8.jpe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0.jpe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2.jpeg"/></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3.jpg"/><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55.jpeg"/></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6.jpg"/><Relationship Id="rId7" Type="http://schemas.openxmlformats.org/officeDocument/2006/relationships/diagramColors" Target="../diagrams/colors5.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58.jpeg"/></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9.jpg"/><Relationship Id="rId7" Type="http://schemas.openxmlformats.org/officeDocument/2006/relationships/diagramColors" Target="../diagrams/colors6.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61.jpeg"/></Relationships>
</file>

<file path=ppt/slides/_rels/slide15.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image" Target="../media/image62.jpeg"/><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 Id="rId14" Type="http://schemas.openxmlformats.org/officeDocument/2006/relationships/image" Target="../media/image65.jpeg"/></Relationships>
</file>

<file path=ppt/slides/_rels/slide1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66.jpeg"/><Relationship Id="rId7" Type="http://schemas.openxmlformats.org/officeDocument/2006/relationships/diagramColors" Target="../diagrams/colors9.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68.jpeg"/></Relationships>
</file>

<file path=ppt/slides/_rels/slide1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69.jpeg"/><Relationship Id="rId7" Type="http://schemas.openxmlformats.org/officeDocument/2006/relationships/diagramColors" Target="../diagrams/colors10.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71.jpeg"/></Relationships>
</file>

<file path=ppt/slides/_rels/slide1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2.png"/><Relationship Id="rId5" Type="http://schemas.openxmlformats.org/officeDocument/2006/relationships/image" Target="../media/image17.png"/><Relationship Id="rId10"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4.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B7B81025-E3A0-6F59-52CC-D77FD91D368A}"/>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473F330-3F0B-E513-A946-48688D94F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Patrón de fondo&#10;&#10;El contenido generado por IA puede ser incorrecto.">
            <a:extLst>
              <a:ext uri="{FF2B5EF4-FFF2-40B4-BE49-F238E27FC236}">
                <a16:creationId xmlns:a16="http://schemas.microsoft.com/office/drawing/2014/main" id="{4D8139A3-04D6-F8A6-8F94-96FE51864499}"/>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0" y="-22565"/>
            <a:ext cx="2693955" cy="1435903"/>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CDF9E83D-C9DD-35D3-FA32-FDA5170AD15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flipH="1">
            <a:off x="-1" y="1059474"/>
            <a:ext cx="2693955" cy="1435903"/>
          </a:xfrm>
          <a:prstGeom prst="rect">
            <a:avLst/>
          </a:prstGeom>
        </p:spPr>
      </p:pic>
      <p:pic>
        <p:nvPicPr>
          <p:cNvPr id="22" name="Imagen 21" descr="Patrón de fondo&#10;&#10;El contenido generado por IA puede ser incorrecto.">
            <a:extLst>
              <a:ext uri="{FF2B5EF4-FFF2-40B4-BE49-F238E27FC236}">
                <a16:creationId xmlns:a16="http://schemas.microsoft.com/office/drawing/2014/main" id="{B796DBDA-9095-C82D-0E00-84FF713F6F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3594948"/>
            <a:ext cx="2693955" cy="1435903"/>
          </a:xfrm>
          <a:prstGeom prst="rect">
            <a:avLst/>
          </a:prstGeom>
        </p:spPr>
      </p:pic>
      <p:pic>
        <p:nvPicPr>
          <p:cNvPr id="23" name="Imagen 22" descr="Patrón de fondo&#10;&#10;El contenido generado por IA puede ser incorrecto.">
            <a:extLst>
              <a:ext uri="{FF2B5EF4-FFF2-40B4-BE49-F238E27FC236}">
                <a16:creationId xmlns:a16="http://schemas.microsoft.com/office/drawing/2014/main" id="{D9C19F68-0193-B217-CDAC-A43A3F89EE98}"/>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flipH="1">
            <a:off x="-2" y="4676987"/>
            <a:ext cx="2693955" cy="1435903"/>
          </a:xfrm>
          <a:prstGeom prst="rect">
            <a:avLst/>
          </a:prstGeom>
        </p:spPr>
      </p:pic>
      <p:pic>
        <p:nvPicPr>
          <p:cNvPr id="24" name="Imagen 23" descr="Patrón de fondo&#10;&#10;El contenido generado por IA puede ser incorrecto.">
            <a:extLst>
              <a:ext uri="{FF2B5EF4-FFF2-40B4-BE49-F238E27FC236}">
                <a16:creationId xmlns:a16="http://schemas.microsoft.com/office/drawing/2014/main" id="{186F4C80-854F-31D4-CC45-4E72860D8F88}"/>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rot="20465627" flipV="1">
            <a:off x="-199936" y="2034710"/>
            <a:ext cx="2954044" cy="1574533"/>
          </a:xfrm>
          <a:prstGeom prst="rect">
            <a:avLst/>
          </a:prstGeom>
        </p:spPr>
      </p:pic>
      <p:pic>
        <p:nvPicPr>
          <p:cNvPr id="13" name="Imagen 12">
            <a:extLst>
              <a:ext uri="{FF2B5EF4-FFF2-40B4-BE49-F238E27FC236}">
                <a16:creationId xmlns:a16="http://schemas.microsoft.com/office/drawing/2014/main" id="{8DFB2F19-2B37-4768-9F9D-B8897B898EC3}"/>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rcRect/>
          <a:stretch/>
        </p:blipFill>
        <p:spPr>
          <a:xfrm>
            <a:off x="9020439"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43DE70AE-3FFB-9B00-1DD1-C4E55118CE77}"/>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r="-36"/>
          <a:stretch>
            <a:fillRect/>
          </a:stretch>
        </p:blipFill>
        <p:spPr>
          <a:xfrm>
            <a:off x="9020439"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3" name="Imagen 2">
            <a:extLst>
              <a:ext uri="{FF2B5EF4-FFF2-40B4-BE49-F238E27FC236}">
                <a16:creationId xmlns:a16="http://schemas.microsoft.com/office/drawing/2014/main" id="{A342FCEF-43A9-88A0-5C11-502EA758CF96}"/>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a:ext>
            </a:extLst>
          </a:blip>
          <a:srcRect/>
          <a:stretch/>
        </p:blipFill>
        <p:spPr>
          <a:xfrm>
            <a:off x="9020439" y="4620643"/>
            <a:ext cx="3016182" cy="2088000"/>
          </a:xfrm>
          <a:prstGeom prst="rect">
            <a:avLst/>
          </a:prstGeom>
          <a:ln w="88900" cap="sq" cmpd="thickThin">
            <a:solidFill>
              <a:schemeClr val="tx1"/>
            </a:solidFill>
            <a:prstDash val="solid"/>
            <a:miter lim="800000"/>
          </a:ln>
          <a:effectLst>
            <a:innerShdw blurRad="76200">
              <a:srgbClr val="000000"/>
            </a:innerShdw>
          </a:effectLst>
        </p:spPr>
      </p:pic>
      <p:pic>
        <p:nvPicPr>
          <p:cNvPr id="2" name="Imagen 1">
            <a:extLst>
              <a:ext uri="{FF2B5EF4-FFF2-40B4-BE49-F238E27FC236}">
                <a16:creationId xmlns:a16="http://schemas.microsoft.com/office/drawing/2014/main" id="{76DAEF76-BE58-A3B4-86A2-4A9E7CB4A051}"/>
              </a:ext>
            </a:extLst>
          </p:cNvPr>
          <p:cNvPicPr>
            <a:picLocks noGrp="1" noRot="1" noChangeAspect="1" noMove="1" noResize="1" noEditPoints="1" noAdjustHandles="1" noChangeArrowheads="1" noChangeShapeType="1" noCrop="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5849921"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4" name="Imagen 3">
            <a:extLst>
              <a:ext uri="{FF2B5EF4-FFF2-40B4-BE49-F238E27FC236}">
                <a16:creationId xmlns:a16="http://schemas.microsoft.com/office/drawing/2014/main" id="{DF4EE753-455C-3037-4E6C-ED21843A866A}"/>
              </a:ext>
            </a:extLst>
          </p:cNvPr>
          <p:cNvPicPr>
            <a:picLocks noGrp="1" noRot="1" noChangeAspect="1" noMove="1" noResize="1" noEditPoints="1" noAdjustHandles="1" noChangeArrowheads="1" noChangeShapeType="1" noCrop="1"/>
          </p:cNvPicPr>
          <p:nvPr/>
        </p:nvPicPr>
        <p:blipFill rotWithShape="1">
          <a:blip r:embed="rId10" cstate="email">
            <a:extLst>
              <a:ext uri="{28A0092B-C50C-407E-A947-70E740481C1C}">
                <a14:useLocalDpi xmlns:a14="http://schemas.microsoft.com/office/drawing/2010/main"/>
              </a:ext>
            </a:extLst>
          </a:blip>
          <a:srcRect l="-298"/>
          <a:stretch>
            <a:fillRect/>
          </a:stretch>
        </p:blipFill>
        <p:spPr>
          <a:xfrm>
            <a:off x="5849921"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6" name="Imagen 5">
            <a:extLst>
              <a:ext uri="{FF2B5EF4-FFF2-40B4-BE49-F238E27FC236}">
                <a16:creationId xmlns:a16="http://schemas.microsoft.com/office/drawing/2014/main" id="{FBCC7871-84DC-DFF8-C91D-84DBD3FE80C8}"/>
              </a:ext>
            </a:extLst>
          </p:cNvPr>
          <p:cNvPicPr>
            <a:picLocks noGrp="1" noRot="1" noChangeAspect="1" noMove="1" noResize="1" noEditPoints="1" noAdjustHandles="1" noChangeArrowheads="1" noChangeShapeType="1" noCrop="1"/>
          </p:cNvPicPr>
          <p:nvPr/>
        </p:nvPicPr>
        <p:blipFill rotWithShape="1">
          <a:blip r:embed="rId11" cstate="email">
            <a:extLst>
              <a:ext uri="{28A0092B-C50C-407E-A947-70E740481C1C}">
                <a14:useLocalDpi xmlns:a14="http://schemas.microsoft.com/office/drawing/2010/main"/>
              </a:ext>
            </a:extLst>
          </a:blip>
          <a:srcRect l="-242"/>
          <a:stretch>
            <a:fillRect/>
          </a:stretch>
        </p:blipFill>
        <p:spPr>
          <a:xfrm>
            <a:off x="5849921" y="4620643"/>
            <a:ext cx="3016182" cy="2088000"/>
          </a:xfrm>
          <a:prstGeom prst="rect">
            <a:avLst/>
          </a:prstGeom>
          <a:ln w="88900" cap="sq" cmpd="thickThin">
            <a:solidFill>
              <a:schemeClr val="tx1"/>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CBF8EEE6-5426-D5E4-9EDB-F039FDF9273A}"/>
              </a:ext>
            </a:extLst>
          </p:cNvPr>
          <p:cNvPicPr>
            <a:picLocks noGrp="1" noRot="1" noChangeAspect="1" noMove="1" noResize="1" noEditPoints="1" noAdjustHandles="1" noChangeArrowheads="1" noChangeShapeType="1" noCrop="1"/>
          </p:cNvPicPr>
          <p:nvPr/>
        </p:nvPicPr>
        <p:blipFill rotWithShape="1">
          <a:blip r:embed="rId12" cstate="email">
            <a:extLst>
              <a:ext uri="{28A0092B-C50C-407E-A947-70E740481C1C}">
                <a14:useLocalDpi xmlns:a14="http://schemas.microsoft.com/office/drawing/2010/main"/>
              </a:ext>
            </a:extLst>
          </a:blip>
          <a:srcRect/>
          <a:stretch>
            <a:fillRect/>
          </a:stretch>
        </p:blipFill>
        <p:spPr>
          <a:xfrm>
            <a:off x="2693955"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FC7B0C9B-73B9-30D3-9B0A-BB0DEA76E863}"/>
              </a:ext>
            </a:extLst>
          </p:cNvPr>
          <p:cNvPicPr>
            <a:picLocks noGrp="1" noRot="1" noChangeAspect="1" noMove="1" noResize="1" noEditPoints="1" noAdjustHandles="1" noChangeArrowheads="1" noChangeShapeType="1" noCrop="1"/>
          </p:cNvPicPr>
          <p:nvPr/>
        </p:nvPicPr>
        <p:blipFill rotWithShape="1">
          <a:blip r:embed="rId13" cstate="email">
            <a:extLst>
              <a:ext uri="{28A0092B-C50C-407E-A947-70E740481C1C}">
                <a14:useLocalDpi xmlns:a14="http://schemas.microsoft.com/office/drawing/2010/main"/>
              </a:ext>
            </a:extLst>
          </a:blip>
          <a:srcRect r="-223"/>
          <a:stretch>
            <a:fillRect/>
          </a:stretch>
        </p:blipFill>
        <p:spPr>
          <a:xfrm>
            <a:off x="2693955"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BD5BE6D0-5564-E511-4FCF-C4970A275476}"/>
              </a:ext>
            </a:extLst>
          </p:cNvPr>
          <p:cNvPicPr>
            <a:picLocks noGrp="1" noRot="1" noChangeAspect="1" noMove="1" noResize="1" noEditPoints="1" noAdjustHandles="1" noChangeArrowheads="1" noChangeShapeType="1" noCrop="1"/>
          </p:cNvPicPr>
          <p:nvPr/>
        </p:nvPicPr>
        <p:blipFill rotWithShape="1">
          <a:blip r:embed="rId14" cstate="print">
            <a:extLst>
              <a:ext uri="{28A0092B-C50C-407E-A947-70E740481C1C}">
                <a14:useLocalDpi xmlns:a14="http://schemas.microsoft.com/office/drawing/2010/main"/>
              </a:ext>
            </a:extLst>
          </a:blip>
          <a:srcRect/>
          <a:stretch/>
        </p:blipFill>
        <p:spPr>
          <a:xfrm>
            <a:off x="2693955" y="4620643"/>
            <a:ext cx="3016182" cy="2088000"/>
          </a:xfrm>
          <a:prstGeom prst="rect">
            <a:avLst/>
          </a:prstGeom>
          <a:ln w="88900" cap="sq" cmpd="thickThin">
            <a:solidFill>
              <a:schemeClr val="tx1"/>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4D0B3F37-679F-377F-000E-346FB817BC06}"/>
              </a:ext>
            </a:extLst>
          </p:cNvPr>
          <p:cNvSpPr txBox="1">
            <a:spLocks noGrp="1" noRot="1" noMove="1" noResize="1" noEditPoints="1" noAdjustHandles="1" noChangeArrowheads="1" noChangeShapeType="1"/>
          </p:cNvSpPr>
          <p:nvPr/>
        </p:nvSpPr>
        <p:spPr>
          <a:xfrm>
            <a:off x="56590" y="-238126"/>
            <a:ext cx="2595326" cy="6062262"/>
          </a:xfrm>
          <a:prstGeom prst="rect">
            <a:avLst/>
          </a:prstGeom>
          <a:noFill/>
        </p:spPr>
        <p:txBody>
          <a:bodyPr vert="wordArtVert" wrap="square" rtlCol="0" anchor="ctr" anchorCtr="0">
            <a:spAutoFit/>
            <a:scene3d>
              <a:camera prst="orthographicFront"/>
              <a:lightRig rig="glow" dir="t"/>
            </a:scene3d>
            <a:sp3d extrusionH="57150" contourW="31750">
              <a:bevelT w="38100" h="38100" prst="relaxedInset"/>
              <a:contourClr>
                <a:schemeClr val="accent5">
                  <a:lumMod val="50000"/>
                </a:schemeClr>
              </a:contourClr>
            </a:sp3d>
          </a:bodyPr>
          <a:lstStyle/>
          <a:p>
            <a:pPr algn="ctr"/>
            <a:r>
              <a:rPr lang="en" sz="6600" b="1" kern="0" spc="-3000" dirty="0">
                <a:ln w="9525">
                  <a:noFill/>
                  <a:prstDash val="solid"/>
                </a:ln>
                <a:solidFill>
                  <a:schemeClr val="accent5">
                    <a:lumMod val="75000"/>
                  </a:schemeClr>
                </a:solidFill>
                <a:effectLst>
                  <a:outerShdw blurRad="12700" dist="25400" dir="2700000" algn="tl" rotWithShape="0">
                    <a:schemeClr val="accent4">
                      <a:lumMod val="75000"/>
                    </a:schemeClr>
                  </a:outerShdw>
                </a:effectLst>
              </a:rPr>
              <a:t>NA MATE CA</a:t>
            </a:r>
          </a:p>
        </p:txBody>
      </p:sp>
      <p:sp>
        <p:nvSpPr>
          <p:cNvPr id="14" name="CuadroTexto 13">
            <a:extLst>
              <a:ext uri="{FF2B5EF4-FFF2-40B4-BE49-F238E27FC236}">
                <a16:creationId xmlns:a16="http://schemas.microsoft.com/office/drawing/2014/main" id="{B3F0B25D-8EFF-3246-7EBA-08D72A67C7C8}"/>
              </a:ext>
            </a:extLst>
          </p:cNvPr>
          <p:cNvSpPr txBox="1">
            <a:spLocks noGrp="1" noRot="1" noMove="1" noResize="1" noEditPoints="1" noAdjustHandles="1" noChangeArrowheads="1" noChangeShapeType="1"/>
          </p:cNvSpPr>
          <p:nvPr/>
        </p:nvSpPr>
        <p:spPr>
          <a:xfrm>
            <a:off x="0" y="6171493"/>
            <a:ext cx="2554171" cy="338554"/>
          </a:xfrm>
          <a:prstGeom prst="rect">
            <a:avLst/>
          </a:prstGeom>
          <a:noFill/>
        </p:spPr>
        <p:txBody>
          <a:bodyPr wrap="square" rtlCol="0">
            <a:spAutoFit/>
          </a:bodyPr>
          <a:lstStyle/>
          <a:p>
            <a:pPr algn="ctr"/>
            <a:r>
              <a:rPr lang="en" sz="1600" b="1" dirty="0">
                <a:solidFill>
                  <a:schemeClr val="accent5">
                    <a:lumMod val="50000"/>
                  </a:schemeClr>
                </a:solidFill>
              </a:rPr>
              <a:t>Lesoni 4 Jiulai 26, 2025</a:t>
            </a:r>
          </a:p>
        </p:txBody>
      </p:sp>
    </p:spTree>
    <p:extLst>
      <p:ext uri="{BB962C8B-B14F-4D97-AF65-F5344CB8AC3E}">
        <p14:creationId xmlns:p14="http://schemas.microsoft.com/office/powerpoint/2010/main" val="422600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CFD62EA-3F7A-9522-934C-608CD685BE2E}"/>
            </a:ext>
          </a:extLst>
        </p:cNvPr>
        <p:cNvGrpSpPr/>
        <p:nvPr/>
      </p:nvGrpSpPr>
      <p:grpSpPr>
        <a:xfrm>
          <a:off x="0" y="0"/>
          <a:ext cx="0" cy="0"/>
          <a:chOff x="0" y="0"/>
          <a:chExt cx="0" cy="0"/>
        </a:xfrm>
      </p:grpSpPr>
      <p:pic>
        <p:nvPicPr>
          <p:cNvPr id="3" name="Imagen 2" descr="Imagen que contiene agua, mujer, hombre, parado&#10;&#10;El contenido generado por IA puede ser incorrecto.">
            <a:extLst>
              <a:ext uri="{FF2B5EF4-FFF2-40B4-BE49-F238E27FC236}">
                <a16:creationId xmlns:a16="http://schemas.microsoft.com/office/drawing/2014/main" id="{9901A5B1-02F2-8EDE-C518-FA3EB6317D8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4902649" y="1571125"/>
            <a:ext cx="672730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05E0B570-BB3B-5613-4892-6123BC68514A}"/>
              </a:ext>
            </a:extLst>
          </p:cNvPr>
          <p:cNvSpPr txBox="1"/>
          <p:nvPr/>
        </p:nvSpPr>
        <p:spPr>
          <a:xfrm>
            <a:off x="690562" y="676186"/>
            <a:ext cx="10810875" cy="923330"/>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n" sz="1800" b="1" dirty="0">
                <a:solidFill>
                  <a:schemeClr val="accent2">
                    <a:lumMod val="50000"/>
                  </a:schemeClr>
                </a:solidFill>
                <a:latin typeface="Comic Sans MS" panose="030F0702030302020204" pitchFamily="66" charset="0"/>
              </a:rPr>
              <a:t>“</a:t>
            </a:r>
            <a:r>
              <a:rPr lang="en-US" b="1" dirty="0">
                <a:solidFill>
                  <a:schemeClr val="accent2">
                    <a:lumMod val="50000"/>
                  </a:schemeClr>
                </a:solidFill>
                <a:latin typeface="Comic Sans MS" panose="030F0702030302020204" pitchFamily="66" charset="0"/>
              </a:rPr>
              <a:t>Sa kaya </a:t>
            </a:r>
            <a:r>
              <a:rPr lang="en-US" b="1" dirty="0" err="1">
                <a:solidFill>
                  <a:schemeClr val="accent2">
                    <a:lumMod val="50000"/>
                  </a:schemeClr>
                </a:solidFill>
                <a:latin typeface="Comic Sans MS" panose="030F0702030302020204" pitchFamily="66" charset="0"/>
              </a:rPr>
              <a:t>talega</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vei</a:t>
            </a:r>
            <a:r>
              <a:rPr lang="en-US" b="1" dirty="0">
                <a:solidFill>
                  <a:schemeClr val="accent2">
                    <a:lumMod val="50000"/>
                  </a:schemeClr>
                </a:solidFill>
                <a:latin typeface="Comic Sans MS" panose="030F0702030302020204" pitchFamily="66" charset="0"/>
              </a:rPr>
              <a:t> Mosese ko </a:t>
            </a:r>
            <a:r>
              <a:rPr lang="en-US" b="1" dirty="0" err="1">
                <a:solidFill>
                  <a:schemeClr val="accent2">
                    <a:lumMod val="50000"/>
                  </a:schemeClr>
                </a:solidFill>
                <a:latin typeface="Comic Sans MS" panose="030F0702030302020204" pitchFamily="66" charset="0"/>
              </a:rPr>
              <a:t>Jiova</a:t>
            </a:r>
            <a:r>
              <a:rPr lang="en-US" b="1" dirty="0">
                <a:solidFill>
                  <a:schemeClr val="accent2">
                    <a:lumMod val="50000"/>
                  </a:schemeClr>
                </a:solidFill>
                <a:latin typeface="Comic Sans MS" panose="030F0702030302020204" pitchFamily="66" charset="0"/>
              </a:rPr>
              <a:t>, Mo kaya </a:t>
            </a:r>
            <a:r>
              <a:rPr lang="en-US" b="1" dirty="0" err="1">
                <a:solidFill>
                  <a:schemeClr val="accent2">
                    <a:lumMod val="50000"/>
                  </a:schemeClr>
                </a:solidFill>
                <a:latin typeface="Comic Sans MS" panose="030F0702030302020204" pitchFamily="66" charset="0"/>
              </a:rPr>
              <a:t>vei</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Eroni</a:t>
            </a:r>
            <a:r>
              <a:rPr lang="en-US" b="1" dirty="0">
                <a:solidFill>
                  <a:schemeClr val="accent2">
                    <a:lumMod val="50000"/>
                  </a:schemeClr>
                </a:solidFill>
                <a:latin typeface="Comic Sans MS" panose="030F0702030302020204" pitchFamily="66" charset="0"/>
              </a:rPr>
              <a:t>, Mo </a:t>
            </a:r>
            <a:r>
              <a:rPr lang="en-US" b="1" dirty="0" err="1">
                <a:solidFill>
                  <a:schemeClr val="accent2">
                    <a:lumMod val="50000"/>
                  </a:schemeClr>
                </a:solidFill>
                <a:latin typeface="Comic Sans MS" panose="030F0702030302020204" pitchFamily="66" charset="0"/>
              </a:rPr>
              <a:t>dodoka</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na</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nomu</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i</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titoko</a:t>
            </a:r>
            <a:r>
              <a:rPr lang="en-US" b="1" dirty="0">
                <a:solidFill>
                  <a:schemeClr val="accent2">
                    <a:lumMod val="50000"/>
                  </a:schemeClr>
                </a:solidFill>
                <a:latin typeface="Comic Sans MS" panose="030F0702030302020204" pitchFamily="66" charset="0"/>
              </a:rPr>
              <a:t> ka </a:t>
            </a:r>
            <a:r>
              <a:rPr lang="en-US" b="1" dirty="0" err="1">
                <a:solidFill>
                  <a:schemeClr val="accent2">
                    <a:lumMod val="50000"/>
                  </a:schemeClr>
                </a:solidFill>
                <a:latin typeface="Comic Sans MS" panose="030F0702030302020204" pitchFamily="66" charset="0"/>
              </a:rPr>
              <a:t>tu</a:t>
            </a:r>
            <a:r>
              <a:rPr lang="en-US" b="1" dirty="0">
                <a:solidFill>
                  <a:schemeClr val="accent2">
                    <a:lumMod val="50000"/>
                  </a:schemeClr>
                </a:solidFill>
                <a:latin typeface="Comic Sans MS" panose="030F0702030302020204" pitchFamily="66" charset="0"/>
              </a:rPr>
              <a:t> e </a:t>
            </a:r>
            <a:r>
              <a:rPr lang="en-US" b="1" dirty="0" err="1">
                <a:solidFill>
                  <a:schemeClr val="accent2">
                    <a:lumMod val="50000"/>
                  </a:schemeClr>
                </a:solidFill>
                <a:latin typeface="Comic Sans MS" panose="030F0702030302020204" pitchFamily="66" charset="0"/>
              </a:rPr>
              <a:t>na</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ligamu</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vaka</a:t>
            </a:r>
            <a:r>
              <a:rPr lang="en-US" b="1" dirty="0">
                <a:solidFill>
                  <a:schemeClr val="accent2">
                    <a:lumMod val="50000"/>
                  </a:schemeClr>
                </a:solidFill>
                <a:latin typeface="Comic Sans MS" panose="030F0702030302020204" pitchFamily="66" charset="0"/>
              </a:rPr>
              <a:t> ki </a:t>
            </a:r>
            <a:r>
              <a:rPr lang="en-US" b="1" dirty="0" err="1">
                <a:solidFill>
                  <a:schemeClr val="accent2">
                    <a:lumMod val="50000"/>
                  </a:schemeClr>
                </a:solidFill>
                <a:latin typeface="Comic Sans MS" panose="030F0702030302020204" pitchFamily="66" charset="0"/>
              </a:rPr>
              <a:t>na</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uciwai</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lalai</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kei</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na</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uciwai</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kei</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na</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drano</a:t>
            </a:r>
            <a:r>
              <a:rPr lang="en-US" b="1" dirty="0">
                <a:solidFill>
                  <a:schemeClr val="accent2">
                    <a:lumMod val="50000"/>
                  </a:schemeClr>
                </a:solidFill>
                <a:latin typeface="Comic Sans MS" panose="030F0702030302020204" pitchFamily="66" charset="0"/>
              </a:rPr>
              <a:t>, ka </a:t>
            </a:r>
            <a:r>
              <a:rPr lang="en-US" b="1" dirty="0" err="1">
                <a:solidFill>
                  <a:schemeClr val="accent2">
                    <a:lumMod val="50000"/>
                  </a:schemeClr>
                </a:solidFill>
                <a:latin typeface="Comic Sans MS" panose="030F0702030302020204" pitchFamily="66" charset="0"/>
              </a:rPr>
              <a:t>vakayacora</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mai</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na</a:t>
            </a:r>
            <a:r>
              <a:rPr lang="en-US" b="1" dirty="0">
                <a:solidFill>
                  <a:schemeClr val="accent2">
                    <a:lumMod val="50000"/>
                  </a:schemeClr>
                </a:solidFill>
                <a:latin typeface="Comic Sans MS" panose="030F0702030302020204" pitchFamily="66" charset="0"/>
              </a:rPr>
              <a:t> boto me </a:t>
            </a:r>
            <a:r>
              <a:rPr lang="en-US" b="1" dirty="0" err="1">
                <a:solidFill>
                  <a:schemeClr val="accent2">
                    <a:lumMod val="50000"/>
                  </a:schemeClr>
                </a:solidFill>
                <a:latin typeface="Comic Sans MS" panose="030F0702030302020204" pitchFamily="66" charset="0"/>
              </a:rPr>
              <a:t>lakova</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na</a:t>
            </a:r>
            <a:r>
              <a:rPr lang="en-US" b="1" dirty="0">
                <a:solidFill>
                  <a:schemeClr val="accent2">
                    <a:lumMod val="50000"/>
                  </a:schemeClr>
                </a:solidFill>
                <a:latin typeface="Comic Sans MS" panose="030F0702030302020204" pitchFamily="66" charset="0"/>
              </a:rPr>
              <a:t> dela </a:t>
            </a:r>
            <a:r>
              <a:rPr lang="en-US" b="1" dirty="0" err="1">
                <a:solidFill>
                  <a:schemeClr val="accent2">
                    <a:lumMod val="50000"/>
                  </a:schemeClr>
                </a:solidFill>
                <a:latin typeface="Comic Sans MS" panose="030F0702030302020204" pitchFamily="66" charset="0"/>
              </a:rPr>
              <a:t>ni</a:t>
            </a:r>
            <a:r>
              <a:rPr lang="en-US" b="1" dirty="0">
                <a:solidFill>
                  <a:schemeClr val="accent2">
                    <a:lumMod val="50000"/>
                  </a:schemeClr>
                </a:solidFill>
                <a:latin typeface="Comic Sans MS" panose="030F0702030302020204" pitchFamily="66" charset="0"/>
              </a:rPr>
              <a:t> </a:t>
            </a:r>
            <a:r>
              <a:rPr lang="en-US" b="1" dirty="0" err="1">
                <a:solidFill>
                  <a:schemeClr val="accent2">
                    <a:lumMod val="50000"/>
                  </a:schemeClr>
                </a:solidFill>
                <a:latin typeface="Comic Sans MS" panose="030F0702030302020204" pitchFamily="66" charset="0"/>
              </a:rPr>
              <a:t>vanua</a:t>
            </a:r>
            <a:r>
              <a:rPr lang="en-US" b="1" dirty="0">
                <a:solidFill>
                  <a:schemeClr val="accent2">
                    <a:lumMod val="50000"/>
                  </a:schemeClr>
                </a:solidFill>
                <a:latin typeface="Comic Sans MS" panose="030F0702030302020204" pitchFamily="66" charset="0"/>
              </a:rPr>
              <a:t> ko </a:t>
            </a:r>
            <a:r>
              <a:rPr lang="en-US" b="1" dirty="0" err="1">
                <a:solidFill>
                  <a:schemeClr val="accent2">
                    <a:lumMod val="50000"/>
                  </a:schemeClr>
                </a:solidFill>
                <a:latin typeface="Comic Sans MS" panose="030F0702030302020204" pitchFamily="66" charset="0"/>
              </a:rPr>
              <a:t>Ijipita</a:t>
            </a:r>
            <a:r>
              <a:rPr lang="en-US" b="1" dirty="0">
                <a:solidFill>
                  <a:schemeClr val="accent2">
                    <a:lumMod val="50000"/>
                  </a:schemeClr>
                </a:solidFill>
                <a:latin typeface="Comic Sans MS" panose="030F0702030302020204" pitchFamily="66" charset="0"/>
              </a:rPr>
              <a:t>.</a:t>
            </a:r>
            <a:r>
              <a:rPr lang="en" sz="1800" b="1" dirty="0">
                <a:solidFill>
                  <a:srgbClr val="438E67"/>
                </a:solidFill>
                <a:latin typeface="Comic Sans MS" panose="030F0702030302020204" pitchFamily="66" charset="0"/>
              </a:rPr>
              <a:t>” </a:t>
            </a:r>
            <a:r>
              <a:rPr lang="en" sz="1400" b="1" dirty="0">
                <a:solidFill>
                  <a:srgbClr val="438E67"/>
                </a:solidFill>
                <a:latin typeface="Comic Sans MS" panose="030F0702030302020204" pitchFamily="66" charset="0"/>
              </a:rPr>
              <a:t>(</a:t>
            </a:r>
            <a:r>
              <a:rPr lang="en-GB" sz="1400" b="1" dirty="0" err="1">
                <a:solidFill>
                  <a:srgbClr val="438E67"/>
                </a:solidFill>
                <a:latin typeface="Comic Sans MS" panose="030F0702030302020204" pitchFamily="66" charset="0"/>
              </a:rPr>
              <a:t>Lako</a:t>
            </a:r>
            <a:r>
              <a:rPr lang="en" sz="1400" b="1" dirty="0">
                <a:solidFill>
                  <a:srgbClr val="438E67"/>
                </a:solidFill>
                <a:latin typeface="Comic Sans MS" panose="030F0702030302020204" pitchFamily="66" charset="0"/>
              </a:rPr>
              <a:t> Yani 8:5)</a:t>
            </a:r>
            <a:endParaRPr lang="es-ES" sz="1800" b="1" dirty="0">
              <a:solidFill>
                <a:srgbClr val="438E67"/>
              </a:solidFill>
              <a:latin typeface="Comic Sans MS" panose="030F0702030302020204" pitchFamily="66" charset="0"/>
            </a:endParaRPr>
          </a:p>
        </p:txBody>
      </p:sp>
      <p:sp>
        <p:nvSpPr>
          <p:cNvPr id="6" name="CuadroTexto 5">
            <a:extLst>
              <a:ext uri="{FF2B5EF4-FFF2-40B4-BE49-F238E27FC236}">
                <a16:creationId xmlns:a16="http://schemas.microsoft.com/office/drawing/2014/main" id="{E9D55EC0-9B0A-02D5-85F0-A6A8270B6382}"/>
              </a:ext>
            </a:extLst>
          </p:cNvPr>
          <p:cNvSpPr txBox="1"/>
          <p:nvPr/>
        </p:nvSpPr>
        <p:spPr>
          <a:xfrm>
            <a:off x="1" y="-57750"/>
            <a:ext cx="12191998" cy="769441"/>
          </a:xfrm>
          <a:prstGeom prst="rect">
            <a:avLst/>
          </a:prstGeom>
          <a:noFill/>
        </p:spPr>
        <p:txBody>
          <a:bodyPr wrap="square" rtlCol="0">
            <a:spAutoFit/>
          </a:bodyPr>
          <a:lstStyle/>
          <a:p>
            <a:pPr algn="ctr"/>
            <a:r>
              <a:rPr lang="en"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rPr>
              <a:t>AI KA RUA NI MATE CA (</a:t>
            </a:r>
            <a:r>
              <a:rPr lang="es-ES" sz="4400" b="1" dirty="0" err="1">
                <a:ln w="10160">
                  <a:solidFill>
                    <a:schemeClr val="accent3"/>
                  </a:solidFill>
                  <a:prstDash val="solid"/>
                </a:ln>
                <a:solidFill>
                  <a:srgbClr val="E8F4EE"/>
                </a:solidFill>
                <a:effectLst>
                  <a:outerShdw blurRad="38100" dist="22860" dir="5400000" algn="tl" rotWithShape="0">
                    <a:srgbClr val="000000">
                      <a:alpha val="30000"/>
                    </a:srgbClr>
                  </a:outerShdw>
                </a:effectLst>
              </a:rPr>
              <a:t>MILD</a:t>
            </a:r>
            <a:r>
              <a:rPr lang="en"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rPr>
              <a:t>): BOTO</a:t>
            </a:r>
          </a:p>
        </p:txBody>
      </p:sp>
      <p:sp>
        <p:nvSpPr>
          <p:cNvPr id="10" name="CuadroTexto 9">
            <a:extLst>
              <a:ext uri="{FF2B5EF4-FFF2-40B4-BE49-F238E27FC236}">
                <a16:creationId xmlns:a16="http://schemas.microsoft.com/office/drawing/2014/main" id="{7134BDEF-044F-59C4-A4D9-BE0888357CDF}"/>
              </a:ext>
            </a:extLst>
          </p:cNvPr>
          <p:cNvSpPr txBox="1"/>
          <p:nvPr/>
        </p:nvSpPr>
        <p:spPr>
          <a:xfrm>
            <a:off x="244285" y="4896837"/>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438E67"/>
                </a:solidFill>
                <a:effectLst/>
                <a:uLnTx/>
                <a:uFillTx/>
                <a:latin typeface="Aptos" panose="02110004020202020204"/>
                <a:ea typeface="+mn-ea"/>
                <a:cs typeface="+mn-cs"/>
              </a:rPr>
              <a:t>Lako Yani 8:1-15</a:t>
            </a:r>
          </a:p>
        </p:txBody>
      </p:sp>
      <p:graphicFrame>
        <p:nvGraphicFramePr>
          <p:cNvPr id="13" name="Diagrama 12">
            <a:extLst>
              <a:ext uri="{FF2B5EF4-FFF2-40B4-BE49-F238E27FC236}">
                <a16:creationId xmlns:a16="http://schemas.microsoft.com/office/drawing/2014/main" id="{DADAB16B-03A2-8460-F132-DD87BE7ADCDE}"/>
              </a:ext>
            </a:extLst>
          </p:cNvPr>
          <p:cNvGraphicFramePr/>
          <p:nvPr>
            <p:extLst>
              <p:ext uri="{D42A27DB-BD31-4B8C-83A1-F6EECF244321}">
                <p14:modId xmlns:p14="http://schemas.microsoft.com/office/powerpoint/2010/main" val="2970313158"/>
              </p:ext>
            </p:extLst>
          </p:nvPr>
        </p:nvGraphicFramePr>
        <p:xfrm>
          <a:off x="244285" y="1693248"/>
          <a:ext cx="3887955" cy="29222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CuadroTexto 3">
            <a:extLst>
              <a:ext uri="{FF2B5EF4-FFF2-40B4-BE49-F238E27FC236}">
                <a16:creationId xmlns:a16="http://schemas.microsoft.com/office/drawing/2014/main" id="{E9EAA392-0F05-BF9A-80A8-579DBCF35417}"/>
              </a:ext>
            </a:extLst>
          </p:cNvPr>
          <p:cNvSpPr txBox="1"/>
          <p:nvPr/>
        </p:nvSpPr>
        <p:spPr>
          <a:xfrm>
            <a:off x="244285" y="5296947"/>
            <a:ext cx="368141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O ira na daucakamana, era vakadamurimuria tale</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na cakacaka mana, ia era sega ni rawa ni </a:t>
            </a:r>
            <a:r>
              <a:rPr lang="en" sz="2000" b="1" dirty="0">
                <a:solidFill>
                  <a:prstClr val="black"/>
                </a:solidFill>
                <a:latin typeface="Aptos" panose="02110004020202020204"/>
              </a:rPr>
              <a:t>vakaotia rawa na boto</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62173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strips(down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39FA7A1-892E-9A9A-CA21-92B131DFB835}"/>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EE050054-4EDD-697E-D20A-CDE4BDD4455F}"/>
              </a:ext>
            </a:extLst>
          </p:cNvPr>
          <p:cNvSpPr txBox="1"/>
          <p:nvPr/>
        </p:nvSpPr>
        <p:spPr>
          <a:xfrm>
            <a:off x="690562" y="676186"/>
            <a:ext cx="10810875"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n" sz="1800" b="1" dirty="0">
                <a:solidFill>
                  <a:schemeClr val="accent5">
                    <a:lumMod val="50000"/>
                  </a:schemeClr>
                </a:solidFill>
                <a:latin typeface="Comic Sans MS" panose="030F0702030302020204" pitchFamily="66" charset="0"/>
              </a:rPr>
              <a:t>“</a:t>
            </a:r>
            <a:r>
              <a:rPr lang="en-US" b="1" dirty="0">
                <a:solidFill>
                  <a:schemeClr val="accent5">
                    <a:lumMod val="50000"/>
                  </a:schemeClr>
                </a:solidFill>
                <a:latin typeface="Comic Sans MS" panose="030F0702030302020204" pitchFamily="66" charset="0"/>
              </a:rPr>
              <a:t>A </a:t>
            </a:r>
            <a:r>
              <a:rPr lang="en-US" b="1" dirty="0" err="1">
                <a:solidFill>
                  <a:schemeClr val="accent5">
                    <a:lumMod val="50000"/>
                  </a:schemeClr>
                </a:solidFill>
                <a:latin typeface="Comic Sans MS" panose="030F0702030302020204" pitchFamily="66" charset="0"/>
              </a:rPr>
              <a:t>sa</a:t>
            </a:r>
            <a:r>
              <a:rPr lang="en-US" b="1" dirty="0">
                <a:solidFill>
                  <a:schemeClr val="accent5">
                    <a:lumMod val="50000"/>
                  </a:schemeClr>
                </a:solidFill>
                <a:latin typeface="Comic Sans MS" panose="030F0702030302020204" pitchFamily="66" charset="0"/>
              </a:rPr>
              <a:t> </a:t>
            </a:r>
            <a:r>
              <a:rPr lang="en-US" b="1" dirty="0" err="1">
                <a:solidFill>
                  <a:schemeClr val="accent5">
                    <a:lumMod val="50000"/>
                  </a:schemeClr>
                </a:solidFill>
                <a:latin typeface="Comic Sans MS" panose="030F0702030302020204" pitchFamily="66" charset="0"/>
              </a:rPr>
              <a:t>vosa</a:t>
            </a:r>
            <a:r>
              <a:rPr lang="en-US" b="1" dirty="0">
                <a:solidFill>
                  <a:schemeClr val="accent5">
                    <a:lumMod val="50000"/>
                  </a:schemeClr>
                </a:solidFill>
                <a:latin typeface="Comic Sans MS" panose="030F0702030302020204" pitchFamily="66" charset="0"/>
              </a:rPr>
              <a:t> </a:t>
            </a:r>
            <a:r>
              <a:rPr lang="en-US" b="1" dirty="0" err="1">
                <a:solidFill>
                  <a:schemeClr val="accent5">
                    <a:lumMod val="50000"/>
                  </a:schemeClr>
                </a:solidFill>
                <a:latin typeface="Comic Sans MS" panose="030F0702030302020204" pitchFamily="66" charset="0"/>
              </a:rPr>
              <a:t>vei</a:t>
            </a:r>
            <a:r>
              <a:rPr lang="en-US" b="1" dirty="0">
                <a:solidFill>
                  <a:schemeClr val="accent5">
                    <a:lumMod val="50000"/>
                  </a:schemeClr>
                </a:solidFill>
                <a:latin typeface="Comic Sans MS" panose="030F0702030302020204" pitchFamily="66" charset="0"/>
              </a:rPr>
              <a:t> Mosese ko </a:t>
            </a:r>
            <a:r>
              <a:rPr lang="en-US" b="1" dirty="0" err="1">
                <a:solidFill>
                  <a:schemeClr val="accent5">
                    <a:lumMod val="50000"/>
                  </a:schemeClr>
                </a:solidFill>
                <a:latin typeface="Comic Sans MS" panose="030F0702030302020204" pitchFamily="66" charset="0"/>
              </a:rPr>
              <a:t>Jiova</a:t>
            </a:r>
            <a:r>
              <a:rPr lang="en-US" b="1" dirty="0">
                <a:solidFill>
                  <a:schemeClr val="accent5">
                    <a:lumMod val="50000"/>
                  </a:schemeClr>
                </a:solidFill>
                <a:latin typeface="Comic Sans MS" panose="030F0702030302020204" pitchFamily="66" charset="0"/>
              </a:rPr>
              <a:t>, Mo kaya </a:t>
            </a:r>
            <a:r>
              <a:rPr lang="en-US" b="1" dirty="0" err="1">
                <a:solidFill>
                  <a:schemeClr val="accent5">
                    <a:lumMod val="50000"/>
                  </a:schemeClr>
                </a:solidFill>
                <a:latin typeface="Comic Sans MS" panose="030F0702030302020204" pitchFamily="66" charset="0"/>
              </a:rPr>
              <a:t>vei</a:t>
            </a:r>
            <a:r>
              <a:rPr lang="en-US" b="1" dirty="0">
                <a:solidFill>
                  <a:schemeClr val="accent5">
                    <a:lumMod val="50000"/>
                  </a:schemeClr>
                </a:solidFill>
                <a:latin typeface="Comic Sans MS" panose="030F0702030302020204" pitchFamily="66" charset="0"/>
              </a:rPr>
              <a:t> </a:t>
            </a:r>
            <a:r>
              <a:rPr lang="en-US" b="1" dirty="0" err="1">
                <a:solidFill>
                  <a:schemeClr val="accent5">
                    <a:lumMod val="50000"/>
                  </a:schemeClr>
                </a:solidFill>
                <a:latin typeface="Comic Sans MS" panose="030F0702030302020204" pitchFamily="66" charset="0"/>
              </a:rPr>
              <a:t>Eroni</a:t>
            </a:r>
            <a:r>
              <a:rPr lang="en-US" b="1" dirty="0">
                <a:solidFill>
                  <a:schemeClr val="accent5">
                    <a:lumMod val="50000"/>
                  </a:schemeClr>
                </a:solidFill>
                <a:latin typeface="Comic Sans MS" panose="030F0702030302020204" pitchFamily="66" charset="0"/>
              </a:rPr>
              <a:t>, Mo </a:t>
            </a:r>
            <a:r>
              <a:rPr lang="en-US" b="1" dirty="0" err="1">
                <a:solidFill>
                  <a:schemeClr val="accent5">
                    <a:lumMod val="50000"/>
                  </a:schemeClr>
                </a:solidFill>
                <a:latin typeface="Comic Sans MS" panose="030F0702030302020204" pitchFamily="66" charset="0"/>
              </a:rPr>
              <a:t>dodoka</a:t>
            </a:r>
            <a:r>
              <a:rPr lang="en-US" b="1" dirty="0">
                <a:solidFill>
                  <a:schemeClr val="accent5">
                    <a:lumMod val="50000"/>
                  </a:schemeClr>
                </a:solidFill>
                <a:latin typeface="Comic Sans MS" panose="030F0702030302020204" pitchFamily="66" charset="0"/>
              </a:rPr>
              <a:t> </a:t>
            </a:r>
            <a:r>
              <a:rPr lang="en-US" b="1" dirty="0" err="1">
                <a:solidFill>
                  <a:schemeClr val="accent5">
                    <a:lumMod val="50000"/>
                  </a:schemeClr>
                </a:solidFill>
                <a:latin typeface="Comic Sans MS" panose="030F0702030302020204" pitchFamily="66" charset="0"/>
              </a:rPr>
              <a:t>na</a:t>
            </a:r>
            <a:r>
              <a:rPr lang="en-US" b="1" dirty="0">
                <a:solidFill>
                  <a:schemeClr val="accent5">
                    <a:lumMod val="50000"/>
                  </a:schemeClr>
                </a:solidFill>
                <a:latin typeface="Comic Sans MS" panose="030F0702030302020204" pitchFamily="66" charset="0"/>
              </a:rPr>
              <a:t> </a:t>
            </a:r>
            <a:r>
              <a:rPr lang="en-US" b="1" dirty="0" err="1">
                <a:solidFill>
                  <a:schemeClr val="accent5">
                    <a:lumMod val="50000"/>
                  </a:schemeClr>
                </a:solidFill>
                <a:latin typeface="Comic Sans MS" panose="030F0702030302020204" pitchFamily="66" charset="0"/>
              </a:rPr>
              <a:t>nomu</a:t>
            </a:r>
            <a:r>
              <a:rPr lang="en-US" b="1" dirty="0">
                <a:solidFill>
                  <a:schemeClr val="accent5">
                    <a:lumMod val="50000"/>
                  </a:schemeClr>
                </a:solidFill>
                <a:latin typeface="Comic Sans MS" panose="030F0702030302020204" pitchFamily="66" charset="0"/>
              </a:rPr>
              <a:t> </a:t>
            </a:r>
            <a:r>
              <a:rPr lang="en-US" b="1" dirty="0" err="1">
                <a:solidFill>
                  <a:schemeClr val="accent5">
                    <a:lumMod val="50000"/>
                  </a:schemeClr>
                </a:solidFill>
                <a:latin typeface="Comic Sans MS" panose="030F0702030302020204" pitchFamily="66" charset="0"/>
              </a:rPr>
              <a:t>i</a:t>
            </a:r>
            <a:r>
              <a:rPr lang="en-US" b="1" dirty="0">
                <a:solidFill>
                  <a:schemeClr val="accent5">
                    <a:lumMod val="50000"/>
                  </a:schemeClr>
                </a:solidFill>
                <a:latin typeface="Comic Sans MS" panose="030F0702030302020204" pitchFamily="66" charset="0"/>
              </a:rPr>
              <a:t> </a:t>
            </a:r>
            <a:r>
              <a:rPr lang="en-US" b="1" dirty="0" err="1">
                <a:solidFill>
                  <a:schemeClr val="accent5">
                    <a:lumMod val="50000"/>
                  </a:schemeClr>
                </a:solidFill>
                <a:latin typeface="Comic Sans MS" panose="030F0702030302020204" pitchFamily="66" charset="0"/>
              </a:rPr>
              <a:t>titoko</a:t>
            </a:r>
            <a:r>
              <a:rPr lang="en-US" b="1" dirty="0">
                <a:solidFill>
                  <a:schemeClr val="accent5">
                    <a:lumMod val="50000"/>
                  </a:schemeClr>
                </a:solidFill>
                <a:latin typeface="Comic Sans MS" panose="030F0702030302020204" pitchFamily="66" charset="0"/>
              </a:rPr>
              <a:t>, ka </a:t>
            </a:r>
            <a:r>
              <a:rPr lang="en-US" b="1" dirty="0" err="1">
                <a:solidFill>
                  <a:schemeClr val="accent5">
                    <a:lumMod val="50000"/>
                  </a:schemeClr>
                </a:solidFill>
                <a:latin typeface="Comic Sans MS" panose="030F0702030302020204" pitchFamily="66" charset="0"/>
              </a:rPr>
              <a:t>yavita</a:t>
            </a:r>
            <a:r>
              <a:rPr lang="en-US" b="1" dirty="0">
                <a:solidFill>
                  <a:schemeClr val="accent5">
                    <a:lumMod val="50000"/>
                  </a:schemeClr>
                </a:solidFill>
                <a:latin typeface="Comic Sans MS" panose="030F0702030302020204" pitchFamily="66" charset="0"/>
              </a:rPr>
              <a:t> </a:t>
            </a:r>
            <a:r>
              <a:rPr lang="en-US" b="1" dirty="0" err="1">
                <a:solidFill>
                  <a:schemeClr val="accent5">
                    <a:lumMod val="50000"/>
                  </a:schemeClr>
                </a:solidFill>
                <a:latin typeface="Comic Sans MS" panose="030F0702030302020204" pitchFamily="66" charset="0"/>
              </a:rPr>
              <a:t>na</a:t>
            </a:r>
            <a:r>
              <a:rPr lang="en-US" b="1" dirty="0">
                <a:solidFill>
                  <a:schemeClr val="accent5">
                    <a:lumMod val="50000"/>
                  </a:schemeClr>
                </a:solidFill>
                <a:latin typeface="Comic Sans MS" panose="030F0702030302020204" pitchFamily="66" charset="0"/>
              </a:rPr>
              <a:t> </a:t>
            </a:r>
            <a:r>
              <a:rPr lang="en-US" b="1" dirty="0" err="1">
                <a:solidFill>
                  <a:schemeClr val="accent5">
                    <a:lumMod val="50000"/>
                  </a:schemeClr>
                </a:solidFill>
                <a:latin typeface="Comic Sans MS" panose="030F0702030302020204" pitchFamily="66" charset="0"/>
              </a:rPr>
              <a:t>kuvu</a:t>
            </a:r>
            <a:r>
              <a:rPr lang="en-US" b="1" dirty="0">
                <a:solidFill>
                  <a:schemeClr val="accent5">
                    <a:lumMod val="50000"/>
                  </a:schemeClr>
                </a:solidFill>
                <a:latin typeface="Comic Sans MS" panose="030F0702030302020204" pitchFamily="66" charset="0"/>
              </a:rPr>
              <a:t> </a:t>
            </a:r>
            <a:r>
              <a:rPr lang="en-US" b="1" dirty="0" err="1">
                <a:solidFill>
                  <a:schemeClr val="accent5">
                    <a:lumMod val="50000"/>
                  </a:schemeClr>
                </a:solidFill>
                <a:latin typeface="Comic Sans MS" panose="030F0702030302020204" pitchFamily="66" charset="0"/>
              </a:rPr>
              <a:t>ni</a:t>
            </a:r>
            <a:r>
              <a:rPr lang="en-US" b="1" dirty="0">
                <a:solidFill>
                  <a:schemeClr val="accent5">
                    <a:lumMod val="50000"/>
                  </a:schemeClr>
                </a:solidFill>
                <a:latin typeface="Comic Sans MS" panose="030F0702030302020204" pitchFamily="66" charset="0"/>
              </a:rPr>
              <a:t> </a:t>
            </a:r>
            <a:r>
              <a:rPr lang="en-US" b="1" dirty="0" err="1">
                <a:solidFill>
                  <a:schemeClr val="accent5">
                    <a:lumMod val="50000"/>
                  </a:schemeClr>
                </a:solidFill>
                <a:latin typeface="Comic Sans MS" panose="030F0702030302020204" pitchFamily="66" charset="0"/>
              </a:rPr>
              <a:t>vanua</a:t>
            </a:r>
            <a:r>
              <a:rPr lang="en-US" b="1" dirty="0">
                <a:solidFill>
                  <a:schemeClr val="accent5">
                    <a:lumMod val="50000"/>
                  </a:schemeClr>
                </a:solidFill>
                <a:latin typeface="Comic Sans MS" panose="030F0702030302020204" pitchFamily="66" charset="0"/>
              </a:rPr>
              <a:t>, me </a:t>
            </a:r>
            <a:r>
              <a:rPr lang="en-US" b="1" dirty="0" err="1">
                <a:solidFill>
                  <a:schemeClr val="accent5">
                    <a:lumMod val="50000"/>
                  </a:schemeClr>
                </a:solidFill>
                <a:latin typeface="Comic Sans MS" panose="030F0702030302020204" pitchFamily="66" charset="0"/>
              </a:rPr>
              <a:t>vuki</a:t>
            </a:r>
            <a:r>
              <a:rPr lang="en-US" b="1" dirty="0">
                <a:solidFill>
                  <a:schemeClr val="accent5">
                    <a:lumMod val="50000"/>
                  </a:schemeClr>
                </a:solidFill>
                <a:latin typeface="Comic Sans MS" panose="030F0702030302020204" pitchFamily="66" charset="0"/>
              </a:rPr>
              <a:t> kina me kutu e </a:t>
            </a:r>
            <a:r>
              <a:rPr lang="en-US" b="1" dirty="0" err="1">
                <a:solidFill>
                  <a:schemeClr val="accent5">
                    <a:lumMod val="50000"/>
                  </a:schemeClr>
                </a:solidFill>
                <a:latin typeface="Comic Sans MS" panose="030F0702030302020204" pitchFamily="66" charset="0"/>
              </a:rPr>
              <a:t>na</a:t>
            </a:r>
            <a:r>
              <a:rPr lang="en-US" b="1" dirty="0">
                <a:solidFill>
                  <a:schemeClr val="accent5">
                    <a:lumMod val="50000"/>
                  </a:schemeClr>
                </a:solidFill>
                <a:latin typeface="Comic Sans MS" panose="030F0702030302020204" pitchFamily="66" charset="0"/>
              </a:rPr>
              <a:t> </a:t>
            </a:r>
            <a:r>
              <a:rPr lang="en-US" b="1" dirty="0" err="1">
                <a:solidFill>
                  <a:schemeClr val="accent5">
                    <a:lumMod val="50000"/>
                  </a:schemeClr>
                </a:solidFill>
                <a:latin typeface="Comic Sans MS" panose="030F0702030302020204" pitchFamily="66" charset="0"/>
              </a:rPr>
              <a:t>vanua</a:t>
            </a:r>
            <a:r>
              <a:rPr lang="en-US" b="1" dirty="0">
                <a:solidFill>
                  <a:schemeClr val="accent5">
                    <a:lumMod val="50000"/>
                  </a:schemeClr>
                </a:solidFill>
                <a:latin typeface="Comic Sans MS" panose="030F0702030302020204" pitchFamily="66" charset="0"/>
              </a:rPr>
              <a:t> </a:t>
            </a:r>
            <a:r>
              <a:rPr lang="en-US" b="1" dirty="0" err="1">
                <a:solidFill>
                  <a:schemeClr val="accent5">
                    <a:lumMod val="50000"/>
                  </a:schemeClr>
                </a:solidFill>
                <a:latin typeface="Comic Sans MS" panose="030F0702030302020204" pitchFamily="66" charset="0"/>
              </a:rPr>
              <a:t>taucoko</a:t>
            </a:r>
            <a:r>
              <a:rPr lang="en-US" b="1" dirty="0">
                <a:solidFill>
                  <a:schemeClr val="accent5">
                    <a:lumMod val="50000"/>
                  </a:schemeClr>
                </a:solidFill>
                <a:latin typeface="Comic Sans MS" panose="030F0702030302020204" pitchFamily="66" charset="0"/>
              </a:rPr>
              <a:t> ko </a:t>
            </a:r>
            <a:r>
              <a:rPr lang="en-US" b="1" dirty="0" err="1">
                <a:solidFill>
                  <a:schemeClr val="accent5">
                    <a:lumMod val="50000"/>
                  </a:schemeClr>
                </a:solidFill>
                <a:latin typeface="Comic Sans MS" panose="030F0702030302020204" pitchFamily="66" charset="0"/>
              </a:rPr>
              <a:t>Ijipita</a:t>
            </a:r>
            <a:r>
              <a:rPr lang="en-US" b="1" dirty="0">
                <a:solidFill>
                  <a:schemeClr val="accent5">
                    <a:lumMod val="50000"/>
                  </a:schemeClr>
                </a:solidFill>
                <a:latin typeface="Comic Sans MS" panose="030F0702030302020204" pitchFamily="66" charset="0"/>
              </a:rPr>
              <a:t>.</a:t>
            </a:r>
            <a:r>
              <a:rPr lang="en" sz="1800" b="1" dirty="0">
                <a:solidFill>
                  <a:srgbClr val="8E7144"/>
                </a:solidFill>
                <a:latin typeface="Comic Sans MS" panose="030F0702030302020204" pitchFamily="66" charset="0"/>
              </a:rPr>
              <a:t>” </a:t>
            </a:r>
            <a:r>
              <a:rPr lang="en" sz="1400" b="1" dirty="0">
                <a:solidFill>
                  <a:srgbClr val="8E7144"/>
                </a:solidFill>
                <a:latin typeface="Comic Sans MS" panose="030F0702030302020204" pitchFamily="66" charset="0"/>
              </a:rPr>
              <a:t>(Lako Yani 8:16)</a:t>
            </a:r>
            <a:endParaRPr lang="es-ES" sz="1800" b="1" dirty="0">
              <a:solidFill>
                <a:srgbClr val="8E7144"/>
              </a:solidFill>
              <a:latin typeface="Comic Sans MS" panose="030F0702030302020204" pitchFamily="66" charset="0"/>
            </a:endParaRPr>
          </a:p>
        </p:txBody>
      </p:sp>
      <p:sp>
        <p:nvSpPr>
          <p:cNvPr id="6" name="CuadroTexto 5">
            <a:extLst>
              <a:ext uri="{FF2B5EF4-FFF2-40B4-BE49-F238E27FC236}">
                <a16:creationId xmlns:a16="http://schemas.microsoft.com/office/drawing/2014/main" id="{88723346-4315-F375-8098-6C594C01D621}"/>
              </a:ext>
            </a:extLst>
          </p:cNvPr>
          <p:cNvSpPr txBox="1"/>
          <p:nvPr/>
        </p:nvSpPr>
        <p:spPr>
          <a:xfrm>
            <a:off x="1" y="-57750"/>
            <a:ext cx="12191998" cy="769441"/>
          </a:xfrm>
          <a:prstGeom prst="rect">
            <a:avLst/>
          </a:prstGeom>
          <a:noFill/>
        </p:spPr>
        <p:txBody>
          <a:bodyPr wrap="square" rtlCol="0">
            <a:spAutoFit/>
          </a:bodyPr>
          <a:lstStyle/>
          <a:p>
            <a:pPr algn="ctr"/>
            <a:r>
              <a:rPr lang="en"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rPr>
              <a:t>AI KATOLU NI MATE CA (</a:t>
            </a:r>
            <a:r>
              <a:rPr lang="es-ES" sz="4400" b="1" dirty="0" err="1">
                <a:ln w="10160">
                  <a:solidFill>
                    <a:schemeClr val="accent3"/>
                  </a:solidFill>
                  <a:prstDash val="solid"/>
                </a:ln>
                <a:solidFill>
                  <a:srgbClr val="F1ECE3"/>
                </a:solidFill>
                <a:effectLst>
                  <a:outerShdw blurRad="38100" dist="22860" dir="5400000" algn="tl" rotWithShape="0">
                    <a:srgbClr val="000000">
                      <a:alpha val="30000"/>
                    </a:srgbClr>
                  </a:outerShdw>
                </a:effectLst>
              </a:rPr>
              <a:t>MILD</a:t>
            </a:r>
            <a:r>
              <a:rPr lang="en"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rPr>
              <a:t>): KUTU</a:t>
            </a:r>
          </a:p>
        </p:txBody>
      </p:sp>
      <p:sp>
        <p:nvSpPr>
          <p:cNvPr id="10" name="CuadroTexto 9">
            <a:extLst>
              <a:ext uri="{FF2B5EF4-FFF2-40B4-BE49-F238E27FC236}">
                <a16:creationId xmlns:a16="http://schemas.microsoft.com/office/drawing/2014/main" id="{F5882452-A1BB-CDFF-EBB7-E4DF8F2B3A6E}"/>
              </a:ext>
            </a:extLst>
          </p:cNvPr>
          <p:cNvSpPr txBox="1"/>
          <p:nvPr/>
        </p:nvSpPr>
        <p:spPr>
          <a:xfrm>
            <a:off x="395286" y="4112063"/>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8E7144"/>
                </a:solidFill>
                <a:effectLst/>
                <a:uLnTx/>
                <a:uFillTx/>
                <a:latin typeface="Aptos" panose="02110004020202020204"/>
                <a:ea typeface="+mn-ea"/>
                <a:cs typeface="+mn-cs"/>
              </a:rPr>
              <a:t>Lako Yani 8:16-19</a:t>
            </a:r>
          </a:p>
        </p:txBody>
      </p:sp>
      <p:graphicFrame>
        <p:nvGraphicFramePr>
          <p:cNvPr id="13" name="Diagrama 12">
            <a:extLst>
              <a:ext uri="{FF2B5EF4-FFF2-40B4-BE49-F238E27FC236}">
                <a16:creationId xmlns:a16="http://schemas.microsoft.com/office/drawing/2014/main" id="{4D700DBF-50D2-13C5-E182-C50A828705F1}"/>
              </a:ext>
            </a:extLst>
          </p:cNvPr>
          <p:cNvGraphicFramePr/>
          <p:nvPr>
            <p:extLst>
              <p:ext uri="{D42A27DB-BD31-4B8C-83A1-F6EECF244321}">
                <p14:modId xmlns:p14="http://schemas.microsoft.com/office/powerpoint/2010/main" val="913351137"/>
              </p:ext>
            </p:extLst>
          </p:nvPr>
        </p:nvGraphicFramePr>
        <p:xfrm>
          <a:off x="395286" y="1619250"/>
          <a:ext cx="3782077" cy="2692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Imagen 14">
            <a:extLst>
              <a:ext uri="{FF2B5EF4-FFF2-40B4-BE49-F238E27FC236}">
                <a16:creationId xmlns:a16="http://schemas.microsoft.com/office/drawing/2014/main" id="{282CC8B4-E755-BE1B-BBB3-FDB5BC65F0A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4470948" y="1580750"/>
            <a:ext cx="747676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64127C96-E1BE-5DD9-A9C6-CA935802D497}"/>
              </a:ext>
            </a:extLst>
          </p:cNvPr>
          <p:cNvSpPr txBox="1"/>
          <p:nvPr/>
        </p:nvSpPr>
        <p:spPr>
          <a:xfrm>
            <a:off x="395286" y="4435766"/>
            <a:ext cx="368141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Vakavurei na bula mai na kuvu ni soso (Gen. 1:24)? Sa matata vakavinaka o</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cei e cakava na mateca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“Oqo nai qaqalo ni Kalou” (Ex . 8:19). A ra sa galu vakana daucakamana.</a:t>
            </a:r>
          </a:p>
        </p:txBody>
      </p:sp>
    </p:spTree>
    <p:extLst>
      <p:ext uri="{BB962C8B-B14F-4D97-AF65-F5344CB8AC3E}">
        <p14:creationId xmlns:p14="http://schemas.microsoft.com/office/powerpoint/2010/main" val="35331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11054DC-64D8-A28A-ADF3-8AA17E45289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1E8EA46-2BD0-0641-752B-6FF72DE12678}"/>
              </a:ext>
            </a:extLst>
          </p:cNvPr>
          <p:cNvSpPr txBox="1"/>
          <p:nvPr/>
        </p:nvSpPr>
        <p:spPr>
          <a:xfrm>
            <a:off x="690562" y="676186"/>
            <a:ext cx="10810875" cy="923330"/>
          </a:xfrm>
          <a:prstGeom prst="rect">
            <a:avLst/>
          </a:prstGeom>
          <a:noFill/>
        </p:spPr>
        <p:txBody>
          <a:bodyPr wrap="square">
            <a:spAutoFit/>
          </a:bodyPr>
          <a:lstStyle/>
          <a:p>
            <a:pPr algn="ctr"/>
            <a:r>
              <a:rPr lang="en" sz="18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“A sa cakacaka vakakina ko Jiova, a sa lako mai na yavusa lago, na ka levu, ki na vale </a:t>
            </a:r>
            <a:r>
              <a:rPr lang="en-GB" sz="18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I</a:t>
            </a:r>
            <a:r>
              <a:rPr lang="en" sz="18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Fero, kei na nodra vale na nona tamata: a sa ca na vanua ena veiyasana kecega mai Ijipita, ni sa ka levu na yavusa lago” </a:t>
            </a:r>
            <a:r>
              <a:rPr lang="en" sz="14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(Lako Yanni 8:24)</a:t>
            </a:r>
            <a:endParaRPr lang="es-ES" sz="18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F35E404-73D1-0A2F-4CA9-8D03E430F84F}"/>
              </a:ext>
            </a:extLst>
          </p:cNvPr>
          <p:cNvSpPr txBox="1"/>
          <p:nvPr/>
        </p:nvSpPr>
        <p:spPr>
          <a:xfrm>
            <a:off x="1" y="0"/>
            <a:ext cx="12191998" cy="769441"/>
          </a:xfrm>
          <a:prstGeom prst="rect">
            <a:avLst/>
          </a:prstGeom>
          <a:noFill/>
        </p:spPr>
        <p:txBody>
          <a:bodyPr wrap="square" rtlCol="0">
            <a:spAutoFit/>
          </a:bodyPr>
          <a:lstStyle/>
          <a:p>
            <a:pPr algn="ctr"/>
            <a:r>
              <a:rPr lang="en-GB" sz="4400" b="1" dirty="0">
                <a:ln w="22225">
                  <a:solidFill>
                    <a:schemeClr val="accent2"/>
                  </a:solidFill>
                  <a:prstDash val="solid"/>
                </a:ln>
                <a:solidFill>
                  <a:schemeClr val="accent2">
                    <a:lumMod val="40000"/>
                    <a:lumOff val="60000"/>
                  </a:schemeClr>
                </a:solidFill>
              </a:rPr>
              <a:t>A</a:t>
            </a:r>
            <a:r>
              <a:rPr lang="en" sz="4400" b="1" dirty="0">
                <a:ln w="22225">
                  <a:solidFill>
                    <a:schemeClr val="accent2"/>
                  </a:solidFill>
                  <a:prstDash val="solid"/>
                </a:ln>
                <a:solidFill>
                  <a:schemeClr val="accent2">
                    <a:lumMod val="40000"/>
                    <a:lumOff val="60000"/>
                  </a:schemeClr>
                </a:solidFill>
              </a:rPr>
              <a:t>I KA VA NI MATE CA  (SERIOUS): LAGO</a:t>
            </a:r>
          </a:p>
        </p:txBody>
      </p:sp>
      <p:sp>
        <p:nvSpPr>
          <p:cNvPr id="10" name="CuadroTexto 9">
            <a:extLst>
              <a:ext uri="{FF2B5EF4-FFF2-40B4-BE49-F238E27FC236}">
                <a16:creationId xmlns:a16="http://schemas.microsoft.com/office/drawing/2014/main" id="{F0C3DBE5-AB9C-894D-5B9C-72698371C061}"/>
              </a:ext>
            </a:extLst>
          </p:cNvPr>
          <p:cNvSpPr txBox="1"/>
          <p:nvPr/>
        </p:nvSpPr>
        <p:spPr>
          <a:xfrm>
            <a:off x="6968390" y="4767768"/>
            <a:ext cx="4456798"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F88B47"/>
                </a:solidFill>
                <a:effectLst/>
                <a:uLnTx/>
                <a:uFillTx/>
                <a:latin typeface="Aptos" panose="02110004020202020204"/>
                <a:ea typeface="+mn-ea"/>
                <a:cs typeface="+mn-cs"/>
              </a:rPr>
              <a:t>Lako Yani 8:20-32.</a:t>
            </a:r>
          </a:p>
        </p:txBody>
      </p:sp>
      <p:graphicFrame>
        <p:nvGraphicFramePr>
          <p:cNvPr id="3" name="Diagrama 2">
            <a:extLst>
              <a:ext uri="{FF2B5EF4-FFF2-40B4-BE49-F238E27FC236}">
                <a16:creationId xmlns:a16="http://schemas.microsoft.com/office/drawing/2014/main" id="{B629B6A6-209C-E965-4BE2-1CE5DB03BCF8}"/>
              </a:ext>
            </a:extLst>
          </p:cNvPr>
          <p:cNvGraphicFramePr/>
          <p:nvPr>
            <p:extLst>
              <p:ext uri="{D42A27DB-BD31-4B8C-83A1-F6EECF244321}">
                <p14:modId xmlns:p14="http://schemas.microsoft.com/office/powerpoint/2010/main" val="1978425034"/>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a:extLst>
              <a:ext uri="{FF2B5EF4-FFF2-40B4-BE49-F238E27FC236}">
                <a16:creationId xmlns:a16="http://schemas.microsoft.com/office/drawing/2014/main" id="{93BFA260-68A6-5861-0B03-840791D059BD}"/>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3E4ABBFB-5B65-309B-4D57-77827245C9A4}"/>
              </a:ext>
            </a:extLst>
          </p:cNvPr>
          <p:cNvSpPr txBox="1"/>
          <p:nvPr/>
        </p:nvSpPr>
        <p:spPr>
          <a:xfrm>
            <a:off x="6968390" y="5135509"/>
            <a:ext cx="514183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 sz="2000" b="1" dirty="0">
                <a:solidFill>
                  <a:prstClr val="black"/>
                </a:solidFill>
                <a:latin typeface="Aptos" panose="02110004020202020204"/>
              </a:rPr>
              <a:t>Sa </a:t>
            </a:r>
            <a:r>
              <a:rPr lang="en-GB" sz="2000" b="1" dirty="0">
                <a:solidFill>
                  <a:prstClr val="black"/>
                </a:solidFill>
                <a:latin typeface="Aptos" panose="02110004020202020204"/>
              </a:rPr>
              <a:t>I</a:t>
            </a:r>
            <a:r>
              <a:rPr lang="en" sz="2000" b="1" dirty="0">
                <a:solidFill>
                  <a:prstClr val="black"/>
                </a:solidFill>
                <a:latin typeface="Aptos" panose="02110004020202020204"/>
              </a:rPr>
              <a:t> matai ni gauna me ra taqomaki kina na Isireli mai na mate ca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Sa liutaki Fero me mai vakamamasu, ia e</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sega ni maroroya rawa na nna yasa ni veiyalayalati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66120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F66A6C6-01CF-D6A1-F40E-52D2E3DF9AE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57B62C3C-B594-2A4F-23B2-584F706A8DB8}"/>
              </a:ext>
            </a:extLst>
          </p:cNvPr>
          <p:cNvSpPr txBox="1"/>
          <p:nvPr/>
        </p:nvSpPr>
        <p:spPr>
          <a:xfrm>
            <a:off x="46464" y="893826"/>
            <a:ext cx="12099073" cy="646331"/>
          </a:xfrm>
          <a:prstGeom prst="rect">
            <a:avLst/>
          </a:prstGeom>
          <a:noFill/>
        </p:spPr>
        <p:txBody>
          <a:bodyPr wrap="square">
            <a:spAutoFit/>
          </a:bodyPr>
          <a:lstStyle/>
          <a:p>
            <a:pPr algn="ctr"/>
            <a:r>
              <a:rPr lang="en" sz="18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a:t>
            </a:r>
            <a:r>
              <a:rPr lang="en-GB" sz="1800"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Raica</a:t>
            </a:r>
            <a:r>
              <a:rPr lang="en"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sa na tara na naomu manumanu sa tiko mai veico na liga </a:t>
            </a:r>
            <a:r>
              <a:rPr lang="en-GB"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I</a:t>
            </a:r>
            <a:r>
              <a:rPr lang="en"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Jiova, io, na ose na asa, na kameli, na pulumokau, kei na sipi: ka na tauviira e dua na mate dauveiveitauvi ka rerevaki sara;</a:t>
            </a:r>
            <a:r>
              <a:rPr lang="en" sz="18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a:t>
            </a:r>
            <a:r>
              <a:rPr lang="en" sz="14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(Lako Yani 9:3)</a:t>
            </a:r>
            <a:endParaRPr lang="es-ES" sz="18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3F9D26E-A1B0-76BD-3326-6657EEE067E6}"/>
              </a:ext>
            </a:extLst>
          </p:cNvPr>
          <p:cNvSpPr txBox="1"/>
          <p:nvPr/>
        </p:nvSpPr>
        <p:spPr>
          <a:xfrm>
            <a:off x="46464" y="0"/>
            <a:ext cx="12145535" cy="646331"/>
          </a:xfrm>
          <a:prstGeom prst="rect">
            <a:avLst/>
          </a:prstGeom>
          <a:noFill/>
        </p:spPr>
        <p:txBody>
          <a:bodyPr wrap="square" rtlCol="0">
            <a:spAutoFit/>
          </a:bodyPr>
          <a:lstStyle/>
          <a:p>
            <a:pPr algn="ctr"/>
            <a:r>
              <a:rPr lang="en" sz="3600" b="1" dirty="0">
                <a:ln w="22225">
                  <a:solidFill>
                    <a:schemeClr val="accent5">
                      <a:lumMod val="75000"/>
                    </a:schemeClr>
                  </a:solidFill>
                  <a:prstDash val="solid"/>
                </a:ln>
                <a:solidFill>
                  <a:schemeClr val="accent5">
                    <a:lumMod val="40000"/>
                    <a:lumOff val="60000"/>
                  </a:schemeClr>
                </a:solidFill>
              </a:rPr>
              <a:t>AI KA LIMA NI MATE CA (SERIOUS): MATE NA MANUMANU </a:t>
            </a:r>
          </a:p>
        </p:txBody>
      </p:sp>
      <p:sp>
        <p:nvSpPr>
          <p:cNvPr id="10" name="CuadroTexto 9">
            <a:extLst>
              <a:ext uri="{FF2B5EF4-FFF2-40B4-BE49-F238E27FC236}">
                <a16:creationId xmlns:a16="http://schemas.microsoft.com/office/drawing/2014/main" id="{B2C20041-4CD2-C5ED-CAC9-AAA235CBD330}"/>
              </a:ext>
            </a:extLst>
          </p:cNvPr>
          <p:cNvSpPr txBox="1"/>
          <p:nvPr/>
        </p:nvSpPr>
        <p:spPr>
          <a:xfrm>
            <a:off x="7044639" y="4921772"/>
            <a:ext cx="4456798"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000" b="1" i="0" u="none" strike="noStrike" kern="1200" cap="none" spc="0" normalizeH="0" baseline="0" noProof="0" dirty="0" err="1">
                <a:ln>
                  <a:noFill/>
                </a:ln>
                <a:solidFill>
                  <a:srgbClr val="12AA6C"/>
                </a:solidFill>
                <a:effectLst/>
                <a:uLnTx/>
                <a:uFillTx/>
                <a:latin typeface="Aptos" panose="02110004020202020204"/>
                <a:ea typeface="+mn-ea"/>
                <a:cs typeface="+mn-cs"/>
              </a:rPr>
              <a:t>Lako</a:t>
            </a:r>
            <a:r>
              <a:rPr kumimoji="0" lang="en" sz="2000" b="1" i="0" u="none" strike="noStrike" kern="1200" cap="none" spc="0" normalizeH="0" baseline="0" noProof="0" dirty="0">
                <a:ln>
                  <a:noFill/>
                </a:ln>
                <a:solidFill>
                  <a:srgbClr val="12AA6C"/>
                </a:solidFill>
                <a:effectLst/>
                <a:uLnTx/>
                <a:uFillTx/>
                <a:latin typeface="Aptos" panose="02110004020202020204"/>
                <a:ea typeface="+mn-ea"/>
                <a:cs typeface="+mn-cs"/>
              </a:rPr>
              <a:t> Yani 9:1-7.</a:t>
            </a:r>
          </a:p>
        </p:txBody>
      </p:sp>
      <p:graphicFrame>
        <p:nvGraphicFramePr>
          <p:cNvPr id="3" name="Diagrama 2">
            <a:extLst>
              <a:ext uri="{FF2B5EF4-FFF2-40B4-BE49-F238E27FC236}">
                <a16:creationId xmlns:a16="http://schemas.microsoft.com/office/drawing/2014/main" id="{7F903568-9884-D2D7-00C9-1A044253D6CE}"/>
              </a:ext>
            </a:extLst>
          </p:cNvPr>
          <p:cNvGraphicFramePr/>
          <p:nvPr>
            <p:extLst>
              <p:ext uri="{D42A27DB-BD31-4B8C-83A1-F6EECF244321}">
                <p14:modId xmlns:p14="http://schemas.microsoft.com/office/powerpoint/2010/main" val="3257908668"/>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a:extLst>
              <a:ext uri="{FF2B5EF4-FFF2-40B4-BE49-F238E27FC236}">
                <a16:creationId xmlns:a16="http://schemas.microsoft.com/office/drawing/2014/main" id="{5CDEA013-B74C-1BEB-C3B5-E04BD9B1039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27F5698B-BFE7-E204-83C9-CED1F4BB9FC1}"/>
              </a:ext>
            </a:extLst>
          </p:cNvPr>
          <p:cNvSpPr txBox="1"/>
          <p:nvPr/>
        </p:nvSpPr>
        <p:spPr>
          <a:xfrm>
            <a:off x="7044638" y="5321882"/>
            <a:ext cx="4619538" cy="707886"/>
          </a:xfrm>
          <a:prstGeom prst="rect">
            <a:avLst/>
          </a:prstGeom>
          <a:noFill/>
        </p:spPr>
        <p:txBody>
          <a:bodyPr wrap="square">
            <a:spAutoFit/>
          </a:bodyPr>
          <a:lstStyle/>
          <a:p>
            <a:pPr lvl="0">
              <a:spcBef>
                <a:spcPts val="600"/>
              </a:spcBef>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 levu na </a:t>
            </a:r>
            <a:r>
              <a:rPr lang="en" sz="2000" b="1" dirty="0">
                <a:solidFill>
                  <a:prstClr val="black"/>
                </a:solidFill>
              </a:rPr>
              <a:t>kalou e uludra na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manumanu ka vakadrukai ira na mate oqo.</a:t>
            </a:r>
          </a:p>
        </p:txBody>
      </p:sp>
    </p:spTree>
    <p:extLst>
      <p:ext uri="{BB962C8B-B14F-4D97-AF65-F5344CB8AC3E}">
        <p14:creationId xmlns:p14="http://schemas.microsoft.com/office/powerpoint/2010/main" val="370068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BA916C8-6CB1-38B5-774C-413FE3883D9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F787A0E7-218B-6515-FDDE-066F8E2A2F4B}"/>
              </a:ext>
            </a:extLst>
          </p:cNvPr>
          <p:cNvSpPr txBox="1"/>
          <p:nvPr/>
        </p:nvSpPr>
        <p:spPr>
          <a:xfrm>
            <a:off x="430304" y="775839"/>
            <a:ext cx="11331392" cy="861774"/>
          </a:xfrm>
          <a:prstGeom prst="rect">
            <a:avLst/>
          </a:prstGeom>
          <a:noFill/>
        </p:spPr>
        <p:txBody>
          <a:bodyPr wrap="square">
            <a:spAutoFit/>
          </a:bodyPr>
          <a:lstStyle/>
          <a:p>
            <a:pPr algn="ctr"/>
            <a:r>
              <a:rPr lang="en" sz="18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“A rau a kauta na dravusa mai na matadravu, ka tu ena mata </a:t>
            </a:r>
            <a:r>
              <a:rPr lang="en-GB" sz="18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I</a:t>
            </a:r>
            <a:r>
              <a:rPr lang="en" sz="18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Fero; a sa kaburaka ko M</a:t>
            </a:r>
            <a:r>
              <a:rPr lang="en-GB" sz="18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o</a:t>
            </a:r>
            <a:r>
              <a:rPr lang="en" sz="18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sese vaka ki lomaagi; a sa vuki me bo, sa tetela ka vidikoso mai, ena tamata kei na manumanu” </a:t>
            </a:r>
            <a:r>
              <a:rPr lang="en" sz="14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(Lako Yani 9:10)</a:t>
            </a:r>
            <a:endParaRPr lang="es-ES" sz="18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A7288F4-2A6A-6D59-F814-5F68871C6693}"/>
              </a:ext>
            </a:extLst>
          </p:cNvPr>
          <p:cNvSpPr txBox="1"/>
          <p:nvPr/>
        </p:nvSpPr>
        <p:spPr>
          <a:xfrm>
            <a:off x="1" y="0"/>
            <a:ext cx="12191998" cy="769441"/>
          </a:xfrm>
          <a:prstGeom prst="rect">
            <a:avLst/>
          </a:prstGeom>
          <a:noFill/>
        </p:spPr>
        <p:txBody>
          <a:bodyPr wrap="square" rtlCol="0">
            <a:spAutoFit/>
          </a:bodyPr>
          <a:lstStyle/>
          <a:p>
            <a:pPr algn="ctr"/>
            <a:r>
              <a:rPr lang="en" sz="4400" b="1" dirty="0">
                <a:ln w="22225">
                  <a:solidFill>
                    <a:schemeClr val="accent6">
                      <a:lumMod val="50000"/>
                    </a:schemeClr>
                  </a:solidFill>
                  <a:prstDash val="solid"/>
                </a:ln>
                <a:solidFill>
                  <a:schemeClr val="accent6">
                    <a:lumMod val="40000"/>
                    <a:lumOff val="60000"/>
                  </a:schemeClr>
                </a:solidFill>
              </a:rPr>
              <a:t>AI KA ONO NI MATE CA (SERIOUS): BO</a:t>
            </a:r>
          </a:p>
        </p:txBody>
      </p:sp>
      <p:sp>
        <p:nvSpPr>
          <p:cNvPr id="10" name="CuadroTexto 9">
            <a:extLst>
              <a:ext uri="{FF2B5EF4-FFF2-40B4-BE49-F238E27FC236}">
                <a16:creationId xmlns:a16="http://schemas.microsoft.com/office/drawing/2014/main" id="{3C9531C6-7866-BE3C-B213-3CBDC6E70D4E}"/>
              </a:ext>
            </a:extLst>
          </p:cNvPr>
          <p:cNvSpPr txBox="1"/>
          <p:nvPr/>
        </p:nvSpPr>
        <p:spPr>
          <a:xfrm>
            <a:off x="6462666" y="4001963"/>
            <a:ext cx="5661955"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000" b="1" i="0" u="none" strike="noStrike" kern="1200" cap="none" spc="0" normalizeH="0" baseline="0" noProof="0" dirty="0" err="1">
                <a:ln>
                  <a:noFill/>
                </a:ln>
                <a:solidFill>
                  <a:srgbClr val="8443EC"/>
                </a:solidFill>
                <a:effectLst/>
                <a:uLnTx/>
                <a:uFillTx/>
                <a:latin typeface="Aptos" panose="02110004020202020204"/>
                <a:ea typeface="+mn-ea"/>
                <a:cs typeface="+mn-cs"/>
              </a:rPr>
              <a:t>Lako</a:t>
            </a:r>
            <a:r>
              <a:rPr kumimoji="0" lang="en" sz="2000" b="1" i="0" u="none" strike="noStrike" kern="1200" cap="none" spc="0" normalizeH="0" baseline="0" noProof="0" dirty="0">
                <a:ln>
                  <a:noFill/>
                </a:ln>
                <a:solidFill>
                  <a:srgbClr val="8443EC"/>
                </a:solidFill>
                <a:effectLst/>
                <a:uLnTx/>
                <a:uFillTx/>
                <a:latin typeface="Aptos" panose="02110004020202020204"/>
                <a:ea typeface="+mn-ea"/>
                <a:cs typeface="+mn-cs"/>
              </a:rPr>
              <a:t>  9: </a:t>
            </a:r>
            <a:r>
              <a:rPr lang="en" sz="2000" b="1" dirty="0">
                <a:solidFill>
                  <a:srgbClr val="8443EC"/>
                </a:solidFill>
                <a:latin typeface="Aptos" panose="02110004020202020204"/>
              </a:rPr>
              <a:t>8-12 </a:t>
            </a:r>
            <a:r>
              <a:rPr kumimoji="0" lang="en" sz="2000" b="1" i="0" u="none" strike="noStrike" kern="1200" cap="none" spc="0" normalizeH="0" baseline="0" noProof="0" dirty="0">
                <a:ln>
                  <a:noFill/>
                </a:ln>
                <a:solidFill>
                  <a:srgbClr val="8443EC"/>
                </a:solidFill>
                <a:effectLst/>
                <a:uLnTx/>
                <a:uFillTx/>
                <a:latin typeface="Aptos" panose="02110004020202020204"/>
                <a:ea typeface="+mn-ea"/>
                <a:cs typeface="+mn-cs"/>
              </a:rPr>
              <a:t>.</a:t>
            </a:r>
          </a:p>
        </p:txBody>
      </p:sp>
      <p:graphicFrame>
        <p:nvGraphicFramePr>
          <p:cNvPr id="3" name="Diagrama 2">
            <a:extLst>
              <a:ext uri="{FF2B5EF4-FFF2-40B4-BE49-F238E27FC236}">
                <a16:creationId xmlns:a16="http://schemas.microsoft.com/office/drawing/2014/main" id="{7098E087-2A0A-4415-6600-1B5568D495AD}"/>
              </a:ext>
            </a:extLst>
          </p:cNvPr>
          <p:cNvGraphicFramePr/>
          <p:nvPr>
            <p:extLst>
              <p:ext uri="{D42A27DB-BD31-4B8C-83A1-F6EECF244321}">
                <p14:modId xmlns:p14="http://schemas.microsoft.com/office/powerpoint/2010/main" val="1144248195"/>
              </p:ext>
            </p:extLst>
          </p:nvPr>
        </p:nvGraphicFramePr>
        <p:xfrm>
          <a:off x="7708209" y="1811845"/>
          <a:ext cx="3782077" cy="2692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a:extLst>
              <a:ext uri="{FF2B5EF4-FFF2-40B4-BE49-F238E27FC236}">
                <a16:creationId xmlns:a16="http://schemas.microsoft.com/office/drawing/2014/main" id="{B94E89F9-BBE4-A2BC-9F5C-8B2BF538C7D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6">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5742A4D2-A3D6-6E5C-EE49-3D7422EFB795}"/>
              </a:ext>
            </a:extLst>
          </p:cNvPr>
          <p:cNvSpPr txBox="1"/>
          <p:nvPr/>
        </p:nvSpPr>
        <p:spPr>
          <a:xfrm>
            <a:off x="6462666" y="4518523"/>
            <a:ext cx="572933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Era sega ni vakabulai ira rawa madaga k ira na daucakamana (</a:t>
            </a:r>
            <a:r>
              <a:rPr lang="en" sz="2000" b="1" dirty="0">
                <a:solidFill>
                  <a:prstClr val="black"/>
                </a:solidFill>
                <a:latin typeface="Aptos" panose="02110004020202020204"/>
              </a:rPr>
              <a:t>L/Yani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9:11). E sega ni qai vakabekataka o Fero na vu ni mate ca. Ia e sa nakita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e lomana me kakua ni cuva vua na Kalou</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God, ka sa vakatara na Kalou me taura na vua ni nona talaidredre (Lako Yani 9:12).</a:t>
            </a:r>
          </a:p>
        </p:txBody>
      </p:sp>
    </p:spTree>
    <p:extLst>
      <p:ext uri="{BB962C8B-B14F-4D97-AF65-F5344CB8AC3E}">
        <p14:creationId xmlns:p14="http://schemas.microsoft.com/office/powerpoint/2010/main" val="405369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3D6B1AF-1BC4-BAFF-2F5C-5A070A5ABBF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49AAF885-A2F5-408D-C811-2867B824022D}"/>
              </a:ext>
            </a:extLst>
          </p:cNvPr>
          <p:cNvSpPr txBox="1"/>
          <p:nvPr/>
        </p:nvSpPr>
        <p:spPr>
          <a:xfrm>
            <a:off x="130098" y="676186"/>
            <a:ext cx="11931805" cy="646331"/>
          </a:xfrm>
          <a:prstGeom prst="rect">
            <a:avLst/>
          </a:prstGeom>
          <a:noFill/>
        </p:spPr>
        <p:txBody>
          <a:bodyPr wrap="square">
            <a:spAutoFit/>
          </a:bodyPr>
          <a:lstStyle/>
          <a:p>
            <a:pPr algn="ctr"/>
            <a:r>
              <a:rPr lang="en" sz="1800" b="1" dirty="0">
                <a:solidFill>
                  <a:srgbClr val="F6F3FF"/>
                </a:solidFill>
                <a:effectLst>
                  <a:outerShdw blurRad="38100" dist="38100" dir="2700000" algn="tl">
                    <a:srgbClr val="000000">
                      <a:alpha val="43137"/>
                    </a:srgbClr>
                  </a:outerShdw>
                </a:effectLst>
                <a:latin typeface="Comic Sans MS" panose="030F0702030302020204" pitchFamily="66" charset="0"/>
              </a:rPr>
              <a:t>“Raica ena mataka ena tiki-ni-siga oqo ka’u na vakatauca mai na uca cevata, a ka rerevaki sara, sa sega e tautauvata kaya e Ijipita mai na gauna sa tauyavutaki kinia ka yacova na gauna oqo:” </a:t>
            </a:r>
            <a:r>
              <a:rPr lang="en" sz="1400" b="1" dirty="0">
                <a:solidFill>
                  <a:srgbClr val="F6F3FF"/>
                </a:solidFill>
                <a:effectLst>
                  <a:outerShdw blurRad="38100" dist="38100" dir="2700000" algn="tl">
                    <a:srgbClr val="000000">
                      <a:alpha val="43137"/>
                    </a:srgbClr>
                  </a:outerShdw>
                </a:effectLst>
                <a:latin typeface="Comic Sans MS" panose="030F0702030302020204" pitchFamily="66" charset="0"/>
              </a:rPr>
              <a:t>(Lako Yani 9:18)</a:t>
            </a:r>
            <a:endParaRPr lang="es-ES" sz="1800" b="1" dirty="0">
              <a:solidFill>
                <a:srgbClr val="F6F3FF"/>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D38C607-DFC0-5B78-C74C-A3C9FD5D82B3}"/>
              </a:ext>
            </a:extLst>
          </p:cNvPr>
          <p:cNvSpPr txBox="1"/>
          <p:nvPr/>
        </p:nvSpPr>
        <p:spPr>
          <a:xfrm>
            <a:off x="1" y="0"/>
            <a:ext cx="12191998"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 sz="4000" b="1" dirty="0">
                <a:ln/>
                <a:solidFill>
                  <a:schemeClr val="accent4"/>
                </a:solidFill>
              </a:rPr>
              <a:t>AI KAVITU NI MATE CA (VEIVAKARUSAI): UCA CEVATA</a:t>
            </a:r>
          </a:p>
        </p:txBody>
      </p:sp>
      <p:sp>
        <p:nvSpPr>
          <p:cNvPr id="10" name="CuadroTexto 9">
            <a:extLst>
              <a:ext uri="{FF2B5EF4-FFF2-40B4-BE49-F238E27FC236}">
                <a16:creationId xmlns:a16="http://schemas.microsoft.com/office/drawing/2014/main" id="{B57D08DB-D194-20D5-D98A-BFAA27CB5413}"/>
              </a:ext>
            </a:extLst>
          </p:cNvPr>
          <p:cNvSpPr txBox="1"/>
          <p:nvPr/>
        </p:nvSpPr>
        <p:spPr>
          <a:xfrm>
            <a:off x="4214751" y="2119418"/>
            <a:ext cx="31094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000" b="1" i="0" u="none" strike="noStrike" kern="1200" cap="none" spc="0" normalizeH="0" baseline="0" noProof="0" dirty="0" err="1">
                <a:ln>
                  <a:noFill/>
                </a:ln>
                <a:solidFill>
                  <a:srgbClr val="2254AE"/>
                </a:solidFill>
                <a:effectLst/>
                <a:uLnTx/>
                <a:uFillTx/>
                <a:latin typeface="Aptos" panose="02110004020202020204"/>
                <a:ea typeface="+mn-ea"/>
                <a:cs typeface="+mn-cs"/>
              </a:rPr>
              <a:t>Lako</a:t>
            </a:r>
            <a:r>
              <a:rPr kumimoji="0" lang="en" sz="2000" b="1" i="0" u="none" strike="noStrike" kern="1200" cap="none" spc="0" normalizeH="0" baseline="0" noProof="0" dirty="0">
                <a:ln>
                  <a:noFill/>
                </a:ln>
                <a:solidFill>
                  <a:srgbClr val="2254AE"/>
                </a:solidFill>
                <a:effectLst/>
                <a:uLnTx/>
                <a:uFillTx/>
                <a:latin typeface="Aptos" panose="02110004020202020204"/>
                <a:ea typeface="+mn-ea"/>
                <a:cs typeface="+mn-cs"/>
              </a:rPr>
              <a:t> Yani 9:13-35.</a:t>
            </a:r>
          </a:p>
        </p:txBody>
      </p:sp>
      <p:graphicFrame>
        <p:nvGraphicFramePr>
          <p:cNvPr id="2" name="Diagrama 1">
            <a:extLst>
              <a:ext uri="{FF2B5EF4-FFF2-40B4-BE49-F238E27FC236}">
                <a16:creationId xmlns:a16="http://schemas.microsoft.com/office/drawing/2014/main" id="{6CB47C43-8A27-DF18-8CAF-D79AA66E4EC0}"/>
              </a:ext>
            </a:extLst>
          </p:cNvPr>
          <p:cNvGraphicFramePr/>
          <p:nvPr>
            <p:extLst>
              <p:ext uri="{D42A27DB-BD31-4B8C-83A1-F6EECF244321}">
                <p14:modId xmlns:p14="http://schemas.microsoft.com/office/powerpoint/2010/main" val="2441874435"/>
              </p:ext>
            </p:extLst>
          </p:nvPr>
        </p:nvGraphicFramePr>
        <p:xfrm>
          <a:off x="356788" y="1705512"/>
          <a:ext cx="3368192" cy="23541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a 2">
            <a:extLst>
              <a:ext uri="{FF2B5EF4-FFF2-40B4-BE49-F238E27FC236}">
                <a16:creationId xmlns:a16="http://schemas.microsoft.com/office/drawing/2014/main" id="{993BE1DE-D1E3-7200-756E-157F4316029C}"/>
              </a:ext>
            </a:extLst>
          </p:cNvPr>
          <p:cNvGraphicFramePr/>
          <p:nvPr>
            <p:extLst>
              <p:ext uri="{D42A27DB-BD31-4B8C-83A1-F6EECF244321}">
                <p14:modId xmlns:p14="http://schemas.microsoft.com/office/powerpoint/2010/main" val="1098932151"/>
              </p:ext>
            </p:extLst>
          </p:nvPr>
        </p:nvGraphicFramePr>
        <p:xfrm>
          <a:off x="356788" y="4189395"/>
          <a:ext cx="3368192" cy="235413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Imagen 6" descr="Un dibujo de una persona&#10;&#10;El contenido generado por IA puede ser incorrecto.">
            <a:extLst>
              <a:ext uri="{FF2B5EF4-FFF2-40B4-BE49-F238E27FC236}">
                <a16:creationId xmlns:a16="http://schemas.microsoft.com/office/drawing/2014/main" id="{2D9F6C3D-0AE3-88FF-B73E-98094084F8F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783123" y="1564104"/>
            <a:ext cx="4150360" cy="517357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0757219E-1DC4-344C-4662-0CBBF98A1690}"/>
              </a:ext>
            </a:extLst>
          </p:cNvPr>
          <p:cNvSpPr txBox="1"/>
          <p:nvPr/>
        </p:nvSpPr>
        <p:spPr>
          <a:xfrm>
            <a:off x="4214750" y="2519528"/>
            <a:ext cx="3245415"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Sa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vakatovolei na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nodra vakabauta na Ijipita. O ira ka vakadinata era sa vakabulai ira na nodra tamata kei na manumanu</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(Lako Yani 9:20). Fero e sega ni vakabauta,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e dina ga ni vakatusa na nona talaidredre, ia e sega ni dina na nona vakatutusa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(Lako Yani 9:27-30).</a:t>
            </a:r>
          </a:p>
        </p:txBody>
      </p:sp>
    </p:spTree>
    <p:extLst>
      <p:ext uri="{BB962C8B-B14F-4D97-AF65-F5344CB8AC3E}">
        <p14:creationId xmlns:p14="http://schemas.microsoft.com/office/powerpoint/2010/main" val="331562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75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49" presetClass="entr" presetSubtype="0" decel="10000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360"/>
                                          </p:val>
                                        </p:tav>
                                        <p:tav tm="100000">
                                          <p:val>
                                            <p:fltVal val="0"/>
                                          </p:val>
                                        </p:tav>
                                      </p:tavLst>
                                    </p:anim>
                                    <p:animEffect transition="in" filter="fade">
                                      <p:cBhvr>
                                        <p:cTn id="38" dur="500"/>
                                        <p:tgtEl>
                                          <p:spTgt spid="3"/>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Graphic spid="3" grpId="0">
        <p:bldAsOne/>
      </p:bldGraphic>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F0C150A-2268-4263-73BD-6E62C56B51A4}"/>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C8D6FD46-6334-2167-4EA6-E2C13C1F94B8}"/>
              </a:ext>
            </a:extLst>
          </p:cNvPr>
          <p:cNvSpPr txBox="1"/>
          <p:nvPr/>
        </p:nvSpPr>
        <p:spPr>
          <a:xfrm>
            <a:off x="690562" y="676186"/>
            <a:ext cx="10810875" cy="646331"/>
          </a:xfrm>
          <a:prstGeom prst="rect">
            <a:avLst/>
          </a:prstGeom>
          <a:noFill/>
        </p:spPr>
        <p:txBody>
          <a:bodyPr wrap="square">
            <a:spAutoFit/>
          </a:bodyPr>
          <a:lstStyle/>
          <a:p>
            <a:pPr algn="ctr"/>
            <a:r>
              <a:rPr lang="en" sz="18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GB" sz="1800"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Ia</a:t>
            </a:r>
            <a:r>
              <a:rPr lang="en" sz="18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kevaka ko sa bese ni laivi ira na noqu tamata me ra lako; raica, ena mataka ka’u na kauta mai na vodre ki na nomu yasana” </a:t>
            </a:r>
            <a:r>
              <a:rPr lang="en"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(Lako Yani 10:4)</a:t>
            </a:r>
            <a:endParaRPr lang="es-ES" sz="18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8E01CDCF-7EE7-2AED-519D-7A15EF303620}"/>
              </a:ext>
            </a:extLst>
          </p:cNvPr>
          <p:cNvSpPr txBox="1"/>
          <p:nvPr/>
        </p:nvSpPr>
        <p:spPr>
          <a:xfrm>
            <a:off x="0" y="0"/>
            <a:ext cx="12545121"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4"/>
                </a:solidFill>
              </a:defRPr>
            </a:lvl1pPr>
          </a:lstStyle>
          <a:p>
            <a:pPr algn="l"/>
            <a:r>
              <a:rPr lang="en" dirty="0">
                <a:solidFill>
                  <a:schemeClr val="accent2">
                    <a:lumMod val="40000"/>
                    <a:lumOff val="60000"/>
                  </a:schemeClr>
                </a:solidFill>
              </a:rPr>
              <a:t>KA WALU NI MATE CA (VEIVAKARUSAI): VODRE</a:t>
            </a:r>
          </a:p>
        </p:txBody>
      </p:sp>
      <p:sp>
        <p:nvSpPr>
          <p:cNvPr id="10" name="CuadroTexto 9">
            <a:extLst>
              <a:ext uri="{FF2B5EF4-FFF2-40B4-BE49-F238E27FC236}">
                <a16:creationId xmlns:a16="http://schemas.microsoft.com/office/drawing/2014/main" id="{D6B1F340-336F-B309-6D88-59272B1E7E67}"/>
              </a:ext>
            </a:extLst>
          </p:cNvPr>
          <p:cNvSpPr txBox="1"/>
          <p:nvPr/>
        </p:nvSpPr>
        <p:spPr>
          <a:xfrm>
            <a:off x="241283" y="4311690"/>
            <a:ext cx="35895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AE4522"/>
                </a:solidFill>
                <a:effectLst/>
                <a:uLnTx/>
                <a:uFillTx/>
                <a:latin typeface="Aptos" panose="02110004020202020204"/>
                <a:ea typeface="+mn-ea"/>
                <a:cs typeface="+mn-cs"/>
              </a:rPr>
              <a:t>Lako Yani 10:1-20.</a:t>
            </a:r>
          </a:p>
        </p:txBody>
      </p:sp>
      <p:graphicFrame>
        <p:nvGraphicFramePr>
          <p:cNvPr id="2" name="Diagrama 1">
            <a:extLst>
              <a:ext uri="{FF2B5EF4-FFF2-40B4-BE49-F238E27FC236}">
                <a16:creationId xmlns:a16="http://schemas.microsoft.com/office/drawing/2014/main" id="{D3C6BC07-2808-93E4-CBAA-9FA91EC3DBBC}"/>
              </a:ext>
            </a:extLst>
          </p:cNvPr>
          <p:cNvGraphicFramePr/>
          <p:nvPr>
            <p:extLst>
              <p:ext uri="{D42A27DB-BD31-4B8C-83A1-F6EECF244321}">
                <p14:modId xmlns:p14="http://schemas.microsoft.com/office/powerpoint/2010/main" val="3842941932"/>
              </p:ext>
            </p:extLst>
          </p:nvPr>
        </p:nvGraphicFramePr>
        <p:xfrm>
          <a:off x="462663" y="1609259"/>
          <a:ext cx="3368192" cy="23541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Imagen 10">
            <a:extLst>
              <a:ext uri="{FF2B5EF4-FFF2-40B4-BE49-F238E27FC236}">
                <a16:creationId xmlns:a16="http://schemas.microsoft.com/office/drawing/2014/main" id="{D6DDCF6F-B541-DF30-7E69-010B5FB5332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4203033" y="1721470"/>
            <a:ext cx="7858224" cy="4900711"/>
          </a:xfrm>
          <a:prstGeom prst="roundRect">
            <a:avLst>
              <a:gd name="adj" fmla="val 4167"/>
            </a:avLst>
          </a:prstGeom>
          <a:solidFill>
            <a:srgbClr val="FFFFFF"/>
          </a:solidFill>
          <a:ln w="76200" cap="sq">
            <a:solidFill>
              <a:schemeClr val="accent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87A7CFF1-7107-3639-B807-575CE68043D1}"/>
              </a:ext>
            </a:extLst>
          </p:cNvPr>
          <p:cNvSpPr txBox="1"/>
          <p:nvPr/>
        </p:nvSpPr>
        <p:spPr>
          <a:xfrm>
            <a:off x="241283" y="4711800"/>
            <a:ext cx="3589572"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NI sa vakacacani sara vakalevu ko Ijipita, era sa kerei Fero na kai Ijipita me laivi ira na Isireli me ra lako  (Lako Yani 10:7).</a:t>
            </a:r>
          </a:p>
        </p:txBody>
      </p:sp>
    </p:spTree>
    <p:extLst>
      <p:ext uri="{BB962C8B-B14F-4D97-AF65-F5344CB8AC3E}">
        <p14:creationId xmlns:p14="http://schemas.microsoft.com/office/powerpoint/2010/main" val="331022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0B9CFFE-E128-A059-D1F9-8FDCB1D88AFD}"/>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7E65032-ED16-4008-6A46-5AF1B2CF2FA9}"/>
              </a:ext>
            </a:extLst>
          </p:cNvPr>
          <p:cNvSpPr txBox="1"/>
          <p:nvPr/>
        </p:nvSpPr>
        <p:spPr>
          <a:xfrm>
            <a:off x="690562" y="676186"/>
            <a:ext cx="10810875" cy="646331"/>
          </a:xfrm>
          <a:prstGeom prst="rect">
            <a:avLst/>
          </a:prstGeom>
          <a:noFill/>
        </p:spPr>
        <p:txBody>
          <a:bodyPr wrap="square">
            <a:spAutoFit/>
          </a:bodyPr>
          <a:lstStyle/>
          <a:p>
            <a:pPr algn="ctr"/>
            <a:r>
              <a:rPr lang="en" sz="18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 sa kaya vei Mosese ko Jiova, mo dodoka na ligamu vaka ki lomalagi, me yaco mai na butobuto ena vanua ko Ijipita, io me ra vakayayamo voli kina.’” </a:t>
            </a:r>
            <a:r>
              <a:rPr lang="en"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(Lako Yani 10:21)</a:t>
            </a:r>
            <a:endParaRPr lang="es-ES" sz="18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8547BB59-4904-5FBA-CCB9-B71F88664C36}"/>
              </a:ext>
            </a:extLst>
          </p:cNvPr>
          <p:cNvSpPr txBox="1"/>
          <p:nvPr/>
        </p:nvSpPr>
        <p:spPr>
          <a:xfrm>
            <a:off x="1" y="0"/>
            <a:ext cx="12191998"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4"/>
                </a:solidFill>
              </a:defRPr>
            </a:lvl1pPr>
          </a:lstStyle>
          <a:p>
            <a:r>
              <a:rPr lang="en" sz="4000" dirty="0">
                <a:solidFill>
                  <a:schemeClr val="accent3">
                    <a:lumMod val="40000"/>
                    <a:lumOff val="60000"/>
                  </a:schemeClr>
                </a:solidFill>
              </a:rPr>
              <a:t>AI KA CIWA NI MATE CA (VEIVAKARUSAI): BUTOBUTO</a:t>
            </a:r>
          </a:p>
        </p:txBody>
      </p:sp>
      <p:sp>
        <p:nvSpPr>
          <p:cNvPr id="10" name="CuadroTexto 9">
            <a:extLst>
              <a:ext uri="{FF2B5EF4-FFF2-40B4-BE49-F238E27FC236}">
                <a16:creationId xmlns:a16="http://schemas.microsoft.com/office/drawing/2014/main" id="{6A408383-1839-D338-FED0-30BEE13A4716}"/>
              </a:ext>
            </a:extLst>
          </p:cNvPr>
          <p:cNvSpPr txBox="1"/>
          <p:nvPr/>
        </p:nvSpPr>
        <p:spPr>
          <a:xfrm>
            <a:off x="224440" y="3858101"/>
            <a:ext cx="37820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 sz="2000" b="1" dirty="0">
                <a:solidFill>
                  <a:srgbClr val="626A6D"/>
                </a:solidFill>
                <a:latin typeface="Aptos" panose="02110004020202020204"/>
              </a:rPr>
              <a:t>Lako Yani</a:t>
            </a:r>
            <a:r>
              <a:rPr kumimoji="0" lang="en" sz="2000" b="1" i="0" u="none" strike="noStrike" kern="1200" cap="none" spc="0" normalizeH="0" baseline="0" noProof="0" dirty="0">
                <a:ln>
                  <a:noFill/>
                </a:ln>
                <a:solidFill>
                  <a:srgbClr val="626A6D"/>
                </a:solidFill>
                <a:effectLst/>
                <a:uLnTx/>
                <a:uFillTx/>
                <a:latin typeface="Aptos" panose="02110004020202020204"/>
                <a:ea typeface="+mn-ea"/>
                <a:cs typeface="+mn-cs"/>
              </a:rPr>
              <a:t> 10:21-29.</a:t>
            </a:r>
          </a:p>
        </p:txBody>
      </p:sp>
      <p:graphicFrame>
        <p:nvGraphicFramePr>
          <p:cNvPr id="2" name="Diagrama 1">
            <a:extLst>
              <a:ext uri="{FF2B5EF4-FFF2-40B4-BE49-F238E27FC236}">
                <a16:creationId xmlns:a16="http://schemas.microsoft.com/office/drawing/2014/main" id="{7B710B13-AE9B-7B60-645B-A8C8F8A6A822}"/>
              </a:ext>
            </a:extLst>
          </p:cNvPr>
          <p:cNvGraphicFramePr/>
          <p:nvPr>
            <p:extLst>
              <p:ext uri="{D42A27DB-BD31-4B8C-83A1-F6EECF244321}">
                <p14:modId xmlns:p14="http://schemas.microsoft.com/office/powerpoint/2010/main" val="3467098885"/>
              </p:ext>
            </p:extLst>
          </p:nvPr>
        </p:nvGraphicFramePr>
        <p:xfrm>
          <a:off x="441809" y="1503968"/>
          <a:ext cx="3368192" cy="23541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Imagen 10">
            <a:extLst>
              <a:ext uri="{FF2B5EF4-FFF2-40B4-BE49-F238E27FC236}">
                <a16:creationId xmlns:a16="http://schemas.microsoft.com/office/drawing/2014/main" id="{2240E1FD-744E-1BA6-31B7-404B377DC44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203033" y="1721470"/>
            <a:ext cx="7858224" cy="4900711"/>
          </a:xfrm>
          <a:prstGeom prst="roundRect">
            <a:avLst>
              <a:gd name="adj" fmla="val 4167"/>
            </a:avLst>
          </a:prstGeom>
          <a:solidFill>
            <a:srgbClr val="FFFFFF"/>
          </a:solidFill>
          <a:ln w="76200" cap="sq">
            <a:solidFill>
              <a:schemeClr val="accent3">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B193DC52-8702-3997-4B43-2E8559CFAE88}"/>
              </a:ext>
            </a:extLst>
          </p:cNvPr>
          <p:cNvSpPr txBox="1"/>
          <p:nvPr/>
        </p:nvSpPr>
        <p:spPr>
          <a:xfrm>
            <a:off x="224440" y="4257054"/>
            <a:ext cx="3978593"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 tu vakadua na bula e Ijipita me tolu na siga (vakavo ga e Koseni).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E solia na Kalou e dua na gauna me ra dikeva lesu na nodra bula, ia ko Fero e sega ni via kila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43507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2112D0D-E55F-AA28-4AFF-44843A5ADA00}"/>
              </a:ext>
            </a:extLst>
          </p:cNvPr>
          <p:cNvSpPr txBox="1"/>
          <p:nvPr/>
        </p:nvSpPr>
        <p:spPr>
          <a:xfrm>
            <a:off x="0" y="1612085"/>
            <a:ext cx="11869615" cy="5093702"/>
          </a:xfrm>
          <a:prstGeom prst="rect">
            <a:avLst/>
          </a:prstGeom>
          <a:noFill/>
        </p:spPr>
        <p:txBody>
          <a:bodyPr wrap="square">
            <a:spAutoFit/>
          </a:bodyPr>
          <a:lstStyle/>
          <a:p>
            <a:pPr>
              <a:spcBef>
                <a:spcPts val="600"/>
              </a:spcBef>
            </a:pPr>
            <a:r>
              <a:rPr lang="en" sz="2000" b="1" dirty="0">
                <a:latin typeface="Constantia" panose="02030602050306030303" pitchFamily="18" charset="0"/>
              </a:rPr>
              <a:t>“Ni bera ni tau, sa vakamacalataka ko Mosese na na vei mate ca vakayadua kei na veika ena cakava, me rawa kina vua na tui me vakabulai koya kevaka e digitaka. </a:t>
            </a:r>
            <a:r>
              <a:rPr lang="en-US" sz="2000" b="1" dirty="0">
                <a:latin typeface="Constantia" panose="02030602050306030303" pitchFamily="18" charset="0"/>
              </a:rPr>
              <a:t>Ni </a:t>
            </a:r>
            <a:r>
              <a:rPr lang="en-US" sz="2000" b="1" dirty="0" err="1">
                <a:latin typeface="Constantia" panose="02030602050306030303" pitchFamily="18" charset="0"/>
              </a:rPr>
              <a:t>bera</a:t>
            </a:r>
            <a:r>
              <a:rPr lang="en-US" sz="2000" b="1" dirty="0">
                <a:latin typeface="Constantia" panose="02030602050306030303" pitchFamily="18" charset="0"/>
              </a:rPr>
              <a:t> </a:t>
            </a:r>
            <a:r>
              <a:rPr lang="en-US" sz="2000" b="1" dirty="0" err="1">
                <a:latin typeface="Constantia" panose="02030602050306030303" pitchFamily="18" charset="0"/>
              </a:rPr>
              <a:t>ni</a:t>
            </a:r>
            <a:r>
              <a:rPr lang="en-US" sz="2000" b="1" dirty="0">
                <a:latin typeface="Constantia" panose="02030602050306030303" pitchFamily="18" charset="0"/>
              </a:rPr>
              <a:t> </a:t>
            </a:r>
            <a:r>
              <a:rPr lang="en-US" sz="2000" b="1" dirty="0" err="1">
                <a:latin typeface="Constantia" panose="02030602050306030303" pitchFamily="18" charset="0"/>
              </a:rPr>
              <a:t>tauca</a:t>
            </a:r>
            <a:r>
              <a:rPr lang="en-US" sz="2000" b="1" dirty="0">
                <a:latin typeface="Constantia" panose="02030602050306030303" pitchFamily="18" charset="0"/>
              </a:rPr>
              <a:t> na </a:t>
            </a:r>
            <a:r>
              <a:rPr lang="en-US" sz="2000" b="1" dirty="0" err="1">
                <a:latin typeface="Constantia" panose="02030602050306030303" pitchFamily="18" charset="0"/>
              </a:rPr>
              <a:t>veivakararawataki</a:t>
            </a:r>
            <a:r>
              <a:rPr lang="en-US" sz="2000" b="1" dirty="0">
                <a:latin typeface="Constantia" panose="02030602050306030303" pitchFamily="18" charset="0"/>
              </a:rPr>
              <a:t> </a:t>
            </a:r>
            <a:r>
              <a:rPr lang="en-US" sz="2000" b="1" dirty="0" err="1">
                <a:latin typeface="Constantia" panose="02030602050306030303" pitchFamily="18" charset="0"/>
              </a:rPr>
              <a:t>yadua</a:t>
            </a:r>
            <a:r>
              <a:rPr lang="en-US" sz="2000" b="1" dirty="0">
                <a:latin typeface="Constantia" panose="02030602050306030303" pitchFamily="18" charset="0"/>
              </a:rPr>
              <a:t>, e </a:t>
            </a:r>
            <a:r>
              <a:rPr lang="en-US" sz="2000" b="1" dirty="0" err="1">
                <a:latin typeface="Constantia" panose="02030602050306030303" pitchFamily="18" charset="0"/>
              </a:rPr>
              <a:t>dodonu</a:t>
            </a:r>
            <a:r>
              <a:rPr lang="en-US" sz="2000" b="1" dirty="0">
                <a:latin typeface="Constantia" panose="02030602050306030303" pitchFamily="18" charset="0"/>
              </a:rPr>
              <a:t> me </a:t>
            </a:r>
            <a:r>
              <a:rPr lang="en-US" sz="2000" b="1" dirty="0" err="1">
                <a:latin typeface="Constantia" panose="02030602050306030303" pitchFamily="18" charset="0"/>
              </a:rPr>
              <a:t>vakamacalataka</a:t>
            </a:r>
            <a:r>
              <a:rPr lang="en-US" sz="2000" b="1" dirty="0">
                <a:latin typeface="Constantia" panose="02030602050306030303" pitchFamily="18" charset="0"/>
              </a:rPr>
              <a:t> o Mosese na kena </a:t>
            </a:r>
            <a:r>
              <a:rPr lang="en-US" sz="2000" b="1" dirty="0" err="1">
                <a:latin typeface="Constantia" panose="02030602050306030303" pitchFamily="18" charset="0"/>
              </a:rPr>
              <a:t>ituvaki</a:t>
            </a:r>
            <a:r>
              <a:rPr lang="en-US" sz="2000" b="1" dirty="0">
                <a:latin typeface="Constantia" panose="02030602050306030303" pitchFamily="18" charset="0"/>
              </a:rPr>
              <a:t> kei na kena </a:t>
            </a:r>
            <a:r>
              <a:rPr lang="en-US" sz="2000" b="1" dirty="0" err="1">
                <a:latin typeface="Constantia" panose="02030602050306030303" pitchFamily="18" charset="0"/>
              </a:rPr>
              <a:t>itinitini</a:t>
            </a:r>
            <a:r>
              <a:rPr lang="en-US" sz="2000" b="1" dirty="0">
                <a:latin typeface="Constantia" panose="02030602050306030303" pitchFamily="18" charset="0"/>
              </a:rPr>
              <a:t>, me rawa kina </a:t>
            </a:r>
            <a:r>
              <a:rPr lang="en-US" sz="2000" b="1" dirty="0" err="1">
                <a:latin typeface="Constantia" panose="02030602050306030303" pitchFamily="18" charset="0"/>
              </a:rPr>
              <a:t>vua</a:t>
            </a:r>
            <a:r>
              <a:rPr lang="en-US" sz="2000" b="1" dirty="0">
                <a:latin typeface="Constantia" panose="02030602050306030303" pitchFamily="18" charset="0"/>
              </a:rPr>
              <a:t> na tui me </a:t>
            </a:r>
            <a:r>
              <a:rPr lang="en-US" sz="2000" b="1" dirty="0" err="1">
                <a:latin typeface="Constantia" panose="02030602050306030303" pitchFamily="18" charset="0"/>
              </a:rPr>
              <a:t>vakabulai</a:t>
            </a:r>
            <a:r>
              <a:rPr lang="en-US" sz="2000" b="1" dirty="0">
                <a:latin typeface="Constantia" panose="02030602050306030303" pitchFamily="18" charset="0"/>
              </a:rPr>
              <a:t> </a:t>
            </a:r>
            <a:r>
              <a:rPr lang="en-US" sz="2000" b="1" dirty="0" err="1">
                <a:latin typeface="Constantia" panose="02030602050306030303" pitchFamily="18" charset="0"/>
              </a:rPr>
              <a:t>koya</a:t>
            </a:r>
            <a:r>
              <a:rPr lang="en-US" sz="2000" b="1" dirty="0">
                <a:latin typeface="Constantia" panose="02030602050306030303" pitchFamily="18" charset="0"/>
              </a:rPr>
              <a:t> </a:t>
            </a:r>
            <a:r>
              <a:rPr lang="en-US" sz="2000" b="1" dirty="0" err="1">
                <a:latin typeface="Constantia" panose="02030602050306030303" pitchFamily="18" charset="0"/>
              </a:rPr>
              <a:t>ke</a:t>
            </a:r>
            <a:r>
              <a:rPr lang="en-US" sz="2000" b="1" dirty="0">
                <a:latin typeface="Constantia" panose="02030602050306030303" pitchFamily="18" charset="0"/>
              </a:rPr>
              <a:t> </a:t>
            </a:r>
            <a:r>
              <a:rPr lang="en-US" sz="2000" b="1" dirty="0" err="1">
                <a:latin typeface="Constantia" panose="02030602050306030303" pitchFamily="18" charset="0"/>
              </a:rPr>
              <a:t>vinakata</a:t>
            </a:r>
            <a:r>
              <a:rPr lang="en-US" sz="2000" b="1" dirty="0">
                <a:latin typeface="Constantia" panose="02030602050306030303" pitchFamily="18" charset="0"/>
              </a:rPr>
              <a:t>. </a:t>
            </a:r>
          </a:p>
          <a:p>
            <a:pPr algn="ctr">
              <a:spcBef>
                <a:spcPts val="600"/>
              </a:spcBef>
            </a:pPr>
            <a:r>
              <a:rPr lang="en-US" sz="2000" b="1" dirty="0">
                <a:latin typeface="Constantia" panose="02030602050306030303" pitchFamily="18" charset="0"/>
              </a:rPr>
              <a:t>Na </a:t>
            </a:r>
            <a:r>
              <a:rPr lang="en-US" sz="2000" b="1" dirty="0" err="1">
                <a:latin typeface="Constantia" panose="02030602050306030303" pitchFamily="18" charset="0"/>
              </a:rPr>
              <a:t>veivakararawataki</a:t>
            </a:r>
            <a:r>
              <a:rPr lang="en-US" sz="2000" b="1" dirty="0">
                <a:latin typeface="Constantia" panose="02030602050306030303" pitchFamily="18" charset="0"/>
              </a:rPr>
              <a:t> </a:t>
            </a:r>
            <a:r>
              <a:rPr lang="en-US" sz="2000" b="1" dirty="0" err="1">
                <a:latin typeface="Constantia" panose="02030602050306030303" pitchFamily="18" charset="0"/>
              </a:rPr>
              <a:t>kece</a:t>
            </a:r>
            <a:r>
              <a:rPr lang="en-US" sz="2000" b="1" dirty="0">
                <a:latin typeface="Constantia" panose="02030602050306030303" pitchFamily="18" charset="0"/>
              </a:rPr>
              <a:t> e </a:t>
            </a:r>
            <a:r>
              <a:rPr lang="en-US" sz="2000" b="1" dirty="0" err="1">
                <a:latin typeface="Constantia" panose="02030602050306030303" pitchFamily="18" charset="0"/>
              </a:rPr>
              <a:t>sega</a:t>
            </a:r>
            <a:r>
              <a:rPr lang="en-US" sz="2000" b="1" dirty="0">
                <a:latin typeface="Constantia" panose="02030602050306030303" pitchFamily="18" charset="0"/>
              </a:rPr>
              <a:t> </a:t>
            </a:r>
            <a:r>
              <a:rPr lang="en-US" sz="2000" b="1" dirty="0" err="1">
                <a:latin typeface="Constantia" panose="02030602050306030303" pitchFamily="18" charset="0"/>
              </a:rPr>
              <a:t>ni</a:t>
            </a:r>
            <a:r>
              <a:rPr lang="en-US" sz="2000" b="1" dirty="0">
                <a:latin typeface="Constantia" panose="02030602050306030303" pitchFamily="18" charset="0"/>
              </a:rPr>
              <a:t> </a:t>
            </a:r>
            <a:r>
              <a:rPr lang="en-US" sz="2000" b="1" dirty="0" err="1">
                <a:latin typeface="Constantia" panose="02030602050306030303" pitchFamily="18" charset="0"/>
              </a:rPr>
              <a:t>ciqoma</a:t>
            </a:r>
            <a:r>
              <a:rPr lang="en-US" sz="2000" b="1" dirty="0">
                <a:latin typeface="Constantia" panose="02030602050306030303" pitchFamily="18" charset="0"/>
              </a:rPr>
              <a:t> ena </a:t>
            </a:r>
            <a:r>
              <a:rPr lang="en-US" sz="2000" b="1" dirty="0" err="1">
                <a:latin typeface="Constantia" panose="02030602050306030303" pitchFamily="18" charset="0"/>
              </a:rPr>
              <a:t>qai</a:t>
            </a:r>
            <a:r>
              <a:rPr lang="en-US" sz="2000" b="1" dirty="0">
                <a:latin typeface="Constantia" panose="02030602050306030303" pitchFamily="18" charset="0"/>
              </a:rPr>
              <a:t> muri mai e dua tale na </a:t>
            </a:r>
            <a:r>
              <a:rPr lang="en-US" sz="2000" b="1" dirty="0" err="1">
                <a:latin typeface="Constantia" panose="02030602050306030303" pitchFamily="18" charset="0"/>
              </a:rPr>
              <a:t>veivakararawataki</a:t>
            </a:r>
            <a:r>
              <a:rPr lang="en-US" sz="2000" b="1" dirty="0">
                <a:latin typeface="Constantia" panose="02030602050306030303" pitchFamily="18" charset="0"/>
              </a:rPr>
              <a:t> </a:t>
            </a:r>
            <a:r>
              <a:rPr lang="en-US" sz="2000" b="1" dirty="0" err="1">
                <a:latin typeface="Constantia" panose="02030602050306030303" pitchFamily="18" charset="0"/>
              </a:rPr>
              <a:t>kaukaua</a:t>
            </a:r>
            <a:r>
              <a:rPr lang="en-US" sz="2000" b="1" dirty="0">
                <a:latin typeface="Constantia" panose="02030602050306030303" pitchFamily="18" charset="0"/>
              </a:rPr>
              <a:t>, me </a:t>
            </a:r>
            <a:r>
              <a:rPr lang="en-US" sz="2000" b="1" dirty="0" err="1">
                <a:latin typeface="Constantia" panose="02030602050306030303" pitchFamily="18" charset="0"/>
              </a:rPr>
              <a:t>yacova</a:t>
            </a:r>
            <a:r>
              <a:rPr lang="en-US" sz="2000" b="1" dirty="0">
                <a:latin typeface="Constantia" panose="02030602050306030303" pitchFamily="18" charset="0"/>
              </a:rPr>
              <a:t> </a:t>
            </a:r>
            <a:r>
              <a:rPr lang="en-US" sz="2000" b="1" dirty="0" err="1">
                <a:latin typeface="Constantia" panose="02030602050306030303" pitchFamily="18" charset="0"/>
              </a:rPr>
              <a:t>ni</a:t>
            </a:r>
            <a:r>
              <a:rPr lang="en-US" sz="2000" b="1" dirty="0">
                <a:latin typeface="Constantia" panose="02030602050306030303" pitchFamily="18" charset="0"/>
              </a:rPr>
              <a:t> </a:t>
            </a:r>
            <a:r>
              <a:rPr lang="en-US" sz="2000" b="1" dirty="0" err="1">
                <a:latin typeface="Constantia" panose="02030602050306030303" pitchFamily="18" charset="0"/>
              </a:rPr>
              <a:t>sa</a:t>
            </a:r>
            <a:r>
              <a:rPr lang="en-US" sz="2000" b="1" dirty="0">
                <a:latin typeface="Constantia" panose="02030602050306030303" pitchFamily="18" charset="0"/>
              </a:rPr>
              <a:t> </a:t>
            </a:r>
            <a:r>
              <a:rPr lang="en-US" sz="2000" b="1" dirty="0" err="1">
                <a:latin typeface="Constantia" panose="02030602050306030303" pitchFamily="18" charset="0"/>
              </a:rPr>
              <a:t>vakamalumalumutaki</a:t>
            </a:r>
            <a:r>
              <a:rPr lang="en-US" sz="2000" b="1" dirty="0">
                <a:latin typeface="Constantia" panose="02030602050306030303" pitchFamily="18" charset="0"/>
              </a:rPr>
              <a:t> na </a:t>
            </a:r>
            <a:r>
              <a:rPr lang="en-US" sz="2000" b="1" dirty="0" err="1">
                <a:latin typeface="Constantia" panose="02030602050306030303" pitchFamily="18" charset="0"/>
              </a:rPr>
              <a:t>yalona</a:t>
            </a:r>
            <a:r>
              <a:rPr lang="en-US" sz="2000" b="1" dirty="0">
                <a:latin typeface="Constantia" panose="02030602050306030303" pitchFamily="18" charset="0"/>
              </a:rPr>
              <a:t> </a:t>
            </a:r>
            <a:r>
              <a:rPr lang="en-US" sz="2000" b="1" dirty="0" err="1">
                <a:latin typeface="Constantia" panose="02030602050306030303" pitchFamily="18" charset="0"/>
              </a:rPr>
              <a:t>dokadoka</a:t>
            </a:r>
            <a:r>
              <a:rPr lang="en-US" sz="2000" b="1" dirty="0">
                <a:latin typeface="Constantia" panose="02030602050306030303" pitchFamily="18" charset="0"/>
              </a:rPr>
              <a:t>, </a:t>
            </a:r>
            <a:r>
              <a:rPr lang="en-US" sz="2000" b="1" dirty="0" err="1">
                <a:latin typeface="Constantia" panose="02030602050306030303" pitchFamily="18" charset="0"/>
              </a:rPr>
              <a:t>qai</a:t>
            </a:r>
            <a:r>
              <a:rPr lang="en-US" sz="2000" b="1" dirty="0">
                <a:latin typeface="Constantia" panose="02030602050306030303" pitchFamily="18" charset="0"/>
              </a:rPr>
              <a:t> </a:t>
            </a:r>
            <a:r>
              <a:rPr lang="en-US" sz="2000" b="1" dirty="0" err="1">
                <a:latin typeface="Constantia" panose="02030602050306030303" pitchFamily="18" charset="0"/>
              </a:rPr>
              <a:t>vakadinata</a:t>
            </a:r>
            <a:r>
              <a:rPr lang="en-US" sz="2000" b="1" dirty="0">
                <a:latin typeface="Constantia" panose="02030602050306030303" pitchFamily="18" charset="0"/>
              </a:rPr>
              <a:t> </a:t>
            </a:r>
            <a:r>
              <a:rPr lang="en-US" sz="2000" b="1" dirty="0" err="1">
                <a:latin typeface="Constantia" panose="02030602050306030303" pitchFamily="18" charset="0"/>
              </a:rPr>
              <a:t>ni</a:t>
            </a:r>
            <a:r>
              <a:rPr lang="en-US" sz="2000" b="1" dirty="0">
                <a:latin typeface="Constantia" panose="02030602050306030303" pitchFamily="18" charset="0"/>
              </a:rPr>
              <a:t> Kalou </a:t>
            </a:r>
            <a:r>
              <a:rPr lang="en-US" sz="2000" b="1" dirty="0" err="1">
                <a:latin typeface="Constantia" panose="02030602050306030303" pitchFamily="18" charset="0"/>
              </a:rPr>
              <a:t>dina</a:t>
            </a:r>
            <a:r>
              <a:rPr lang="en-US" sz="2000" b="1" dirty="0">
                <a:latin typeface="Constantia" panose="02030602050306030303" pitchFamily="18" charset="0"/>
              </a:rPr>
              <a:t> </a:t>
            </a:r>
            <a:r>
              <a:rPr lang="en-US" sz="2000" b="1" dirty="0" err="1">
                <a:latin typeface="Constantia" panose="02030602050306030303" pitchFamily="18" charset="0"/>
              </a:rPr>
              <a:t>qai</a:t>
            </a:r>
            <a:r>
              <a:rPr lang="en-US" sz="2000" b="1" dirty="0">
                <a:latin typeface="Constantia" panose="02030602050306030303" pitchFamily="18" charset="0"/>
              </a:rPr>
              <a:t> </a:t>
            </a:r>
            <a:r>
              <a:rPr lang="en-US" sz="2000" b="1" dirty="0" err="1">
                <a:latin typeface="Constantia" panose="02030602050306030303" pitchFamily="18" charset="0"/>
              </a:rPr>
              <a:t>bula</a:t>
            </a:r>
            <a:r>
              <a:rPr lang="en-US" sz="2000" b="1" dirty="0">
                <a:latin typeface="Constantia" panose="02030602050306030303" pitchFamily="18" charset="0"/>
              </a:rPr>
              <a:t> o </a:t>
            </a:r>
            <a:r>
              <a:rPr lang="en-US" sz="2000" b="1" dirty="0" err="1">
                <a:latin typeface="Constantia" panose="02030602050306030303" pitchFamily="18" charset="0"/>
              </a:rPr>
              <a:t>koya</a:t>
            </a:r>
            <a:r>
              <a:rPr lang="en-US" sz="2000" b="1" dirty="0">
                <a:latin typeface="Constantia" panose="02030602050306030303" pitchFamily="18" charset="0"/>
              </a:rPr>
              <a:t> e </a:t>
            </a:r>
            <a:r>
              <a:rPr lang="en-US" sz="2000" b="1" dirty="0" err="1">
                <a:latin typeface="Constantia" panose="02030602050306030303" pitchFamily="18" charset="0"/>
              </a:rPr>
              <a:t>bulia</a:t>
            </a:r>
            <a:r>
              <a:rPr lang="en-US" sz="2000" b="1" dirty="0">
                <a:latin typeface="Constantia" panose="02030602050306030303" pitchFamily="18" charset="0"/>
              </a:rPr>
              <a:t> na </a:t>
            </a:r>
            <a:r>
              <a:rPr lang="en-US" sz="2000" b="1" dirty="0" err="1">
                <a:latin typeface="Constantia" panose="02030602050306030303" pitchFamily="18" charset="0"/>
              </a:rPr>
              <a:t>lomalagi</a:t>
            </a:r>
            <a:r>
              <a:rPr lang="en-US" sz="2000" b="1" dirty="0">
                <a:latin typeface="Constantia" panose="02030602050306030303" pitchFamily="18" charset="0"/>
              </a:rPr>
              <a:t> kei na </a:t>
            </a:r>
            <a:r>
              <a:rPr lang="en-US" sz="2000" b="1" dirty="0" err="1">
                <a:latin typeface="Constantia" panose="02030602050306030303" pitchFamily="18" charset="0"/>
              </a:rPr>
              <a:t>vuravura</a:t>
            </a:r>
            <a:r>
              <a:rPr lang="en-US" sz="2000" b="1" dirty="0">
                <a:latin typeface="Constantia" panose="02030602050306030303" pitchFamily="18" charset="0"/>
              </a:rPr>
              <a:t>. Ena </a:t>
            </a:r>
            <a:r>
              <a:rPr lang="en-US" sz="2000" b="1" dirty="0" err="1">
                <a:latin typeface="Constantia" panose="02030602050306030303" pitchFamily="18" charset="0"/>
              </a:rPr>
              <a:t>solia</a:t>
            </a:r>
            <a:r>
              <a:rPr lang="en-US" sz="2000" b="1" dirty="0">
                <a:latin typeface="Constantia" panose="02030602050306030303" pitchFamily="18" charset="0"/>
              </a:rPr>
              <a:t> na Turaga vei </a:t>
            </a:r>
            <a:r>
              <a:rPr lang="en-US" sz="2000" b="1" dirty="0" err="1">
                <a:latin typeface="Constantia" panose="02030602050306030303" pitchFamily="18" charset="0"/>
              </a:rPr>
              <a:t>ira</a:t>
            </a:r>
            <a:r>
              <a:rPr lang="en-US" sz="2000" b="1" dirty="0">
                <a:latin typeface="Constantia" panose="02030602050306030303" pitchFamily="18" charset="0"/>
              </a:rPr>
              <a:t> na kai </a:t>
            </a:r>
            <a:r>
              <a:rPr lang="en-US" sz="2000" b="1" dirty="0" err="1">
                <a:latin typeface="Constantia" panose="02030602050306030303" pitchFamily="18" charset="0"/>
              </a:rPr>
              <a:t>Ijipita</a:t>
            </a:r>
            <a:r>
              <a:rPr lang="en-US" sz="2000" b="1" dirty="0">
                <a:latin typeface="Constantia" panose="02030602050306030303" pitchFamily="18" charset="0"/>
              </a:rPr>
              <a:t> na </a:t>
            </a:r>
            <a:r>
              <a:rPr lang="en-US" sz="2000" b="1" dirty="0" err="1">
                <a:latin typeface="Constantia" panose="02030602050306030303" pitchFamily="18" charset="0"/>
              </a:rPr>
              <a:t>gauna</a:t>
            </a:r>
            <a:r>
              <a:rPr lang="en-US" sz="2000" b="1" dirty="0">
                <a:latin typeface="Constantia" panose="02030602050306030303" pitchFamily="18" charset="0"/>
              </a:rPr>
              <a:t> </a:t>
            </a:r>
            <a:r>
              <a:rPr lang="en-US" sz="2000" b="1" dirty="0" err="1">
                <a:latin typeface="Constantia" panose="02030602050306030303" pitchFamily="18" charset="0"/>
              </a:rPr>
              <a:t>mera</a:t>
            </a:r>
            <a:r>
              <a:rPr lang="en-US" sz="2000" b="1" dirty="0">
                <a:latin typeface="Constantia" panose="02030602050306030303" pitchFamily="18" charset="0"/>
              </a:rPr>
              <a:t> </a:t>
            </a:r>
            <a:r>
              <a:rPr lang="en-US" sz="2000" b="1" dirty="0" err="1">
                <a:latin typeface="Constantia" panose="02030602050306030303" pitchFamily="18" charset="0"/>
              </a:rPr>
              <a:t>raica</a:t>
            </a:r>
            <a:r>
              <a:rPr lang="en-US" sz="2000" b="1" dirty="0">
                <a:latin typeface="Constantia" panose="02030602050306030303" pitchFamily="18" charset="0"/>
              </a:rPr>
              <a:t> kina na ka wale </a:t>
            </a:r>
            <a:r>
              <a:rPr lang="en-US" sz="2000" b="1" dirty="0" err="1">
                <a:latin typeface="Constantia" panose="02030602050306030303" pitchFamily="18" charset="0"/>
              </a:rPr>
              <a:t>ni</a:t>
            </a:r>
            <a:r>
              <a:rPr lang="en-US" sz="2000" b="1" dirty="0">
                <a:latin typeface="Constantia" panose="02030602050306030303" pitchFamily="18" charset="0"/>
              </a:rPr>
              <a:t> </a:t>
            </a:r>
            <a:r>
              <a:rPr lang="en-US" sz="2000" b="1" dirty="0" err="1">
                <a:latin typeface="Constantia" panose="02030602050306030303" pitchFamily="18" charset="0"/>
              </a:rPr>
              <a:t>nodra</a:t>
            </a:r>
            <a:r>
              <a:rPr lang="en-US" sz="2000" b="1" dirty="0">
                <a:latin typeface="Constantia" panose="02030602050306030303" pitchFamily="18" charset="0"/>
              </a:rPr>
              <a:t> vuku na </a:t>
            </a:r>
            <a:r>
              <a:rPr lang="en-US" sz="2000" b="1" dirty="0" err="1">
                <a:latin typeface="Constantia" panose="02030602050306030303" pitchFamily="18" charset="0"/>
              </a:rPr>
              <a:t>nodra</a:t>
            </a:r>
            <a:r>
              <a:rPr lang="en-US" sz="2000" b="1" dirty="0">
                <a:latin typeface="Constantia" panose="02030602050306030303" pitchFamily="18" charset="0"/>
              </a:rPr>
              <a:t> </a:t>
            </a:r>
            <a:r>
              <a:rPr lang="en-US" sz="2000" b="1" dirty="0" err="1">
                <a:latin typeface="Constantia" panose="02030602050306030303" pitchFamily="18" charset="0"/>
              </a:rPr>
              <a:t>tamata</a:t>
            </a:r>
            <a:r>
              <a:rPr lang="en-US" sz="2000" b="1" dirty="0">
                <a:latin typeface="Constantia" panose="02030602050306030303" pitchFamily="18" charset="0"/>
              </a:rPr>
              <a:t> </a:t>
            </a:r>
            <a:r>
              <a:rPr lang="en-US" sz="2000" b="1" dirty="0" err="1">
                <a:latin typeface="Constantia" panose="02030602050306030303" pitchFamily="18" charset="0"/>
              </a:rPr>
              <a:t>qaqa</a:t>
            </a:r>
            <a:r>
              <a:rPr lang="en-US" sz="2000" b="1" dirty="0">
                <a:latin typeface="Constantia" panose="02030602050306030303" pitchFamily="18" charset="0"/>
              </a:rPr>
              <a:t>, kei na </a:t>
            </a:r>
            <a:r>
              <a:rPr lang="en-US" sz="2000" b="1" dirty="0" err="1">
                <a:latin typeface="Constantia" panose="02030602050306030303" pitchFamily="18" charset="0"/>
              </a:rPr>
              <a:t>malumalumu</a:t>
            </a:r>
            <a:r>
              <a:rPr lang="en-US" sz="2000" b="1" dirty="0">
                <a:latin typeface="Constantia" panose="02030602050306030303" pitchFamily="18" charset="0"/>
              </a:rPr>
              <a:t> </a:t>
            </a:r>
            <a:r>
              <a:rPr lang="en-US" sz="2000" b="1" dirty="0" err="1">
                <a:latin typeface="Constantia" panose="02030602050306030303" pitchFamily="18" charset="0"/>
              </a:rPr>
              <a:t>ni</a:t>
            </a:r>
            <a:r>
              <a:rPr lang="en-US" sz="2000" b="1" dirty="0">
                <a:latin typeface="Constantia" panose="02030602050306030303" pitchFamily="18" charset="0"/>
              </a:rPr>
              <a:t> </a:t>
            </a:r>
            <a:r>
              <a:rPr lang="en-US" sz="2000" b="1" dirty="0" err="1">
                <a:latin typeface="Constantia" panose="02030602050306030303" pitchFamily="18" charset="0"/>
              </a:rPr>
              <a:t>nodra</a:t>
            </a:r>
            <a:r>
              <a:rPr lang="en-US" sz="2000" b="1" dirty="0">
                <a:latin typeface="Constantia" panose="02030602050306030303" pitchFamily="18" charset="0"/>
              </a:rPr>
              <a:t> </a:t>
            </a:r>
            <a:r>
              <a:rPr lang="en-US" sz="2000" b="1" dirty="0" err="1">
                <a:latin typeface="Constantia" panose="02030602050306030303" pitchFamily="18" charset="0"/>
              </a:rPr>
              <a:t>kaukaua</a:t>
            </a:r>
            <a:r>
              <a:rPr lang="en-US" sz="2000" b="1" dirty="0">
                <a:latin typeface="Constantia" panose="02030602050306030303" pitchFamily="18" charset="0"/>
              </a:rPr>
              <a:t> na </a:t>
            </a:r>
            <a:r>
              <a:rPr lang="en-US" sz="2000" b="1" dirty="0" err="1">
                <a:latin typeface="Constantia" panose="02030602050306030303" pitchFamily="18" charset="0"/>
              </a:rPr>
              <a:t>nodra</a:t>
            </a:r>
            <a:r>
              <a:rPr lang="en-US" sz="2000" b="1" dirty="0">
                <a:latin typeface="Constantia" panose="02030602050306030303" pitchFamily="18" charset="0"/>
              </a:rPr>
              <a:t> </a:t>
            </a:r>
            <a:r>
              <a:rPr lang="en-US" sz="2000" b="1" dirty="0" err="1">
                <a:latin typeface="Constantia" panose="02030602050306030303" pitchFamily="18" charset="0"/>
              </a:rPr>
              <a:t>kalou</a:t>
            </a:r>
            <a:r>
              <a:rPr lang="en-US" sz="2000" b="1" dirty="0">
                <a:latin typeface="Constantia" panose="02030602050306030303" pitchFamily="18" charset="0"/>
              </a:rPr>
              <a:t>, </a:t>
            </a:r>
            <a:r>
              <a:rPr lang="en-US" sz="2000" b="1" dirty="0" err="1">
                <a:latin typeface="Constantia" panose="02030602050306030303" pitchFamily="18" charset="0"/>
              </a:rPr>
              <a:t>nira</a:t>
            </a:r>
            <a:r>
              <a:rPr lang="en-US" sz="2000" b="1" dirty="0">
                <a:latin typeface="Constantia" panose="02030602050306030303" pitchFamily="18" charset="0"/>
              </a:rPr>
              <a:t> </a:t>
            </a:r>
            <a:r>
              <a:rPr lang="en-US" sz="2000" b="1" dirty="0" err="1">
                <a:latin typeface="Constantia" panose="02030602050306030303" pitchFamily="18" charset="0"/>
              </a:rPr>
              <a:t>saqata</a:t>
            </a:r>
            <a:r>
              <a:rPr lang="en-US" sz="2000" b="1" dirty="0">
                <a:latin typeface="Constantia" panose="02030602050306030303" pitchFamily="18" charset="0"/>
              </a:rPr>
              <a:t> na </a:t>
            </a:r>
            <a:r>
              <a:rPr lang="en-US" sz="2000" b="1" dirty="0" err="1">
                <a:latin typeface="Constantia" panose="02030602050306030303" pitchFamily="18" charset="0"/>
              </a:rPr>
              <a:t>ivakaro</a:t>
            </a:r>
            <a:r>
              <a:rPr lang="en-US" sz="2000" b="1" dirty="0">
                <a:latin typeface="Constantia" panose="02030602050306030303" pitchFamily="18" charset="0"/>
              </a:rPr>
              <a:t> </a:t>
            </a:r>
            <a:r>
              <a:rPr lang="en-US" sz="2000" b="1" dirty="0" err="1">
                <a:latin typeface="Constantia" panose="02030602050306030303" pitchFamily="18" charset="0"/>
              </a:rPr>
              <a:t>i</a:t>
            </a:r>
            <a:r>
              <a:rPr lang="en-US" sz="2000" b="1" dirty="0">
                <a:latin typeface="Constantia" panose="02030602050306030303" pitchFamily="18" charset="0"/>
              </a:rPr>
              <a:t> </a:t>
            </a:r>
            <a:r>
              <a:rPr lang="en-US" sz="2000" b="1" dirty="0" err="1">
                <a:latin typeface="Constantia" panose="02030602050306030303" pitchFamily="18" charset="0"/>
              </a:rPr>
              <a:t>Jiova</a:t>
            </a:r>
            <a:r>
              <a:rPr lang="en-US" sz="2000" b="1" dirty="0">
                <a:latin typeface="Constantia" panose="02030602050306030303" pitchFamily="18" charset="0"/>
              </a:rPr>
              <a:t>. Ena </a:t>
            </a:r>
            <a:r>
              <a:rPr lang="en-US" sz="2000" b="1" dirty="0" err="1">
                <a:latin typeface="Constantia" panose="02030602050306030303" pitchFamily="18" charset="0"/>
              </a:rPr>
              <a:t>solia</a:t>
            </a:r>
            <a:r>
              <a:rPr lang="en-US" sz="2000" b="1" dirty="0">
                <a:latin typeface="Constantia" panose="02030602050306030303" pitchFamily="18" charset="0"/>
              </a:rPr>
              <a:t> na Turaga vei </a:t>
            </a:r>
            <a:r>
              <a:rPr lang="en-US" sz="2000" b="1" dirty="0" err="1">
                <a:latin typeface="Constantia" panose="02030602050306030303" pitchFamily="18" charset="0"/>
              </a:rPr>
              <a:t>ira</a:t>
            </a:r>
            <a:r>
              <a:rPr lang="en-US" sz="2000" b="1" dirty="0">
                <a:latin typeface="Constantia" panose="02030602050306030303" pitchFamily="18" charset="0"/>
              </a:rPr>
              <a:t> na kai </a:t>
            </a:r>
            <a:r>
              <a:rPr lang="en-US" sz="2000" b="1" dirty="0" err="1">
                <a:latin typeface="Constantia" panose="02030602050306030303" pitchFamily="18" charset="0"/>
              </a:rPr>
              <a:t>Ijipita</a:t>
            </a:r>
            <a:r>
              <a:rPr lang="en-US" sz="2000" b="1" dirty="0">
                <a:latin typeface="Constantia" panose="02030602050306030303" pitchFamily="18" charset="0"/>
              </a:rPr>
              <a:t> na </a:t>
            </a:r>
            <a:r>
              <a:rPr lang="en-US" sz="2000" b="1" dirty="0" err="1">
                <a:latin typeface="Constantia" panose="02030602050306030303" pitchFamily="18" charset="0"/>
              </a:rPr>
              <a:t>madigi</a:t>
            </a:r>
            <a:r>
              <a:rPr lang="en-US" sz="2000" b="1" dirty="0">
                <a:latin typeface="Constantia" panose="02030602050306030303" pitchFamily="18" charset="0"/>
              </a:rPr>
              <a:t> </a:t>
            </a:r>
            <a:r>
              <a:rPr lang="en-US" sz="2000" b="1" dirty="0" err="1">
                <a:latin typeface="Constantia" panose="02030602050306030303" pitchFamily="18" charset="0"/>
              </a:rPr>
              <a:t>mera</a:t>
            </a:r>
            <a:r>
              <a:rPr lang="en-US" sz="2000" b="1" dirty="0">
                <a:latin typeface="Constantia" panose="02030602050306030303" pitchFamily="18" charset="0"/>
              </a:rPr>
              <a:t> </a:t>
            </a:r>
            <a:r>
              <a:rPr lang="en-US" sz="2000" b="1" dirty="0" err="1">
                <a:latin typeface="Constantia" panose="02030602050306030303" pitchFamily="18" charset="0"/>
              </a:rPr>
              <a:t>raica</a:t>
            </a:r>
            <a:r>
              <a:rPr lang="en-US" sz="2000" b="1" dirty="0">
                <a:latin typeface="Constantia" panose="02030602050306030303" pitchFamily="18" charset="0"/>
              </a:rPr>
              <a:t> kina na </a:t>
            </a:r>
            <a:r>
              <a:rPr lang="en-US" sz="2000" b="1" dirty="0" err="1">
                <a:latin typeface="Constantia" panose="02030602050306030303" pitchFamily="18" charset="0"/>
              </a:rPr>
              <a:t>tawayaga</a:t>
            </a:r>
            <a:r>
              <a:rPr lang="en-US" sz="2000" b="1" dirty="0">
                <a:latin typeface="Constantia" panose="02030602050306030303" pitchFamily="18" charset="0"/>
              </a:rPr>
              <a:t> </a:t>
            </a:r>
            <a:r>
              <a:rPr lang="en-US" sz="2000" b="1" dirty="0" err="1">
                <a:latin typeface="Constantia" panose="02030602050306030303" pitchFamily="18" charset="0"/>
              </a:rPr>
              <a:t>ni</a:t>
            </a:r>
            <a:r>
              <a:rPr lang="en-US" sz="2000" b="1" dirty="0">
                <a:latin typeface="Constantia" panose="02030602050306030303" pitchFamily="18" charset="0"/>
              </a:rPr>
              <a:t> </a:t>
            </a:r>
            <a:r>
              <a:rPr lang="en-US" sz="2000" b="1" dirty="0" err="1">
                <a:latin typeface="Constantia" panose="02030602050306030303" pitchFamily="18" charset="0"/>
              </a:rPr>
              <a:t>nodra</a:t>
            </a:r>
            <a:r>
              <a:rPr lang="en-US" sz="2000" b="1" dirty="0">
                <a:latin typeface="Constantia" panose="02030602050306030303" pitchFamily="18" charset="0"/>
              </a:rPr>
              <a:t> vuku na </a:t>
            </a:r>
            <a:r>
              <a:rPr lang="en-US" sz="2000" b="1" dirty="0" err="1">
                <a:latin typeface="Constantia" panose="02030602050306030303" pitchFamily="18" charset="0"/>
              </a:rPr>
              <a:t>nodra</a:t>
            </a:r>
            <a:r>
              <a:rPr lang="en-US" sz="2000" b="1" dirty="0">
                <a:latin typeface="Constantia" panose="02030602050306030303" pitchFamily="18" charset="0"/>
              </a:rPr>
              <a:t> </a:t>
            </a:r>
            <a:r>
              <a:rPr lang="en-US" sz="2000" b="1" dirty="0" err="1">
                <a:latin typeface="Constantia" panose="02030602050306030303" pitchFamily="18" charset="0"/>
              </a:rPr>
              <a:t>tamata</a:t>
            </a:r>
            <a:r>
              <a:rPr lang="en-US" sz="2000" b="1" dirty="0">
                <a:latin typeface="Constantia" panose="02030602050306030303" pitchFamily="18" charset="0"/>
              </a:rPr>
              <a:t> </a:t>
            </a:r>
            <a:r>
              <a:rPr lang="en-US" sz="2000" b="1" dirty="0" err="1">
                <a:latin typeface="Constantia" panose="02030602050306030303" pitchFamily="18" charset="0"/>
              </a:rPr>
              <a:t>qaqa</a:t>
            </a:r>
            <a:r>
              <a:rPr lang="en-US" sz="2000" b="1" dirty="0">
                <a:latin typeface="Constantia" panose="02030602050306030303" pitchFamily="18" charset="0"/>
              </a:rPr>
              <a:t>, kei na </a:t>
            </a:r>
            <a:r>
              <a:rPr lang="en-US" sz="2000" b="1" dirty="0" err="1">
                <a:latin typeface="Constantia" panose="02030602050306030303" pitchFamily="18" charset="0"/>
              </a:rPr>
              <a:t>malumalumu</a:t>
            </a:r>
            <a:r>
              <a:rPr lang="en-US" sz="2000" b="1" dirty="0">
                <a:latin typeface="Constantia" panose="02030602050306030303" pitchFamily="18" charset="0"/>
              </a:rPr>
              <a:t> </a:t>
            </a:r>
            <a:r>
              <a:rPr lang="en-US" sz="2000" b="1" dirty="0" err="1">
                <a:latin typeface="Constantia" panose="02030602050306030303" pitchFamily="18" charset="0"/>
              </a:rPr>
              <a:t>ni</a:t>
            </a:r>
            <a:r>
              <a:rPr lang="en-US" sz="2000" b="1" dirty="0">
                <a:latin typeface="Constantia" panose="02030602050306030303" pitchFamily="18" charset="0"/>
              </a:rPr>
              <a:t> </a:t>
            </a:r>
            <a:r>
              <a:rPr lang="en-US" sz="2000" b="1" dirty="0" err="1">
                <a:latin typeface="Constantia" panose="02030602050306030303" pitchFamily="18" charset="0"/>
              </a:rPr>
              <a:t>nodra</a:t>
            </a:r>
            <a:r>
              <a:rPr lang="en-US" sz="2000" b="1" dirty="0">
                <a:latin typeface="Constantia" panose="02030602050306030303" pitchFamily="18" charset="0"/>
              </a:rPr>
              <a:t> </a:t>
            </a:r>
            <a:r>
              <a:rPr lang="en-US" sz="2000" b="1" dirty="0" err="1">
                <a:latin typeface="Constantia" panose="02030602050306030303" pitchFamily="18" charset="0"/>
              </a:rPr>
              <a:t>kaukaua</a:t>
            </a:r>
            <a:r>
              <a:rPr lang="en-US" sz="2000" b="1" dirty="0">
                <a:latin typeface="Constantia" panose="02030602050306030303" pitchFamily="18" charset="0"/>
              </a:rPr>
              <a:t> na </a:t>
            </a:r>
            <a:r>
              <a:rPr lang="en-US" sz="2000" b="1" dirty="0" err="1">
                <a:latin typeface="Constantia" panose="02030602050306030303" pitchFamily="18" charset="0"/>
              </a:rPr>
              <a:t>nodra</a:t>
            </a:r>
            <a:r>
              <a:rPr lang="en-US" sz="2000" b="1" dirty="0">
                <a:latin typeface="Constantia" panose="02030602050306030303" pitchFamily="18" charset="0"/>
              </a:rPr>
              <a:t> </a:t>
            </a:r>
            <a:r>
              <a:rPr lang="en-US" sz="2000" b="1" dirty="0" err="1">
                <a:latin typeface="Constantia" panose="02030602050306030303" pitchFamily="18" charset="0"/>
              </a:rPr>
              <a:t>kalou</a:t>
            </a:r>
            <a:r>
              <a:rPr lang="en-US" sz="2000" b="1" dirty="0">
                <a:latin typeface="Constantia" panose="02030602050306030303" pitchFamily="18" charset="0"/>
              </a:rPr>
              <a:t>, </a:t>
            </a:r>
            <a:r>
              <a:rPr lang="en-US" sz="2000" b="1" dirty="0" err="1">
                <a:latin typeface="Constantia" panose="02030602050306030303" pitchFamily="18" charset="0"/>
              </a:rPr>
              <a:t>nira</a:t>
            </a:r>
            <a:r>
              <a:rPr lang="en-US" sz="2000" b="1" dirty="0">
                <a:latin typeface="Constantia" panose="02030602050306030303" pitchFamily="18" charset="0"/>
              </a:rPr>
              <a:t> </a:t>
            </a:r>
            <a:r>
              <a:rPr lang="en-US" sz="2000" b="1" dirty="0" err="1">
                <a:latin typeface="Constantia" panose="02030602050306030303" pitchFamily="18" charset="0"/>
              </a:rPr>
              <a:t>saqata</a:t>
            </a:r>
            <a:r>
              <a:rPr lang="en-US" sz="2000" b="1" dirty="0">
                <a:latin typeface="Constantia" panose="02030602050306030303" pitchFamily="18" charset="0"/>
              </a:rPr>
              <a:t> na </a:t>
            </a:r>
            <a:r>
              <a:rPr lang="en-US" sz="2000" b="1" dirty="0" err="1">
                <a:latin typeface="Constantia" panose="02030602050306030303" pitchFamily="18" charset="0"/>
              </a:rPr>
              <a:t>ivakaro</a:t>
            </a:r>
            <a:r>
              <a:rPr lang="en-US" sz="2000" b="1" dirty="0">
                <a:latin typeface="Constantia" panose="02030602050306030303" pitchFamily="18" charset="0"/>
              </a:rPr>
              <a:t> </a:t>
            </a:r>
            <a:r>
              <a:rPr lang="en-US" sz="2000" b="1" dirty="0" err="1">
                <a:latin typeface="Constantia" panose="02030602050306030303" pitchFamily="18" charset="0"/>
              </a:rPr>
              <a:t>i</a:t>
            </a:r>
            <a:r>
              <a:rPr lang="en-US" sz="2000" b="1" dirty="0">
                <a:latin typeface="Constantia" panose="02030602050306030303" pitchFamily="18" charset="0"/>
              </a:rPr>
              <a:t> </a:t>
            </a:r>
            <a:r>
              <a:rPr lang="en-US" sz="2000" b="1" dirty="0" err="1">
                <a:latin typeface="Constantia" panose="02030602050306030303" pitchFamily="18" charset="0"/>
              </a:rPr>
              <a:t>Jiova</a:t>
            </a:r>
            <a:r>
              <a:rPr lang="en-US" sz="2000" b="1" dirty="0">
                <a:latin typeface="Constantia" panose="02030602050306030303" pitchFamily="18" charset="0"/>
              </a:rPr>
              <a:t>. Ena </a:t>
            </a:r>
            <a:r>
              <a:rPr lang="en-US" sz="2000" b="1" dirty="0" err="1">
                <a:latin typeface="Constantia" panose="02030602050306030303" pitchFamily="18" charset="0"/>
              </a:rPr>
              <a:t>totogitaki</a:t>
            </a:r>
            <a:r>
              <a:rPr lang="en-US" sz="2000" b="1" dirty="0">
                <a:latin typeface="Constantia" panose="02030602050306030303" pitchFamily="18" charset="0"/>
              </a:rPr>
              <a:t> </a:t>
            </a:r>
            <a:r>
              <a:rPr lang="en-US" sz="2000" b="1" dirty="0" err="1">
                <a:latin typeface="Constantia" panose="02030602050306030303" pitchFamily="18" charset="0"/>
              </a:rPr>
              <a:t>ira</a:t>
            </a:r>
            <a:r>
              <a:rPr lang="en-US" sz="2000" b="1" dirty="0">
                <a:latin typeface="Constantia" panose="02030602050306030303" pitchFamily="18" charset="0"/>
              </a:rPr>
              <a:t> na kai </a:t>
            </a:r>
            <a:r>
              <a:rPr lang="en-US" sz="2000" b="1" dirty="0" err="1">
                <a:latin typeface="Constantia" panose="02030602050306030303" pitchFamily="18" charset="0"/>
              </a:rPr>
              <a:t>Ijipita</a:t>
            </a:r>
            <a:r>
              <a:rPr lang="en-US" sz="2000" b="1" dirty="0">
                <a:latin typeface="Constantia" panose="02030602050306030303" pitchFamily="18" charset="0"/>
              </a:rPr>
              <a:t> ena vuku </a:t>
            </a:r>
            <a:r>
              <a:rPr lang="en-US" sz="2000" b="1" dirty="0" err="1">
                <a:latin typeface="Constantia" panose="02030602050306030303" pitchFamily="18" charset="0"/>
              </a:rPr>
              <a:t>ni</a:t>
            </a:r>
            <a:r>
              <a:rPr lang="en-US" sz="2000" b="1" dirty="0">
                <a:latin typeface="Constantia" panose="02030602050306030303" pitchFamily="18" charset="0"/>
              </a:rPr>
              <a:t> </a:t>
            </a:r>
            <a:r>
              <a:rPr lang="en-US" sz="2000" b="1" dirty="0" err="1">
                <a:latin typeface="Constantia" panose="02030602050306030303" pitchFamily="18" charset="0"/>
              </a:rPr>
              <a:t>nodra</a:t>
            </a:r>
            <a:r>
              <a:rPr lang="en-US" sz="2000" b="1" dirty="0">
                <a:latin typeface="Constantia" panose="02030602050306030303" pitchFamily="18" charset="0"/>
              </a:rPr>
              <a:t> qaravi </a:t>
            </a:r>
            <a:r>
              <a:rPr lang="en-US" sz="2000" b="1" dirty="0" err="1">
                <a:latin typeface="Constantia" panose="02030602050306030303" pitchFamily="18" charset="0"/>
              </a:rPr>
              <a:t>matakau</a:t>
            </a:r>
            <a:r>
              <a:rPr lang="en-US" sz="2000" b="1" dirty="0">
                <a:latin typeface="Constantia" panose="02030602050306030303" pitchFamily="18" charset="0"/>
              </a:rPr>
              <a:t>, ena </a:t>
            </a:r>
            <a:r>
              <a:rPr lang="en-US" sz="2000" b="1" dirty="0" err="1">
                <a:latin typeface="Constantia" panose="02030602050306030303" pitchFamily="18" charset="0"/>
              </a:rPr>
              <a:t>muduka</a:t>
            </a:r>
            <a:r>
              <a:rPr lang="en-US" sz="2000" b="1" dirty="0">
                <a:latin typeface="Constantia" panose="02030602050306030303" pitchFamily="18" charset="0"/>
              </a:rPr>
              <a:t> tale ga na </a:t>
            </a:r>
            <a:r>
              <a:rPr lang="en-US" sz="2000" b="1" dirty="0" err="1">
                <a:latin typeface="Constantia" panose="02030602050306030303" pitchFamily="18" charset="0"/>
              </a:rPr>
              <a:t>nodra</a:t>
            </a:r>
            <a:r>
              <a:rPr lang="en-US" sz="2000" b="1" dirty="0">
                <a:latin typeface="Constantia" panose="02030602050306030303" pitchFamily="18" charset="0"/>
              </a:rPr>
              <a:t> </a:t>
            </a:r>
            <a:r>
              <a:rPr lang="en-US" sz="2000" b="1" dirty="0" err="1">
                <a:latin typeface="Constantia" panose="02030602050306030303" pitchFamily="18" charset="0"/>
              </a:rPr>
              <a:t>sakitaka</a:t>
            </a:r>
            <a:r>
              <a:rPr lang="en-US" sz="2000" b="1" dirty="0">
                <a:latin typeface="Constantia" panose="02030602050306030303" pitchFamily="18" charset="0"/>
              </a:rPr>
              <a:t> na </a:t>
            </a:r>
            <a:r>
              <a:rPr lang="en-US" sz="2000" b="1" dirty="0" err="1">
                <a:latin typeface="Constantia" panose="02030602050306030303" pitchFamily="18" charset="0"/>
              </a:rPr>
              <a:t>veivakalougatataki</a:t>
            </a:r>
            <a:r>
              <a:rPr lang="en-US" sz="2000" b="1" dirty="0">
                <a:latin typeface="Constantia" panose="02030602050306030303" pitchFamily="18" charset="0"/>
              </a:rPr>
              <a:t> era </a:t>
            </a:r>
            <a:r>
              <a:rPr lang="en-US" sz="2000" b="1" dirty="0" err="1">
                <a:latin typeface="Constantia" panose="02030602050306030303" pitchFamily="18" charset="0"/>
              </a:rPr>
              <a:t>rawata</a:t>
            </a:r>
            <a:r>
              <a:rPr lang="en-US" sz="2000" b="1" dirty="0">
                <a:latin typeface="Constantia" panose="02030602050306030303" pitchFamily="18" charset="0"/>
              </a:rPr>
              <a:t> mai na </a:t>
            </a:r>
            <a:r>
              <a:rPr lang="en-US" sz="2000" b="1" dirty="0" err="1">
                <a:latin typeface="Constantia" panose="02030602050306030303" pitchFamily="18" charset="0"/>
              </a:rPr>
              <a:t>nodra</a:t>
            </a:r>
            <a:r>
              <a:rPr lang="en-US" sz="2000" b="1" dirty="0">
                <a:latin typeface="Constantia" panose="02030602050306030303" pitchFamily="18" charset="0"/>
              </a:rPr>
              <a:t> </a:t>
            </a:r>
            <a:r>
              <a:rPr lang="en-US" sz="2000" b="1" dirty="0" err="1">
                <a:latin typeface="Constantia" panose="02030602050306030303" pitchFamily="18" charset="0"/>
              </a:rPr>
              <a:t>kalou</a:t>
            </a:r>
            <a:r>
              <a:rPr lang="en-US" sz="2000" b="1" dirty="0">
                <a:latin typeface="Constantia" panose="02030602050306030303" pitchFamily="18" charset="0"/>
              </a:rPr>
              <a:t> </a:t>
            </a:r>
            <a:r>
              <a:rPr lang="en-US" sz="2000" b="1" dirty="0" err="1">
                <a:latin typeface="Constantia" panose="02030602050306030303" pitchFamily="18" charset="0"/>
              </a:rPr>
              <a:t>lialia</a:t>
            </a:r>
            <a:r>
              <a:rPr lang="en-US" sz="2000" b="1" dirty="0">
                <a:latin typeface="Constantia" panose="02030602050306030303" pitchFamily="18" charset="0"/>
              </a:rPr>
              <a:t>. Ena </a:t>
            </a:r>
            <a:r>
              <a:rPr lang="en-US" sz="2000" b="1" dirty="0" err="1">
                <a:latin typeface="Constantia" panose="02030602050306030303" pitchFamily="18" charset="0"/>
              </a:rPr>
              <a:t>vakalagilagia</a:t>
            </a:r>
            <a:r>
              <a:rPr lang="en-US" sz="2000" b="1" dirty="0">
                <a:latin typeface="Constantia" panose="02030602050306030303" pitchFamily="18" charset="0"/>
              </a:rPr>
              <a:t> na Kalou na </a:t>
            </a:r>
            <a:r>
              <a:rPr lang="en-US" sz="2000" b="1" dirty="0" err="1">
                <a:latin typeface="Constantia" panose="02030602050306030303" pitchFamily="18" charset="0"/>
              </a:rPr>
              <a:t>yacana</a:t>
            </a:r>
            <a:r>
              <a:rPr lang="en-US" sz="2000" b="1" dirty="0">
                <a:latin typeface="Constantia" panose="02030602050306030303" pitchFamily="18" charset="0"/>
              </a:rPr>
              <a:t>, </a:t>
            </a:r>
            <a:r>
              <a:rPr lang="en-US" sz="2000" b="1" dirty="0" err="1">
                <a:latin typeface="Constantia" panose="02030602050306030303" pitchFamily="18" charset="0"/>
              </a:rPr>
              <a:t>mera</a:t>
            </a:r>
            <a:r>
              <a:rPr lang="en-US" sz="2000" b="1" dirty="0">
                <a:latin typeface="Constantia" panose="02030602050306030303" pitchFamily="18" charset="0"/>
              </a:rPr>
              <a:t> </a:t>
            </a:r>
            <a:r>
              <a:rPr lang="en-US" sz="2000" b="1" dirty="0" err="1">
                <a:latin typeface="Constantia" panose="02030602050306030303" pitchFamily="18" charset="0"/>
              </a:rPr>
              <a:t>rogoca</a:t>
            </a:r>
            <a:r>
              <a:rPr lang="en-US" sz="2000" b="1" dirty="0">
                <a:latin typeface="Constantia" panose="02030602050306030303" pitchFamily="18" charset="0"/>
              </a:rPr>
              <a:t> kina na </a:t>
            </a:r>
            <a:r>
              <a:rPr lang="en-US" sz="2000" b="1" dirty="0" err="1">
                <a:latin typeface="Constantia" panose="02030602050306030303" pitchFamily="18" charset="0"/>
              </a:rPr>
              <a:t>veimatanitu</a:t>
            </a:r>
            <a:r>
              <a:rPr lang="en-US" sz="2000" b="1" dirty="0">
                <a:latin typeface="Constantia" panose="02030602050306030303" pitchFamily="18" charset="0"/>
              </a:rPr>
              <a:t> tale </a:t>
            </a:r>
            <a:r>
              <a:rPr lang="en-US" sz="2000" b="1" dirty="0" err="1">
                <a:latin typeface="Constantia" panose="02030602050306030303" pitchFamily="18" charset="0"/>
              </a:rPr>
              <a:t>eso</a:t>
            </a:r>
            <a:r>
              <a:rPr lang="en-US" sz="2000" b="1" dirty="0">
                <a:latin typeface="Constantia" panose="02030602050306030303" pitchFamily="18" charset="0"/>
              </a:rPr>
              <a:t> na </a:t>
            </a:r>
            <a:r>
              <a:rPr lang="en-US" sz="2000" b="1" dirty="0" err="1">
                <a:latin typeface="Constantia" panose="02030602050306030303" pitchFamily="18" charset="0"/>
              </a:rPr>
              <a:t>nona</a:t>
            </a:r>
            <a:r>
              <a:rPr lang="en-US" sz="2000" b="1" dirty="0">
                <a:latin typeface="Constantia" panose="02030602050306030303" pitchFamily="18" charset="0"/>
              </a:rPr>
              <a:t> </a:t>
            </a:r>
            <a:r>
              <a:rPr lang="en-US" sz="2000" b="1" dirty="0" err="1">
                <a:latin typeface="Constantia" panose="02030602050306030303" pitchFamily="18" charset="0"/>
              </a:rPr>
              <a:t>kaukaua</a:t>
            </a:r>
            <a:r>
              <a:rPr lang="en-US" sz="2000" b="1" dirty="0">
                <a:latin typeface="Constantia" panose="02030602050306030303" pitchFamily="18" charset="0"/>
              </a:rPr>
              <a:t> </a:t>
            </a:r>
            <a:r>
              <a:rPr lang="en-US" sz="2000" b="1" dirty="0" err="1">
                <a:latin typeface="Constantia" panose="02030602050306030303" pitchFamily="18" charset="0"/>
              </a:rPr>
              <a:t>ra</a:t>
            </a:r>
            <a:r>
              <a:rPr lang="en-US" sz="2000" b="1" dirty="0">
                <a:latin typeface="Constantia" panose="02030602050306030303" pitchFamily="18" charset="0"/>
              </a:rPr>
              <a:t> </a:t>
            </a:r>
            <a:r>
              <a:rPr lang="en-US" sz="2000" b="1" dirty="0" err="1">
                <a:latin typeface="Constantia" panose="02030602050306030303" pitchFamily="18" charset="0"/>
              </a:rPr>
              <a:t>qai</a:t>
            </a:r>
            <a:r>
              <a:rPr lang="en-US" sz="2000" b="1" dirty="0">
                <a:latin typeface="Constantia" panose="02030602050306030303" pitchFamily="18" charset="0"/>
              </a:rPr>
              <a:t> </a:t>
            </a:r>
            <a:r>
              <a:rPr lang="en-US" sz="2000" b="1" dirty="0" err="1">
                <a:latin typeface="Constantia" panose="02030602050306030303" pitchFamily="18" charset="0"/>
              </a:rPr>
              <a:t>rerevaka</a:t>
            </a:r>
            <a:r>
              <a:rPr lang="en-US" sz="2000" b="1" dirty="0">
                <a:latin typeface="Constantia" panose="02030602050306030303" pitchFamily="18" charset="0"/>
              </a:rPr>
              <a:t> na </a:t>
            </a:r>
            <a:r>
              <a:rPr lang="en-US" sz="2000" b="1" dirty="0" err="1">
                <a:latin typeface="Constantia" panose="02030602050306030303" pitchFamily="18" charset="0"/>
              </a:rPr>
              <a:t>nona</a:t>
            </a:r>
            <a:r>
              <a:rPr lang="en-US" sz="2000" b="1" dirty="0">
                <a:latin typeface="Constantia" panose="02030602050306030303" pitchFamily="18" charset="0"/>
              </a:rPr>
              <a:t> cakacaka </a:t>
            </a:r>
            <a:r>
              <a:rPr lang="en-US" sz="2000" b="1" dirty="0" err="1">
                <a:latin typeface="Constantia" panose="02030602050306030303" pitchFamily="18" charset="0"/>
              </a:rPr>
              <a:t>kaukaua</a:t>
            </a:r>
            <a:r>
              <a:rPr lang="en-US" sz="2000" b="1" dirty="0">
                <a:latin typeface="Constantia" panose="02030602050306030303" pitchFamily="18" charset="0"/>
              </a:rPr>
              <a:t>, me rawa tale ga </a:t>
            </a:r>
            <a:r>
              <a:rPr lang="en-US" sz="2000" b="1" dirty="0" err="1">
                <a:latin typeface="Constantia" panose="02030602050306030303" pitchFamily="18" charset="0"/>
              </a:rPr>
              <a:t>nira</a:t>
            </a:r>
            <a:r>
              <a:rPr lang="en-US" sz="2000" b="1" dirty="0">
                <a:latin typeface="Constantia" panose="02030602050306030303" pitchFamily="18" charset="0"/>
              </a:rPr>
              <a:t> </a:t>
            </a:r>
            <a:r>
              <a:rPr lang="en-US" sz="2000" b="1" dirty="0" err="1">
                <a:latin typeface="Constantia" panose="02030602050306030303" pitchFamily="18" charset="0"/>
              </a:rPr>
              <a:t>vuki</a:t>
            </a:r>
            <a:r>
              <a:rPr lang="en-US" sz="2000" b="1" dirty="0">
                <a:latin typeface="Constantia" panose="02030602050306030303" pitchFamily="18" charset="0"/>
              </a:rPr>
              <a:t> </a:t>
            </a:r>
            <a:r>
              <a:rPr lang="en-US" sz="2000" b="1" dirty="0" err="1">
                <a:latin typeface="Constantia" panose="02030602050306030303" pitchFamily="18" charset="0"/>
              </a:rPr>
              <a:t>tani</a:t>
            </a:r>
            <a:r>
              <a:rPr lang="en-US" sz="2000" b="1" dirty="0">
                <a:latin typeface="Constantia" panose="02030602050306030303" pitchFamily="18" charset="0"/>
              </a:rPr>
              <a:t> na </a:t>
            </a:r>
            <a:r>
              <a:rPr lang="en-US" sz="2000" b="1" dirty="0" err="1">
                <a:latin typeface="Constantia" panose="02030602050306030303" pitchFamily="18" charset="0"/>
              </a:rPr>
              <a:t>nona</a:t>
            </a:r>
            <a:r>
              <a:rPr lang="en-US" sz="2000" b="1" dirty="0">
                <a:latin typeface="Constantia" panose="02030602050306030303" pitchFamily="18" charset="0"/>
              </a:rPr>
              <a:t> </a:t>
            </a:r>
            <a:r>
              <a:rPr lang="en-US" sz="2000" b="1" dirty="0" err="1">
                <a:latin typeface="Constantia" panose="02030602050306030303" pitchFamily="18" charset="0"/>
              </a:rPr>
              <a:t>tamata</a:t>
            </a:r>
            <a:r>
              <a:rPr lang="en-US" sz="2000" b="1" dirty="0">
                <a:latin typeface="Constantia" panose="02030602050306030303" pitchFamily="18" charset="0"/>
              </a:rPr>
              <a:t> mai na qaravi </a:t>
            </a:r>
            <a:r>
              <a:rPr lang="en-US" sz="2000" b="1" dirty="0" err="1">
                <a:latin typeface="Constantia" panose="02030602050306030303" pitchFamily="18" charset="0"/>
              </a:rPr>
              <a:t>matakau</a:t>
            </a:r>
            <a:r>
              <a:rPr lang="en-US" sz="2000" b="1" dirty="0">
                <a:latin typeface="Constantia" panose="02030602050306030303" pitchFamily="18" charset="0"/>
              </a:rPr>
              <a:t> </a:t>
            </a:r>
            <a:r>
              <a:rPr lang="en-US" sz="2000" b="1" dirty="0" err="1">
                <a:latin typeface="Constantia" panose="02030602050306030303" pitchFamily="18" charset="0"/>
              </a:rPr>
              <a:t>ra</a:t>
            </a:r>
            <a:r>
              <a:rPr lang="en-US" sz="2000" b="1" dirty="0">
                <a:latin typeface="Constantia" panose="02030602050306030303" pitchFamily="18" charset="0"/>
              </a:rPr>
              <a:t> </a:t>
            </a:r>
            <a:r>
              <a:rPr lang="en-US" sz="2000" b="1" dirty="0" err="1">
                <a:latin typeface="Constantia" panose="02030602050306030303" pitchFamily="18" charset="0"/>
              </a:rPr>
              <a:t>qai</a:t>
            </a:r>
            <a:r>
              <a:rPr lang="en-US" sz="2000" b="1" dirty="0">
                <a:latin typeface="Constantia" panose="02030602050306030303" pitchFamily="18" charset="0"/>
              </a:rPr>
              <a:t> qaravi </a:t>
            </a:r>
            <a:r>
              <a:rPr lang="en-US" sz="2000" b="1" dirty="0" err="1">
                <a:latin typeface="Constantia" panose="02030602050306030303" pitchFamily="18" charset="0"/>
              </a:rPr>
              <a:t>koya</a:t>
            </a:r>
            <a:r>
              <a:rPr lang="en-US" sz="2000" b="1" dirty="0">
                <a:latin typeface="Constantia" panose="02030602050306030303" pitchFamily="18" charset="0"/>
              </a:rPr>
              <a:t> ena </a:t>
            </a:r>
            <a:r>
              <a:rPr lang="en-US" sz="2000" b="1" dirty="0" err="1">
                <a:latin typeface="Constantia" panose="02030602050306030303" pitchFamily="18" charset="0"/>
              </a:rPr>
              <a:t>yalodina</a:t>
            </a:r>
            <a:r>
              <a:rPr lang="en-US" sz="2000" b="1" dirty="0">
                <a:latin typeface="Constantia" panose="02030602050306030303" pitchFamily="18" charset="0"/>
              </a:rPr>
              <a:t>⁇</a:t>
            </a:r>
            <a:r>
              <a:rPr lang="en" sz="2000" b="1" dirty="0">
                <a:latin typeface="Constantia" panose="02030602050306030303" pitchFamily="18" charset="0"/>
              </a:rPr>
              <a:t>.”</a:t>
            </a:r>
          </a:p>
        </p:txBody>
      </p:sp>
      <p:sp>
        <p:nvSpPr>
          <p:cNvPr id="4" name="CuadroTexto 3">
            <a:extLst>
              <a:ext uri="{FF2B5EF4-FFF2-40B4-BE49-F238E27FC236}">
                <a16:creationId xmlns:a16="http://schemas.microsoft.com/office/drawing/2014/main" id="{4B74E5FC-383C-D18E-234E-4DEC4C25BEFA}"/>
              </a:ext>
            </a:extLst>
          </p:cNvPr>
          <p:cNvSpPr txBox="1"/>
          <p:nvPr/>
        </p:nvSpPr>
        <p:spPr>
          <a:xfrm>
            <a:off x="67376" y="637859"/>
            <a:ext cx="9808144" cy="369332"/>
          </a:xfrm>
          <a:prstGeom prst="rect">
            <a:avLst/>
          </a:prstGeom>
          <a:noFill/>
        </p:spPr>
        <p:txBody>
          <a:bodyPr wrap="square" rtlCol="0">
            <a:spAutoFit/>
          </a:bodyPr>
          <a:lstStyle/>
          <a:p>
            <a:pPr algn="ctr"/>
            <a:r>
              <a:rPr lang="en" b="1" dirty="0"/>
              <a:t>EGW (Patriarchs and Prophets, p. 263)</a:t>
            </a:r>
          </a:p>
        </p:txBody>
      </p:sp>
    </p:spTree>
    <p:extLst>
      <p:ext uri="{BB962C8B-B14F-4D97-AF65-F5344CB8AC3E}">
        <p14:creationId xmlns:p14="http://schemas.microsoft.com/office/powerpoint/2010/main" val="44519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C59F55-A893-A990-A133-FAB2C0FA3B1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a:extLst>
              <a:ext uri="{FF2B5EF4-FFF2-40B4-BE49-F238E27FC236}">
                <a16:creationId xmlns:a16="http://schemas.microsoft.com/office/drawing/2014/main" id="{227F0C74-14A2-D2FD-B356-A218BBB973AC}"/>
              </a:ext>
            </a:extLst>
          </p:cNvPr>
          <p:cNvPicPr>
            <a:picLocks noChangeAspect="1"/>
          </p:cNvPicPr>
          <p:nvPr/>
        </p:nvPicPr>
        <p:blipFill>
          <a:blip r:embed="rId3">
            <a:extLst>
              <a:ext uri="{28A0092B-C50C-407E-A947-70E740481C1C}">
                <a14:useLocalDpi xmlns:a14="http://schemas.microsoft.com/office/drawing/2010/main" val="0"/>
              </a:ext>
            </a:extLst>
          </a:blip>
          <a:srcRect t="14894" b="14894"/>
          <a:stretch/>
        </p:blipFill>
        <p:spPr>
          <a:xfrm>
            <a:off x="20" y="2959630"/>
            <a:ext cx="6400781" cy="3898370"/>
          </a:xfrm>
          <a:prstGeom prst="rect">
            <a:avLst/>
          </a:prstGeom>
          <a:effectLst>
            <a:outerShdw blurRad="50800" dist="38100" dir="18900000" algn="bl" rotWithShape="0">
              <a:prstClr val="black">
                <a:alpha val="40000"/>
              </a:prstClr>
            </a:outerShdw>
          </a:effectLst>
        </p:spPr>
      </p:pic>
      <p:pic>
        <p:nvPicPr>
          <p:cNvPr id="2" name="Imagen 1" descr="Imagen que contiene persona, interior, a rayas, sostener&#10;&#10;El contenido generado por IA puede ser incorrecto.">
            <a:extLst>
              <a:ext uri="{FF2B5EF4-FFF2-40B4-BE49-F238E27FC236}">
                <a16:creationId xmlns:a16="http://schemas.microsoft.com/office/drawing/2014/main" id="{50EE0C82-4FD9-103F-6F5C-B928286D1856}"/>
              </a:ext>
            </a:extLst>
          </p:cNvPr>
          <p:cNvPicPr>
            <a:picLocks noChangeAspect="1"/>
          </p:cNvPicPr>
          <p:nvPr/>
        </p:nvPicPr>
        <p:blipFill>
          <a:blip r:embed="rId4">
            <a:extLst>
              <a:ext uri="{28A0092B-C50C-407E-A947-70E740481C1C}">
                <a14:useLocalDpi xmlns:a14="http://schemas.microsoft.com/office/drawing/2010/main" val="0"/>
              </a:ext>
            </a:extLst>
          </a:blip>
          <a:srcRect r="3353"/>
          <a:stretch>
            <a:fillRect/>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5" name="CuadroTexto 4">
            <a:extLst>
              <a:ext uri="{FF2B5EF4-FFF2-40B4-BE49-F238E27FC236}">
                <a16:creationId xmlns:a16="http://schemas.microsoft.com/office/drawing/2014/main" id="{0473E252-DC24-C923-8E28-0823DB5593D4}"/>
              </a:ext>
            </a:extLst>
          </p:cNvPr>
          <p:cNvSpPr txBox="1"/>
          <p:nvPr/>
        </p:nvSpPr>
        <p:spPr>
          <a:xfrm>
            <a:off x="0" y="198367"/>
            <a:ext cx="6591299" cy="2585323"/>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“A </a:t>
            </a:r>
            <a:r>
              <a:rPr kumimoji="0" lang="es-E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sa</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kaukauwa</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na</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loma i </a:t>
            </a:r>
            <a:r>
              <a:rPr kumimoji="0" lang="es-E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Fero</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 </a:t>
            </a:r>
            <a:r>
              <a:rPr kumimoji="0" lang="es-E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sa</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bese ni </a:t>
            </a:r>
            <a:r>
              <a:rPr kumimoji="0" lang="es-E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laivi</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ira </a:t>
            </a:r>
            <a:r>
              <a:rPr kumimoji="0" lang="es-E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na</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Isireli</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me </a:t>
            </a:r>
            <a:r>
              <a:rPr kumimoji="0" lang="es-E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ra</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lako</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me </a:t>
            </a:r>
            <a:r>
              <a:rPr kumimoji="0" lang="es-E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vaka</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ka</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vosa</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ko</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Jiova</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ena</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gusui</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Mosese</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Lako</a:t>
            </a:r>
            <a:r>
              <a:rPr kumimoji="0" lang="es-ES" sz="24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Yani 9:35</a:t>
            </a:r>
          </a:p>
        </p:txBody>
      </p:sp>
    </p:spTree>
    <p:extLst>
      <p:ext uri="{BB962C8B-B14F-4D97-AF65-F5344CB8AC3E}">
        <p14:creationId xmlns:p14="http://schemas.microsoft.com/office/powerpoint/2010/main" val="1597586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5752233-2D7B-5003-51DD-2A0D336D4302}"/>
              </a:ext>
            </a:extLst>
          </p:cNvPr>
          <p:cNvSpPr txBox="1"/>
          <p:nvPr/>
        </p:nvSpPr>
        <p:spPr>
          <a:xfrm>
            <a:off x="6181624" y="3768382"/>
            <a:ext cx="6000851"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GB" sz="2000" b="1" dirty="0">
                <a:solidFill>
                  <a:srgbClr val="4F7F0D"/>
                </a:solidFill>
              </a:rPr>
              <a:t>Ai</a:t>
            </a:r>
            <a:r>
              <a:rPr lang="en" sz="2000" b="1" dirty="0">
                <a:solidFill>
                  <a:srgbClr val="4F7F0D"/>
                </a:solidFill>
              </a:rPr>
              <a:t> vakaraitakai taumada:</a:t>
            </a:r>
          </a:p>
          <a:p>
            <a:pPr lvl="1">
              <a:spcBef>
                <a:spcPts val="600"/>
              </a:spcBef>
            </a:pPr>
            <a:r>
              <a:rPr lang="en" sz="2000" b="1" dirty="0"/>
              <a:t>Vakavala gata (Lako Yani 7:8-12)</a:t>
            </a:r>
          </a:p>
          <a:p>
            <a:pPr lvl="1">
              <a:spcBef>
                <a:spcPts val="600"/>
              </a:spcBef>
            </a:pPr>
            <a:r>
              <a:rPr lang="en" sz="2000" b="1" dirty="0"/>
              <a:t>A Loma kaukauwa (Lako Yani 7:13)</a:t>
            </a:r>
          </a:p>
          <a:p>
            <a:pPr>
              <a:spcBef>
                <a:spcPts val="1800"/>
              </a:spcBef>
            </a:pPr>
            <a:r>
              <a:rPr lang="en" sz="2000" b="1" dirty="0">
                <a:solidFill>
                  <a:srgbClr val="263DCA"/>
                </a:solidFill>
              </a:rPr>
              <a:t>Na mate ca:</a:t>
            </a:r>
          </a:p>
          <a:p>
            <a:pPr lvl="1">
              <a:spcBef>
                <a:spcPts val="600"/>
              </a:spcBef>
            </a:pPr>
            <a:r>
              <a:rPr lang="en" sz="2000" b="1" dirty="0"/>
              <a:t>Tolu na mate ca lalai (Lako Yani 7:14-8:19)</a:t>
            </a:r>
          </a:p>
          <a:p>
            <a:pPr lvl="1">
              <a:spcBef>
                <a:spcPts val="600"/>
              </a:spcBef>
            </a:pPr>
            <a:r>
              <a:rPr lang="en" sz="2000" b="1" dirty="0"/>
              <a:t>Tolu na mateca lelevu (Lako Yani 8:20-9:12)</a:t>
            </a:r>
          </a:p>
          <a:p>
            <a:pPr lvl="1">
              <a:spcBef>
                <a:spcPts val="600"/>
              </a:spcBef>
            </a:pPr>
            <a:r>
              <a:rPr lang="en" sz="2000" b="1" dirty="0"/>
              <a:t>Mate ca veivakarusai (Lako Yani 9:13-10:29)</a:t>
            </a:r>
          </a:p>
        </p:txBody>
      </p:sp>
      <p:sp>
        <p:nvSpPr>
          <p:cNvPr id="3" name="CuadroTexto 2">
            <a:extLst>
              <a:ext uri="{FF2B5EF4-FFF2-40B4-BE49-F238E27FC236}">
                <a16:creationId xmlns:a16="http://schemas.microsoft.com/office/drawing/2014/main" id="{043EB75B-1830-7BA1-58B6-07C3FE278B8F}"/>
              </a:ext>
            </a:extLst>
          </p:cNvPr>
          <p:cNvSpPr txBox="1"/>
          <p:nvPr/>
        </p:nvSpPr>
        <p:spPr>
          <a:xfrm>
            <a:off x="161924" y="130441"/>
            <a:ext cx="6751832" cy="1323439"/>
          </a:xfrm>
          <a:prstGeom prst="rect">
            <a:avLst/>
          </a:prstGeom>
          <a:noFill/>
        </p:spPr>
        <p:txBody>
          <a:bodyPr wrap="square" rtlCol="0">
            <a:spAutoFit/>
          </a:bodyPr>
          <a:lstStyle/>
          <a:p>
            <a:pPr>
              <a:spcBef>
                <a:spcPts val="600"/>
              </a:spcBef>
            </a:pPr>
            <a:r>
              <a:rPr lang="en" sz="2000" b="1" dirty="0"/>
              <a:t>Ni ra sotava na </a:t>
            </a:r>
            <a:r>
              <a:rPr lang="en-GB" sz="2000" b="1" dirty="0" err="1"/>
              <a:t>i</a:t>
            </a:r>
            <a:r>
              <a:rPr lang="en" sz="2000" b="1" dirty="0"/>
              <a:t>valu na tamata ni Kalou, sa vakasalataki ira na Kalou me ra qara mada e liu na gaunisala ni tiko veivinakati. Ke sa sega ni rawati na veivinakati, sa na qai muri na gaunisala ni valu (Vakarua. 20:10-12).</a:t>
            </a:r>
          </a:p>
        </p:txBody>
      </p:sp>
      <p:pic>
        <p:nvPicPr>
          <p:cNvPr id="5" name="Imagen 4" descr="Un pastel de bodas&#10;&#10;El contenido generado por IA puede ser incorrecto.">
            <a:extLst>
              <a:ext uri="{FF2B5EF4-FFF2-40B4-BE49-F238E27FC236}">
                <a16:creationId xmlns:a16="http://schemas.microsoft.com/office/drawing/2014/main" id="{94173006-7BB6-E051-F500-D68C7719D8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34175" y="335126"/>
            <a:ext cx="5336096" cy="2864266"/>
          </a:xfrm>
          <a:prstGeom prst="rect">
            <a:avLst/>
          </a:prstGeom>
          <a:effectLst>
            <a:outerShdw blurRad="50800" dist="38100" algn="l" rotWithShape="0">
              <a:prstClr val="black">
                <a:alpha val="40000"/>
              </a:prstClr>
            </a:outerShdw>
          </a:effectLst>
        </p:spPr>
      </p:pic>
      <p:pic>
        <p:nvPicPr>
          <p:cNvPr id="7" name="Imagen 6" descr="Imagen que contiene fila, tabla, grande, montón&#10;&#10;El contenido generado por IA puede ser incorrecto.">
            <a:extLst>
              <a:ext uri="{FF2B5EF4-FFF2-40B4-BE49-F238E27FC236}">
                <a16:creationId xmlns:a16="http://schemas.microsoft.com/office/drawing/2014/main" id="{4DB78BC9-AC11-2CC2-595A-A3E13F3350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79" y="3922386"/>
            <a:ext cx="3943372" cy="25972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Imagen 8" descr="Un dibujo de una persona&#10;&#10;El contenido generado por IA puede ser incorrecto.">
            <a:extLst>
              <a:ext uri="{FF2B5EF4-FFF2-40B4-BE49-F238E27FC236}">
                <a16:creationId xmlns:a16="http://schemas.microsoft.com/office/drawing/2014/main" id="{733701EE-55DF-BCA0-768A-0C90FF8C9A0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3857625" y="3922385"/>
            <a:ext cx="1809752" cy="28051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cono&#10;&#10;El contenido generado por IA puede ser incorrecto.">
            <a:extLst>
              <a:ext uri="{FF2B5EF4-FFF2-40B4-BE49-F238E27FC236}">
                <a16:creationId xmlns:a16="http://schemas.microsoft.com/office/drawing/2014/main" id="{B554827B-3D73-6FC5-2D56-772F326984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58811" y="5108683"/>
            <a:ext cx="297825" cy="297825"/>
          </a:xfrm>
          <a:prstGeom prst="rect">
            <a:avLst/>
          </a:prstGeom>
          <a:effectLst>
            <a:outerShdw blurRad="50800" dist="38100" dir="8100000" algn="tr"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B1489463-AD26-82A5-6571-758D70F6C89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58811" y="3800249"/>
            <a:ext cx="297825" cy="297825"/>
          </a:xfrm>
          <a:prstGeom prst="rect">
            <a:avLst/>
          </a:prstGeom>
          <a:effectLst>
            <a:outerShdw blurRad="50800" dist="38100" dir="8100000" algn="tr" rotWithShape="0">
              <a:prstClr val="black">
                <a:alpha val="40000"/>
              </a:prstClr>
            </a:outerShdw>
          </a:effectLst>
        </p:spPr>
      </p:pic>
      <p:pic>
        <p:nvPicPr>
          <p:cNvPr id="21" name="Imagen 20" descr="Forma, Flecha&#10;&#10;El contenido generado por IA puede ser incorrecto.">
            <a:extLst>
              <a:ext uri="{FF2B5EF4-FFF2-40B4-BE49-F238E27FC236}">
                <a16:creationId xmlns:a16="http://schemas.microsoft.com/office/drawing/2014/main" id="{C79A316D-86B5-9EB8-4549-E8BE341B160D}"/>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flipH="1">
            <a:off x="6252209" y="5532909"/>
            <a:ext cx="396564" cy="206116"/>
          </a:xfrm>
          <a:prstGeom prst="rect">
            <a:avLst/>
          </a:prstGeom>
          <a:effectLst>
            <a:outerShdw blurRad="50800" dist="38100" dir="8100000" algn="tr" rotWithShape="0">
              <a:prstClr val="black">
                <a:alpha val="40000"/>
              </a:prstClr>
            </a:outerShdw>
          </a:effectLst>
        </p:spPr>
      </p:pic>
      <p:pic>
        <p:nvPicPr>
          <p:cNvPr id="25" name="Imagen 24" descr="Imagen que contiene monitor, pantalla, computadora, firmar&#10;&#10;El contenido generado por IA puede ser incorrecto.">
            <a:extLst>
              <a:ext uri="{FF2B5EF4-FFF2-40B4-BE49-F238E27FC236}">
                <a16:creationId xmlns:a16="http://schemas.microsoft.com/office/drawing/2014/main" id="{D5B0FAEE-5089-56BC-82DA-783E8A4CDE4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flipH="1">
            <a:off x="6252209" y="5922893"/>
            <a:ext cx="396564" cy="206116"/>
          </a:xfrm>
          <a:prstGeom prst="rect">
            <a:avLst/>
          </a:prstGeom>
          <a:effectLst>
            <a:outerShdw blurRad="50800" dist="38100" dir="8100000" algn="tr" rotWithShape="0">
              <a:prstClr val="black">
                <a:alpha val="40000"/>
              </a:prstClr>
            </a:outerShdw>
          </a:effectLst>
        </p:spPr>
      </p:pic>
      <p:pic>
        <p:nvPicPr>
          <p:cNvPr id="26" name="Imagen 25" descr="Pantalla de video juego&#10;&#10;El contenido generado por IA puede ser incorrecto.">
            <a:extLst>
              <a:ext uri="{FF2B5EF4-FFF2-40B4-BE49-F238E27FC236}">
                <a16:creationId xmlns:a16="http://schemas.microsoft.com/office/drawing/2014/main" id="{DF828DBF-D763-812E-FBEF-2D6A94C6638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flipH="1">
            <a:off x="6252209" y="4240441"/>
            <a:ext cx="396564" cy="206116"/>
          </a:xfrm>
          <a:prstGeom prst="rect">
            <a:avLst/>
          </a:prstGeom>
          <a:effectLst>
            <a:outerShdw blurRad="50800" dist="38100" dir="8100000" algn="tr" rotWithShape="0">
              <a:prstClr val="black">
                <a:alpha val="40000"/>
              </a:prstClr>
            </a:outerShdw>
          </a:effectLst>
        </p:spPr>
      </p:pic>
      <p:pic>
        <p:nvPicPr>
          <p:cNvPr id="27" name="Imagen 26" descr="Pantalla de video juego&#10;&#10;El contenido generado por IA puede ser incorrecto.">
            <a:extLst>
              <a:ext uri="{FF2B5EF4-FFF2-40B4-BE49-F238E27FC236}">
                <a16:creationId xmlns:a16="http://schemas.microsoft.com/office/drawing/2014/main" id="{D106AF38-DD73-A16A-1B04-C5A2B5255AC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flipH="1">
            <a:off x="6252209" y="4616236"/>
            <a:ext cx="396564" cy="206116"/>
          </a:xfrm>
          <a:prstGeom prst="rect">
            <a:avLst/>
          </a:prstGeom>
          <a:effectLst>
            <a:outerShdw blurRad="50800" dist="38100" dir="8100000" algn="tr" rotWithShape="0">
              <a:prstClr val="black">
                <a:alpha val="40000"/>
              </a:prstClr>
            </a:outerShdw>
          </a:effectLst>
        </p:spPr>
      </p:pic>
      <p:pic>
        <p:nvPicPr>
          <p:cNvPr id="29" name="Imagen 28" descr="Forma, Flecha&#10;&#10;El contenido generado por IA puede ser incorrecto.">
            <a:extLst>
              <a:ext uri="{FF2B5EF4-FFF2-40B4-BE49-F238E27FC236}">
                <a16:creationId xmlns:a16="http://schemas.microsoft.com/office/drawing/2014/main" id="{79681E11-24CD-1221-1E2C-1F00C50A6C8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6252209" y="6313523"/>
            <a:ext cx="396564" cy="20611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98DAC17A-4566-3704-2BA7-CD93EBE5778A}"/>
              </a:ext>
            </a:extLst>
          </p:cNvPr>
          <p:cNvSpPr txBox="1"/>
          <p:nvPr/>
        </p:nvSpPr>
        <p:spPr>
          <a:xfrm>
            <a:off x="121729" y="3057751"/>
            <a:ext cx="7330699" cy="707886"/>
          </a:xfrm>
          <a:prstGeom prst="rect">
            <a:avLst/>
          </a:prstGeom>
          <a:noFill/>
        </p:spPr>
        <p:txBody>
          <a:bodyPr wrap="square">
            <a:spAutoFit/>
          </a:bodyPr>
          <a:lstStyle/>
          <a:p>
            <a:pPr>
              <a:spcBef>
                <a:spcPts val="600"/>
              </a:spcBef>
            </a:pPr>
            <a:r>
              <a:rPr lang="en" sz="2000" b="1" dirty="0"/>
              <a:t>Ni sa lutu mai na mate ca, e sega sara ga na kalou ni Ijipita me taqomaki Ijipita mai na kaukauwa ni Kalou dina duadua ga.</a:t>
            </a:r>
          </a:p>
        </p:txBody>
      </p:sp>
      <p:sp>
        <p:nvSpPr>
          <p:cNvPr id="11" name="CuadroTexto 10">
            <a:extLst>
              <a:ext uri="{FF2B5EF4-FFF2-40B4-BE49-F238E27FC236}">
                <a16:creationId xmlns:a16="http://schemas.microsoft.com/office/drawing/2014/main" id="{C299A7AC-BB09-3D6B-1080-81E4096BF6E5}"/>
              </a:ext>
            </a:extLst>
          </p:cNvPr>
          <p:cNvSpPr txBox="1"/>
          <p:nvPr/>
        </p:nvSpPr>
        <p:spPr>
          <a:xfrm>
            <a:off x="161924" y="1806058"/>
            <a:ext cx="6751832" cy="1015663"/>
          </a:xfrm>
          <a:prstGeom prst="rect">
            <a:avLst/>
          </a:prstGeom>
          <a:noFill/>
        </p:spPr>
        <p:txBody>
          <a:bodyPr wrap="square">
            <a:spAutoFit/>
          </a:bodyPr>
          <a:lstStyle/>
          <a:p>
            <a:pPr>
              <a:spcBef>
                <a:spcPts val="600"/>
              </a:spcBef>
            </a:pPr>
            <a:r>
              <a:rPr lang="en" sz="2000" b="1" dirty="0"/>
              <a:t>Oqo na gaunisala e muria na Kalou ena vuluti Ijipita. Sa qarai oti na gaunisala ni tiko veivinakati, ia ko Thutmose III e sega ni vinakata. Sa yaco mai na gauna ni valu.</a:t>
            </a:r>
          </a:p>
        </p:txBody>
      </p:sp>
    </p:spTree>
    <p:extLst>
      <p:ext uri="{BB962C8B-B14F-4D97-AF65-F5344CB8AC3E}">
        <p14:creationId xmlns:p14="http://schemas.microsoft.com/office/powerpoint/2010/main" val="342691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ppt_x</p:attrName>
                                        </p:attrNameLst>
                                      </p:cBhvr>
                                      <p:tavLst>
                                        <p:tav tm="0">
                                          <p:val>
                                            <p:strVal val="#ppt_x-#ppt_w/2"/>
                                          </p:val>
                                        </p:tav>
                                        <p:tav tm="100000">
                                          <p:val>
                                            <p:strVal val="#ppt_x"/>
                                          </p:val>
                                        </p:tav>
                                      </p:tavLst>
                                    </p:anim>
                                    <p:anim calcmode="lin" valueType="num">
                                      <p:cBhvr>
                                        <p:cTn id="25" dur="500" fill="hold"/>
                                        <p:tgtEl>
                                          <p:spTgt spid="7"/>
                                        </p:tgtEl>
                                        <p:attrNameLst>
                                          <p:attrName>ppt_y</p:attrName>
                                        </p:attrNameLst>
                                      </p:cBhvr>
                                      <p:tavLst>
                                        <p:tav tm="0">
                                          <p:val>
                                            <p:strVal val="#ppt_y"/>
                                          </p:val>
                                        </p:tav>
                                        <p:tav tm="100000">
                                          <p:val>
                                            <p:strVal val="#ppt_y"/>
                                          </p:val>
                                        </p:tav>
                                      </p:tavLst>
                                    </p:anim>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3"/>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17" presetClass="entr" presetSubtype="8"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ppt_x</p:attrName>
                                        </p:attrNameLst>
                                      </p:cBhvr>
                                      <p:tavLst>
                                        <p:tav tm="0">
                                          <p:val>
                                            <p:strVal val="#ppt_x-#ppt_w/2"/>
                                          </p:val>
                                        </p:tav>
                                        <p:tav tm="100000">
                                          <p:val>
                                            <p:strVal val="#ppt_x"/>
                                          </p:val>
                                        </p:tav>
                                      </p:tavLst>
                                    </p:anim>
                                    <p:anim calcmode="lin" valueType="num">
                                      <p:cBhvr>
                                        <p:cTn id="51" dur="500" fill="hold"/>
                                        <p:tgtEl>
                                          <p:spTgt spid="26"/>
                                        </p:tgtEl>
                                        <p:attrNameLst>
                                          <p:attrName>ppt_y</p:attrName>
                                        </p:attrNameLst>
                                      </p:cBhvr>
                                      <p:tavLst>
                                        <p:tav tm="0">
                                          <p:val>
                                            <p:strVal val="#ppt_y"/>
                                          </p:val>
                                        </p:tav>
                                        <p:tav tm="100000">
                                          <p:val>
                                            <p:strVal val="#ppt_y"/>
                                          </p:val>
                                        </p:tav>
                                      </p:tavLst>
                                    </p:anim>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strVal val="#ppt_h"/>
                                          </p:val>
                                        </p:tav>
                                        <p:tav tm="100000">
                                          <p:val>
                                            <p:strVal val="#ppt_h"/>
                                          </p:val>
                                        </p:tav>
                                      </p:tavLst>
                                    </p:anim>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par>
                          <p:cTn id="58" fill="hold">
                            <p:stCondLst>
                              <p:cond delay="2000"/>
                            </p:stCondLst>
                            <p:childTnLst>
                              <p:par>
                                <p:cTn id="59" presetID="17" presetClass="entr" presetSubtype="8"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ppt_x</p:attrName>
                                        </p:attrNameLst>
                                      </p:cBhvr>
                                      <p:tavLst>
                                        <p:tav tm="0">
                                          <p:val>
                                            <p:strVal val="#ppt_x-#ppt_w/2"/>
                                          </p:val>
                                        </p:tav>
                                        <p:tav tm="100000">
                                          <p:val>
                                            <p:strVal val="#ppt_x"/>
                                          </p:val>
                                        </p:tav>
                                      </p:tavLst>
                                    </p:anim>
                                    <p:anim calcmode="lin" valueType="num">
                                      <p:cBhvr>
                                        <p:cTn id="62" dur="500" fill="hold"/>
                                        <p:tgtEl>
                                          <p:spTgt spid="27"/>
                                        </p:tgtEl>
                                        <p:attrNameLst>
                                          <p:attrName>ppt_y</p:attrName>
                                        </p:attrNameLst>
                                      </p:cBhvr>
                                      <p:tavLst>
                                        <p:tav tm="0">
                                          <p:val>
                                            <p:strVal val="#ppt_y"/>
                                          </p:val>
                                        </p:tav>
                                        <p:tav tm="100000">
                                          <p:val>
                                            <p:strVal val="#ppt_y"/>
                                          </p:val>
                                        </p:tav>
                                      </p:tavLst>
                                    </p:anim>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strVal val="#ppt_h"/>
                                          </p:val>
                                        </p:tav>
                                        <p:tav tm="100000">
                                          <p:val>
                                            <p:strVal val="#ppt_h"/>
                                          </p:val>
                                        </p:tav>
                                      </p:tavLst>
                                    </p:anim>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p:val>
                                            <p:strVal val="#ppt_w+.3"/>
                                          </p:val>
                                        </p:tav>
                                        <p:tav tm="100000">
                                          <p:val>
                                            <p:strVal val="#ppt_w"/>
                                          </p:val>
                                        </p:tav>
                                      </p:tavLst>
                                    </p:anim>
                                    <p:anim calcmode="lin" valueType="num">
                                      <p:cBhvr>
                                        <p:cTn id="74" dur="500" fill="hold"/>
                                        <p:tgtEl>
                                          <p:spTgt spid="10"/>
                                        </p:tgtEl>
                                        <p:attrNameLst>
                                          <p:attrName>ppt_h</p:attrName>
                                        </p:attrNameLst>
                                      </p:cBhvr>
                                      <p:tavLst>
                                        <p:tav tm="0">
                                          <p:val>
                                            <p:strVal val="#ppt_h"/>
                                          </p:val>
                                        </p:tav>
                                        <p:tav tm="100000">
                                          <p:val>
                                            <p:strVal val="#ppt_h"/>
                                          </p:val>
                                        </p:tav>
                                      </p:tavLst>
                                    </p:anim>
                                    <p:animEffect transition="in" filter="fade">
                                      <p:cBhvr>
                                        <p:cTn id="75" dur="500"/>
                                        <p:tgtEl>
                                          <p:spTgt spid="10"/>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par>
                          <p:cTn id="80" fill="hold">
                            <p:stCondLst>
                              <p:cond delay="1000"/>
                            </p:stCondLst>
                            <p:childTnLst>
                              <p:par>
                                <p:cTn id="81" presetID="17" presetClass="entr" presetSubtype="8" fill="hold" nodeType="after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500" fill="hold"/>
                                        <p:tgtEl>
                                          <p:spTgt spid="21"/>
                                        </p:tgtEl>
                                        <p:attrNameLst>
                                          <p:attrName>ppt_x</p:attrName>
                                        </p:attrNameLst>
                                      </p:cBhvr>
                                      <p:tavLst>
                                        <p:tav tm="0">
                                          <p:val>
                                            <p:strVal val="#ppt_x-#ppt_w/2"/>
                                          </p:val>
                                        </p:tav>
                                        <p:tav tm="100000">
                                          <p:val>
                                            <p:strVal val="#ppt_x"/>
                                          </p:val>
                                        </p:tav>
                                      </p:tavLst>
                                    </p:anim>
                                    <p:anim calcmode="lin" valueType="num">
                                      <p:cBhvr>
                                        <p:cTn id="84" dur="500" fill="hold"/>
                                        <p:tgtEl>
                                          <p:spTgt spid="21"/>
                                        </p:tgtEl>
                                        <p:attrNameLst>
                                          <p:attrName>ppt_y</p:attrName>
                                        </p:attrNameLst>
                                      </p:cBhvr>
                                      <p:tavLst>
                                        <p:tav tm="0">
                                          <p:val>
                                            <p:strVal val="#ppt_y"/>
                                          </p:val>
                                        </p:tav>
                                        <p:tav tm="100000">
                                          <p:val>
                                            <p:strVal val="#ppt_y"/>
                                          </p:val>
                                        </p:tav>
                                      </p:tavLst>
                                    </p:anim>
                                    <p:anim calcmode="lin" valueType="num">
                                      <p:cBhvr>
                                        <p:cTn id="85" dur="500" fill="hold"/>
                                        <p:tgtEl>
                                          <p:spTgt spid="21"/>
                                        </p:tgtEl>
                                        <p:attrNameLst>
                                          <p:attrName>ppt_w</p:attrName>
                                        </p:attrNameLst>
                                      </p:cBhvr>
                                      <p:tavLst>
                                        <p:tav tm="0">
                                          <p:val>
                                            <p:fltVal val="0"/>
                                          </p:val>
                                        </p:tav>
                                        <p:tav tm="100000">
                                          <p:val>
                                            <p:strVal val="#ppt_w"/>
                                          </p:val>
                                        </p:tav>
                                      </p:tavLst>
                                    </p:anim>
                                    <p:anim calcmode="lin" valueType="num">
                                      <p:cBhvr>
                                        <p:cTn id="86" dur="500" fill="hold"/>
                                        <p:tgtEl>
                                          <p:spTgt spid="21"/>
                                        </p:tgtEl>
                                        <p:attrNameLst>
                                          <p:attrName>ppt_h</p:attrName>
                                        </p:attrNameLst>
                                      </p:cBhvr>
                                      <p:tavLst>
                                        <p:tav tm="0">
                                          <p:val>
                                            <p:strVal val="#ppt_h"/>
                                          </p:val>
                                        </p:tav>
                                        <p:tav tm="100000">
                                          <p:val>
                                            <p:strVal val="#ppt_h"/>
                                          </p:val>
                                        </p:tav>
                                      </p:tavLst>
                                    </p:anim>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par>
                          <p:cTn id="91" fill="hold">
                            <p:stCondLst>
                              <p:cond delay="2000"/>
                            </p:stCondLst>
                            <p:childTnLst>
                              <p:par>
                                <p:cTn id="92" presetID="17" presetClass="entr" presetSubtype="8" fill="hold" nodeType="after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500" fill="hold"/>
                                        <p:tgtEl>
                                          <p:spTgt spid="25"/>
                                        </p:tgtEl>
                                        <p:attrNameLst>
                                          <p:attrName>ppt_x</p:attrName>
                                        </p:attrNameLst>
                                      </p:cBhvr>
                                      <p:tavLst>
                                        <p:tav tm="0">
                                          <p:val>
                                            <p:strVal val="#ppt_x-#ppt_w/2"/>
                                          </p:val>
                                        </p:tav>
                                        <p:tav tm="100000">
                                          <p:val>
                                            <p:strVal val="#ppt_x"/>
                                          </p:val>
                                        </p:tav>
                                      </p:tavLst>
                                    </p:anim>
                                    <p:anim calcmode="lin" valueType="num">
                                      <p:cBhvr>
                                        <p:cTn id="95" dur="500" fill="hold"/>
                                        <p:tgtEl>
                                          <p:spTgt spid="25"/>
                                        </p:tgtEl>
                                        <p:attrNameLst>
                                          <p:attrName>ppt_y</p:attrName>
                                        </p:attrNameLst>
                                      </p:cBhvr>
                                      <p:tavLst>
                                        <p:tav tm="0">
                                          <p:val>
                                            <p:strVal val="#ppt_y"/>
                                          </p:val>
                                        </p:tav>
                                        <p:tav tm="100000">
                                          <p:val>
                                            <p:strVal val="#ppt_y"/>
                                          </p:val>
                                        </p:tav>
                                      </p:tavLst>
                                    </p:anim>
                                    <p:anim calcmode="lin" valueType="num">
                                      <p:cBhvr>
                                        <p:cTn id="96" dur="500" fill="hold"/>
                                        <p:tgtEl>
                                          <p:spTgt spid="25"/>
                                        </p:tgtEl>
                                        <p:attrNameLst>
                                          <p:attrName>ppt_w</p:attrName>
                                        </p:attrNameLst>
                                      </p:cBhvr>
                                      <p:tavLst>
                                        <p:tav tm="0">
                                          <p:val>
                                            <p:fltVal val="0"/>
                                          </p:val>
                                        </p:tav>
                                        <p:tav tm="100000">
                                          <p:val>
                                            <p:strVal val="#ppt_w"/>
                                          </p:val>
                                        </p:tav>
                                      </p:tavLst>
                                    </p:anim>
                                    <p:anim calcmode="lin" valueType="num">
                                      <p:cBhvr>
                                        <p:cTn id="97" dur="500" fill="hold"/>
                                        <p:tgtEl>
                                          <p:spTgt spid="25"/>
                                        </p:tgtEl>
                                        <p:attrNameLst>
                                          <p:attrName>ppt_h</p:attrName>
                                        </p:attrNameLst>
                                      </p:cBhvr>
                                      <p:tavLst>
                                        <p:tav tm="0">
                                          <p:val>
                                            <p:strVal val="#ppt_h"/>
                                          </p:val>
                                        </p:tav>
                                        <p:tav tm="100000">
                                          <p:val>
                                            <p:strVal val="#ppt_h"/>
                                          </p:val>
                                        </p:tav>
                                      </p:tavLst>
                                    </p:anim>
                                  </p:childTnLst>
                                </p:cTn>
                              </p:par>
                            </p:childTnLst>
                          </p:cTn>
                        </p:par>
                        <p:par>
                          <p:cTn id="98" fill="hold">
                            <p:stCondLst>
                              <p:cond delay="2500"/>
                            </p:stCondLst>
                            <p:childTnLst>
                              <p:par>
                                <p:cTn id="99" presetID="22" presetClass="entr" presetSubtype="8" fill="hold" grpId="0" nodeType="afterEffect">
                                  <p:stCondLst>
                                    <p:cond delay="0"/>
                                  </p:stCondLst>
                                  <p:childTnLst>
                                    <p:set>
                                      <p:cBhvr>
                                        <p:cTn id="100" dur="1" fill="hold">
                                          <p:stCondLst>
                                            <p:cond delay="0"/>
                                          </p:stCondLst>
                                        </p:cTn>
                                        <p:tgtEl>
                                          <p:spTgt spid="2">
                                            <p:txEl>
                                              <p:pRg st="5" end="5"/>
                                            </p:txEl>
                                          </p:spTgt>
                                        </p:tgtEl>
                                        <p:attrNameLst>
                                          <p:attrName>style.visibility</p:attrName>
                                        </p:attrNameLst>
                                      </p:cBhvr>
                                      <p:to>
                                        <p:strVal val="visible"/>
                                      </p:to>
                                    </p:set>
                                    <p:animEffect transition="in" filter="wipe(left)">
                                      <p:cBhvr>
                                        <p:cTn id="101" dur="500"/>
                                        <p:tgtEl>
                                          <p:spTgt spid="2">
                                            <p:txEl>
                                              <p:pRg st="5" end="5"/>
                                            </p:txEl>
                                          </p:spTgt>
                                        </p:tgtEl>
                                      </p:cBhvr>
                                    </p:animEffect>
                                  </p:childTnLst>
                                </p:cTn>
                              </p:par>
                            </p:childTnLst>
                          </p:cTn>
                        </p:par>
                        <p:par>
                          <p:cTn id="102" fill="hold">
                            <p:stCondLst>
                              <p:cond delay="3000"/>
                            </p:stCondLst>
                            <p:childTnLst>
                              <p:par>
                                <p:cTn id="103" presetID="17" presetClass="entr" presetSubtype="8" fill="hold" nodeType="after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p:cTn id="105" dur="500" fill="hold"/>
                                        <p:tgtEl>
                                          <p:spTgt spid="29"/>
                                        </p:tgtEl>
                                        <p:attrNameLst>
                                          <p:attrName>ppt_x</p:attrName>
                                        </p:attrNameLst>
                                      </p:cBhvr>
                                      <p:tavLst>
                                        <p:tav tm="0">
                                          <p:val>
                                            <p:strVal val="#ppt_x-#ppt_w/2"/>
                                          </p:val>
                                        </p:tav>
                                        <p:tav tm="100000">
                                          <p:val>
                                            <p:strVal val="#ppt_x"/>
                                          </p:val>
                                        </p:tav>
                                      </p:tavLst>
                                    </p:anim>
                                    <p:anim calcmode="lin" valueType="num">
                                      <p:cBhvr>
                                        <p:cTn id="106" dur="500" fill="hold"/>
                                        <p:tgtEl>
                                          <p:spTgt spid="29"/>
                                        </p:tgtEl>
                                        <p:attrNameLst>
                                          <p:attrName>ppt_y</p:attrName>
                                        </p:attrNameLst>
                                      </p:cBhvr>
                                      <p:tavLst>
                                        <p:tav tm="0">
                                          <p:val>
                                            <p:strVal val="#ppt_y"/>
                                          </p:val>
                                        </p:tav>
                                        <p:tav tm="100000">
                                          <p:val>
                                            <p:strVal val="#ppt_y"/>
                                          </p:val>
                                        </p:tav>
                                      </p:tavLst>
                                    </p:anim>
                                    <p:anim calcmode="lin" valueType="num">
                                      <p:cBhvr>
                                        <p:cTn id="107" dur="500" fill="hold"/>
                                        <p:tgtEl>
                                          <p:spTgt spid="29"/>
                                        </p:tgtEl>
                                        <p:attrNameLst>
                                          <p:attrName>ppt_w</p:attrName>
                                        </p:attrNameLst>
                                      </p:cBhvr>
                                      <p:tavLst>
                                        <p:tav tm="0">
                                          <p:val>
                                            <p:fltVal val="0"/>
                                          </p:val>
                                        </p:tav>
                                        <p:tav tm="100000">
                                          <p:val>
                                            <p:strVal val="#ppt_w"/>
                                          </p:val>
                                        </p:tav>
                                      </p:tavLst>
                                    </p:anim>
                                    <p:anim calcmode="lin" valueType="num">
                                      <p:cBhvr>
                                        <p:cTn id="108" dur="500" fill="hold"/>
                                        <p:tgtEl>
                                          <p:spTgt spid="29"/>
                                        </p:tgtEl>
                                        <p:attrNameLst>
                                          <p:attrName>ppt_h</p:attrName>
                                        </p:attrNameLst>
                                      </p:cBhvr>
                                      <p:tavLst>
                                        <p:tav tm="0">
                                          <p:val>
                                            <p:strVal val="#ppt_h"/>
                                          </p:val>
                                        </p:tav>
                                        <p:tav tm="100000">
                                          <p:val>
                                            <p:strVal val="#ppt_h"/>
                                          </p:val>
                                        </p:tav>
                                      </p:tavLst>
                                    </p:anim>
                                  </p:childTnLst>
                                </p:cTn>
                              </p:par>
                            </p:childTnLst>
                          </p:cTn>
                        </p:par>
                        <p:par>
                          <p:cTn id="109" fill="hold">
                            <p:stCondLst>
                              <p:cond delay="3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3B8A80C-338E-C7CA-2732-4E7A7F0673AE}"/>
            </a:ext>
          </a:extLst>
        </p:cNvPr>
        <p:cNvGrpSpPr/>
        <p:nvPr/>
      </p:nvGrpSpPr>
      <p:grpSpPr>
        <a:xfrm>
          <a:off x="0" y="0"/>
          <a:ext cx="0" cy="0"/>
          <a:chOff x="0" y="0"/>
          <a:chExt cx="0" cy="0"/>
        </a:xfrm>
      </p:grpSpPr>
      <p:pic>
        <p:nvPicPr>
          <p:cNvPr id="4" name="Imagen 3" descr="Imagen que contiene persona, hombre, parado, sostener&#10;&#10;El contenido generado por IA puede ser incorrecto.">
            <a:extLst>
              <a:ext uri="{FF2B5EF4-FFF2-40B4-BE49-F238E27FC236}">
                <a16:creationId xmlns:a16="http://schemas.microsoft.com/office/drawing/2014/main" id="{CC4848F7-4CE5-44F8-FDD6-8A7066EB809D}"/>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7335297" y="360828"/>
            <a:ext cx="4694384" cy="6366544"/>
          </a:xfrm>
          <a:prstGeom prst="rect">
            <a:avLst/>
          </a:prstGeom>
          <a:effectLst>
            <a:outerShdw blurRad="50800" dist="38100" dir="2700000" algn="tl" rotWithShape="0">
              <a:prstClr val="black">
                <a:alpha val="40000"/>
              </a:prstClr>
            </a:outerShdw>
          </a:effectLst>
        </p:spPr>
      </p:pic>
      <p:pic>
        <p:nvPicPr>
          <p:cNvPr id="6" name="Imagen 5" descr="Imagen que contiene persona, sostener, mujer, jugador&#10;&#10;El contenido generado por IA puede ser incorrecto.">
            <a:extLst>
              <a:ext uri="{FF2B5EF4-FFF2-40B4-BE49-F238E27FC236}">
                <a16:creationId xmlns:a16="http://schemas.microsoft.com/office/drawing/2014/main" id="{9035E35C-5379-939A-8495-370D8743D047}"/>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91094" y="360828"/>
            <a:ext cx="5355865" cy="6366545"/>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0BBAD165-29AD-D175-0BAB-F2B24B1F4CC0}"/>
              </a:ext>
            </a:extLst>
          </p:cNvPr>
          <p:cNvSpPr txBox="1"/>
          <p:nvPr/>
        </p:nvSpPr>
        <p:spPr>
          <a:xfrm>
            <a:off x="4995426" y="2466975"/>
            <a:ext cx="4833746" cy="1850658"/>
          </a:xfrm>
          <a:prstGeom prst="rect">
            <a:avLst/>
          </a:prstGeom>
          <a:noFill/>
          <a:effectLst>
            <a:outerShdw blurRad="50800" dist="152400" dir="13500000" algn="br" rotWithShape="0">
              <a:srgbClr val="C79399">
                <a:alpha val="40000"/>
              </a:srgbClr>
            </a:outerShdw>
          </a:effectLst>
        </p:spPr>
        <p:txBody>
          <a:bodyPr wrap="square">
            <a:prstTxWarp prst="textWave2">
              <a:avLst>
                <a:gd name="adj1" fmla="val 13321"/>
                <a:gd name="adj2" fmla="val 0"/>
              </a:avLst>
            </a:prstTxWarp>
            <a:spAutoFit/>
            <a:scene3d>
              <a:camera prst="orthographicFront"/>
              <a:lightRig rig="soft" dir="t">
                <a:rot lat="0" lon="0" rev="15600000"/>
              </a:lightRig>
            </a:scene3d>
            <a:sp3d extrusionH="57150" prstMaterial="softEdge">
              <a:bevelT w="25400" h="38100" prst="convex"/>
              <a:contourClr>
                <a:schemeClr val="accent2">
                  <a:lumMod val="50000"/>
                </a:schemeClr>
              </a:contourClr>
            </a:sp3d>
          </a:bodyPr>
          <a:lstStyle/>
          <a:p>
            <a:pPr algn="ctr"/>
            <a:r>
              <a:rPr lang="en" sz="6000" b="1" dirty="0">
                <a:ln/>
                <a:solidFill>
                  <a:srgbClr val="783E45"/>
                </a:solidFill>
                <a:effectLst>
                  <a:outerShdw blurRad="50800" dist="76200" dir="13500000" algn="br" rotWithShape="0">
                    <a:srgbClr val="5E3035">
                      <a:alpha val="40000"/>
                    </a:srgbClr>
                  </a:outerShdw>
                </a:effectLst>
              </a:rPr>
              <a:t>AI VAKARAITAKI TAUMADA</a:t>
            </a:r>
          </a:p>
        </p:txBody>
      </p:sp>
    </p:spTree>
    <p:extLst>
      <p:ext uri="{BB962C8B-B14F-4D97-AF65-F5344CB8AC3E}">
        <p14:creationId xmlns:p14="http://schemas.microsoft.com/office/powerpoint/2010/main" val="5338033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A5781A-76FA-237E-6E92-F5148238EDC4}"/>
              </a:ext>
            </a:extLst>
          </p:cNvPr>
          <p:cNvSpPr txBox="1"/>
          <p:nvPr/>
        </p:nvSpPr>
        <p:spPr>
          <a:xfrm>
            <a:off x="1" y="-57750"/>
            <a:ext cx="10362604" cy="769441"/>
          </a:xfrm>
          <a:prstGeom prst="rect">
            <a:avLst/>
          </a:prstGeom>
          <a:noFill/>
        </p:spPr>
        <p:txBody>
          <a:bodyPr wrap="square">
            <a:spAutoFit/>
            <a:scene3d>
              <a:camera prst="orthographicFront"/>
              <a:lightRig rig="threePt" dir="t"/>
            </a:scene3d>
            <a:sp3d extrusionH="57150" contourW="19050">
              <a:bevelT h="25400" prst="softRound"/>
              <a:contourClr>
                <a:schemeClr val="accent5"/>
              </a:contourClr>
            </a:sp3d>
          </a:bodyPr>
          <a:lstStyle/>
          <a:p>
            <a:pPr algn="ctr"/>
            <a:r>
              <a:rPr lang="en-GB" sz="4400" b="1" spc="300" dirty="0">
                <a:ln w="9525">
                  <a:solidFill>
                    <a:schemeClr val="bg1"/>
                  </a:solidFill>
                  <a:prstDash val="solid"/>
                </a:ln>
                <a:solidFill>
                  <a:srgbClr val="BB4F28"/>
                </a:solidFill>
                <a:effectLst>
                  <a:outerShdw blurRad="12700" dist="38100" dir="2700000" algn="tl" rotWithShape="0">
                    <a:schemeClr val="accent5">
                      <a:lumMod val="60000"/>
                      <a:lumOff val="40000"/>
                    </a:schemeClr>
                  </a:outerShdw>
                </a:effectLst>
              </a:rPr>
              <a:t>A</a:t>
            </a:r>
            <a:r>
              <a:rPr lang="en" sz="4400" b="1" spc="300" dirty="0">
                <a:ln w="9525">
                  <a:solidFill>
                    <a:schemeClr val="bg1"/>
                  </a:solidFill>
                  <a:prstDash val="solid"/>
                </a:ln>
                <a:solidFill>
                  <a:srgbClr val="BB4F28"/>
                </a:solidFill>
                <a:effectLst>
                  <a:outerShdw blurRad="12700" dist="38100" dir="2700000" algn="tl" rotWithShape="0">
                    <a:schemeClr val="accent5">
                      <a:lumMod val="60000"/>
                      <a:lumOff val="40000"/>
                    </a:schemeClr>
                  </a:outerShdw>
                </a:effectLst>
              </a:rPr>
              <a:t> VAKAVALA GATA</a:t>
            </a:r>
          </a:p>
        </p:txBody>
      </p:sp>
      <p:sp>
        <p:nvSpPr>
          <p:cNvPr id="5" name="CuadroTexto 4">
            <a:extLst>
              <a:ext uri="{FF2B5EF4-FFF2-40B4-BE49-F238E27FC236}">
                <a16:creationId xmlns:a16="http://schemas.microsoft.com/office/drawing/2014/main" id="{B0C758F2-9F4C-8465-50E1-EDB79CDA39C7}"/>
              </a:ext>
            </a:extLst>
          </p:cNvPr>
          <p:cNvSpPr txBox="1"/>
          <p:nvPr/>
        </p:nvSpPr>
        <p:spPr>
          <a:xfrm>
            <a:off x="204491" y="523909"/>
            <a:ext cx="9953625" cy="646331"/>
          </a:xfrm>
          <a:prstGeom prst="rect">
            <a:avLst/>
          </a:prstGeom>
          <a:noFill/>
        </p:spPr>
        <p:txBody>
          <a:bodyPr wrap="square">
            <a:spAutoFit/>
          </a:bodyPr>
          <a:lstStyle/>
          <a:p>
            <a:pPr algn="ctr"/>
            <a:r>
              <a:rPr lang="en" b="1" dirty="0">
                <a:solidFill>
                  <a:srgbClr val="3A4567"/>
                </a:solidFill>
                <a:latin typeface="Comic Sans MS" panose="030F0702030302020204" pitchFamily="66" charset="0"/>
              </a:rPr>
              <a:t>“A ra sa dui viritaka yadua na tamata na nona </a:t>
            </a:r>
            <a:r>
              <a:rPr lang="en-GB" b="1" dirty="0" err="1">
                <a:solidFill>
                  <a:srgbClr val="3A4567"/>
                </a:solidFill>
                <a:latin typeface="Comic Sans MS" panose="030F0702030302020204" pitchFamily="66" charset="0"/>
              </a:rPr>
              <a:t>i</a:t>
            </a:r>
            <a:r>
              <a:rPr lang="en" b="1" dirty="0">
                <a:solidFill>
                  <a:srgbClr val="3A4567"/>
                </a:solidFill>
                <a:latin typeface="Comic Sans MS" panose="030F0702030302020204" pitchFamily="66" charset="0"/>
              </a:rPr>
              <a:t>titoko, a sa vuki me gata: ia na gata </a:t>
            </a:r>
            <a:r>
              <a:rPr lang="en-GB" b="1" dirty="0">
                <a:solidFill>
                  <a:srgbClr val="3A4567"/>
                </a:solidFill>
                <a:latin typeface="Comic Sans MS" panose="030F0702030302020204" pitchFamily="66" charset="0"/>
              </a:rPr>
              <a:t>I</a:t>
            </a:r>
            <a:r>
              <a:rPr lang="en" b="1" dirty="0">
                <a:solidFill>
                  <a:srgbClr val="3A4567"/>
                </a:solidFill>
                <a:latin typeface="Comic Sans MS" panose="030F0702030302020204" pitchFamily="66" charset="0"/>
              </a:rPr>
              <a:t> Eroni sa tiloma na nodra </a:t>
            </a:r>
            <a:r>
              <a:rPr lang="en-GB" b="1" dirty="0" err="1">
                <a:solidFill>
                  <a:srgbClr val="3A4567"/>
                </a:solidFill>
                <a:latin typeface="Comic Sans MS" panose="030F0702030302020204" pitchFamily="66" charset="0"/>
              </a:rPr>
              <a:t>i</a:t>
            </a:r>
            <a:r>
              <a:rPr lang="en" b="1" dirty="0">
                <a:solidFill>
                  <a:srgbClr val="3A4567"/>
                </a:solidFill>
                <a:latin typeface="Comic Sans MS" panose="030F0702030302020204" pitchFamily="66" charset="0"/>
              </a:rPr>
              <a:t>titoko</a:t>
            </a:r>
            <a:r>
              <a:rPr lang="en-US" b="1" dirty="0">
                <a:solidFill>
                  <a:srgbClr val="3A4567"/>
                </a:solidFill>
                <a:latin typeface="Comic Sans MS" panose="030F0702030302020204" pitchFamily="66" charset="0"/>
              </a:rPr>
              <a:t>.</a:t>
            </a:r>
            <a:r>
              <a:rPr lang="en" b="1" dirty="0">
                <a:solidFill>
                  <a:srgbClr val="3A4567"/>
                </a:solidFill>
                <a:latin typeface="Comic Sans MS" panose="030F0702030302020204" pitchFamily="66" charset="0"/>
              </a:rPr>
              <a:t>” </a:t>
            </a:r>
            <a:r>
              <a:rPr lang="en" sz="1400" b="1" dirty="0">
                <a:solidFill>
                  <a:srgbClr val="3A4567"/>
                </a:solidFill>
                <a:latin typeface="Comic Sans MS" panose="030F0702030302020204" pitchFamily="66" charset="0"/>
              </a:rPr>
              <a:t>(Lako Yani 7:1)</a:t>
            </a:r>
          </a:p>
        </p:txBody>
      </p:sp>
      <p:sp>
        <p:nvSpPr>
          <p:cNvPr id="6" name="CuadroTexto 5">
            <a:extLst>
              <a:ext uri="{FF2B5EF4-FFF2-40B4-BE49-F238E27FC236}">
                <a16:creationId xmlns:a16="http://schemas.microsoft.com/office/drawing/2014/main" id="{F30B65F5-184A-D4E4-6B37-DB6DEE7E580C}"/>
              </a:ext>
            </a:extLst>
          </p:cNvPr>
          <p:cNvSpPr txBox="1"/>
          <p:nvPr/>
        </p:nvSpPr>
        <p:spPr>
          <a:xfrm>
            <a:off x="175139" y="1330949"/>
            <a:ext cx="6269624" cy="1015663"/>
          </a:xfrm>
          <a:prstGeom prst="rect">
            <a:avLst/>
          </a:prstGeom>
          <a:noFill/>
        </p:spPr>
        <p:txBody>
          <a:bodyPr wrap="square" rtlCol="0">
            <a:spAutoFit/>
          </a:bodyPr>
          <a:lstStyle/>
          <a:p>
            <a:pPr>
              <a:spcBef>
                <a:spcPts val="600"/>
              </a:spcBef>
            </a:pPr>
            <a:r>
              <a:rPr lang="en-GB" sz="2000" b="1" dirty="0"/>
              <a:t>Na</a:t>
            </a:r>
            <a:r>
              <a:rPr lang="en" sz="2000" b="1" dirty="0"/>
              <a:t> Kalou sa vakaraitaka  ni nona na sereki Isireli, sa dua na </a:t>
            </a:r>
            <a:r>
              <a:rPr lang="en-GB" sz="2000" b="1" dirty="0"/>
              <a:t>I</a:t>
            </a:r>
            <a:r>
              <a:rPr lang="en" sz="2000" b="1" dirty="0"/>
              <a:t> valu ka na vakayacora o koya vakataki koya kei  ira na kalou ni Ijipita (LY. 12:12; T Lekutu. 33:4).</a:t>
            </a:r>
          </a:p>
        </p:txBody>
      </p:sp>
      <p:pic>
        <p:nvPicPr>
          <p:cNvPr id="7" name="Imagen 6" descr="Imagen que contiene persona, a rayas, corbata, vistiendo&#10;&#10;El contenido generado por IA puede ser incorrecto.">
            <a:extLst>
              <a:ext uri="{FF2B5EF4-FFF2-40B4-BE49-F238E27FC236}">
                <a16:creationId xmlns:a16="http://schemas.microsoft.com/office/drawing/2014/main" id="{99C8C92B-BB39-DAB2-5C88-2A6D9B9A77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93155" y="57324"/>
            <a:ext cx="1928153" cy="3429426"/>
          </a:xfrm>
          <a:prstGeom prst="rect">
            <a:avLst/>
          </a:prstGeom>
        </p:spPr>
      </p:pic>
      <p:pic>
        <p:nvPicPr>
          <p:cNvPr id="13" name="Imagen 12" descr="Pintura de unas personas&#10;&#10;El contenido generado por IA puede ser incorrecto.">
            <a:extLst>
              <a:ext uri="{FF2B5EF4-FFF2-40B4-BE49-F238E27FC236}">
                <a16:creationId xmlns:a16="http://schemas.microsoft.com/office/drawing/2014/main" id="{75929E2A-56AF-9B1E-B736-87811D91B45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8346" r="1446"/>
          <a:stretch>
            <a:fillRect/>
          </a:stretch>
        </p:blipFill>
        <p:spPr>
          <a:xfrm>
            <a:off x="173601" y="3181150"/>
            <a:ext cx="5398524" cy="3525927"/>
          </a:xfrm>
          <a:prstGeom prst="rect">
            <a:avLst/>
          </a:prstGeom>
          <a:ln w="38100" cap="sq">
            <a:solidFill>
              <a:srgbClr val="E08C6E"/>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613FD9F9-09C2-AF44-F67F-8D02EB2C3B59}"/>
              </a:ext>
            </a:extLst>
          </p:cNvPr>
          <p:cNvSpPr txBox="1"/>
          <p:nvPr/>
        </p:nvSpPr>
        <p:spPr>
          <a:xfrm>
            <a:off x="5667398" y="3522983"/>
            <a:ext cx="6524601" cy="1015663"/>
          </a:xfrm>
          <a:prstGeom prst="rect">
            <a:avLst/>
          </a:prstGeom>
          <a:noFill/>
        </p:spPr>
        <p:txBody>
          <a:bodyPr wrap="square">
            <a:spAutoFit/>
          </a:bodyPr>
          <a:lstStyle/>
          <a:p>
            <a:pPr>
              <a:spcBef>
                <a:spcPts val="600"/>
              </a:spcBef>
            </a:pPr>
            <a:r>
              <a:rPr lang="en" sz="2000" b="1" dirty="0"/>
              <a:t>Ena nona vukica na </a:t>
            </a:r>
            <a:r>
              <a:rPr lang="en-GB" sz="2000" b="1" dirty="0" err="1"/>
              <a:t>i</a:t>
            </a:r>
            <a:r>
              <a:rPr lang="en" sz="2000" b="1" dirty="0"/>
              <a:t>titoko me gata, sa bolea tiko vakadodonu na kalou yalewa oqo (Lako Yani 7:10). Ena rawa beka vua me taqomaki Fero?</a:t>
            </a:r>
          </a:p>
        </p:txBody>
      </p:sp>
      <p:pic>
        <p:nvPicPr>
          <p:cNvPr id="18" name="Imagen 17">
            <a:extLst>
              <a:ext uri="{FF2B5EF4-FFF2-40B4-BE49-F238E27FC236}">
                <a16:creationId xmlns:a16="http://schemas.microsoft.com/office/drawing/2014/main" id="{EC270841-C439-4E99-8C90-D7E2A02E7015}"/>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085873" y="1438853"/>
            <a:ext cx="2775149" cy="199014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3522322A-8022-85C6-A809-BE559355E2EF}"/>
              </a:ext>
            </a:extLst>
          </p:cNvPr>
          <p:cNvSpPr txBox="1"/>
          <p:nvPr/>
        </p:nvSpPr>
        <p:spPr>
          <a:xfrm>
            <a:off x="173601" y="2346611"/>
            <a:ext cx="6673337" cy="707886"/>
          </a:xfrm>
          <a:prstGeom prst="rect">
            <a:avLst/>
          </a:prstGeom>
          <a:noFill/>
        </p:spPr>
        <p:txBody>
          <a:bodyPr wrap="square">
            <a:spAutoFit/>
          </a:bodyPr>
          <a:lstStyle/>
          <a:p>
            <a:pPr>
              <a:spcBef>
                <a:spcPts val="600"/>
              </a:spcBef>
            </a:pPr>
            <a:r>
              <a:rPr lang="en" sz="2000" b="1" dirty="0"/>
              <a:t>Ena nona </a:t>
            </a:r>
            <a:r>
              <a:rPr lang="en-GB" sz="2000" b="1" dirty="0"/>
              <a:t>I</a:t>
            </a:r>
            <a:r>
              <a:rPr lang="en" sz="2000" b="1" dirty="0"/>
              <a:t> sala vakatui, e kabi koto kina e dua na gata ka </a:t>
            </a:r>
            <a:r>
              <a:rPr lang="en-GB" sz="2000" b="1" dirty="0"/>
              <a:t>I</a:t>
            </a:r>
            <a:r>
              <a:rPr lang="en" sz="2000" b="1" dirty="0"/>
              <a:t> vakatakilakila ni kalou yalewa Uadyet .</a:t>
            </a:r>
          </a:p>
        </p:txBody>
      </p:sp>
      <p:sp>
        <p:nvSpPr>
          <p:cNvPr id="9" name="CuadroTexto 8">
            <a:extLst>
              <a:ext uri="{FF2B5EF4-FFF2-40B4-BE49-F238E27FC236}">
                <a16:creationId xmlns:a16="http://schemas.microsoft.com/office/drawing/2014/main" id="{396FC0F6-9B03-5367-D796-5741C791E609}"/>
              </a:ext>
            </a:extLst>
          </p:cNvPr>
          <p:cNvSpPr txBox="1"/>
          <p:nvPr/>
        </p:nvSpPr>
        <p:spPr>
          <a:xfrm>
            <a:off x="5684797" y="6111624"/>
            <a:ext cx="6524602" cy="707886"/>
          </a:xfrm>
          <a:prstGeom prst="rect">
            <a:avLst/>
          </a:prstGeom>
          <a:noFill/>
        </p:spPr>
        <p:txBody>
          <a:bodyPr wrap="square">
            <a:spAutoFit/>
          </a:bodyPr>
          <a:lstStyle/>
          <a:p>
            <a:pPr>
              <a:spcBef>
                <a:spcPts val="600"/>
              </a:spcBef>
            </a:pPr>
            <a:r>
              <a:rPr lang="en" sz="2000" b="1" dirty="0"/>
              <a:t>E vakaraitaka na Kalou ni o Koya ga, sega ni kalou ni Ijipita e tiko vua na kaukauwa vakatui kei na lewa.</a:t>
            </a:r>
          </a:p>
        </p:txBody>
      </p:sp>
      <p:sp>
        <p:nvSpPr>
          <p:cNvPr id="11" name="CuadroTexto 10">
            <a:extLst>
              <a:ext uri="{FF2B5EF4-FFF2-40B4-BE49-F238E27FC236}">
                <a16:creationId xmlns:a16="http://schemas.microsoft.com/office/drawing/2014/main" id="{BB8DDBEB-529F-6458-00BC-0FDECC76B4CB}"/>
              </a:ext>
            </a:extLst>
          </p:cNvPr>
          <p:cNvSpPr txBox="1"/>
          <p:nvPr/>
        </p:nvSpPr>
        <p:spPr>
          <a:xfrm>
            <a:off x="5684797" y="4523257"/>
            <a:ext cx="6524602" cy="1631216"/>
          </a:xfrm>
          <a:prstGeom prst="rect">
            <a:avLst/>
          </a:prstGeom>
          <a:noFill/>
        </p:spPr>
        <p:txBody>
          <a:bodyPr wrap="square">
            <a:spAutoFit/>
          </a:bodyPr>
          <a:lstStyle/>
          <a:p>
            <a:pPr>
              <a:spcBef>
                <a:spcPts val="600"/>
              </a:spcBef>
            </a:pPr>
            <a:r>
              <a:rPr lang="en" sz="2000" b="1" dirty="0"/>
              <a:t>O Setani e vakadamurimuria na cakacaka mana oqo ni vakayagataki ira na daucakamana (Lako Yani 7:11). Ia e sega ni rawa ni veivakabulai; e rairai ga me vaka na gata na nona gata. Na Kalou e bulia e dua na gata bula, ka rawa ni tiloma na ka e sega ni bula (Lako Yani 7:12).</a:t>
            </a:r>
          </a:p>
        </p:txBody>
      </p:sp>
    </p:spTree>
    <p:extLst>
      <p:ext uri="{BB962C8B-B14F-4D97-AF65-F5344CB8AC3E}">
        <p14:creationId xmlns:p14="http://schemas.microsoft.com/office/powerpoint/2010/main" val="275750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strVal val="4*#ppt_w"/>
                                          </p:val>
                                        </p:tav>
                                        <p:tav tm="100000">
                                          <p:val>
                                            <p:strVal val="#ppt_w"/>
                                          </p:val>
                                        </p:tav>
                                      </p:tavLst>
                                    </p:anim>
                                    <p:anim calcmode="lin" valueType="num">
                                      <p:cBhvr>
                                        <p:cTn id="27" dur="500" fill="hold"/>
                                        <p:tgtEl>
                                          <p:spTgt spid="7"/>
                                        </p:tgtEl>
                                        <p:attrNameLst>
                                          <p:attrName>ppt_h</p:attrName>
                                        </p:attrNameLst>
                                      </p:cBhvr>
                                      <p:tavLst>
                                        <p:tav tm="0">
                                          <p:val>
                                            <p:strVal val="4*#ppt_h"/>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1000"/>
                                        <p:tgtEl>
                                          <p:spTgt spid="13"/>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 calcmode="lin" valueType="num">
                                      <p:cBhvr>
                                        <p:cTn id="47" dur="500" fill="hold"/>
                                        <p:tgtEl>
                                          <p:spTgt spid="18"/>
                                        </p:tgtEl>
                                        <p:attrNameLst>
                                          <p:attrName>style.rotation</p:attrName>
                                        </p:attrNameLst>
                                      </p:cBhvr>
                                      <p:tavLst>
                                        <p:tav tm="0">
                                          <p:val>
                                            <p:fltVal val="360"/>
                                          </p:val>
                                        </p:tav>
                                        <p:tav tm="100000">
                                          <p:val>
                                            <p:fltVal val="0"/>
                                          </p:val>
                                        </p:tav>
                                      </p:tavLst>
                                    </p:anim>
                                    <p:animEffect transition="in" filter="fade">
                                      <p:cBhvr>
                                        <p:cTn id="48" dur="500"/>
                                        <p:tgtEl>
                                          <p:spTgt spid="18"/>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4"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A4A55B2-7EEB-96AE-8682-60586465427D}"/>
              </a:ext>
            </a:extLst>
          </p:cNvPr>
          <p:cNvSpPr txBox="1"/>
          <p:nvPr/>
        </p:nvSpPr>
        <p:spPr>
          <a:xfrm>
            <a:off x="0" y="-48125"/>
            <a:ext cx="12192000" cy="769441"/>
          </a:xfrm>
          <a:prstGeom prst="rect">
            <a:avLst/>
          </a:prstGeom>
          <a:noFill/>
        </p:spPr>
        <p:txBody>
          <a:bodyPr wrap="square">
            <a:spAutoFit/>
            <a:scene3d>
              <a:camera prst="orthographicFront"/>
              <a:lightRig rig="threePt" dir="t"/>
            </a:scene3d>
            <a:sp3d extrusionH="57150" contourW="25400">
              <a:bevelT h="25400" prst="softRound"/>
            </a:sp3d>
          </a:bodyPr>
          <a:lstStyle/>
          <a:p>
            <a:pPr algn="ctr"/>
            <a:r>
              <a:rPr lang="en" sz="4400" b="1" spc="600" dirty="0">
                <a:ln w="9525">
                  <a:noFill/>
                  <a:prstDash val="solid"/>
                </a:ln>
                <a:blipFill>
                  <a:blip r:embed="rId4"/>
                  <a:tile tx="0" ty="0" sx="100000" sy="100000" flip="none" algn="tl"/>
                </a:blipFill>
                <a:effectLst>
                  <a:outerShdw blurRad="12700" dist="63500" dir="2700000" algn="tl" rotWithShape="0">
                    <a:srgbClr val="FFB098"/>
                  </a:outerShdw>
                </a:effectLst>
              </a:rPr>
              <a:t>A LOMA KAUKAUWA</a:t>
            </a:r>
          </a:p>
        </p:txBody>
      </p:sp>
      <p:sp>
        <p:nvSpPr>
          <p:cNvPr id="5" name="CuadroTexto 4">
            <a:extLst>
              <a:ext uri="{FF2B5EF4-FFF2-40B4-BE49-F238E27FC236}">
                <a16:creationId xmlns:a16="http://schemas.microsoft.com/office/drawing/2014/main" id="{34380C4B-9373-AD63-A168-B7A9773F0231}"/>
              </a:ext>
            </a:extLst>
          </p:cNvPr>
          <p:cNvSpPr txBox="1"/>
          <p:nvPr/>
        </p:nvSpPr>
        <p:spPr>
          <a:xfrm>
            <a:off x="0" y="585768"/>
            <a:ext cx="12192000" cy="369332"/>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6">
                    <a:lumMod val="50000"/>
                  </a:schemeClr>
                </a:solidFill>
                <a:latin typeface="Comic Sans MS" panose="030F0702030302020204" pitchFamily="66" charset="0"/>
              </a:rPr>
              <a:t>“A sa kaukauwa na loma i Fero, a sa sega ni vakarorogo kina vei rau: me vaka ka kaya ko Jiova” </a:t>
            </a:r>
            <a:r>
              <a:rPr lang="en" sz="1400" b="1" dirty="0">
                <a:solidFill>
                  <a:schemeClr val="accent6">
                    <a:lumMod val="50000"/>
                  </a:schemeClr>
                </a:solidFill>
                <a:latin typeface="Comic Sans MS" panose="030F0702030302020204" pitchFamily="66" charset="0"/>
              </a:rPr>
              <a:t>(LYani 7:13)</a:t>
            </a:r>
          </a:p>
        </p:txBody>
      </p:sp>
      <p:sp>
        <p:nvSpPr>
          <p:cNvPr id="6" name="CuadroTexto 5">
            <a:extLst>
              <a:ext uri="{FF2B5EF4-FFF2-40B4-BE49-F238E27FC236}">
                <a16:creationId xmlns:a16="http://schemas.microsoft.com/office/drawing/2014/main" id="{F17459D9-68F7-BBC9-E995-23A439A6A564}"/>
              </a:ext>
            </a:extLst>
          </p:cNvPr>
          <p:cNvSpPr txBox="1"/>
          <p:nvPr/>
        </p:nvSpPr>
        <p:spPr>
          <a:xfrm>
            <a:off x="3676852" y="1051354"/>
            <a:ext cx="8441354" cy="1323439"/>
          </a:xfrm>
          <a:prstGeom prst="rect">
            <a:avLst/>
          </a:prstGeom>
          <a:noFill/>
        </p:spPr>
        <p:txBody>
          <a:bodyPr wrap="square" rtlCol="0">
            <a:spAutoFit/>
          </a:bodyPr>
          <a:lstStyle/>
          <a:p>
            <a:pPr>
              <a:spcBef>
                <a:spcPts val="600"/>
              </a:spcBef>
            </a:pPr>
            <a:r>
              <a:rPr lang="en-GB" sz="2000" b="1" dirty="0"/>
              <a:t>Ena </a:t>
            </a:r>
            <a:r>
              <a:rPr lang="en-GB" sz="2000" b="1" dirty="0" err="1"/>
              <a:t>ivola</a:t>
            </a:r>
            <a:r>
              <a:rPr lang="en-GB" sz="2000" b="1" dirty="0"/>
              <a:t> </a:t>
            </a:r>
            <a:r>
              <a:rPr lang="en-GB" sz="2000" b="1" dirty="0" err="1"/>
              <a:t>ni</a:t>
            </a:r>
            <a:r>
              <a:rPr lang="en-GB" sz="2000" b="1" dirty="0"/>
              <a:t> Lako Yani, e </a:t>
            </a:r>
            <a:r>
              <a:rPr lang="en-GB" sz="2000" b="1" dirty="0" err="1"/>
              <a:t>kainaki</a:t>
            </a:r>
            <a:r>
              <a:rPr lang="en-GB" sz="2000" b="1" dirty="0"/>
              <a:t> </a:t>
            </a:r>
            <a:r>
              <a:rPr lang="en-GB" sz="2000" b="1" dirty="0" err="1"/>
              <a:t>ni</a:t>
            </a:r>
            <a:r>
              <a:rPr lang="en-GB" sz="2000" b="1" dirty="0"/>
              <a:t> Kalou e </a:t>
            </a:r>
            <a:r>
              <a:rPr lang="en-GB" sz="2000" b="1" dirty="0" err="1"/>
              <a:t>vakukauwataka</a:t>
            </a:r>
            <a:r>
              <a:rPr lang="en-GB" sz="2000" b="1" dirty="0"/>
              <a:t> vaka </a:t>
            </a:r>
            <a:r>
              <a:rPr lang="en-GB" sz="2000" b="1" dirty="0" err="1"/>
              <a:t>ciwa</a:t>
            </a:r>
            <a:r>
              <a:rPr lang="en-GB" sz="2000" b="1" dirty="0"/>
              <a:t> na loma I Fero</a:t>
            </a:r>
            <a:r>
              <a:rPr lang="en" sz="2000" b="1" dirty="0"/>
              <a:t> (LY. 4:21; 7:3; 9:12; 10:1; 10:20; 10:27; 11:10; 14:4; 14:8), ka ciwa na gauna e vakuwakta kina o Fero na lomana (LY. 7:13; 7:14; 7:22; 8:15; 8:19; 8:32; 9:7; 9:34; 9:35). O cei vakaukauwataka na loma </a:t>
            </a:r>
            <a:r>
              <a:rPr lang="en-GB" sz="2000" b="1" dirty="0"/>
              <a:t>I</a:t>
            </a:r>
            <a:r>
              <a:rPr lang="en" sz="2000" b="1" dirty="0"/>
              <a:t> Fero?</a:t>
            </a:r>
          </a:p>
        </p:txBody>
      </p:sp>
      <p:pic>
        <p:nvPicPr>
          <p:cNvPr id="4" name="Imagen 3" descr="Imagen que contiene interior, tabla, vidrio, florero&#10;&#10;El contenido generado por IA puede ser incorrecto.">
            <a:extLst>
              <a:ext uri="{FF2B5EF4-FFF2-40B4-BE49-F238E27FC236}">
                <a16:creationId xmlns:a16="http://schemas.microsoft.com/office/drawing/2014/main" id="{84754893-A1C4-D832-7D95-B5D5146204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702" y="1243860"/>
            <a:ext cx="1677445" cy="3000882"/>
          </a:xfrm>
          <a:prstGeom prst="rect">
            <a:avLst/>
          </a:prstGeom>
        </p:spPr>
      </p:pic>
      <p:pic>
        <p:nvPicPr>
          <p:cNvPr id="8" name="Imagen 7" descr="Mano de una persona&#10;&#10;El contenido generado por IA puede ser incorrecto.">
            <a:extLst>
              <a:ext uri="{FF2B5EF4-FFF2-40B4-BE49-F238E27FC236}">
                <a16:creationId xmlns:a16="http://schemas.microsoft.com/office/drawing/2014/main" id="{2D9491FC-5E42-BC6A-DB7D-53EAA52419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1674" y="1243860"/>
            <a:ext cx="1823687" cy="3000882"/>
          </a:xfrm>
          <a:prstGeom prst="rect">
            <a:avLst/>
          </a:prstGeom>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D3FCBB26-CAA5-75E2-1021-30D0BF91F38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06088" y="3863390"/>
            <a:ext cx="4165196" cy="2903700"/>
          </a:xfrm>
          <a:prstGeom prst="roundRect">
            <a:avLst>
              <a:gd name="adj" fmla="val 4167"/>
            </a:avLst>
          </a:prstGeom>
          <a:solidFill>
            <a:srgbClr val="FFFFFF"/>
          </a:solidFill>
          <a:ln w="76200" cap="sq">
            <a:solidFill>
              <a:srgbClr val="8A0003"/>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1080797F-174A-A96C-FB89-2E3FA62FB560}"/>
              </a:ext>
            </a:extLst>
          </p:cNvPr>
          <p:cNvSpPr txBox="1"/>
          <p:nvPr/>
        </p:nvSpPr>
        <p:spPr>
          <a:xfrm>
            <a:off x="171640" y="4466123"/>
            <a:ext cx="7528572" cy="1323439"/>
          </a:xfrm>
          <a:prstGeom prst="rect">
            <a:avLst/>
          </a:prstGeom>
          <a:noFill/>
        </p:spPr>
        <p:txBody>
          <a:bodyPr wrap="square">
            <a:spAutoFit/>
          </a:bodyPr>
          <a:lstStyle/>
          <a:p>
            <a:pPr>
              <a:spcBef>
                <a:spcPts val="600"/>
              </a:spcBef>
            </a:pPr>
            <a:r>
              <a:rPr lang="en" sz="2000" b="1" dirty="0"/>
              <a:t>Ni oti nai ka ono ni mateca, na Kalou sa vakaukauwataka na lomana (LY. 9:12). O Fero e sa sivia na </a:t>
            </a:r>
            <a:r>
              <a:rPr lang="en-GB" sz="2000" b="1" dirty="0"/>
              <a:t>I</a:t>
            </a:r>
            <a:r>
              <a:rPr lang="en" sz="2000" b="1" dirty="0"/>
              <a:t> yalayala ka se rawati kina na veivutuni. Ia enai ka vitu ni mateca, sa soli tale vua e dua na gauna, ia e vakaukauwataka tale na lomana (Lako Yani 9:34-35 ).</a:t>
            </a:r>
          </a:p>
        </p:txBody>
      </p:sp>
      <p:sp>
        <p:nvSpPr>
          <p:cNvPr id="14" name="CuadroTexto 13">
            <a:extLst>
              <a:ext uri="{FF2B5EF4-FFF2-40B4-BE49-F238E27FC236}">
                <a16:creationId xmlns:a16="http://schemas.microsoft.com/office/drawing/2014/main" id="{BFE1A211-6E64-AD53-8617-376EB90FDA88}"/>
              </a:ext>
            </a:extLst>
          </p:cNvPr>
          <p:cNvSpPr txBox="1"/>
          <p:nvPr/>
        </p:nvSpPr>
        <p:spPr>
          <a:xfrm>
            <a:off x="3676852" y="2623931"/>
            <a:ext cx="8441353" cy="1015663"/>
          </a:xfrm>
          <a:prstGeom prst="rect">
            <a:avLst/>
          </a:prstGeom>
          <a:noFill/>
        </p:spPr>
        <p:txBody>
          <a:bodyPr wrap="square">
            <a:spAutoFit/>
          </a:bodyPr>
          <a:lstStyle/>
          <a:p>
            <a:pPr>
              <a:spcBef>
                <a:spcPts val="600"/>
              </a:spcBef>
            </a:pPr>
            <a:r>
              <a:rPr lang="en" sz="2000" b="1" dirty="0"/>
              <a:t>Ena </a:t>
            </a:r>
            <a:r>
              <a:rPr lang="en-GB" sz="2000" b="1" dirty="0" err="1"/>
              <a:t>i</a:t>
            </a:r>
            <a:r>
              <a:rPr lang="en" sz="2000" b="1" dirty="0"/>
              <a:t>matai ni lima na mate ca, e kainaki ni o Fero e vakukauwataka na lomana. Oya, e bese ni vakarorogo ki na kaci ni Yalo Tabu me ra sereki na Isireli me ra lako.</a:t>
            </a:r>
          </a:p>
        </p:txBody>
      </p:sp>
      <p:grpSp>
        <p:nvGrpSpPr>
          <p:cNvPr id="19" name="Grupo 18">
            <a:extLst>
              <a:ext uri="{FF2B5EF4-FFF2-40B4-BE49-F238E27FC236}">
                <a16:creationId xmlns:a16="http://schemas.microsoft.com/office/drawing/2014/main" id="{64C8EB67-F939-2EA0-8396-0473C4BC0E98}"/>
              </a:ext>
            </a:extLst>
          </p:cNvPr>
          <p:cNvGrpSpPr/>
          <p:nvPr/>
        </p:nvGrpSpPr>
        <p:grpSpPr>
          <a:xfrm>
            <a:off x="3429443" y="3628713"/>
            <a:ext cx="4203394" cy="914411"/>
            <a:chOff x="3496818" y="3628713"/>
            <a:chExt cx="4203394" cy="914411"/>
          </a:xfrm>
        </p:grpSpPr>
        <p:pic>
          <p:nvPicPr>
            <p:cNvPr id="16" name="Imagen 15" descr="Imagen que contiene muñeca, juguete, mujer, hombre&#10;&#10;El contenido generado por IA puede ser incorrecto.">
              <a:extLst>
                <a:ext uri="{FF2B5EF4-FFF2-40B4-BE49-F238E27FC236}">
                  <a16:creationId xmlns:a16="http://schemas.microsoft.com/office/drawing/2014/main" id="{DEFDE8BC-C98E-5D42-A38A-C91B289773D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3496818" y="3698232"/>
              <a:ext cx="4203394" cy="7678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Ave de color blanco&#10;&#10;El contenido generado por IA puede ser incorrecto.">
              <a:extLst>
                <a:ext uri="{FF2B5EF4-FFF2-40B4-BE49-F238E27FC236}">
                  <a16:creationId xmlns:a16="http://schemas.microsoft.com/office/drawing/2014/main" id="{9E10AB2E-0C05-D525-714C-5B6D58D89EA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02030" y="3628713"/>
              <a:ext cx="1288243" cy="914411"/>
            </a:xfrm>
            <a:prstGeom prst="rect">
              <a:avLst/>
            </a:prstGeom>
          </p:spPr>
        </p:pic>
      </p:grpSp>
      <p:sp>
        <p:nvSpPr>
          <p:cNvPr id="7" name="CuadroTexto 6">
            <a:extLst>
              <a:ext uri="{FF2B5EF4-FFF2-40B4-BE49-F238E27FC236}">
                <a16:creationId xmlns:a16="http://schemas.microsoft.com/office/drawing/2014/main" id="{587D80DF-4D40-3B87-4B33-7A8CBDC75DC3}"/>
              </a:ext>
            </a:extLst>
          </p:cNvPr>
          <p:cNvSpPr txBox="1"/>
          <p:nvPr/>
        </p:nvSpPr>
        <p:spPr>
          <a:xfrm>
            <a:off x="171640" y="5785365"/>
            <a:ext cx="7528572" cy="1015663"/>
          </a:xfrm>
          <a:prstGeom prst="rect">
            <a:avLst/>
          </a:prstGeom>
          <a:noFill/>
        </p:spPr>
        <p:txBody>
          <a:bodyPr wrap="square">
            <a:spAutoFit/>
          </a:bodyPr>
          <a:lstStyle/>
          <a:p>
            <a:pPr>
              <a:spcBef>
                <a:spcPts val="600"/>
              </a:spcBef>
            </a:pPr>
            <a:r>
              <a:rPr lang="en" sz="2000" b="1" dirty="0"/>
              <a:t>Me tekivu e kea, sa lewai oti na nona </a:t>
            </a:r>
            <a:r>
              <a:rPr lang="en-GB" sz="2000" b="1" dirty="0"/>
              <a:t>I</a:t>
            </a:r>
            <a:r>
              <a:rPr lang="en" sz="2000" b="1" dirty="0"/>
              <a:t> tinitini. Na Kalou sa vakaukauwataka na loma </a:t>
            </a:r>
            <a:r>
              <a:rPr lang="en-GB" sz="2000" b="1" dirty="0"/>
              <a:t>I</a:t>
            </a:r>
            <a:r>
              <a:rPr lang="en" sz="2000" b="1" dirty="0"/>
              <a:t> Fero baleta ni sa vakadeitaka ko koya me kakua ni veivutuni.</a:t>
            </a:r>
          </a:p>
        </p:txBody>
      </p:sp>
    </p:spTree>
    <p:extLst>
      <p:ext uri="{BB962C8B-B14F-4D97-AF65-F5344CB8AC3E}">
        <p14:creationId xmlns:p14="http://schemas.microsoft.com/office/powerpoint/2010/main" val="164416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Vertical)">
                                      <p:cBhvr>
                                        <p:cTn id="33" dur="500"/>
                                        <p:tgtEl>
                                          <p:spTgt spid="1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D648954-9D07-68FA-50A4-B6CB4B2810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0E68AFB-7452-E282-0EFE-15C2B4C23C18}"/>
              </a:ext>
            </a:extLst>
          </p:cNvPr>
          <p:cNvSpPr txBox="1"/>
          <p:nvPr/>
        </p:nvSpPr>
        <p:spPr>
          <a:xfrm>
            <a:off x="520391" y="1393429"/>
            <a:ext cx="11151219" cy="5262979"/>
          </a:xfrm>
          <a:prstGeom prst="rect">
            <a:avLst/>
          </a:prstGeom>
          <a:noFill/>
        </p:spPr>
        <p:txBody>
          <a:bodyPr wrap="square">
            <a:spAutoFit/>
          </a:bodyPr>
          <a:lstStyle/>
          <a:p>
            <a:pPr>
              <a:spcBef>
                <a:spcPts val="600"/>
              </a:spcBef>
            </a:pPr>
            <a:r>
              <a:rPr lang="en" sz="2800" b="1" dirty="0">
                <a:latin typeface="Constantia" panose="02030602050306030303" pitchFamily="18" charset="0"/>
              </a:rPr>
              <a:t>“Na gauna yadua e cati kina na rarama, na Kalou sa na vakaraitaka vakalevu cake tikoga na nona kaukauwa; ia na lomakaukauwa ni tui e torocake tikoga mai na ivakadinadina yadua ni kaukauwa kei na lagilagi ni Kalou mai lomalagi, me yacova ni sa vanataki oti yani nai otioti ni gasau mai na kena taga. Na tamata oya, sa taucoko na nona loma kaukauwa ni sa dei tu ena nona veisaqasa -qa. O Fero e kaburaka na lomaqa, ka tauca na na </a:t>
            </a:r>
            <a:r>
              <a:rPr lang="en-GB" sz="2800" b="1" dirty="0" err="1">
                <a:latin typeface="Constantia" panose="02030602050306030303" pitchFamily="18" charset="0"/>
              </a:rPr>
              <a:t>i</a:t>
            </a:r>
            <a:r>
              <a:rPr lang="en" sz="2800" b="1" dirty="0">
                <a:latin typeface="Constantia" panose="02030602050306030303" pitchFamily="18" charset="0"/>
              </a:rPr>
              <a:t>sau ni nona ivalavala. Sa sega ni cakava tale e dua na ka </a:t>
            </a:r>
            <a:r>
              <a:rPr lang="en-US" sz="2800" b="1" dirty="0">
                <a:latin typeface="Constantia" panose="02030602050306030303" pitchFamily="18" charset="0"/>
              </a:rPr>
              <a:t> me </a:t>
            </a:r>
            <a:r>
              <a:rPr lang="en-US" sz="2800" b="1" dirty="0" err="1">
                <a:latin typeface="Constantia" panose="02030602050306030303" pitchFamily="18" charset="0"/>
              </a:rPr>
              <a:t>uqeti</a:t>
            </a:r>
            <a:r>
              <a:rPr lang="en-US" sz="2800" b="1" dirty="0">
                <a:latin typeface="Constantia" panose="02030602050306030303" pitchFamily="18" charset="0"/>
              </a:rPr>
              <a:t> </a:t>
            </a:r>
            <a:r>
              <a:rPr lang="en-US" sz="2800" b="1" dirty="0" err="1">
                <a:latin typeface="Constantia" panose="02030602050306030303" pitchFamily="18" charset="0"/>
              </a:rPr>
              <a:t>koya</a:t>
            </a:r>
            <a:r>
              <a:rPr lang="en-US" sz="2800" b="1" dirty="0">
                <a:latin typeface="Constantia" panose="02030602050306030303" pitchFamily="18" charset="0"/>
              </a:rPr>
              <a:t> kina, ka </a:t>
            </a:r>
            <a:r>
              <a:rPr lang="en-US" sz="2800" b="1" dirty="0" err="1">
                <a:latin typeface="Constantia" panose="02030602050306030303" pitchFamily="18" charset="0"/>
              </a:rPr>
              <a:t>ni</a:t>
            </a:r>
            <a:r>
              <a:rPr lang="en-US" sz="2800" b="1" dirty="0">
                <a:latin typeface="Constantia" panose="02030602050306030303" pitchFamily="18" charset="0"/>
              </a:rPr>
              <a:t> </a:t>
            </a:r>
            <a:r>
              <a:rPr lang="en-US" sz="2800" b="1" dirty="0" err="1">
                <a:latin typeface="Constantia" panose="02030602050306030303" pitchFamily="18" charset="0"/>
              </a:rPr>
              <a:t>sa</a:t>
            </a:r>
            <a:r>
              <a:rPr lang="en-US" sz="2800" b="1" dirty="0">
                <a:latin typeface="Constantia" panose="02030602050306030303" pitchFamily="18" charset="0"/>
              </a:rPr>
              <a:t> </a:t>
            </a:r>
            <a:r>
              <a:rPr lang="en-US" sz="2800" b="1" dirty="0" err="1">
                <a:latin typeface="Constantia" panose="02030602050306030303" pitchFamily="18" charset="0"/>
              </a:rPr>
              <a:t>sogolati</a:t>
            </a:r>
            <a:r>
              <a:rPr lang="en-US" sz="2800" b="1" dirty="0">
                <a:latin typeface="Constantia" panose="02030602050306030303" pitchFamily="18" charset="0"/>
              </a:rPr>
              <a:t> </a:t>
            </a:r>
            <a:r>
              <a:rPr lang="en-US" sz="2800" b="1" dirty="0" err="1">
                <a:latin typeface="Constantia" panose="02030602050306030303" pitchFamily="18" charset="0"/>
              </a:rPr>
              <a:t>koya</a:t>
            </a:r>
            <a:r>
              <a:rPr lang="en-US" sz="2800" b="1" dirty="0">
                <a:latin typeface="Constantia" panose="02030602050306030303" pitchFamily="18" charset="0"/>
              </a:rPr>
              <a:t> ko </a:t>
            </a:r>
            <a:r>
              <a:rPr lang="en-US" sz="2800" b="1" dirty="0" err="1">
                <a:latin typeface="Constantia" panose="02030602050306030303" pitchFamily="18" charset="0"/>
              </a:rPr>
              <a:t>Fero</a:t>
            </a:r>
            <a:r>
              <a:rPr lang="en-US" sz="2800" b="1" dirty="0">
                <a:latin typeface="Constantia" panose="02030602050306030303" pitchFamily="18" charset="0"/>
              </a:rPr>
              <a:t> </a:t>
            </a:r>
            <a:r>
              <a:rPr lang="en-US" sz="2800" b="1" dirty="0" err="1">
                <a:latin typeface="Constantia" panose="02030602050306030303" pitchFamily="18" charset="0"/>
              </a:rPr>
              <a:t>enayalovatu</a:t>
            </a:r>
            <a:r>
              <a:rPr lang="en-US" sz="2800" b="1" dirty="0">
                <a:latin typeface="Constantia" panose="02030602050306030303" pitchFamily="18" charset="0"/>
              </a:rPr>
              <a:t> </a:t>
            </a:r>
            <a:r>
              <a:rPr lang="en-US" sz="2800" b="1" dirty="0" err="1">
                <a:latin typeface="Constantia" panose="02030602050306030303" pitchFamily="18" charset="0"/>
              </a:rPr>
              <a:t>kei</a:t>
            </a:r>
            <a:r>
              <a:rPr lang="en-US" sz="2800" b="1" dirty="0">
                <a:latin typeface="Constantia" panose="02030602050306030303" pitchFamily="18" charset="0"/>
              </a:rPr>
              <a:t> </a:t>
            </a:r>
            <a:r>
              <a:rPr lang="en-US" sz="2800" b="1" dirty="0" err="1">
                <a:latin typeface="Constantia" panose="02030602050306030303" pitchFamily="18" charset="0"/>
              </a:rPr>
              <a:t>na</a:t>
            </a:r>
            <a:r>
              <a:rPr lang="en-US" sz="2800" b="1" dirty="0">
                <a:latin typeface="Constantia" panose="02030602050306030303" pitchFamily="18" charset="0"/>
              </a:rPr>
              <a:t> rai </a:t>
            </a:r>
            <a:r>
              <a:rPr lang="en-US" sz="2800" b="1" dirty="0" err="1">
                <a:latin typeface="Constantia" panose="02030602050306030303" pitchFamily="18" charset="0"/>
              </a:rPr>
              <a:t>vakatani</a:t>
            </a:r>
            <a:r>
              <a:rPr lang="en-US" sz="2800" b="1" dirty="0">
                <a:latin typeface="Constantia" panose="02030602050306030303" pitchFamily="18" charset="0"/>
              </a:rPr>
              <a:t>, ka </a:t>
            </a:r>
            <a:r>
              <a:rPr lang="en-US" sz="2800" b="1" dirty="0" err="1">
                <a:latin typeface="Constantia" panose="02030602050306030303" pitchFamily="18" charset="0"/>
              </a:rPr>
              <a:t>sega</a:t>
            </a:r>
            <a:r>
              <a:rPr lang="en-US" sz="2800" b="1" dirty="0">
                <a:latin typeface="Constantia" panose="02030602050306030303" pitchFamily="18" charset="0"/>
              </a:rPr>
              <a:t> kina </a:t>
            </a:r>
            <a:r>
              <a:rPr lang="en-US" sz="2800" b="1" dirty="0" err="1">
                <a:latin typeface="Constantia" panose="02030602050306030303" pitchFamily="18" charset="0"/>
              </a:rPr>
              <a:t>ni</a:t>
            </a:r>
            <a:r>
              <a:rPr lang="en-US" sz="2800" b="1" dirty="0">
                <a:latin typeface="Constantia" panose="02030602050306030303" pitchFamily="18" charset="0"/>
              </a:rPr>
              <a:t> </a:t>
            </a:r>
            <a:r>
              <a:rPr lang="en-US" sz="2800" b="1" dirty="0" err="1">
                <a:latin typeface="Constantia" panose="02030602050306030303" pitchFamily="18" charset="0"/>
              </a:rPr>
              <a:t>rawa</a:t>
            </a:r>
            <a:r>
              <a:rPr lang="en-US" sz="2800" b="1" dirty="0">
                <a:latin typeface="Constantia" panose="02030602050306030303" pitchFamily="18" charset="0"/>
              </a:rPr>
              <a:t> </a:t>
            </a:r>
            <a:r>
              <a:rPr lang="en-US" sz="2800" b="1" dirty="0" err="1">
                <a:latin typeface="Constantia" panose="02030602050306030303" pitchFamily="18" charset="0"/>
              </a:rPr>
              <a:t>vua</a:t>
            </a:r>
            <a:r>
              <a:rPr lang="en-US" sz="2800" b="1" dirty="0">
                <a:latin typeface="Constantia" panose="02030602050306030303" pitchFamily="18" charset="0"/>
              </a:rPr>
              <a:t> </a:t>
            </a:r>
            <a:r>
              <a:rPr lang="en-US" sz="2800" b="1" dirty="0" err="1">
                <a:latin typeface="Constantia" panose="02030602050306030303" pitchFamily="18" charset="0"/>
              </a:rPr>
              <a:t>na</a:t>
            </a:r>
            <a:r>
              <a:rPr lang="en-US" sz="2800" b="1" dirty="0">
                <a:latin typeface="Constantia" panose="02030602050306030303" pitchFamily="18" charset="0"/>
              </a:rPr>
              <a:t> Yalo Tabu me </a:t>
            </a:r>
            <a:r>
              <a:rPr lang="en-US" sz="2800" b="1" dirty="0" err="1">
                <a:latin typeface="Constantia" panose="02030602050306030303" pitchFamily="18" charset="0"/>
              </a:rPr>
              <a:t>tara</a:t>
            </a:r>
            <a:r>
              <a:rPr lang="en-US" sz="2800" b="1" dirty="0">
                <a:latin typeface="Constantia" panose="02030602050306030303" pitchFamily="18" charset="0"/>
              </a:rPr>
              <a:t> </a:t>
            </a:r>
            <a:r>
              <a:rPr lang="en-US" sz="2800" b="1" dirty="0" err="1">
                <a:latin typeface="Constantia" panose="02030602050306030303" pitchFamily="18" charset="0"/>
              </a:rPr>
              <a:t>na</a:t>
            </a:r>
            <a:r>
              <a:rPr lang="en-US" sz="2800" b="1" dirty="0">
                <a:latin typeface="Constantia" panose="02030602050306030303" pitchFamily="18" charset="0"/>
              </a:rPr>
              <a:t> </a:t>
            </a:r>
            <a:r>
              <a:rPr lang="en-US" sz="2800" b="1" dirty="0" err="1">
                <a:latin typeface="Constantia" panose="02030602050306030303" pitchFamily="18" charset="0"/>
              </a:rPr>
              <a:t>lomana</a:t>
            </a:r>
            <a:r>
              <a:rPr lang="en-US" sz="2800" b="1" dirty="0">
                <a:latin typeface="Constantia" panose="02030602050306030303" pitchFamily="18" charset="0"/>
              </a:rPr>
              <a:t>. O </a:t>
            </a:r>
            <a:r>
              <a:rPr lang="en-US" sz="2800" b="1" dirty="0" err="1">
                <a:latin typeface="Constantia" panose="02030602050306030303" pitchFamily="18" charset="0"/>
              </a:rPr>
              <a:t>Fero</a:t>
            </a:r>
            <a:r>
              <a:rPr lang="en-US" sz="2800" b="1" dirty="0">
                <a:latin typeface="Constantia" panose="02030602050306030303" pitchFamily="18" charset="0"/>
              </a:rPr>
              <a:t> </a:t>
            </a:r>
            <a:r>
              <a:rPr lang="en-US" sz="2800" b="1" dirty="0" err="1">
                <a:latin typeface="Constantia" panose="02030602050306030303" pitchFamily="18" charset="0"/>
              </a:rPr>
              <a:t>sa</a:t>
            </a:r>
            <a:r>
              <a:rPr lang="en-US" sz="2800" b="1" dirty="0">
                <a:latin typeface="Constantia" panose="02030602050306030303" pitchFamily="18" charset="0"/>
              </a:rPr>
              <a:t> </a:t>
            </a:r>
            <a:r>
              <a:rPr lang="en-US" sz="2800" b="1" dirty="0" err="1">
                <a:latin typeface="Constantia" panose="02030602050306030303" pitchFamily="18" charset="0"/>
              </a:rPr>
              <a:t>vakasinaiti</a:t>
            </a:r>
            <a:r>
              <a:rPr lang="en-US" sz="2800" b="1" dirty="0">
                <a:latin typeface="Constantia" panose="02030602050306030303" pitchFamily="18" charset="0"/>
              </a:rPr>
              <a:t> </a:t>
            </a:r>
            <a:r>
              <a:rPr lang="en-US" sz="2800" b="1" dirty="0" err="1">
                <a:latin typeface="Constantia" panose="02030602050306030303" pitchFamily="18" charset="0"/>
              </a:rPr>
              <a:t>koya</a:t>
            </a:r>
            <a:r>
              <a:rPr lang="en-US" sz="2800" b="1" dirty="0">
                <a:latin typeface="Constantia" panose="02030602050306030303" pitchFamily="18" charset="0"/>
              </a:rPr>
              <a:t> ga </a:t>
            </a:r>
            <a:r>
              <a:rPr lang="en-US" sz="2800" b="1" dirty="0" err="1">
                <a:latin typeface="Constantia" panose="02030602050306030303" pitchFamily="18" charset="0"/>
              </a:rPr>
              <a:t>ena</a:t>
            </a:r>
            <a:r>
              <a:rPr lang="en-US" sz="2800" b="1" dirty="0">
                <a:latin typeface="Constantia" panose="02030602050306030303" pitchFamily="18" charset="0"/>
              </a:rPr>
              <a:t> </a:t>
            </a:r>
            <a:r>
              <a:rPr lang="en-US" sz="2800" b="1" dirty="0" err="1">
                <a:latin typeface="Constantia" panose="02030602050306030303" pitchFamily="18" charset="0"/>
              </a:rPr>
              <a:t>nona</a:t>
            </a:r>
            <a:r>
              <a:rPr lang="en-US" sz="2800" b="1" dirty="0">
                <a:latin typeface="Constantia" panose="02030602050306030303" pitchFamily="18" charset="0"/>
              </a:rPr>
              <a:t> </a:t>
            </a:r>
            <a:r>
              <a:rPr lang="en-US" sz="2800" b="1" dirty="0" err="1">
                <a:latin typeface="Constantia" panose="02030602050306030303" pitchFamily="18" charset="0"/>
              </a:rPr>
              <a:t>tawavakabauta</a:t>
            </a:r>
            <a:r>
              <a:rPr lang="en-US" sz="2800" b="1" dirty="0">
                <a:latin typeface="Constantia" panose="02030602050306030303" pitchFamily="18" charset="0"/>
              </a:rPr>
              <a:t> </a:t>
            </a:r>
            <a:r>
              <a:rPr lang="en-US" sz="2800" b="1" dirty="0" err="1">
                <a:latin typeface="Constantia" panose="02030602050306030303" pitchFamily="18" charset="0"/>
              </a:rPr>
              <a:t>kei</a:t>
            </a:r>
            <a:r>
              <a:rPr lang="en-US" sz="2800" b="1" dirty="0">
                <a:latin typeface="Constantia" panose="02030602050306030303" pitchFamily="18" charset="0"/>
              </a:rPr>
              <a:t> </a:t>
            </a:r>
            <a:r>
              <a:rPr lang="en-US" sz="2800" b="1" dirty="0" err="1">
                <a:latin typeface="Constantia" panose="02030602050306030303" pitchFamily="18" charset="0"/>
              </a:rPr>
              <a:t>na</a:t>
            </a:r>
            <a:r>
              <a:rPr lang="en-US" sz="2800" b="1" dirty="0">
                <a:latin typeface="Constantia" panose="02030602050306030303" pitchFamily="18" charset="0"/>
              </a:rPr>
              <a:t> loma </a:t>
            </a:r>
            <a:r>
              <a:rPr lang="en-US" sz="2800" b="1" dirty="0" err="1">
                <a:latin typeface="Constantia" panose="02030602050306030303" pitchFamily="18" charset="0"/>
              </a:rPr>
              <a:t>kaukauwa</a:t>
            </a:r>
            <a:r>
              <a:rPr lang="en-US" sz="2800" b="1" dirty="0">
                <a:latin typeface="Constantia" panose="02030602050306030303" pitchFamily="18" charset="0"/>
              </a:rPr>
              <a:t>.</a:t>
            </a:r>
            <a:r>
              <a:rPr lang="en"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61AE1EA3-C854-4738-445B-9DEB6A485FB8}"/>
              </a:ext>
            </a:extLst>
          </p:cNvPr>
          <p:cNvSpPr txBox="1"/>
          <p:nvPr/>
        </p:nvSpPr>
        <p:spPr>
          <a:xfrm>
            <a:off x="3161703" y="530180"/>
            <a:ext cx="5868594" cy="369332"/>
          </a:xfrm>
          <a:prstGeom prst="rect">
            <a:avLst/>
          </a:prstGeom>
          <a:noFill/>
        </p:spPr>
        <p:txBody>
          <a:bodyPr wrap="none" rtlCol="0">
            <a:spAutoFit/>
          </a:bodyPr>
          <a:lstStyle/>
          <a:p>
            <a:pPr algn="r"/>
            <a:r>
              <a:rPr lang="en" b="1" dirty="0"/>
              <a:t>EGW ( </a:t>
            </a:r>
            <a:r>
              <a:rPr lang="en" b="1" noProof="0" dirty="0"/>
              <a:t>The Review and Herald </a:t>
            </a:r>
            <a:r>
              <a:rPr lang="en" b="1" dirty="0"/>
              <a:t>, February 17, 1891)</a:t>
            </a:r>
          </a:p>
        </p:txBody>
      </p:sp>
    </p:spTree>
    <p:extLst>
      <p:ext uri="{BB962C8B-B14F-4D97-AF65-F5344CB8AC3E}">
        <p14:creationId xmlns:p14="http://schemas.microsoft.com/office/powerpoint/2010/main" val="343221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7B20BA9-1DFE-768A-8ED1-97BD54F7597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462C098-87EF-3D43-0109-CB53CF601837}"/>
              </a:ext>
            </a:extLst>
          </p:cNvPr>
          <p:cNvSpPr txBox="1"/>
          <p:nvPr/>
        </p:nvSpPr>
        <p:spPr>
          <a:xfrm>
            <a:off x="3433320" y="2900515"/>
            <a:ext cx="5356718" cy="1138867"/>
          </a:xfrm>
          <a:prstGeom prst="rect">
            <a:avLst/>
          </a:prstGeom>
          <a:noFill/>
          <a:effectLst>
            <a:outerShdw blurRad="50800" dist="152400" dir="13500000" algn="br" rotWithShape="0">
              <a:srgbClr val="1DB4FF">
                <a:alpha val="40000"/>
              </a:srgbClr>
            </a:outerShdw>
          </a:effectLst>
        </p:spPr>
        <p:txBody>
          <a:bodyPr wrap="square">
            <a:prstTxWarp prst="textWave2">
              <a:avLst>
                <a:gd name="adj1" fmla="val 13321"/>
                <a:gd name="adj2" fmla="val 0"/>
              </a:avLst>
            </a:prstTxWarp>
            <a:spAutoFit/>
            <a:scene3d>
              <a:camera prst="orthographicFront"/>
              <a:lightRig rig="soft" dir="t">
                <a:rot lat="0" lon="0" rev="15600000"/>
              </a:lightRig>
            </a:scene3d>
            <a:sp3d extrusionH="57150" prstMaterial="softEdge">
              <a:bevelT w="25400" h="38100" prst="convex"/>
              <a:contourClr>
                <a:schemeClr val="accent2">
                  <a:lumMod val="50000"/>
                </a:schemeClr>
              </a:contourClr>
            </a:sp3d>
          </a:bodyPr>
          <a:lstStyle/>
          <a:p>
            <a:pPr algn="ctr"/>
            <a:r>
              <a:rPr lang="en" sz="6000" b="1" dirty="0">
                <a:ln/>
                <a:solidFill>
                  <a:srgbClr val="006699"/>
                </a:solidFill>
                <a:effectLst>
                  <a:outerShdw blurRad="50800" dist="76200" dir="13500000" algn="br" rotWithShape="0">
                    <a:srgbClr val="004364">
                      <a:alpha val="40000"/>
                    </a:srgbClr>
                  </a:outerShdw>
                </a:effectLst>
              </a:rPr>
              <a:t>NA MATE CA</a:t>
            </a:r>
          </a:p>
        </p:txBody>
      </p:sp>
      <p:pic>
        <p:nvPicPr>
          <p:cNvPr id="10" name="Imagen 9" descr="Imagen que contiene agua, tabla, parado, pareja&#10;&#10;El contenido generado por IA puede ser incorrecto.">
            <a:extLst>
              <a:ext uri="{FF2B5EF4-FFF2-40B4-BE49-F238E27FC236}">
                <a16:creationId xmlns:a16="http://schemas.microsoft.com/office/drawing/2014/main" id="{6DF10C50-14D6-EA3C-4B47-D1E458DEFDA1}"/>
              </a:ext>
            </a:extLst>
          </p:cNvPr>
          <p:cNvPicPr>
            <a:picLocks noChangeAspect="1"/>
          </p:cNvPicPr>
          <p:nvPr/>
        </p:nvPicPr>
        <p:blipFill>
          <a:blip r:embed="rId4" cstate="email">
            <a:extLst>
              <a:ext uri="{28A0092B-C50C-407E-A947-70E740481C1C}">
                <a14:useLocalDpi xmlns:a14="http://schemas.microsoft.com/office/drawing/2010/main"/>
              </a:ext>
            </a:extLst>
          </a:blip>
          <a:srcRect l="-2"/>
          <a:stretch>
            <a:fillRect/>
          </a:stretch>
        </p:blipFill>
        <p:spPr>
          <a:xfrm>
            <a:off x="161192" y="182127"/>
            <a:ext cx="2434524" cy="6493747"/>
          </a:xfrm>
          <a:prstGeom prst="rect">
            <a:avLst/>
          </a:prstGeom>
          <a:ln>
            <a:noFill/>
          </a:ln>
          <a:effectLst>
            <a:softEdge rad="112500"/>
          </a:effectLst>
        </p:spPr>
      </p:pic>
      <p:pic>
        <p:nvPicPr>
          <p:cNvPr id="11" name="Imagen 10" descr="Imagen que contiene agua, tabla, parado, pareja&#10;&#10;El contenido generado por IA puede ser incorrecto.">
            <a:extLst>
              <a:ext uri="{FF2B5EF4-FFF2-40B4-BE49-F238E27FC236}">
                <a16:creationId xmlns:a16="http://schemas.microsoft.com/office/drawing/2014/main" id="{B424D368-F74F-B140-5673-B4D7142C434F}"/>
              </a:ext>
            </a:extLst>
          </p:cNvPr>
          <p:cNvPicPr>
            <a:picLocks noChangeAspect="1"/>
          </p:cNvPicPr>
          <p:nvPr/>
        </p:nvPicPr>
        <p:blipFill>
          <a:blip r:embed="rId5" cstate="email">
            <a:extLst>
              <a:ext uri="{28A0092B-C50C-407E-A947-70E740481C1C}">
                <a14:useLocalDpi xmlns:a14="http://schemas.microsoft.com/office/drawing/2010/main"/>
              </a:ext>
            </a:extLst>
          </a:blip>
          <a:srcRect r="-2"/>
          <a:stretch>
            <a:fillRect/>
          </a:stretch>
        </p:blipFill>
        <p:spPr>
          <a:xfrm>
            <a:off x="9438969" y="182127"/>
            <a:ext cx="2591840" cy="6493747"/>
          </a:xfrm>
          <a:prstGeom prst="rect">
            <a:avLst/>
          </a:prstGeom>
          <a:ln>
            <a:noFill/>
          </a:ln>
          <a:effectLst>
            <a:softEdge rad="112500"/>
          </a:effectLst>
        </p:spPr>
      </p:pic>
    </p:spTree>
    <p:extLst>
      <p:ext uri="{BB962C8B-B14F-4D97-AF65-F5344CB8AC3E}">
        <p14:creationId xmlns:p14="http://schemas.microsoft.com/office/powerpoint/2010/main" val="4383247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0755492-204D-1C05-ADBD-79B73F183B8D}"/>
              </a:ext>
            </a:extLst>
          </p:cNvPr>
          <p:cNvSpPr txBox="1"/>
          <p:nvPr/>
        </p:nvSpPr>
        <p:spPr>
          <a:xfrm>
            <a:off x="690562" y="676186"/>
            <a:ext cx="10810875"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n" sz="1800" b="1" dirty="0">
                <a:solidFill>
                  <a:srgbClr val="C00000"/>
                </a:solidFill>
                <a:latin typeface="Comic Sans MS" panose="030F0702030302020204" pitchFamily="66" charset="0"/>
              </a:rPr>
              <a:t>“</a:t>
            </a:r>
            <a:r>
              <a:rPr lang="en-US" b="1" dirty="0">
                <a:solidFill>
                  <a:schemeClr val="accent6">
                    <a:lumMod val="50000"/>
                  </a:schemeClr>
                </a:solidFill>
                <a:latin typeface="Comic Sans MS" panose="030F0702030302020204" pitchFamily="66" charset="0"/>
              </a:rPr>
              <a:t>Sa </a:t>
            </a:r>
            <a:r>
              <a:rPr lang="en-US" b="1" dirty="0" err="1">
                <a:solidFill>
                  <a:schemeClr val="accent6">
                    <a:lumMod val="50000"/>
                  </a:schemeClr>
                </a:solidFill>
                <a:latin typeface="Comic Sans MS" panose="030F0702030302020204" pitchFamily="66" charset="0"/>
              </a:rPr>
              <a:t>vosa</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vakaoqo</a:t>
            </a:r>
            <a:r>
              <a:rPr lang="en-US" b="1" dirty="0">
                <a:solidFill>
                  <a:schemeClr val="accent6">
                    <a:lumMod val="50000"/>
                  </a:schemeClr>
                </a:solidFill>
                <a:latin typeface="Comic Sans MS" panose="030F0702030302020204" pitchFamily="66" charset="0"/>
              </a:rPr>
              <a:t> ko </a:t>
            </a:r>
            <a:r>
              <a:rPr lang="en-US" b="1" dirty="0" err="1">
                <a:solidFill>
                  <a:schemeClr val="accent6">
                    <a:lumMod val="50000"/>
                  </a:schemeClr>
                </a:solidFill>
                <a:latin typeface="Comic Sans MS" panose="030F0702030302020204" pitchFamily="66" charset="0"/>
              </a:rPr>
              <a:t>Jiova</a:t>
            </a:r>
            <a:r>
              <a:rPr lang="en-US" b="1" dirty="0">
                <a:solidFill>
                  <a:schemeClr val="accent6">
                    <a:lumMod val="50000"/>
                  </a:schemeClr>
                </a:solidFill>
                <a:latin typeface="Comic Sans MS" panose="030F0702030302020204" pitchFamily="66" charset="0"/>
              </a:rPr>
              <a:t>, E </a:t>
            </a:r>
            <a:r>
              <a:rPr lang="en-US" b="1" dirty="0" err="1">
                <a:solidFill>
                  <a:schemeClr val="accent6">
                    <a:lumMod val="50000"/>
                  </a:schemeClr>
                </a:solidFill>
                <a:latin typeface="Comic Sans MS" panose="030F0702030302020204" pitchFamily="66" charset="0"/>
              </a:rPr>
              <a:t>na</a:t>
            </a:r>
            <a:r>
              <a:rPr lang="en-US" b="1" dirty="0">
                <a:solidFill>
                  <a:schemeClr val="accent6">
                    <a:lumMod val="50000"/>
                  </a:schemeClr>
                </a:solidFill>
                <a:latin typeface="Comic Sans MS" panose="030F0702030302020204" pitchFamily="66" charset="0"/>
              </a:rPr>
              <a:t> ka </a:t>
            </a:r>
            <a:r>
              <a:rPr lang="en-US" b="1" dirty="0" err="1">
                <a:solidFill>
                  <a:schemeClr val="accent6">
                    <a:lumMod val="50000"/>
                  </a:schemeClr>
                </a:solidFill>
                <a:latin typeface="Comic Sans MS" panose="030F0702030302020204" pitchFamily="66" charset="0"/>
              </a:rPr>
              <a:t>oqo</a:t>
            </a:r>
            <a:r>
              <a:rPr lang="en-US" b="1" dirty="0">
                <a:solidFill>
                  <a:schemeClr val="accent6">
                    <a:lumMod val="50000"/>
                  </a:schemeClr>
                </a:solidFill>
                <a:latin typeface="Comic Sans MS" panose="030F0702030302020204" pitchFamily="66" charset="0"/>
              </a:rPr>
              <a:t> ko </a:t>
            </a:r>
            <a:r>
              <a:rPr lang="en-US" b="1" dirty="0" err="1">
                <a:solidFill>
                  <a:schemeClr val="accent6">
                    <a:lumMod val="50000"/>
                  </a:schemeClr>
                </a:solidFill>
                <a:latin typeface="Comic Sans MS" panose="030F0702030302020204" pitchFamily="66" charset="0"/>
              </a:rPr>
              <a:t>ni</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na</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kila</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ni</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sai</a:t>
            </a:r>
            <a:r>
              <a:rPr lang="en-US" b="1" dirty="0">
                <a:solidFill>
                  <a:schemeClr val="accent6">
                    <a:lumMod val="50000"/>
                  </a:schemeClr>
                </a:solidFill>
                <a:latin typeface="Comic Sans MS" panose="030F0702030302020204" pitchFamily="66" charset="0"/>
              </a:rPr>
              <a:t> au ko </a:t>
            </a:r>
            <a:r>
              <a:rPr lang="en-US" b="1" dirty="0" err="1">
                <a:solidFill>
                  <a:schemeClr val="accent6">
                    <a:lumMod val="50000"/>
                  </a:schemeClr>
                </a:solidFill>
                <a:latin typeface="Comic Sans MS" panose="030F0702030302020204" pitchFamily="66" charset="0"/>
              </a:rPr>
              <a:t>Jiova</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Raica</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ka’u</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na</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yavita</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na</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wai</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ni</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uciwai</a:t>
            </a:r>
            <a:r>
              <a:rPr lang="en-US" b="1" dirty="0">
                <a:solidFill>
                  <a:schemeClr val="accent6">
                    <a:lumMod val="50000"/>
                  </a:schemeClr>
                </a:solidFill>
                <a:latin typeface="Comic Sans MS" panose="030F0702030302020204" pitchFamily="66" charset="0"/>
              </a:rPr>
              <a:t> e </a:t>
            </a:r>
            <a:r>
              <a:rPr lang="en-US" b="1" dirty="0" err="1">
                <a:solidFill>
                  <a:schemeClr val="accent6">
                    <a:lumMod val="50000"/>
                  </a:schemeClr>
                </a:solidFill>
                <a:latin typeface="Comic Sans MS" panose="030F0702030302020204" pitchFamily="66" charset="0"/>
              </a:rPr>
              <a:t>nai</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titoko</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sa</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tu</a:t>
            </a:r>
            <a:r>
              <a:rPr lang="en-US" b="1" dirty="0">
                <a:solidFill>
                  <a:schemeClr val="accent6">
                    <a:lumMod val="50000"/>
                  </a:schemeClr>
                </a:solidFill>
                <a:latin typeface="Comic Sans MS" panose="030F0702030302020204" pitchFamily="66" charset="0"/>
              </a:rPr>
              <a:t> e </a:t>
            </a:r>
            <a:r>
              <a:rPr lang="en-US" b="1" dirty="0" err="1">
                <a:solidFill>
                  <a:schemeClr val="accent6">
                    <a:lumMod val="50000"/>
                  </a:schemeClr>
                </a:solidFill>
                <a:latin typeface="Comic Sans MS" panose="030F0702030302020204" pitchFamily="66" charset="0"/>
              </a:rPr>
              <a:t>ligaqu</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ia</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ena</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vuki</a:t>
            </a:r>
            <a:r>
              <a:rPr lang="en-US" b="1" dirty="0">
                <a:solidFill>
                  <a:schemeClr val="accent6">
                    <a:lumMod val="50000"/>
                  </a:schemeClr>
                </a:solidFill>
                <a:latin typeface="Comic Sans MS" panose="030F0702030302020204" pitchFamily="66" charset="0"/>
              </a:rPr>
              <a:t> </a:t>
            </a:r>
            <a:r>
              <a:rPr lang="en-US" b="1" i="1" dirty="0">
                <a:solidFill>
                  <a:schemeClr val="accent6">
                    <a:lumMod val="50000"/>
                  </a:schemeClr>
                </a:solidFill>
                <a:latin typeface="Comic Sans MS" panose="030F0702030302020204" pitchFamily="66" charset="0"/>
              </a:rPr>
              <a:t>kina</a:t>
            </a:r>
            <a:r>
              <a:rPr lang="en-US" b="1" dirty="0">
                <a:solidFill>
                  <a:schemeClr val="accent6">
                    <a:lumMod val="50000"/>
                  </a:schemeClr>
                </a:solidFill>
                <a:latin typeface="Comic Sans MS" panose="030F0702030302020204" pitchFamily="66" charset="0"/>
              </a:rPr>
              <a:t> me </a:t>
            </a:r>
            <a:r>
              <a:rPr lang="en-US" b="1" dirty="0" err="1">
                <a:solidFill>
                  <a:schemeClr val="accent6">
                    <a:lumMod val="50000"/>
                  </a:schemeClr>
                </a:solidFill>
                <a:latin typeface="Comic Sans MS" panose="030F0702030302020204" pitchFamily="66" charset="0"/>
              </a:rPr>
              <a:t>dra</a:t>
            </a:r>
            <a:r>
              <a:rPr lang="en-US" b="1" dirty="0">
                <a:solidFill>
                  <a:srgbClr val="C00000"/>
                </a:solidFill>
                <a:latin typeface="Comic Sans MS" panose="030F0702030302020204" pitchFamily="66" charset="0"/>
              </a:rPr>
              <a:t>.</a:t>
            </a:r>
            <a:r>
              <a:rPr lang="en" sz="1800" b="1" dirty="0">
                <a:solidFill>
                  <a:srgbClr val="C00000"/>
                </a:solidFill>
                <a:latin typeface="Comic Sans MS" panose="030F0702030302020204" pitchFamily="66" charset="0"/>
              </a:rPr>
              <a:t>” </a:t>
            </a:r>
            <a:r>
              <a:rPr lang="en" sz="1400" b="1" dirty="0">
                <a:solidFill>
                  <a:srgbClr val="C00000"/>
                </a:solidFill>
                <a:latin typeface="Comic Sans MS" panose="030F0702030302020204" pitchFamily="66" charset="0"/>
              </a:rPr>
              <a:t>(Lako Yani 7:17)</a:t>
            </a:r>
          </a:p>
        </p:txBody>
      </p:sp>
      <p:sp>
        <p:nvSpPr>
          <p:cNvPr id="6" name="CuadroTexto 5">
            <a:extLst>
              <a:ext uri="{FF2B5EF4-FFF2-40B4-BE49-F238E27FC236}">
                <a16:creationId xmlns:a16="http://schemas.microsoft.com/office/drawing/2014/main" id="{E9132D8B-2616-0037-BF4D-5653E0A3534D}"/>
              </a:ext>
            </a:extLst>
          </p:cNvPr>
          <p:cNvSpPr txBox="1"/>
          <p:nvPr/>
        </p:nvSpPr>
        <p:spPr>
          <a:xfrm>
            <a:off x="1" y="-57750"/>
            <a:ext cx="12191998" cy="769441"/>
          </a:xfrm>
          <a:prstGeom prst="rect">
            <a:avLst/>
          </a:prstGeom>
          <a:noFill/>
        </p:spPr>
        <p:txBody>
          <a:bodyPr wrap="square" rtlCol="0">
            <a:spAutoFit/>
          </a:bodyPr>
          <a:lstStyle/>
          <a:p>
            <a:pPr algn="ctr"/>
            <a:r>
              <a:rPr lang="en-GB"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rPr>
              <a:t>M</a:t>
            </a:r>
            <a:r>
              <a:rPr lang="en"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rPr>
              <a:t>ATAI NI MATE CA (MILD): DRA</a:t>
            </a:r>
          </a:p>
        </p:txBody>
      </p:sp>
      <p:sp>
        <p:nvSpPr>
          <p:cNvPr id="10" name="CuadroTexto 9">
            <a:extLst>
              <a:ext uri="{FF2B5EF4-FFF2-40B4-BE49-F238E27FC236}">
                <a16:creationId xmlns:a16="http://schemas.microsoft.com/office/drawing/2014/main" id="{19FE6557-F4DD-5E64-BA32-759560EAEA40}"/>
              </a:ext>
            </a:extLst>
          </p:cNvPr>
          <p:cNvSpPr txBox="1"/>
          <p:nvPr/>
        </p:nvSpPr>
        <p:spPr>
          <a:xfrm>
            <a:off x="395287" y="4229087"/>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 sz="2000" b="1" dirty="0">
                <a:solidFill>
                  <a:srgbClr val="C00000"/>
                </a:solidFill>
                <a:latin typeface="Aptos" panose="02110004020202020204"/>
              </a:rPr>
              <a:t>Lako Yani</a:t>
            </a:r>
            <a:r>
              <a:rPr kumimoji="0" lang="en" sz="2000" b="1" i="0" u="none" strike="noStrike" kern="1200" cap="none" spc="0" normalizeH="0" baseline="0" noProof="0" dirty="0">
                <a:ln>
                  <a:noFill/>
                </a:ln>
                <a:solidFill>
                  <a:srgbClr val="C00000"/>
                </a:solidFill>
                <a:effectLst/>
                <a:uLnTx/>
                <a:uFillTx/>
                <a:latin typeface="Aptos" panose="02110004020202020204"/>
                <a:ea typeface="+mn-ea"/>
                <a:cs typeface="+mn-cs"/>
              </a:rPr>
              <a:t> 7:14-25</a:t>
            </a:r>
          </a:p>
        </p:txBody>
      </p:sp>
      <p:graphicFrame>
        <p:nvGraphicFramePr>
          <p:cNvPr id="13" name="Diagrama 12">
            <a:extLst>
              <a:ext uri="{FF2B5EF4-FFF2-40B4-BE49-F238E27FC236}">
                <a16:creationId xmlns:a16="http://schemas.microsoft.com/office/drawing/2014/main" id="{CC9BC21C-4F62-D018-51DC-C1F4EC9ECA1E}"/>
              </a:ext>
            </a:extLst>
          </p:cNvPr>
          <p:cNvGraphicFramePr/>
          <p:nvPr>
            <p:extLst>
              <p:ext uri="{D42A27DB-BD31-4B8C-83A1-F6EECF244321}">
                <p14:modId xmlns:p14="http://schemas.microsoft.com/office/powerpoint/2010/main" val="4005521132"/>
              </p:ext>
            </p:extLst>
          </p:nvPr>
        </p:nvGraphicFramePr>
        <p:xfrm>
          <a:off x="395287" y="1619250"/>
          <a:ext cx="2957513" cy="23541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Imagen 14" descr="Un grupo de personas junto a un cuerpo de agua junto a un caballo&#10;&#10;El contenido generado por IA puede ser incorrecto.">
            <a:extLst>
              <a:ext uri="{FF2B5EF4-FFF2-40B4-BE49-F238E27FC236}">
                <a16:creationId xmlns:a16="http://schemas.microsoft.com/office/drawing/2014/main" id="{5E31FE68-9DF5-C985-E372-5F873ADC950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70948" y="1580750"/>
            <a:ext cx="747676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28442964-3B70-F5C5-6321-7BC287B788F0}"/>
              </a:ext>
            </a:extLst>
          </p:cNvPr>
          <p:cNvSpPr txBox="1"/>
          <p:nvPr/>
        </p:nvSpPr>
        <p:spPr>
          <a:xfrm>
            <a:off x="395287" y="4629197"/>
            <a:ext cx="3909084" cy="1938992"/>
          </a:xfrm>
          <a:prstGeom prst="rect">
            <a:avLst/>
          </a:prstGeom>
          <a:noFill/>
        </p:spPr>
        <p:txBody>
          <a:bodyPr wrap="square">
            <a:spAutoFit/>
          </a:bodyPr>
          <a:lstStyle/>
          <a:p>
            <a:pPr lvl="0">
              <a:spcBef>
                <a:spcPts val="600"/>
              </a:spcBef>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Na uciwai na Nile, e solia na bula ki Ijipita. Ia o ei e bulia na veivurevure </a:t>
            </a:r>
            <a:r>
              <a:rPr lang="en" sz="2000" b="1" dirty="0">
                <a:solidFill>
                  <a:prstClr val="black"/>
                </a:solidFill>
              </a:rPr>
              <a:t>ni wai. Era vakadamuriaria na vukici ni wai o ira na daucaka -mana, ia era sega ni rawa ni veisautaka tale.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731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3"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1101</TotalTime>
  <Words>2600</Words>
  <Application>Microsoft Office PowerPoint</Application>
  <PresentationFormat>Panorámica</PresentationFormat>
  <Paragraphs>116</Paragraphs>
  <Slides>18</Slides>
  <Notes>18</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18</vt:i4>
      </vt:variant>
    </vt:vector>
  </HeadingPairs>
  <TitlesOfParts>
    <vt:vector size="27" baseType="lpstr">
      <vt:lpstr>Times New Roman</vt:lpstr>
      <vt:lpstr>Comic Sans MS</vt:lpstr>
      <vt:lpstr>Constantia</vt:lpstr>
      <vt:lpstr>Arial</vt:lpstr>
      <vt:lpstr>Aptos Display</vt:lpstr>
      <vt:lpstr>Calibri</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138</cp:revision>
  <dcterms:created xsi:type="dcterms:W3CDTF">2025-06-28T14:27:47Z</dcterms:created>
  <dcterms:modified xsi:type="dcterms:W3CDTF">2025-07-24T14:15:46Z</dcterms:modified>
</cp:coreProperties>
</file>