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6"/>
  </p:notesMasterIdLst>
  <p:sldIdLst>
    <p:sldId id="256" r:id="rId3"/>
    <p:sldId id="284" r:id="rId4"/>
    <p:sldId id="278" r:id="rId5"/>
    <p:sldId id="279" r:id="rId6"/>
    <p:sldId id="259" r:id="rId7"/>
    <p:sldId id="260" r:id="rId8"/>
    <p:sldId id="280" r:id="rId9"/>
    <p:sldId id="262" r:id="rId10"/>
    <p:sldId id="263" r:id="rId11"/>
    <p:sldId id="283" r:id="rId12"/>
    <p:sldId id="281" r:id="rId13"/>
    <p:sldId id="274" r:id="rId14"/>
    <p:sldId id="275" r:id="rId15"/>
  </p:sldIdLst>
  <p:sldSz cx="12192000" cy="6858000"/>
  <p:notesSz cx="6858000" cy="9144000"/>
  <p:embeddedFontLst>
    <p:embeddedFont>
      <p:font typeface="Comic Sans MS" panose="030F0702030302020204" pitchFamily="66" charset="0"/>
      <p:regular r:id="rId17"/>
      <p:bold r:id="rId18"/>
      <p:italic r:id="rId19"/>
      <p:boldItalic r:id="rId20"/>
    </p:embeddedFont>
    <p:embeddedFont>
      <p:font typeface="Constantia" panose="02030602050306030303" pitchFamily="18" charset="0"/>
      <p:regular r:id="rId21"/>
      <p:bold r:id="rId22"/>
      <p:italic r:id="rId23"/>
      <p:boldItalic r:id="rId24"/>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6881"/>
    <a:srgbClr val="2C7688"/>
    <a:srgbClr val="6E3290"/>
    <a:srgbClr val="913031"/>
    <a:srgbClr val="A55F47"/>
    <a:srgbClr val="3E7E7E"/>
    <a:srgbClr val="874E5F"/>
    <a:srgbClr val="93E7ED"/>
    <a:srgbClr val="FF9B9B"/>
    <a:srgbClr val="FFE4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372" autoAdjust="0"/>
  </p:normalViewPr>
  <p:slideViewPr>
    <p:cSldViewPr snapToGrid="0">
      <p:cViewPr varScale="1">
        <p:scale>
          <a:sx n="92" d="100"/>
          <a:sy n="92" d="100"/>
        </p:scale>
        <p:origin x="1230" y="66"/>
      </p:cViewPr>
      <p:guideLst/>
    </p:cSldViewPr>
  </p:slideViewPr>
  <p:notesTextViewPr>
    <p:cViewPr>
      <p:scale>
        <a:sx n="3" d="2"/>
        <a:sy n="3" d="2"/>
      </p:scale>
      <p:origin x="0" y="0"/>
    </p:cViewPr>
  </p:notesTextViewPr>
  <p:sorterViewPr>
    <p:cViewPr>
      <p:scale>
        <a:sx n="100" d="100"/>
        <a:sy n="100" d="100"/>
      </p:scale>
      <p:origin x="0" y="-247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BB910C-BEED-49EA-BBE5-8046B169AF55}" type="doc">
      <dgm:prSet loTypeId="urn:microsoft.com/office/officeart/2005/8/layout/vList5" loCatId="list" qsTypeId="urn:microsoft.com/office/officeart/2005/8/quickstyle/3d1" qsCatId="3D" csTypeId="urn:microsoft.com/office/officeart/2005/8/colors/colorful2" csCatId="colorful" phldr="1"/>
      <dgm:spPr/>
      <dgm:t>
        <a:bodyPr/>
        <a:lstStyle/>
        <a:p>
          <a:endParaRPr lang="es-ES"/>
        </a:p>
      </dgm:t>
    </dgm:pt>
    <dgm:pt modelId="{8CE531B8-1DA3-419D-980D-5336A0570094}">
      <dgm:prSet phldrT="[Texto]" custT="1"/>
      <dgm:spPr/>
      <dgm:t>
        <a:bodyPr/>
        <a:lstStyle/>
        <a:p>
          <a:r>
            <a:rPr lang="en" sz="2400" b="1" dirty="0">
              <a:effectLst>
                <a:outerShdw blurRad="38100" dist="38100" dir="2700000" algn="tl">
                  <a:srgbClr val="000000">
                    <a:alpha val="43137"/>
                  </a:srgbClr>
                </a:outerShdw>
              </a:effectLst>
            </a:rPr>
            <a:t>“Mo ni kakua ni rere”</a:t>
          </a:r>
        </a:p>
      </dgm:t>
    </dgm:pt>
    <dgm:pt modelId="{B610DBE1-B16E-4A15-98AC-28C2150D5449}" type="parTrans" cxnId="{AFDF9633-C120-4FB2-95E1-83E361D93473}">
      <dgm:prSet/>
      <dgm:spPr/>
      <dgm:t>
        <a:bodyPr/>
        <a:lstStyle/>
        <a:p>
          <a:endParaRPr lang="es-ES" sz="2000" b="1"/>
        </a:p>
      </dgm:t>
    </dgm:pt>
    <dgm:pt modelId="{8E467509-E9FE-4FF1-A893-8236F9D15184}" type="sibTrans" cxnId="{AFDF9633-C120-4FB2-95E1-83E361D93473}">
      <dgm:prSet/>
      <dgm:spPr/>
      <dgm:t>
        <a:bodyPr/>
        <a:lstStyle/>
        <a:p>
          <a:endParaRPr lang="es-ES" sz="2000" b="1"/>
        </a:p>
      </dgm:t>
    </dgm:pt>
    <dgm:pt modelId="{BF442EE0-2922-42A3-BDA9-CB1FEC58159F}">
      <dgm:prSet phldrT="[Texto]" custT="1"/>
      <dgm:spPr>
        <a:solidFill>
          <a:schemeClr val="accent2">
            <a:lumMod val="20000"/>
            <a:lumOff val="80000"/>
          </a:schemeClr>
        </a:solidFill>
      </dgm:spPr>
      <dgm:t>
        <a:bodyPr/>
        <a:lstStyle/>
        <a:p>
          <a:pPr marL="0" indent="0">
            <a:buNone/>
          </a:pPr>
          <a:r>
            <a:rPr lang="en" sz="2000" b="1" dirty="0"/>
            <a:t>Na imatai ni kalawa me rawati na qaqa sai koya mo vakadinata na Kalou</a:t>
          </a:r>
        </a:p>
      </dgm:t>
    </dgm:pt>
    <dgm:pt modelId="{93489072-0A82-4501-9ECF-F3AACACDD031}" type="parTrans" cxnId="{7A39163B-86C4-4133-9B37-C25DDE3A0C17}">
      <dgm:prSet/>
      <dgm:spPr/>
      <dgm:t>
        <a:bodyPr/>
        <a:lstStyle/>
        <a:p>
          <a:endParaRPr lang="es-ES" sz="2000" b="1"/>
        </a:p>
      </dgm:t>
    </dgm:pt>
    <dgm:pt modelId="{374B722A-B723-40D2-B870-26660566B55B}" type="sibTrans" cxnId="{7A39163B-86C4-4133-9B37-C25DDE3A0C17}">
      <dgm:prSet/>
      <dgm:spPr/>
      <dgm:t>
        <a:bodyPr/>
        <a:lstStyle/>
        <a:p>
          <a:endParaRPr lang="es-ES" sz="2000" b="1"/>
        </a:p>
      </dgm:t>
    </dgm:pt>
    <dgm:pt modelId="{16F2F060-FD94-470C-8A98-1E36FB9CD47F}">
      <dgm:prSet phldrT="[Texto]" custT="1"/>
      <dgm:spPr/>
      <dgm:t>
        <a:bodyPr/>
        <a:lstStyle/>
        <a:p>
          <a:r>
            <a:rPr lang="en" sz="2400" b="1" dirty="0">
              <a:effectLst>
                <a:outerShdw blurRad="38100" dist="38100" dir="2700000" algn="tl">
                  <a:srgbClr val="000000">
                    <a:alpha val="43137"/>
                  </a:srgbClr>
                </a:outerShdw>
              </a:effectLst>
            </a:rPr>
            <a:t>“Ni tu vakadua”</a:t>
          </a:r>
        </a:p>
      </dgm:t>
    </dgm:pt>
    <dgm:pt modelId="{6A0388B9-76B5-4CE0-8684-EBEFEB561F0A}" type="parTrans" cxnId="{FD79D169-34D4-40D1-8358-501B917422C0}">
      <dgm:prSet/>
      <dgm:spPr/>
      <dgm:t>
        <a:bodyPr/>
        <a:lstStyle/>
        <a:p>
          <a:endParaRPr lang="es-ES" sz="2000" b="1"/>
        </a:p>
      </dgm:t>
    </dgm:pt>
    <dgm:pt modelId="{F2E07338-BDCD-4EF6-8A86-AD2C61AB543A}" type="sibTrans" cxnId="{FD79D169-34D4-40D1-8358-501B917422C0}">
      <dgm:prSet/>
      <dgm:spPr/>
      <dgm:t>
        <a:bodyPr/>
        <a:lstStyle/>
        <a:p>
          <a:endParaRPr lang="es-ES" sz="2000" b="1"/>
        </a:p>
      </dgm:t>
    </dgm:pt>
    <dgm:pt modelId="{D1D35E53-061E-4996-8C88-F5012DDD733A}">
      <dgm:prSet phldrT="[Texto]" custT="1"/>
      <dgm:spPr>
        <a:solidFill>
          <a:schemeClr val="accent6">
            <a:lumMod val="20000"/>
            <a:lumOff val="80000"/>
          </a:schemeClr>
        </a:solidFill>
      </dgm:spPr>
      <dgm:t>
        <a:bodyPr/>
        <a:lstStyle/>
        <a:p>
          <a:pPr marL="0" indent="0">
            <a:buNone/>
          </a:pPr>
          <a:r>
            <a:rPr lang="en" sz="2000" b="1" dirty="0"/>
            <a:t>Me da tu vakadua ena vanua eda tiko kina na kakua ni vosa kudrukudru.</a:t>
          </a:r>
        </a:p>
      </dgm:t>
    </dgm:pt>
    <dgm:pt modelId="{C1AF7E48-24BE-4FC0-B4D4-BA8C885FC25B}" type="parTrans" cxnId="{B2A510D7-2B71-45D7-B460-99EC7210CC70}">
      <dgm:prSet/>
      <dgm:spPr/>
      <dgm:t>
        <a:bodyPr/>
        <a:lstStyle/>
        <a:p>
          <a:endParaRPr lang="es-ES" sz="2000" b="1"/>
        </a:p>
      </dgm:t>
    </dgm:pt>
    <dgm:pt modelId="{A2EB37D2-B696-41AA-802B-AA2FC81CD599}" type="sibTrans" cxnId="{B2A510D7-2B71-45D7-B460-99EC7210CC70}">
      <dgm:prSet/>
      <dgm:spPr/>
      <dgm:t>
        <a:bodyPr/>
        <a:lstStyle/>
        <a:p>
          <a:endParaRPr lang="es-ES" sz="2000" b="1"/>
        </a:p>
      </dgm:t>
    </dgm:pt>
    <dgm:pt modelId="{82B93524-ECEC-4469-8B9B-1F5BC095F8DB}">
      <dgm:prSet phldrT="[Texto]" custT="1"/>
      <dgm:spPr>
        <a:solidFill>
          <a:srgbClr val="C44100"/>
        </a:solidFill>
      </dgm:spPr>
      <dgm:t>
        <a:bodyPr/>
        <a:lstStyle/>
        <a:p>
          <a:r>
            <a:rPr lang="en" sz="2400" b="1" dirty="0">
              <a:effectLst>
                <a:outerShdw blurRad="38100" dist="38100" dir="2700000" algn="tl">
                  <a:srgbClr val="000000">
                    <a:alpha val="43137"/>
                  </a:srgbClr>
                </a:outerShdw>
              </a:effectLst>
            </a:rPr>
            <a:t>“Raica na veivakabulai”</a:t>
          </a:r>
        </a:p>
      </dgm:t>
    </dgm:pt>
    <dgm:pt modelId="{2C73B27B-F1D5-4947-996B-55AAFE431E59}" type="parTrans" cxnId="{4D665A69-9ECD-45F1-A342-60E870F5397B}">
      <dgm:prSet/>
      <dgm:spPr/>
      <dgm:t>
        <a:bodyPr/>
        <a:lstStyle/>
        <a:p>
          <a:endParaRPr lang="es-ES" sz="2000" b="1"/>
        </a:p>
      </dgm:t>
    </dgm:pt>
    <dgm:pt modelId="{4ADD6244-8BB7-4479-8E9E-B2F2F38EA756}" type="sibTrans" cxnId="{4D665A69-9ECD-45F1-A342-60E870F5397B}">
      <dgm:prSet/>
      <dgm:spPr/>
      <dgm:t>
        <a:bodyPr/>
        <a:lstStyle/>
        <a:p>
          <a:endParaRPr lang="es-ES" sz="2000" b="1"/>
        </a:p>
      </dgm:t>
    </dgm:pt>
    <dgm:pt modelId="{19B132B1-8940-4A0C-BFF5-98804C9B0DB5}">
      <dgm:prSet phldrT="[Texto]" custT="1"/>
      <dgm:spPr>
        <a:solidFill>
          <a:schemeClr val="accent5">
            <a:lumMod val="20000"/>
            <a:lumOff val="80000"/>
          </a:schemeClr>
        </a:solidFill>
      </dgm:spPr>
      <dgm:t>
        <a:bodyPr/>
        <a:lstStyle/>
        <a:p>
          <a:pPr marL="0" indent="0">
            <a:buNone/>
          </a:pPr>
          <a:r>
            <a:rPr lang="en" sz="2000" b="1" dirty="0"/>
            <a:t>Kevaka eda vakatara na Kalou me liutaki keda, sa noda dina ga na qaqa.</a:t>
          </a:r>
        </a:p>
      </dgm:t>
    </dgm:pt>
    <dgm:pt modelId="{AF797CA4-7EE3-4649-8F2A-B4B8AD3D4587}" type="parTrans" cxnId="{2CF4F0CF-1813-44EA-9627-4B0300A0328A}">
      <dgm:prSet/>
      <dgm:spPr/>
      <dgm:t>
        <a:bodyPr/>
        <a:lstStyle/>
        <a:p>
          <a:endParaRPr lang="es-ES" sz="2000" b="1"/>
        </a:p>
      </dgm:t>
    </dgm:pt>
    <dgm:pt modelId="{8F84A6B7-7F36-49CA-9A85-D485AD99AEB6}" type="sibTrans" cxnId="{2CF4F0CF-1813-44EA-9627-4B0300A0328A}">
      <dgm:prSet/>
      <dgm:spPr/>
      <dgm:t>
        <a:bodyPr/>
        <a:lstStyle/>
        <a:p>
          <a:endParaRPr lang="es-ES" sz="2000" b="1"/>
        </a:p>
      </dgm:t>
    </dgm:pt>
    <dgm:pt modelId="{D1F65199-4D2A-41A8-9893-4E9DF3A119A8}">
      <dgm:prSet phldrT="[Texto]" custT="1"/>
      <dgm:spPr>
        <a:solidFill>
          <a:srgbClr val="7400A8"/>
        </a:solidFill>
      </dgm:spPr>
      <dgm:t>
        <a:bodyPr/>
        <a:lstStyle/>
        <a:p>
          <a:r>
            <a:rPr lang="en" sz="2400" b="1" dirty="0">
              <a:effectLst>
                <a:outerShdw blurRad="38100" dist="38100" dir="2700000" algn="tl">
                  <a:srgbClr val="000000">
                    <a:alpha val="43137"/>
                  </a:srgbClr>
                </a:outerShdw>
              </a:effectLst>
            </a:rPr>
            <a:t>“Jiova ena vala ena vukuda”</a:t>
          </a:r>
        </a:p>
      </dgm:t>
    </dgm:pt>
    <dgm:pt modelId="{2BC45755-40BB-4BE4-9BE2-C007FB09404C}" type="parTrans" cxnId="{4314C585-E11F-485D-8C56-C3A8CFA9601F}">
      <dgm:prSet/>
      <dgm:spPr/>
      <dgm:t>
        <a:bodyPr/>
        <a:lstStyle/>
        <a:p>
          <a:endParaRPr lang="es-ES" sz="2000" b="1"/>
        </a:p>
      </dgm:t>
    </dgm:pt>
    <dgm:pt modelId="{7141BA7B-8522-40E2-B820-B7CF723D0BFC}" type="sibTrans" cxnId="{4314C585-E11F-485D-8C56-C3A8CFA9601F}">
      <dgm:prSet/>
      <dgm:spPr/>
      <dgm:t>
        <a:bodyPr/>
        <a:lstStyle/>
        <a:p>
          <a:endParaRPr lang="es-ES" sz="2000" b="1"/>
        </a:p>
      </dgm:t>
    </dgm:pt>
    <dgm:pt modelId="{9863B7E4-6835-4EB7-944E-393F7B3648D9}">
      <dgm:prSet phldrT="[Texto]" custT="1"/>
      <dgm:spPr>
        <a:solidFill>
          <a:schemeClr val="accent3">
            <a:lumMod val="20000"/>
            <a:lumOff val="80000"/>
          </a:schemeClr>
        </a:solidFill>
      </dgm:spPr>
      <dgm:t>
        <a:bodyPr/>
        <a:lstStyle/>
        <a:p>
          <a:pPr marL="0" indent="0">
            <a:buNone/>
          </a:pPr>
          <a:r>
            <a:rPr lang="en" sz="2000" b="1" dirty="0"/>
            <a:t>Kalou, valuti Setani kei na ivala -vala ca ena vukuda. Kalivari nai vakadinadina levu ni veika oqo.</a:t>
          </a:r>
        </a:p>
      </dgm:t>
    </dgm:pt>
    <dgm:pt modelId="{AB3BE617-0A8E-447B-8BFE-8D1229D5F0BF}" type="parTrans" cxnId="{94DF89AB-1BE7-4443-83B3-3325C97329AA}">
      <dgm:prSet/>
      <dgm:spPr/>
      <dgm:t>
        <a:bodyPr/>
        <a:lstStyle/>
        <a:p>
          <a:endParaRPr lang="es-ES" sz="2000" b="1"/>
        </a:p>
      </dgm:t>
    </dgm:pt>
    <dgm:pt modelId="{8F88DB2A-9E8A-44DB-99D8-587A6AFB671D}" type="sibTrans" cxnId="{94DF89AB-1BE7-4443-83B3-3325C97329AA}">
      <dgm:prSet/>
      <dgm:spPr/>
      <dgm:t>
        <a:bodyPr/>
        <a:lstStyle/>
        <a:p>
          <a:endParaRPr lang="es-ES" sz="2000" b="1"/>
        </a:p>
      </dgm:t>
    </dgm:pt>
    <dgm:pt modelId="{29A81A47-6828-4110-9969-442A2CDE619F}" type="pres">
      <dgm:prSet presAssocID="{F1BB910C-BEED-49EA-BBE5-8046B169AF55}" presName="Name0" presStyleCnt="0">
        <dgm:presLayoutVars>
          <dgm:dir/>
          <dgm:animLvl val="lvl"/>
          <dgm:resizeHandles val="exact"/>
        </dgm:presLayoutVars>
      </dgm:prSet>
      <dgm:spPr/>
    </dgm:pt>
    <dgm:pt modelId="{3C500399-558B-421F-8DB1-75B635CEBA68}" type="pres">
      <dgm:prSet presAssocID="{8CE531B8-1DA3-419D-980D-5336A0570094}" presName="linNode" presStyleCnt="0"/>
      <dgm:spPr/>
    </dgm:pt>
    <dgm:pt modelId="{4C4899E3-96DA-4836-862F-4E262DC651D9}" type="pres">
      <dgm:prSet presAssocID="{8CE531B8-1DA3-419D-980D-5336A0570094}" presName="parentText" presStyleLbl="node1" presStyleIdx="0" presStyleCnt="4" custScaleX="137711">
        <dgm:presLayoutVars>
          <dgm:chMax val="1"/>
          <dgm:bulletEnabled val="1"/>
        </dgm:presLayoutVars>
      </dgm:prSet>
      <dgm:spPr/>
    </dgm:pt>
    <dgm:pt modelId="{8946D59C-6E83-4BDD-8258-CB9972800547}" type="pres">
      <dgm:prSet presAssocID="{8CE531B8-1DA3-419D-980D-5336A0570094}" presName="descendantText" presStyleLbl="alignAccFollowNode1" presStyleIdx="0" presStyleCnt="4" custScaleX="139593">
        <dgm:presLayoutVars>
          <dgm:bulletEnabled val="1"/>
        </dgm:presLayoutVars>
      </dgm:prSet>
      <dgm:spPr/>
    </dgm:pt>
    <dgm:pt modelId="{BFDC74EE-114A-4363-8DE9-DFB40CBEC0A2}" type="pres">
      <dgm:prSet presAssocID="{8E467509-E9FE-4FF1-A893-8236F9D15184}" presName="sp" presStyleCnt="0"/>
      <dgm:spPr/>
    </dgm:pt>
    <dgm:pt modelId="{E14BADD7-3FFC-44C4-9257-F2775B4F8021}" type="pres">
      <dgm:prSet presAssocID="{16F2F060-FD94-470C-8A98-1E36FB9CD47F}" presName="linNode" presStyleCnt="0"/>
      <dgm:spPr/>
    </dgm:pt>
    <dgm:pt modelId="{73A9ECE2-CD45-43B4-BDF8-5408EC5FBC5B}" type="pres">
      <dgm:prSet presAssocID="{16F2F060-FD94-470C-8A98-1E36FB9CD47F}" presName="parentText" presStyleLbl="node1" presStyleIdx="1" presStyleCnt="4" custScaleX="137711">
        <dgm:presLayoutVars>
          <dgm:chMax val="1"/>
          <dgm:bulletEnabled val="1"/>
        </dgm:presLayoutVars>
      </dgm:prSet>
      <dgm:spPr/>
    </dgm:pt>
    <dgm:pt modelId="{6F4BAEF6-762E-4FBB-AB4B-2C023090D640}" type="pres">
      <dgm:prSet presAssocID="{16F2F060-FD94-470C-8A98-1E36FB9CD47F}" presName="descendantText" presStyleLbl="alignAccFollowNode1" presStyleIdx="1" presStyleCnt="4" custScaleX="139593">
        <dgm:presLayoutVars>
          <dgm:bulletEnabled val="1"/>
        </dgm:presLayoutVars>
      </dgm:prSet>
      <dgm:spPr/>
    </dgm:pt>
    <dgm:pt modelId="{ECB8C762-A4E6-4837-8C52-B5EC959B2478}" type="pres">
      <dgm:prSet presAssocID="{F2E07338-BDCD-4EF6-8A86-AD2C61AB543A}" presName="sp" presStyleCnt="0"/>
      <dgm:spPr/>
    </dgm:pt>
    <dgm:pt modelId="{FA396A1F-6FD1-4E57-8043-67990AA14303}" type="pres">
      <dgm:prSet presAssocID="{82B93524-ECEC-4469-8B9B-1F5BC095F8DB}" presName="linNode" presStyleCnt="0"/>
      <dgm:spPr/>
    </dgm:pt>
    <dgm:pt modelId="{D5404B3B-B872-4AD6-9220-19590E4E4205}" type="pres">
      <dgm:prSet presAssocID="{82B93524-ECEC-4469-8B9B-1F5BC095F8DB}" presName="parentText" presStyleLbl="node1" presStyleIdx="2" presStyleCnt="4" custScaleX="137711">
        <dgm:presLayoutVars>
          <dgm:chMax val="1"/>
          <dgm:bulletEnabled val="1"/>
        </dgm:presLayoutVars>
      </dgm:prSet>
      <dgm:spPr/>
    </dgm:pt>
    <dgm:pt modelId="{36607368-82BA-4696-9187-EE00E348C061}" type="pres">
      <dgm:prSet presAssocID="{82B93524-ECEC-4469-8B9B-1F5BC095F8DB}" presName="descendantText" presStyleLbl="alignAccFollowNode1" presStyleIdx="2" presStyleCnt="4" custScaleX="139593">
        <dgm:presLayoutVars>
          <dgm:bulletEnabled val="1"/>
        </dgm:presLayoutVars>
      </dgm:prSet>
      <dgm:spPr/>
    </dgm:pt>
    <dgm:pt modelId="{5DD3040D-CB7A-42A0-957C-79A4ABFBEDEC}" type="pres">
      <dgm:prSet presAssocID="{4ADD6244-8BB7-4479-8E9E-B2F2F38EA756}" presName="sp" presStyleCnt="0"/>
      <dgm:spPr/>
    </dgm:pt>
    <dgm:pt modelId="{0CDB6A84-5C04-4B9F-AAF5-8A148B69482E}" type="pres">
      <dgm:prSet presAssocID="{D1F65199-4D2A-41A8-9893-4E9DF3A119A8}" presName="linNode" presStyleCnt="0"/>
      <dgm:spPr/>
    </dgm:pt>
    <dgm:pt modelId="{49366DA5-E12E-444E-8BE5-C9E2FCE9F995}" type="pres">
      <dgm:prSet presAssocID="{D1F65199-4D2A-41A8-9893-4E9DF3A119A8}" presName="parentText" presStyleLbl="node1" presStyleIdx="3" presStyleCnt="4" custScaleX="137711">
        <dgm:presLayoutVars>
          <dgm:chMax val="1"/>
          <dgm:bulletEnabled val="1"/>
        </dgm:presLayoutVars>
      </dgm:prSet>
      <dgm:spPr/>
    </dgm:pt>
    <dgm:pt modelId="{FEE04E1B-CF97-476C-B9A7-4E0438787A28}" type="pres">
      <dgm:prSet presAssocID="{D1F65199-4D2A-41A8-9893-4E9DF3A119A8}" presName="descendantText" presStyleLbl="alignAccFollowNode1" presStyleIdx="3" presStyleCnt="4" custScaleX="139593">
        <dgm:presLayoutVars>
          <dgm:bulletEnabled val="1"/>
        </dgm:presLayoutVars>
      </dgm:prSet>
      <dgm:spPr/>
    </dgm:pt>
  </dgm:ptLst>
  <dgm:cxnLst>
    <dgm:cxn modelId="{6BC61310-8923-4D43-8555-C9296C978C07}" type="presOf" srcId="{BF442EE0-2922-42A3-BDA9-CB1FEC58159F}" destId="{8946D59C-6E83-4BDD-8258-CB9972800547}" srcOrd="0" destOrd="0" presId="urn:microsoft.com/office/officeart/2005/8/layout/vList5"/>
    <dgm:cxn modelId="{191B2E20-F27D-47C4-819B-F3D3FFDB73F5}" type="presOf" srcId="{D1D35E53-061E-4996-8C88-F5012DDD733A}" destId="{6F4BAEF6-762E-4FBB-AB4B-2C023090D640}" srcOrd="0" destOrd="0" presId="urn:microsoft.com/office/officeart/2005/8/layout/vList5"/>
    <dgm:cxn modelId="{AFDF9633-C120-4FB2-95E1-83E361D93473}" srcId="{F1BB910C-BEED-49EA-BBE5-8046B169AF55}" destId="{8CE531B8-1DA3-419D-980D-5336A0570094}" srcOrd="0" destOrd="0" parTransId="{B610DBE1-B16E-4A15-98AC-28C2150D5449}" sibTransId="{8E467509-E9FE-4FF1-A893-8236F9D15184}"/>
    <dgm:cxn modelId="{7A39163B-86C4-4133-9B37-C25DDE3A0C17}" srcId="{8CE531B8-1DA3-419D-980D-5336A0570094}" destId="{BF442EE0-2922-42A3-BDA9-CB1FEC58159F}" srcOrd="0" destOrd="0" parTransId="{93489072-0A82-4501-9ECF-F3AACACDD031}" sibTransId="{374B722A-B723-40D2-B870-26660566B55B}"/>
    <dgm:cxn modelId="{767C7C61-9C5E-4D11-A5D9-156B67D42A14}" type="presOf" srcId="{9863B7E4-6835-4EB7-944E-393F7B3648D9}" destId="{FEE04E1B-CF97-476C-B9A7-4E0438787A28}" srcOrd="0" destOrd="0" presId="urn:microsoft.com/office/officeart/2005/8/layout/vList5"/>
    <dgm:cxn modelId="{4D665A69-9ECD-45F1-A342-60E870F5397B}" srcId="{F1BB910C-BEED-49EA-BBE5-8046B169AF55}" destId="{82B93524-ECEC-4469-8B9B-1F5BC095F8DB}" srcOrd="2" destOrd="0" parTransId="{2C73B27B-F1D5-4947-996B-55AAFE431E59}" sibTransId="{4ADD6244-8BB7-4479-8E9E-B2F2F38EA756}"/>
    <dgm:cxn modelId="{FD79D169-34D4-40D1-8358-501B917422C0}" srcId="{F1BB910C-BEED-49EA-BBE5-8046B169AF55}" destId="{16F2F060-FD94-470C-8A98-1E36FB9CD47F}" srcOrd="1" destOrd="0" parTransId="{6A0388B9-76B5-4CE0-8684-EBEFEB561F0A}" sibTransId="{F2E07338-BDCD-4EF6-8A86-AD2C61AB543A}"/>
    <dgm:cxn modelId="{055E566C-6F29-432C-BBF8-3EF0864D0B1B}" type="presOf" srcId="{82B93524-ECEC-4469-8B9B-1F5BC095F8DB}" destId="{D5404B3B-B872-4AD6-9220-19590E4E4205}" srcOrd="0" destOrd="0" presId="urn:microsoft.com/office/officeart/2005/8/layout/vList5"/>
    <dgm:cxn modelId="{4314C585-E11F-485D-8C56-C3A8CFA9601F}" srcId="{F1BB910C-BEED-49EA-BBE5-8046B169AF55}" destId="{D1F65199-4D2A-41A8-9893-4E9DF3A119A8}" srcOrd="3" destOrd="0" parTransId="{2BC45755-40BB-4BE4-9BE2-C007FB09404C}" sibTransId="{7141BA7B-8522-40E2-B820-B7CF723D0BFC}"/>
    <dgm:cxn modelId="{5C1E549F-7F20-4FF6-9DD4-C367E22F9275}" type="presOf" srcId="{F1BB910C-BEED-49EA-BBE5-8046B169AF55}" destId="{29A81A47-6828-4110-9969-442A2CDE619F}" srcOrd="0" destOrd="0" presId="urn:microsoft.com/office/officeart/2005/8/layout/vList5"/>
    <dgm:cxn modelId="{94DF89AB-1BE7-4443-83B3-3325C97329AA}" srcId="{D1F65199-4D2A-41A8-9893-4E9DF3A119A8}" destId="{9863B7E4-6835-4EB7-944E-393F7B3648D9}" srcOrd="0" destOrd="0" parTransId="{AB3BE617-0A8E-447B-8BFE-8D1229D5F0BF}" sibTransId="{8F88DB2A-9E8A-44DB-99D8-587A6AFB671D}"/>
    <dgm:cxn modelId="{2CF4F0CF-1813-44EA-9627-4B0300A0328A}" srcId="{82B93524-ECEC-4469-8B9B-1F5BC095F8DB}" destId="{19B132B1-8940-4A0C-BFF5-98804C9B0DB5}" srcOrd="0" destOrd="0" parTransId="{AF797CA4-7EE3-4649-8F2A-B4B8AD3D4587}" sibTransId="{8F84A6B7-7F36-49CA-9A85-D485AD99AEB6}"/>
    <dgm:cxn modelId="{B2A510D7-2B71-45D7-B460-99EC7210CC70}" srcId="{16F2F060-FD94-470C-8A98-1E36FB9CD47F}" destId="{D1D35E53-061E-4996-8C88-F5012DDD733A}" srcOrd="0" destOrd="0" parTransId="{C1AF7E48-24BE-4FC0-B4D4-BA8C885FC25B}" sibTransId="{A2EB37D2-B696-41AA-802B-AA2FC81CD599}"/>
    <dgm:cxn modelId="{930FFFDC-73A1-4CCA-B576-54D18D441257}" type="presOf" srcId="{16F2F060-FD94-470C-8A98-1E36FB9CD47F}" destId="{73A9ECE2-CD45-43B4-BDF8-5408EC5FBC5B}" srcOrd="0" destOrd="0" presId="urn:microsoft.com/office/officeart/2005/8/layout/vList5"/>
    <dgm:cxn modelId="{1900A4ED-0450-49E3-9F70-E694F386F5A6}" type="presOf" srcId="{8CE531B8-1DA3-419D-980D-5336A0570094}" destId="{4C4899E3-96DA-4836-862F-4E262DC651D9}" srcOrd="0" destOrd="0" presId="urn:microsoft.com/office/officeart/2005/8/layout/vList5"/>
    <dgm:cxn modelId="{197624EF-6165-40CB-92CC-E84FD486107B}" type="presOf" srcId="{19B132B1-8940-4A0C-BFF5-98804C9B0DB5}" destId="{36607368-82BA-4696-9187-EE00E348C061}" srcOrd="0" destOrd="0" presId="urn:microsoft.com/office/officeart/2005/8/layout/vList5"/>
    <dgm:cxn modelId="{DEDBD0F0-FBAD-4D28-8C00-BD6DB9D13AFB}" type="presOf" srcId="{D1F65199-4D2A-41A8-9893-4E9DF3A119A8}" destId="{49366DA5-E12E-444E-8BE5-C9E2FCE9F995}" srcOrd="0" destOrd="0" presId="urn:microsoft.com/office/officeart/2005/8/layout/vList5"/>
    <dgm:cxn modelId="{BA84B0A3-AC3D-4DFC-909F-7B4A617BAA57}" type="presParOf" srcId="{29A81A47-6828-4110-9969-442A2CDE619F}" destId="{3C500399-558B-421F-8DB1-75B635CEBA68}" srcOrd="0" destOrd="0" presId="urn:microsoft.com/office/officeart/2005/8/layout/vList5"/>
    <dgm:cxn modelId="{9C820FC7-F2CC-4BE2-A2A9-9675BC4A1A0A}" type="presParOf" srcId="{3C500399-558B-421F-8DB1-75B635CEBA68}" destId="{4C4899E3-96DA-4836-862F-4E262DC651D9}" srcOrd="0" destOrd="0" presId="urn:microsoft.com/office/officeart/2005/8/layout/vList5"/>
    <dgm:cxn modelId="{091C2FAD-F49E-4F25-A5AB-0EFD6E02DC69}" type="presParOf" srcId="{3C500399-558B-421F-8DB1-75B635CEBA68}" destId="{8946D59C-6E83-4BDD-8258-CB9972800547}" srcOrd="1" destOrd="0" presId="urn:microsoft.com/office/officeart/2005/8/layout/vList5"/>
    <dgm:cxn modelId="{A2ECDB9E-F923-429A-B8D6-D77DBFD8478F}" type="presParOf" srcId="{29A81A47-6828-4110-9969-442A2CDE619F}" destId="{BFDC74EE-114A-4363-8DE9-DFB40CBEC0A2}" srcOrd="1" destOrd="0" presId="urn:microsoft.com/office/officeart/2005/8/layout/vList5"/>
    <dgm:cxn modelId="{B9FFCB7A-516E-40B3-8FE9-F1A7D47A2C9C}" type="presParOf" srcId="{29A81A47-6828-4110-9969-442A2CDE619F}" destId="{E14BADD7-3FFC-44C4-9257-F2775B4F8021}" srcOrd="2" destOrd="0" presId="urn:microsoft.com/office/officeart/2005/8/layout/vList5"/>
    <dgm:cxn modelId="{8B756389-E230-44EB-8E92-4F0B32BAE548}" type="presParOf" srcId="{E14BADD7-3FFC-44C4-9257-F2775B4F8021}" destId="{73A9ECE2-CD45-43B4-BDF8-5408EC5FBC5B}" srcOrd="0" destOrd="0" presId="urn:microsoft.com/office/officeart/2005/8/layout/vList5"/>
    <dgm:cxn modelId="{D3AED89E-B6A0-48A6-8ED8-7E1FA98CF4B1}" type="presParOf" srcId="{E14BADD7-3FFC-44C4-9257-F2775B4F8021}" destId="{6F4BAEF6-762E-4FBB-AB4B-2C023090D640}" srcOrd="1" destOrd="0" presId="urn:microsoft.com/office/officeart/2005/8/layout/vList5"/>
    <dgm:cxn modelId="{A956D6C7-EEB6-4104-9997-CB75A24D0722}" type="presParOf" srcId="{29A81A47-6828-4110-9969-442A2CDE619F}" destId="{ECB8C762-A4E6-4837-8C52-B5EC959B2478}" srcOrd="3" destOrd="0" presId="urn:microsoft.com/office/officeart/2005/8/layout/vList5"/>
    <dgm:cxn modelId="{17B7C07B-E34F-404F-9627-D303FDB3B2CE}" type="presParOf" srcId="{29A81A47-6828-4110-9969-442A2CDE619F}" destId="{FA396A1F-6FD1-4E57-8043-67990AA14303}" srcOrd="4" destOrd="0" presId="urn:microsoft.com/office/officeart/2005/8/layout/vList5"/>
    <dgm:cxn modelId="{235C1833-97AF-4E36-B958-9D2F9BC5583A}" type="presParOf" srcId="{FA396A1F-6FD1-4E57-8043-67990AA14303}" destId="{D5404B3B-B872-4AD6-9220-19590E4E4205}" srcOrd="0" destOrd="0" presId="urn:microsoft.com/office/officeart/2005/8/layout/vList5"/>
    <dgm:cxn modelId="{C3FD60BB-CAF5-4B62-AEDB-4B546D8BB7CF}" type="presParOf" srcId="{FA396A1F-6FD1-4E57-8043-67990AA14303}" destId="{36607368-82BA-4696-9187-EE00E348C061}" srcOrd="1" destOrd="0" presId="urn:microsoft.com/office/officeart/2005/8/layout/vList5"/>
    <dgm:cxn modelId="{5F84AD76-3ABF-41B3-A339-251A2C075CC5}" type="presParOf" srcId="{29A81A47-6828-4110-9969-442A2CDE619F}" destId="{5DD3040D-CB7A-42A0-957C-79A4ABFBEDEC}" srcOrd="5" destOrd="0" presId="urn:microsoft.com/office/officeart/2005/8/layout/vList5"/>
    <dgm:cxn modelId="{B198B966-AB07-42A1-9CDF-CFFE7DE350AF}" type="presParOf" srcId="{29A81A47-6828-4110-9969-442A2CDE619F}" destId="{0CDB6A84-5C04-4B9F-AAF5-8A148B69482E}" srcOrd="6" destOrd="0" presId="urn:microsoft.com/office/officeart/2005/8/layout/vList5"/>
    <dgm:cxn modelId="{829BD57B-025F-484E-81DC-77F46D2393B9}" type="presParOf" srcId="{0CDB6A84-5C04-4B9F-AAF5-8A148B69482E}" destId="{49366DA5-E12E-444E-8BE5-C9E2FCE9F995}" srcOrd="0" destOrd="0" presId="urn:microsoft.com/office/officeart/2005/8/layout/vList5"/>
    <dgm:cxn modelId="{00BDA86B-42F6-4BE4-8811-A513F65A4B23}" type="presParOf" srcId="{0CDB6A84-5C04-4B9F-AAF5-8A148B69482E}" destId="{FEE04E1B-CF97-476C-B9A7-4E0438787A28}"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46D59C-6E83-4BDD-8258-CB9972800547}">
      <dsp:nvSpPr>
        <dsp:cNvPr id="0" name=""/>
        <dsp:cNvSpPr/>
      </dsp:nvSpPr>
      <dsp:spPr>
        <a:xfrm rot="5400000">
          <a:off x="4073099" y="-1580383"/>
          <a:ext cx="895646" cy="4284979"/>
        </a:xfrm>
        <a:prstGeom prst="round2SameRect">
          <a:avLst/>
        </a:prstGeom>
        <a:solidFill>
          <a:schemeClr val="accent2">
            <a:lumMod val="20000"/>
            <a:lumOff val="8000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0" lvl="1" indent="0" algn="l" defTabSz="889000">
            <a:lnSpc>
              <a:spcPct val="90000"/>
            </a:lnSpc>
            <a:spcBef>
              <a:spcPct val="0"/>
            </a:spcBef>
            <a:spcAft>
              <a:spcPct val="15000"/>
            </a:spcAft>
            <a:buNone/>
          </a:pPr>
          <a:r>
            <a:rPr lang="en" sz="2000" b="1" kern="1200" dirty="0"/>
            <a:t>Na imatai ni kalawa me rawati na qaqa sai koya mo vakadinata na Kalou</a:t>
          </a:r>
        </a:p>
      </dsp:txBody>
      <dsp:txXfrm rot="-5400000">
        <a:off x="2378433" y="158005"/>
        <a:ext cx="4241257" cy="808202"/>
      </dsp:txXfrm>
    </dsp:sp>
    <dsp:sp modelId="{4C4899E3-96DA-4836-862F-4E262DC651D9}">
      <dsp:nvSpPr>
        <dsp:cNvPr id="0" name=""/>
        <dsp:cNvSpPr/>
      </dsp:nvSpPr>
      <dsp:spPr>
        <a:xfrm>
          <a:off x="627" y="2327"/>
          <a:ext cx="2377805" cy="1119557"/>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alpha val="43137"/>
                  </a:srgbClr>
                </a:outerShdw>
              </a:effectLst>
            </a:rPr>
            <a:t>“Mo ni kakua ni rere”</a:t>
          </a:r>
        </a:p>
      </dsp:txBody>
      <dsp:txXfrm>
        <a:off x="55279" y="56979"/>
        <a:ext cx="2268501" cy="1010253"/>
      </dsp:txXfrm>
    </dsp:sp>
    <dsp:sp modelId="{6F4BAEF6-762E-4FBB-AB4B-2C023090D640}">
      <dsp:nvSpPr>
        <dsp:cNvPr id="0" name=""/>
        <dsp:cNvSpPr/>
      </dsp:nvSpPr>
      <dsp:spPr>
        <a:xfrm rot="5400000">
          <a:off x="4073099" y="-404847"/>
          <a:ext cx="895646" cy="4284979"/>
        </a:xfrm>
        <a:prstGeom prst="round2SameRect">
          <a:avLst/>
        </a:prstGeom>
        <a:solidFill>
          <a:schemeClr val="accent6">
            <a:lumMod val="20000"/>
            <a:lumOff val="80000"/>
          </a:schemeClr>
        </a:solidFill>
        <a:ln w="12700" cap="flat" cmpd="sng" algn="ctr">
          <a:solidFill>
            <a:schemeClr val="accent2">
              <a:tint val="40000"/>
              <a:alpha val="90000"/>
              <a:hueOff val="4691979"/>
              <a:satOff val="-11013"/>
              <a:lumOff val="-1333"/>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0" lvl="1" indent="0" algn="l" defTabSz="889000">
            <a:lnSpc>
              <a:spcPct val="90000"/>
            </a:lnSpc>
            <a:spcBef>
              <a:spcPct val="0"/>
            </a:spcBef>
            <a:spcAft>
              <a:spcPct val="15000"/>
            </a:spcAft>
            <a:buNone/>
          </a:pPr>
          <a:r>
            <a:rPr lang="en" sz="2000" b="1" kern="1200" dirty="0"/>
            <a:t>Me da tu vakadua ena vanua eda tiko kina na kakua ni vosa kudrukudru.</a:t>
          </a:r>
        </a:p>
      </dsp:txBody>
      <dsp:txXfrm rot="-5400000">
        <a:off x="2378433" y="1333541"/>
        <a:ext cx="4241257" cy="808202"/>
      </dsp:txXfrm>
    </dsp:sp>
    <dsp:sp modelId="{73A9ECE2-CD45-43B4-BDF8-5408EC5FBC5B}">
      <dsp:nvSpPr>
        <dsp:cNvPr id="0" name=""/>
        <dsp:cNvSpPr/>
      </dsp:nvSpPr>
      <dsp:spPr>
        <a:xfrm>
          <a:off x="627" y="1177863"/>
          <a:ext cx="2377805" cy="1119557"/>
        </a:xfrm>
        <a:prstGeom prst="roundRect">
          <a:avLst/>
        </a:prstGeom>
        <a:gradFill rotWithShape="0">
          <a:gsLst>
            <a:gs pos="0">
              <a:schemeClr val="accent2">
                <a:hueOff val="4725010"/>
                <a:satOff val="0"/>
                <a:lumOff val="-4967"/>
                <a:alphaOff val="0"/>
                <a:satMod val="103000"/>
                <a:lumMod val="102000"/>
                <a:tint val="94000"/>
              </a:schemeClr>
            </a:gs>
            <a:gs pos="50000">
              <a:schemeClr val="accent2">
                <a:hueOff val="4725010"/>
                <a:satOff val="0"/>
                <a:lumOff val="-4967"/>
                <a:alphaOff val="0"/>
                <a:satMod val="110000"/>
                <a:lumMod val="100000"/>
                <a:shade val="100000"/>
              </a:schemeClr>
            </a:gs>
            <a:gs pos="100000">
              <a:schemeClr val="accent2">
                <a:hueOff val="4725010"/>
                <a:satOff val="0"/>
                <a:lumOff val="-496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alpha val="43137"/>
                  </a:srgbClr>
                </a:outerShdw>
              </a:effectLst>
            </a:rPr>
            <a:t>“Ni tu vakadua”</a:t>
          </a:r>
        </a:p>
      </dsp:txBody>
      <dsp:txXfrm>
        <a:off x="55279" y="1232515"/>
        <a:ext cx="2268501" cy="1010253"/>
      </dsp:txXfrm>
    </dsp:sp>
    <dsp:sp modelId="{36607368-82BA-4696-9187-EE00E348C061}">
      <dsp:nvSpPr>
        <dsp:cNvPr id="0" name=""/>
        <dsp:cNvSpPr/>
      </dsp:nvSpPr>
      <dsp:spPr>
        <a:xfrm rot="5400000">
          <a:off x="4073099" y="770687"/>
          <a:ext cx="895646" cy="4284979"/>
        </a:xfrm>
        <a:prstGeom prst="round2SameRect">
          <a:avLst/>
        </a:prstGeom>
        <a:solidFill>
          <a:schemeClr val="accent5">
            <a:lumMod val="20000"/>
            <a:lumOff val="80000"/>
          </a:schemeClr>
        </a:solidFill>
        <a:ln w="12700" cap="flat" cmpd="sng" algn="ctr">
          <a:solidFill>
            <a:schemeClr val="accent2">
              <a:tint val="40000"/>
              <a:alpha val="90000"/>
              <a:hueOff val="9383958"/>
              <a:satOff val="-22025"/>
              <a:lumOff val="-2665"/>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0" lvl="1" indent="0" algn="l" defTabSz="889000">
            <a:lnSpc>
              <a:spcPct val="90000"/>
            </a:lnSpc>
            <a:spcBef>
              <a:spcPct val="0"/>
            </a:spcBef>
            <a:spcAft>
              <a:spcPct val="15000"/>
            </a:spcAft>
            <a:buNone/>
          </a:pPr>
          <a:r>
            <a:rPr lang="en" sz="2000" b="1" kern="1200" dirty="0"/>
            <a:t>Kevaka eda vakatara na Kalou me liutaki keda, sa noda dina ga na qaqa.</a:t>
          </a:r>
        </a:p>
      </dsp:txBody>
      <dsp:txXfrm rot="-5400000">
        <a:off x="2378433" y="2509075"/>
        <a:ext cx="4241257" cy="808202"/>
      </dsp:txXfrm>
    </dsp:sp>
    <dsp:sp modelId="{D5404B3B-B872-4AD6-9220-19590E4E4205}">
      <dsp:nvSpPr>
        <dsp:cNvPr id="0" name=""/>
        <dsp:cNvSpPr/>
      </dsp:nvSpPr>
      <dsp:spPr>
        <a:xfrm>
          <a:off x="627" y="2353398"/>
          <a:ext cx="2377805" cy="1119557"/>
        </a:xfrm>
        <a:prstGeom prst="roundRect">
          <a:avLst/>
        </a:prstGeom>
        <a:solidFill>
          <a:srgbClr val="C441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alpha val="43137"/>
                  </a:srgbClr>
                </a:outerShdw>
              </a:effectLst>
            </a:rPr>
            <a:t>“Raica na veivakabulai”</a:t>
          </a:r>
        </a:p>
      </dsp:txBody>
      <dsp:txXfrm>
        <a:off x="55279" y="2408050"/>
        <a:ext cx="2268501" cy="1010253"/>
      </dsp:txXfrm>
    </dsp:sp>
    <dsp:sp modelId="{FEE04E1B-CF97-476C-B9A7-4E0438787A28}">
      <dsp:nvSpPr>
        <dsp:cNvPr id="0" name=""/>
        <dsp:cNvSpPr/>
      </dsp:nvSpPr>
      <dsp:spPr>
        <a:xfrm rot="5400000">
          <a:off x="4073099" y="1946222"/>
          <a:ext cx="895646" cy="4284979"/>
        </a:xfrm>
        <a:prstGeom prst="round2SameRect">
          <a:avLst/>
        </a:prstGeom>
        <a:solidFill>
          <a:schemeClr val="accent3">
            <a:lumMod val="20000"/>
            <a:lumOff val="80000"/>
          </a:schemeClr>
        </a:solidFill>
        <a:ln w="12700" cap="flat" cmpd="sng" algn="ctr">
          <a:solidFill>
            <a:schemeClr val="accent2">
              <a:tint val="40000"/>
              <a:alpha val="90000"/>
              <a:hueOff val="14075937"/>
              <a:satOff val="-33038"/>
              <a:lumOff val="-3998"/>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0" lvl="1" indent="0" algn="l" defTabSz="889000">
            <a:lnSpc>
              <a:spcPct val="90000"/>
            </a:lnSpc>
            <a:spcBef>
              <a:spcPct val="0"/>
            </a:spcBef>
            <a:spcAft>
              <a:spcPct val="15000"/>
            </a:spcAft>
            <a:buNone/>
          </a:pPr>
          <a:r>
            <a:rPr lang="en" sz="2000" b="1" kern="1200" dirty="0"/>
            <a:t>Kalou, valuti Setani kei na ivala -vala ca ena vukuda. Kalivari nai vakadinadina levu ni veika oqo.</a:t>
          </a:r>
        </a:p>
      </dsp:txBody>
      <dsp:txXfrm rot="-5400000">
        <a:off x="2378433" y="3684610"/>
        <a:ext cx="4241257" cy="808202"/>
      </dsp:txXfrm>
    </dsp:sp>
    <dsp:sp modelId="{49366DA5-E12E-444E-8BE5-C9E2FCE9F995}">
      <dsp:nvSpPr>
        <dsp:cNvPr id="0" name=""/>
        <dsp:cNvSpPr/>
      </dsp:nvSpPr>
      <dsp:spPr>
        <a:xfrm>
          <a:off x="627" y="3528933"/>
          <a:ext cx="2377805" cy="1119557"/>
        </a:xfrm>
        <a:prstGeom prst="roundRect">
          <a:avLst/>
        </a:prstGeom>
        <a:solidFill>
          <a:srgbClr val="7400A8"/>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alpha val="43137"/>
                  </a:srgbClr>
                </a:outerShdw>
              </a:effectLst>
            </a:rPr>
            <a:t>“Jiova ena vala ena vukuda”</a:t>
          </a:r>
        </a:p>
      </dsp:txBody>
      <dsp:txXfrm>
        <a:off x="55279" y="3583585"/>
        <a:ext cx="2268501" cy="101025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J"/>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EC9A8F-3494-494F-A2F1-67FD6E518216}" type="datetimeFigureOut">
              <a:rPr lang="en-FJ" smtClean="0"/>
              <a:t>08/14/2025</a:t>
            </a:fld>
            <a:endParaRPr lang="en-FJ"/>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J"/>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J"/>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J"/>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44AA1B-B12B-4FA5-A851-15A6AFCAF364}" type="slidenum">
              <a:rPr lang="en-FJ" smtClean="0"/>
              <a:t>‹Nº›</a:t>
            </a:fld>
            <a:endParaRPr lang="en-FJ"/>
          </a:p>
        </p:txBody>
      </p:sp>
    </p:spTree>
    <p:extLst>
      <p:ext uri="{BB962C8B-B14F-4D97-AF65-F5344CB8AC3E}">
        <p14:creationId xmlns:p14="http://schemas.microsoft.com/office/powerpoint/2010/main" val="3269024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dirty="0">
                <a:ln w="10160">
                  <a:noFill/>
                  <a:prstDash val="solid"/>
                </a:ln>
                <a:solidFill>
                  <a:schemeClr val="accent2">
                    <a:lumMod val="60000"/>
                    <a:lumOff val="40000"/>
                  </a:schemeClr>
                </a:solidFill>
                <a:effectLst>
                  <a:outerShdw blurRad="38100" dist="22860" dir="5400000" algn="tl" rotWithShape="0">
                    <a:srgbClr val="000000">
                      <a:alpha val="30000"/>
                    </a:srgbClr>
                  </a:outerShdw>
                </a:effectLst>
              </a:rPr>
              <a:t>THROUGH THE RED SEA</a:t>
            </a:r>
          </a:p>
          <a:p>
            <a:endParaRPr lang="en-FJ" dirty="0"/>
          </a:p>
        </p:txBody>
      </p:sp>
      <p:sp>
        <p:nvSpPr>
          <p:cNvPr id="4" name="Slide Number Placeholder 3"/>
          <p:cNvSpPr>
            <a:spLocks noGrp="1"/>
          </p:cNvSpPr>
          <p:nvPr>
            <p:ph type="sldNum" sz="quarter" idx="5"/>
          </p:nvPr>
        </p:nvSpPr>
        <p:spPr/>
        <p:txBody>
          <a:bodyPr/>
          <a:lstStyle/>
          <a:p>
            <a:fld id="{9744AA1B-B12B-4FA5-A851-15A6AFCAF364}" type="slidenum">
              <a:rPr lang="en-FJ" smtClean="0"/>
              <a:t>1</a:t>
            </a:fld>
            <a:endParaRPr lang="en-FJ" dirty="0"/>
          </a:p>
        </p:txBody>
      </p:sp>
    </p:spTree>
    <p:extLst>
      <p:ext uri="{BB962C8B-B14F-4D97-AF65-F5344CB8AC3E}">
        <p14:creationId xmlns:p14="http://schemas.microsoft.com/office/powerpoint/2010/main" val="1444777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b="1" dirty="0"/>
              <a:t>A PATH IN THE SEA</a:t>
            </a:r>
            <a:endParaRPr lang="en-FJ" b="1" dirty="0"/>
          </a:p>
        </p:txBody>
      </p:sp>
      <p:sp>
        <p:nvSpPr>
          <p:cNvPr id="4" name="Slide Number Placeholder 3"/>
          <p:cNvSpPr>
            <a:spLocks noGrp="1"/>
          </p:cNvSpPr>
          <p:nvPr>
            <p:ph type="sldNum" sz="quarter" idx="5"/>
          </p:nvPr>
        </p:nvSpPr>
        <p:spPr/>
        <p:txBody>
          <a:bodyPr/>
          <a:lstStyle/>
          <a:p>
            <a:fld id="{9744AA1B-B12B-4FA5-A851-15A6AFCAF364}" type="slidenum">
              <a:rPr lang="en-FJ" smtClean="0"/>
              <a:t>10</a:t>
            </a:fld>
            <a:endParaRPr lang="en-FJ"/>
          </a:p>
        </p:txBody>
      </p:sp>
    </p:spTree>
    <p:extLst>
      <p:ext uri="{BB962C8B-B14F-4D97-AF65-F5344CB8AC3E}">
        <p14:creationId xmlns:p14="http://schemas.microsoft.com/office/powerpoint/2010/main" val="3017956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57200">
              <a:lnSpc>
                <a:spcPct val="115000"/>
              </a:lnSpc>
              <a:spcAft>
                <a:spcPts val="1000"/>
              </a:spcAft>
              <a:buNone/>
            </a:pPr>
            <a:r>
              <a:rPr lang="en-US" sz="1800" baseline="30000" dirty="0">
                <a:effectLst/>
                <a:latin typeface="Times New Roman" panose="02020603050405020304" pitchFamily="18" charset="0"/>
                <a:ea typeface="Times New Roman" panose="02020603050405020304" pitchFamily="18" charset="0"/>
                <a:cs typeface="Times New Roman" panose="02020603050405020304" pitchFamily="18" charset="0"/>
              </a:rPr>
              <a:t>17</a:t>
            </a:r>
            <a:r>
              <a:rPr lang="en-AU"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Ko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vakayacori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ira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kina, ka tea e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ulu-</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vanua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ko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taukena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FJ" sz="18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ct val="115000"/>
              </a:lnSpc>
              <a:spcAft>
                <a:spcPts val="1000"/>
              </a:spcAft>
              <a:buNone/>
            </a:pPr>
            <a:r>
              <a:rPr lang="en-AU"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Na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yasana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ko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cakava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Jiova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me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nomuni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tikotiko</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FJ" sz="18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ct val="115000"/>
              </a:lnSpc>
              <a:spcAft>
                <a:spcPts val="1000"/>
              </a:spcAft>
            </a:pPr>
            <a:r>
              <a:rPr lang="en-AU"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Na vale tabu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vakarautaka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ligamuni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Turaga. </a:t>
            </a:r>
            <a:endParaRPr lang="en-FJ"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744AA1B-B12B-4FA5-A851-15A6AFCAF364}" type="slidenum">
              <a:rPr lang="en-FJ" smtClean="0"/>
              <a:t>12</a:t>
            </a:fld>
            <a:endParaRPr lang="en-FJ"/>
          </a:p>
        </p:txBody>
      </p:sp>
    </p:spTree>
    <p:extLst>
      <p:ext uri="{BB962C8B-B14F-4D97-AF65-F5344CB8AC3E}">
        <p14:creationId xmlns:p14="http://schemas.microsoft.com/office/powerpoint/2010/main" val="2610482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dirty="0">
                <a:latin typeface="Constantia" panose="02030602050306030303" pitchFamily="18" charset="0"/>
              </a:rPr>
              <a:t>“</a:t>
            </a:r>
            <a:r>
              <a:rPr lang="en-US" sz="1200" b="1" dirty="0">
                <a:latin typeface="Constantia" panose="02030602050306030303" pitchFamily="18" charset="0"/>
              </a:rPr>
              <a:t>In freeing our souls from the bondage of sin, God has wrought for us a deliverance greater than that of the Hebrews at the Red Sea. Like the Hebrew host, we should praise the Lord with heart and soul and voice for His “wonderful works to the children of men.” Those who dwell upon God's great mercies, and are not unmindful of His lesser gifts, will put on the girdle of gladness and make melody in their hearts to the Lord. The daily blessings that we receive from the hand of God, and above all else the death of Jesus to bring happiness and heaven within our reach, should be a theme for constant gratitude</a:t>
            </a:r>
            <a:r>
              <a:rPr lang="en" sz="1200" b="1" dirty="0">
                <a:latin typeface="Constantia" panose="02030602050306030303" pitchFamily="18" charset="0"/>
              </a:rPr>
              <a:t>.”</a:t>
            </a:r>
          </a:p>
          <a:p>
            <a:endParaRPr lang="en-FJ" dirty="0"/>
          </a:p>
        </p:txBody>
      </p:sp>
      <p:sp>
        <p:nvSpPr>
          <p:cNvPr id="4" name="Slide Number Placeholder 3"/>
          <p:cNvSpPr>
            <a:spLocks noGrp="1"/>
          </p:cNvSpPr>
          <p:nvPr>
            <p:ph type="sldNum" sz="quarter" idx="5"/>
          </p:nvPr>
        </p:nvSpPr>
        <p:spPr/>
        <p:txBody>
          <a:bodyPr/>
          <a:lstStyle/>
          <a:p>
            <a:fld id="{9744AA1B-B12B-4FA5-A851-15A6AFCAF364}" type="slidenum">
              <a:rPr lang="en-FJ" smtClean="0"/>
              <a:t>13</a:t>
            </a:fld>
            <a:endParaRPr lang="en-FJ"/>
          </a:p>
        </p:txBody>
      </p:sp>
    </p:spTree>
    <p:extLst>
      <p:ext uri="{BB962C8B-B14F-4D97-AF65-F5344CB8AC3E}">
        <p14:creationId xmlns:p14="http://schemas.microsoft.com/office/powerpoint/2010/main" val="232734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J" dirty="0"/>
          </a:p>
        </p:txBody>
      </p:sp>
      <p:sp>
        <p:nvSpPr>
          <p:cNvPr id="4" name="Slide Number Placeholder 3"/>
          <p:cNvSpPr>
            <a:spLocks noGrp="1"/>
          </p:cNvSpPr>
          <p:nvPr>
            <p:ph type="sldNum" sz="quarter" idx="5"/>
          </p:nvPr>
        </p:nvSpPr>
        <p:spPr/>
        <p:txBody>
          <a:bodyPr/>
          <a:lstStyle/>
          <a:p>
            <a:fld id="{9744AA1B-B12B-4FA5-A851-15A6AFCAF364}" type="slidenum">
              <a:rPr lang="en-FJ" smtClean="0"/>
              <a:t>2</a:t>
            </a:fld>
            <a:endParaRPr lang="en-FJ"/>
          </a:p>
        </p:txBody>
      </p:sp>
    </p:spTree>
    <p:extLst>
      <p:ext uri="{BB962C8B-B14F-4D97-AF65-F5344CB8AC3E}">
        <p14:creationId xmlns:p14="http://schemas.microsoft.com/office/powerpoint/2010/main" val="3855046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sz="1200" b="0" dirty="0"/>
              <a:t>To avoid the death of the firstborn and to be able to lead them out of Egypt, God had asked them for an act of faith: the Passover rite. Now, as He was leading them to a dead end, it was time to take the second step of faith: to move forward.</a:t>
            </a:r>
            <a:endParaRPr lang="en-FJ" b="0" dirty="0"/>
          </a:p>
        </p:txBody>
      </p:sp>
      <p:sp>
        <p:nvSpPr>
          <p:cNvPr id="4" name="Slide Number Placeholder 3"/>
          <p:cNvSpPr>
            <a:spLocks noGrp="1"/>
          </p:cNvSpPr>
          <p:nvPr>
            <p:ph type="sldNum" sz="quarter" idx="5"/>
          </p:nvPr>
        </p:nvSpPr>
        <p:spPr/>
        <p:txBody>
          <a:bodyPr/>
          <a:lstStyle/>
          <a:p>
            <a:fld id="{9744AA1B-B12B-4FA5-A851-15A6AFCAF364}" type="slidenum">
              <a:rPr lang="en-FJ" smtClean="0"/>
              <a:t>3</a:t>
            </a:fld>
            <a:endParaRPr lang="en-FJ"/>
          </a:p>
        </p:txBody>
      </p:sp>
    </p:spTree>
    <p:extLst>
      <p:ext uri="{BB962C8B-B14F-4D97-AF65-F5344CB8AC3E}">
        <p14:creationId xmlns:p14="http://schemas.microsoft.com/office/powerpoint/2010/main" val="2719167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dirty="0">
                <a:ln w="22225">
                  <a:noFill/>
                  <a:prstDash val="solid"/>
                </a:ln>
                <a:solidFill>
                  <a:srgbClr val="FDE849"/>
                </a:solidFill>
                <a:effectLst>
                  <a:outerShdw blurRad="38100" dist="38100" dir="2700000" algn="tl">
                    <a:srgbClr val="000000">
                      <a:alpha val="43137"/>
                    </a:srgbClr>
                  </a:outerShdw>
                </a:effectLst>
              </a:rPr>
              <a:t>THE EXODUS FROM EGYPT</a:t>
            </a:r>
            <a:endParaRPr lang="en" sz="1200" b="1" dirty="0">
              <a:ln w="22225">
                <a:noFill/>
                <a:prstDash val="solid"/>
              </a:ln>
              <a:solidFill>
                <a:srgbClr val="FDE849"/>
              </a:solidFill>
              <a:effectLst>
                <a:outerShdw blurRad="38100" dist="38100" dir="2700000" algn="tl">
                  <a:srgbClr val="000000">
                    <a:alpha val="43137"/>
                  </a:srgbClr>
                </a:outerShdw>
              </a:effectLst>
            </a:endParaRPr>
          </a:p>
          <a:p>
            <a:endParaRPr lang="en-FJ" dirty="0"/>
          </a:p>
        </p:txBody>
      </p:sp>
      <p:sp>
        <p:nvSpPr>
          <p:cNvPr id="4" name="Slide Number Placeholder 3"/>
          <p:cNvSpPr>
            <a:spLocks noGrp="1"/>
          </p:cNvSpPr>
          <p:nvPr>
            <p:ph type="sldNum" sz="quarter" idx="5"/>
          </p:nvPr>
        </p:nvSpPr>
        <p:spPr/>
        <p:txBody>
          <a:bodyPr/>
          <a:lstStyle/>
          <a:p>
            <a:fld id="{9744AA1B-B12B-4FA5-A851-15A6AFCAF364}" type="slidenum">
              <a:rPr lang="en-FJ" smtClean="0"/>
              <a:t>4</a:t>
            </a:fld>
            <a:endParaRPr lang="en-FJ"/>
          </a:p>
        </p:txBody>
      </p:sp>
    </p:spTree>
    <p:extLst>
      <p:ext uri="{BB962C8B-B14F-4D97-AF65-F5344CB8AC3E}">
        <p14:creationId xmlns:p14="http://schemas.microsoft.com/office/powerpoint/2010/main" val="757482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spc="300" dirty="0">
                <a:ln w="22225">
                  <a:solidFill>
                    <a:schemeClr val="accent2"/>
                  </a:solidFill>
                  <a:prstDash val="solid"/>
                </a:ln>
                <a:solidFill>
                  <a:schemeClr val="accent2">
                    <a:lumMod val="60000"/>
                    <a:lumOff val="40000"/>
                  </a:schemeClr>
                </a:solidFill>
                <a:effectLst>
                  <a:outerShdw blurRad="38100" dist="38100" dir="2700000" algn="tl">
                    <a:srgbClr val="000000">
                      <a:alpha val="43137"/>
                    </a:srgbClr>
                  </a:outerShdw>
                </a:effectLst>
              </a:rPr>
              <a:t>PLEASE LEAVE!</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Ia</a:t>
            </a:r>
            <a:r>
              <a:rPr lang="en-US" sz="1800" dirty="0">
                <a:effectLst/>
                <a:latin typeface="Times New Roman" panose="02020603050405020304" pitchFamily="18" charset="0"/>
                <a:ea typeface="Times New Roman" panose="02020603050405020304" pitchFamily="18" charset="0"/>
              </a:rPr>
              <a:t> ko </a:t>
            </a:r>
            <a:r>
              <a:rPr lang="en-US" sz="1800" dirty="0" err="1">
                <a:effectLst/>
                <a:latin typeface="Times New Roman" panose="02020603050405020304" pitchFamily="18" charset="0"/>
                <a:ea typeface="Times New Roman" panose="02020603050405020304" pitchFamily="18" charset="0"/>
              </a:rPr>
              <a:t>ira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na</a:t>
            </a:r>
            <a:r>
              <a:rPr lang="en-US" sz="1800" dirty="0">
                <a:effectLst/>
                <a:latin typeface="Times New Roman" panose="02020603050405020304" pitchFamily="18" charset="0"/>
                <a:ea typeface="Times New Roman" panose="02020603050405020304" pitchFamily="18" charset="0"/>
              </a:rPr>
              <a:t> kai </a:t>
            </a:r>
            <a:r>
              <a:rPr lang="en-US" sz="1800" dirty="0" err="1">
                <a:effectLst/>
                <a:latin typeface="Times New Roman" panose="02020603050405020304" pitchFamily="18" charset="0"/>
                <a:ea typeface="Times New Roman" panose="02020603050405020304" pitchFamily="18" charset="0"/>
              </a:rPr>
              <a:t>Ijipita</a:t>
            </a:r>
            <a:r>
              <a:rPr lang="en-US" sz="1800" dirty="0">
                <a:effectLst/>
                <a:latin typeface="Times New Roman" panose="02020603050405020304" pitchFamily="18" charset="0"/>
                <a:ea typeface="Times New Roman" panose="02020603050405020304" pitchFamily="18" charset="0"/>
              </a:rPr>
              <a:t> era </a:t>
            </a:r>
            <a:r>
              <a:rPr lang="en-US" sz="1800" dirty="0" err="1">
                <a:effectLst/>
                <a:latin typeface="Times New Roman" panose="02020603050405020304" pitchFamily="18" charset="0"/>
                <a:ea typeface="Times New Roman" panose="02020603050405020304" pitchFamily="18" charset="0"/>
              </a:rPr>
              <a:t>sa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cikevi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ira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tamata</a:t>
            </a:r>
            <a:r>
              <a:rPr lang="en-US" sz="1800" dirty="0">
                <a:effectLst/>
                <a:latin typeface="Times New Roman" panose="02020603050405020304" pitchFamily="18" charset="0"/>
                <a:ea typeface="Times New Roman" panose="02020603050405020304" pitchFamily="18" charset="0"/>
              </a:rPr>
              <a:t>, me </a:t>
            </a:r>
            <a:r>
              <a:rPr lang="en-US" sz="1800" dirty="0" err="1">
                <a:effectLst/>
                <a:latin typeface="Times New Roman" panose="02020603050405020304" pitchFamily="18" charset="0"/>
                <a:ea typeface="Times New Roman" panose="02020603050405020304" pitchFamily="18" charset="0"/>
              </a:rPr>
              <a:t>ra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vakatalai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ira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vakusakusa</a:t>
            </a:r>
            <a:r>
              <a:rPr lang="en-US" sz="1800" dirty="0">
                <a:effectLst/>
                <a:latin typeface="Times New Roman" panose="02020603050405020304" pitchFamily="18" charset="0"/>
                <a:ea typeface="Times New Roman" panose="02020603050405020304" pitchFamily="18" charset="0"/>
              </a:rPr>
              <a:t> sara </a:t>
            </a:r>
            <a:r>
              <a:rPr lang="en-US" sz="1800" dirty="0" err="1">
                <a:effectLst/>
                <a:latin typeface="Times New Roman" panose="02020603050405020304" pitchFamily="18" charset="0"/>
                <a:ea typeface="Times New Roman" panose="02020603050405020304" pitchFamily="18" charset="0"/>
              </a:rPr>
              <a:t>yani</a:t>
            </a:r>
            <a:r>
              <a:rPr lang="en-US" sz="1800" dirty="0">
                <a:effectLst/>
                <a:latin typeface="Times New Roman" panose="02020603050405020304" pitchFamily="18" charset="0"/>
                <a:ea typeface="Times New Roman" panose="02020603050405020304" pitchFamily="18" charset="0"/>
              </a:rPr>
              <a:t> e </a:t>
            </a:r>
            <a:r>
              <a:rPr lang="en-US" sz="1800" dirty="0" err="1">
                <a:effectLst/>
                <a:latin typeface="Times New Roman" panose="02020603050405020304" pitchFamily="18" charset="0"/>
                <a:ea typeface="Times New Roman" panose="02020603050405020304" pitchFamily="18" charset="0"/>
              </a:rPr>
              <a:t>na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vanua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sa</a:t>
            </a:r>
            <a:r>
              <a:rPr lang="en-US" sz="1800" dirty="0">
                <a:effectLst/>
                <a:latin typeface="Times New Roman" panose="02020603050405020304" pitchFamily="18" charset="0"/>
                <a:ea typeface="Times New Roman" panose="02020603050405020304" pitchFamily="18" charset="0"/>
              </a:rPr>
              <a:t> kaya, Eda </a:t>
            </a:r>
            <a:r>
              <a:rPr lang="en-US" sz="1800" dirty="0" err="1">
                <a:effectLst/>
                <a:latin typeface="Times New Roman" panose="02020603050405020304" pitchFamily="18" charset="0"/>
                <a:ea typeface="Times New Roman" panose="02020603050405020304" pitchFamily="18" charset="0"/>
              </a:rPr>
              <a:t>sa</a:t>
            </a:r>
            <a:r>
              <a:rPr lang="en-US" sz="1800" dirty="0">
                <a:effectLst/>
                <a:latin typeface="Times New Roman" panose="02020603050405020304" pitchFamily="18" charset="0"/>
                <a:ea typeface="Times New Roman" panose="02020603050405020304" pitchFamily="18" charset="0"/>
              </a:rPr>
              <a:t> mate </a:t>
            </a:r>
            <a:r>
              <a:rPr lang="en-US" sz="1800" dirty="0" err="1">
                <a:effectLst/>
                <a:latin typeface="Times New Roman" panose="02020603050405020304" pitchFamily="18" charset="0"/>
                <a:ea typeface="Times New Roman" panose="02020603050405020304" pitchFamily="18" charset="0"/>
              </a:rPr>
              <a:t>kecega</a:t>
            </a:r>
            <a:r>
              <a:rPr lang="en-US" sz="1800" dirty="0">
                <a:effectLst/>
                <a:latin typeface="Times New Roman" panose="02020603050405020304" pitchFamily="18" charset="0"/>
                <a:ea typeface="Times New Roman" panose="02020603050405020304" pitchFamily="18" charset="0"/>
              </a:rPr>
              <a:t>. </a:t>
            </a:r>
            <a:endParaRPr lang="en" sz="1200" b="1" spc="300" dirty="0">
              <a:ln w="22225">
                <a:solidFill>
                  <a:schemeClr val="accent2"/>
                </a:solidFill>
                <a:prstDash val="solid"/>
              </a:ln>
              <a:solidFill>
                <a:schemeClr val="accent2">
                  <a:lumMod val="60000"/>
                  <a:lumOff val="40000"/>
                </a:schemeClr>
              </a:solidFill>
              <a:effectLst>
                <a:outerShdw blurRad="38100" dist="38100" dir="2700000" algn="tl">
                  <a:srgbClr val="000000">
                    <a:alpha val="43137"/>
                  </a:srgbClr>
                </a:outerShdw>
              </a:effectLst>
            </a:endParaRPr>
          </a:p>
          <a:p>
            <a:endParaRPr lang="en-FJ" dirty="0"/>
          </a:p>
        </p:txBody>
      </p:sp>
      <p:sp>
        <p:nvSpPr>
          <p:cNvPr id="4" name="Slide Number Placeholder 3"/>
          <p:cNvSpPr>
            <a:spLocks noGrp="1"/>
          </p:cNvSpPr>
          <p:nvPr>
            <p:ph type="sldNum" sz="quarter" idx="5"/>
          </p:nvPr>
        </p:nvSpPr>
        <p:spPr/>
        <p:txBody>
          <a:bodyPr/>
          <a:lstStyle/>
          <a:p>
            <a:fld id="{9744AA1B-B12B-4FA5-A851-15A6AFCAF364}" type="slidenum">
              <a:rPr lang="en-FJ" smtClean="0"/>
              <a:t>5</a:t>
            </a:fld>
            <a:endParaRPr lang="en-FJ"/>
          </a:p>
        </p:txBody>
      </p:sp>
    </p:spTree>
    <p:extLst>
      <p:ext uri="{BB962C8B-B14F-4D97-AF65-F5344CB8AC3E}">
        <p14:creationId xmlns:p14="http://schemas.microsoft.com/office/powerpoint/2010/main" val="1076659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dirty="0">
                <a:ln w="6600">
                  <a:solidFill>
                    <a:srgbClr val="C00000"/>
                  </a:solidFill>
                  <a:prstDash val="solid"/>
                </a:ln>
                <a:solidFill>
                  <a:srgbClr val="FFFFFF"/>
                </a:solidFill>
                <a:effectLst>
                  <a:outerShdw dist="38100" dir="2700000" algn="tl" rotWithShape="0">
                    <a:srgbClr val="C00000"/>
                  </a:outerShdw>
                </a:effectLst>
              </a:rPr>
              <a:t>THE CONSECRATION OF THE FIRSTBORN</a:t>
            </a:r>
          </a:p>
          <a:p>
            <a:endParaRPr lang="en-FJ" dirty="0"/>
          </a:p>
        </p:txBody>
      </p:sp>
      <p:sp>
        <p:nvSpPr>
          <p:cNvPr id="4" name="Slide Number Placeholder 3"/>
          <p:cNvSpPr>
            <a:spLocks noGrp="1"/>
          </p:cNvSpPr>
          <p:nvPr>
            <p:ph type="sldNum" sz="quarter" idx="5"/>
          </p:nvPr>
        </p:nvSpPr>
        <p:spPr/>
        <p:txBody>
          <a:bodyPr/>
          <a:lstStyle/>
          <a:p>
            <a:fld id="{9744AA1B-B12B-4FA5-A851-15A6AFCAF364}" type="slidenum">
              <a:rPr lang="en-FJ" smtClean="0"/>
              <a:t>6</a:t>
            </a:fld>
            <a:endParaRPr lang="en-FJ"/>
          </a:p>
        </p:txBody>
      </p:sp>
    </p:spTree>
    <p:extLst>
      <p:ext uri="{BB962C8B-B14F-4D97-AF65-F5344CB8AC3E}">
        <p14:creationId xmlns:p14="http://schemas.microsoft.com/office/powerpoint/2010/main" val="3880004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spc="300" dirty="0">
                <a:solidFill>
                  <a:schemeClr val="accent6">
                    <a:lumMod val="60000"/>
                    <a:lumOff val="40000"/>
                  </a:schemeClr>
                </a:solidFill>
              </a:rPr>
              <a:t>THE CROSSING OF THE RED SEA</a:t>
            </a:r>
          </a:p>
          <a:p>
            <a:endParaRPr lang="en-FJ" dirty="0"/>
          </a:p>
        </p:txBody>
      </p:sp>
      <p:sp>
        <p:nvSpPr>
          <p:cNvPr id="4" name="Slide Number Placeholder 3"/>
          <p:cNvSpPr>
            <a:spLocks noGrp="1"/>
          </p:cNvSpPr>
          <p:nvPr>
            <p:ph type="sldNum" sz="quarter" idx="5"/>
          </p:nvPr>
        </p:nvSpPr>
        <p:spPr/>
        <p:txBody>
          <a:bodyPr/>
          <a:lstStyle/>
          <a:p>
            <a:fld id="{9744AA1B-B12B-4FA5-A851-15A6AFCAF364}" type="slidenum">
              <a:rPr lang="en-FJ" smtClean="0"/>
              <a:t>7</a:t>
            </a:fld>
            <a:endParaRPr lang="en-FJ" dirty="0"/>
          </a:p>
        </p:txBody>
      </p:sp>
    </p:spTree>
    <p:extLst>
      <p:ext uri="{BB962C8B-B14F-4D97-AF65-F5344CB8AC3E}">
        <p14:creationId xmlns:p14="http://schemas.microsoft.com/office/powerpoint/2010/main" val="4093528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TRAPPED IN THE DESERT</a:t>
            </a:r>
          </a:p>
          <a:p>
            <a:pPr indent="-457200">
              <a:lnSpc>
                <a:spcPct val="115000"/>
              </a:lnSpc>
              <a:spcAft>
                <a:spcPts val="1000"/>
              </a:spcAft>
              <a:buNone/>
            </a:pPr>
            <a:r>
              <a:rPr lang="en-US" sz="1800" baseline="30000" dirty="0">
                <a:effectLst/>
                <a:latin typeface="Times New Roman" panose="02020603050405020304" pitchFamily="18" charset="0"/>
                <a:ea typeface="Times New Roman" panose="02020603050405020304" pitchFamily="18" charset="0"/>
                <a:cs typeface="Times New Roman" panose="02020603050405020304" pitchFamily="18" charset="0"/>
              </a:rPr>
              <a:t>12</a:t>
            </a:r>
            <a:r>
              <a:rPr lang="en-AU"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Dou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nanuma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nona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cakacaka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mana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kitaka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oti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ko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koya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FJ" sz="18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ct val="115000"/>
              </a:lnSpc>
              <a:spcAft>
                <a:spcPts val="1000"/>
              </a:spcAft>
            </a:pPr>
            <a:r>
              <a:rPr lang="en-AU"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Na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nona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cakacaka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mana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kei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lewa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gusuna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FJ"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 sz="1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4" name="Slide Number Placeholder 3"/>
          <p:cNvSpPr>
            <a:spLocks noGrp="1"/>
          </p:cNvSpPr>
          <p:nvPr>
            <p:ph type="sldNum" sz="quarter" idx="5"/>
          </p:nvPr>
        </p:nvSpPr>
        <p:spPr/>
        <p:txBody>
          <a:bodyPr/>
          <a:lstStyle/>
          <a:p>
            <a:fld id="{9744AA1B-B12B-4FA5-A851-15A6AFCAF364}" type="slidenum">
              <a:rPr lang="en-FJ" smtClean="0"/>
              <a:t>8</a:t>
            </a:fld>
            <a:endParaRPr lang="en-FJ"/>
          </a:p>
        </p:txBody>
      </p:sp>
    </p:spTree>
    <p:extLst>
      <p:ext uri="{BB962C8B-B14F-4D97-AF65-F5344CB8AC3E}">
        <p14:creationId xmlns:p14="http://schemas.microsoft.com/office/powerpoint/2010/main" val="3290583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 PATH IN THE SEA</a:t>
            </a:r>
            <a:endParaRPr lang="en-FJ" b="1" dirty="0"/>
          </a:p>
        </p:txBody>
      </p:sp>
      <p:sp>
        <p:nvSpPr>
          <p:cNvPr id="4" name="Slide Number Placeholder 3"/>
          <p:cNvSpPr>
            <a:spLocks noGrp="1"/>
          </p:cNvSpPr>
          <p:nvPr>
            <p:ph type="sldNum" sz="quarter" idx="5"/>
          </p:nvPr>
        </p:nvSpPr>
        <p:spPr/>
        <p:txBody>
          <a:bodyPr/>
          <a:lstStyle/>
          <a:p>
            <a:fld id="{9744AA1B-B12B-4FA5-A851-15A6AFCAF364}" type="slidenum">
              <a:rPr lang="en-FJ" smtClean="0"/>
              <a:t>9</a:t>
            </a:fld>
            <a:endParaRPr lang="en-FJ"/>
          </a:p>
        </p:txBody>
      </p:sp>
    </p:spTree>
    <p:extLst>
      <p:ext uri="{BB962C8B-B14F-4D97-AF65-F5344CB8AC3E}">
        <p14:creationId xmlns:p14="http://schemas.microsoft.com/office/powerpoint/2010/main" val="294919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E330B3-E9CC-91EA-9EF8-59FC6A0AEDC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F2089792-0E79-EFAE-B00A-61C9599483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88B2B11-FC38-1FAD-3C13-A2E42ACBE63B}"/>
              </a:ext>
            </a:extLst>
          </p:cNvPr>
          <p:cNvSpPr>
            <a:spLocks noGrp="1"/>
          </p:cNvSpPr>
          <p:nvPr>
            <p:ph type="dt" sz="half" idx="10"/>
          </p:nvPr>
        </p:nvSpPr>
        <p:spPr/>
        <p:txBody>
          <a:bodyPr/>
          <a:lstStyle/>
          <a:p>
            <a:fld id="{39E6A129-50C7-46AB-A64D-F9AA9498585D}" type="datetimeFigureOut">
              <a:rPr lang="es-ES" smtClean="0"/>
              <a:t>14/08/2025</a:t>
            </a:fld>
            <a:endParaRPr lang="es-ES"/>
          </a:p>
        </p:txBody>
      </p:sp>
      <p:sp>
        <p:nvSpPr>
          <p:cNvPr id="5" name="Marcador de pie de página 4">
            <a:extLst>
              <a:ext uri="{FF2B5EF4-FFF2-40B4-BE49-F238E27FC236}">
                <a16:creationId xmlns:a16="http://schemas.microsoft.com/office/drawing/2014/main" id="{65DB6291-89AE-1981-6729-57AACCA0DCA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B260ED2-3253-D564-5661-04ABDBB67C85}"/>
              </a:ext>
            </a:extLst>
          </p:cNvPr>
          <p:cNvSpPr>
            <a:spLocks noGrp="1"/>
          </p:cNvSpPr>
          <p:nvPr>
            <p:ph type="sldNum" sz="quarter" idx="12"/>
          </p:nvPr>
        </p:nvSpPr>
        <p:spPr/>
        <p:txBody>
          <a:bodyPr/>
          <a:lstStyle/>
          <a:p>
            <a:fld id="{27EC7FE0-8778-4AB3-BE48-D1384C63506C}" type="slidenum">
              <a:rPr lang="es-ES" smtClean="0"/>
              <a:t>‹Nº›</a:t>
            </a:fld>
            <a:endParaRPr lang="es-ES"/>
          </a:p>
        </p:txBody>
      </p:sp>
    </p:spTree>
    <p:extLst>
      <p:ext uri="{BB962C8B-B14F-4D97-AF65-F5344CB8AC3E}">
        <p14:creationId xmlns:p14="http://schemas.microsoft.com/office/powerpoint/2010/main" val="243009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11C89B-75A4-7697-61AC-56CAB838967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35B05D6-B428-DC7E-73CA-AADEC8D277E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EF2E456-EC5A-B1A8-FD2A-F064419607FC}"/>
              </a:ext>
            </a:extLst>
          </p:cNvPr>
          <p:cNvSpPr>
            <a:spLocks noGrp="1"/>
          </p:cNvSpPr>
          <p:nvPr>
            <p:ph type="dt" sz="half" idx="10"/>
          </p:nvPr>
        </p:nvSpPr>
        <p:spPr/>
        <p:txBody>
          <a:bodyPr/>
          <a:lstStyle/>
          <a:p>
            <a:fld id="{39E6A129-50C7-46AB-A64D-F9AA9498585D}" type="datetimeFigureOut">
              <a:rPr lang="es-ES" smtClean="0"/>
              <a:t>14/08/2025</a:t>
            </a:fld>
            <a:endParaRPr lang="es-ES"/>
          </a:p>
        </p:txBody>
      </p:sp>
      <p:sp>
        <p:nvSpPr>
          <p:cNvPr id="5" name="Marcador de pie de página 4">
            <a:extLst>
              <a:ext uri="{FF2B5EF4-FFF2-40B4-BE49-F238E27FC236}">
                <a16:creationId xmlns:a16="http://schemas.microsoft.com/office/drawing/2014/main" id="{5D888340-3D93-7C03-7083-013A2D40343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30928B-2909-D210-F29E-E6F7A0E696A8}"/>
              </a:ext>
            </a:extLst>
          </p:cNvPr>
          <p:cNvSpPr>
            <a:spLocks noGrp="1"/>
          </p:cNvSpPr>
          <p:nvPr>
            <p:ph type="sldNum" sz="quarter" idx="12"/>
          </p:nvPr>
        </p:nvSpPr>
        <p:spPr/>
        <p:txBody>
          <a:bodyPr/>
          <a:lstStyle/>
          <a:p>
            <a:fld id="{27EC7FE0-8778-4AB3-BE48-D1384C63506C}" type="slidenum">
              <a:rPr lang="es-ES" smtClean="0"/>
              <a:t>‹Nº›</a:t>
            </a:fld>
            <a:endParaRPr lang="es-ES"/>
          </a:p>
        </p:txBody>
      </p:sp>
    </p:spTree>
    <p:extLst>
      <p:ext uri="{BB962C8B-B14F-4D97-AF65-F5344CB8AC3E}">
        <p14:creationId xmlns:p14="http://schemas.microsoft.com/office/powerpoint/2010/main" val="1737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5A12619-040B-4367-81F3-5A6F14A24FC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931CA83-0989-5FB5-72CC-5BD9C4613F5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FD22E74-8A4D-5797-9E6F-122DFEF01BC0}"/>
              </a:ext>
            </a:extLst>
          </p:cNvPr>
          <p:cNvSpPr>
            <a:spLocks noGrp="1"/>
          </p:cNvSpPr>
          <p:nvPr>
            <p:ph type="dt" sz="half" idx="10"/>
          </p:nvPr>
        </p:nvSpPr>
        <p:spPr/>
        <p:txBody>
          <a:bodyPr/>
          <a:lstStyle/>
          <a:p>
            <a:fld id="{39E6A129-50C7-46AB-A64D-F9AA9498585D}" type="datetimeFigureOut">
              <a:rPr lang="es-ES" smtClean="0"/>
              <a:t>14/08/2025</a:t>
            </a:fld>
            <a:endParaRPr lang="es-ES"/>
          </a:p>
        </p:txBody>
      </p:sp>
      <p:sp>
        <p:nvSpPr>
          <p:cNvPr id="5" name="Marcador de pie de página 4">
            <a:extLst>
              <a:ext uri="{FF2B5EF4-FFF2-40B4-BE49-F238E27FC236}">
                <a16:creationId xmlns:a16="http://schemas.microsoft.com/office/drawing/2014/main" id="{B8E95F6F-7878-A54A-6319-3EF50491D48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977B42-BCB3-6ABA-507B-4E7464F5B318}"/>
              </a:ext>
            </a:extLst>
          </p:cNvPr>
          <p:cNvSpPr>
            <a:spLocks noGrp="1"/>
          </p:cNvSpPr>
          <p:nvPr>
            <p:ph type="sldNum" sz="quarter" idx="12"/>
          </p:nvPr>
        </p:nvSpPr>
        <p:spPr/>
        <p:txBody>
          <a:bodyPr/>
          <a:lstStyle/>
          <a:p>
            <a:fld id="{27EC7FE0-8778-4AB3-BE48-D1384C63506C}" type="slidenum">
              <a:rPr lang="es-ES" smtClean="0"/>
              <a:t>‹Nº›</a:t>
            </a:fld>
            <a:endParaRPr lang="es-ES"/>
          </a:p>
        </p:txBody>
      </p:sp>
    </p:spTree>
    <p:extLst>
      <p:ext uri="{BB962C8B-B14F-4D97-AF65-F5344CB8AC3E}">
        <p14:creationId xmlns:p14="http://schemas.microsoft.com/office/powerpoint/2010/main" val="1805517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C5242-8B85-8557-BB6A-EC5FA5CC3C7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1636A15-A615-D552-643B-5BE998F78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30B9167-08F1-9232-F550-BA3D31617F21}"/>
              </a:ext>
            </a:extLst>
          </p:cNvPr>
          <p:cNvSpPr>
            <a:spLocks noGrp="1"/>
          </p:cNvSpPr>
          <p:nvPr>
            <p:ph type="dt" sz="half" idx="10"/>
          </p:nvPr>
        </p:nvSpPr>
        <p:spPr/>
        <p:txBody>
          <a:bodyPr/>
          <a:lstStyle/>
          <a:p>
            <a:fld id="{CC0B3F51-AA9E-4D34-8144-3A5F1E1AEB52}" type="datetimeFigureOut">
              <a:rPr lang="es-ES" smtClean="0"/>
              <a:t>14/08/2025</a:t>
            </a:fld>
            <a:endParaRPr lang="es-ES"/>
          </a:p>
        </p:txBody>
      </p:sp>
      <p:sp>
        <p:nvSpPr>
          <p:cNvPr id="5" name="Marcador de pie de página 4">
            <a:extLst>
              <a:ext uri="{FF2B5EF4-FFF2-40B4-BE49-F238E27FC236}">
                <a16:creationId xmlns:a16="http://schemas.microsoft.com/office/drawing/2014/main" id="{C843561D-3819-D62F-504E-0B23902F17F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742DB3-855A-99A8-B1D1-ACB865A433D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701045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187DD8-56B5-9443-F661-6A5303BE2E8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DD9CD8-1BF2-D6C4-18CA-736C22A55B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736E3B-E045-D6EE-24D4-51DE43305804}"/>
              </a:ext>
            </a:extLst>
          </p:cNvPr>
          <p:cNvSpPr>
            <a:spLocks noGrp="1"/>
          </p:cNvSpPr>
          <p:nvPr>
            <p:ph type="dt" sz="half" idx="10"/>
          </p:nvPr>
        </p:nvSpPr>
        <p:spPr/>
        <p:txBody>
          <a:bodyPr/>
          <a:lstStyle/>
          <a:p>
            <a:fld id="{CC0B3F51-AA9E-4D34-8144-3A5F1E1AEB52}" type="datetimeFigureOut">
              <a:rPr lang="es-ES" smtClean="0"/>
              <a:t>14/08/2025</a:t>
            </a:fld>
            <a:endParaRPr lang="es-ES"/>
          </a:p>
        </p:txBody>
      </p:sp>
      <p:sp>
        <p:nvSpPr>
          <p:cNvPr id="5" name="Marcador de pie de página 4">
            <a:extLst>
              <a:ext uri="{FF2B5EF4-FFF2-40B4-BE49-F238E27FC236}">
                <a16:creationId xmlns:a16="http://schemas.microsoft.com/office/drawing/2014/main" id="{E134C23E-B978-4FAF-1970-48AD1014CAD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41B1BE-67DF-E439-79BB-16663D60CCE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058155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4B658-3017-E75B-309B-6D5BFB6C2B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4001EE6-8A99-E853-EB25-0F4F972B6F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3233F85-56E3-1FF6-7B6A-0581DA12F0A1}"/>
              </a:ext>
            </a:extLst>
          </p:cNvPr>
          <p:cNvSpPr>
            <a:spLocks noGrp="1"/>
          </p:cNvSpPr>
          <p:nvPr>
            <p:ph type="dt" sz="half" idx="10"/>
          </p:nvPr>
        </p:nvSpPr>
        <p:spPr/>
        <p:txBody>
          <a:bodyPr/>
          <a:lstStyle/>
          <a:p>
            <a:fld id="{CC0B3F51-AA9E-4D34-8144-3A5F1E1AEB52}" type="datetimeFigureOut">
              <a:rPr lang="es-ES" smtClean="0"/>
              <a:t>14/08/2025</a:t>
            </a:fld>
            <a:endParaRPr lang="es-ES"/>
          </a:p>
        </p:txBody>
      </p:sp>
      <p:sp>
        <p:nvSpPr>
          <p:cNvPr id="5" name="Marcador de pie de página 4">
            <a:extLst>
              <a:ext uri="{FF2B5EF4-FFF2-40B4-BE49-F238E27FC236}">
                <a16:creationId xmlns:a16="http://schemas.microsoft.com/office/drawing/2014/main" id="{459DB2E5-B898-98C5-7B56-B1050038AF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E4DF615-238F-9AC7-9D60-279B7B6DDA69}"/>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445031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B72884-11E8-0131-BFF5-34B10E06C1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3C304CA-0A82-E53F-91F0-76D2D0AF29B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808C05-9AEE-2D43-5685-7B1E3261C53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1AA6CAF-E048-7217-7FBF-EECEA180C733}"/>
              </a:ext>
            </a:extLst>
          </p:cNvPr>
          <p:cNvSpPr>
            <a:spLocks noGrp="1"/>
          </p:cNvSpPr>
          <p:nvPr>
            <p:ph type="dt" sz="half" idx="10"/>
          </p:nvPr>
        </p:nvSpPr>
        <p:spPr/>
        <p:txBody>
          <a:bodyPr/>
          <a:lstStyle/>
          <a:p>
            <a:fld id="{CC0B3F51-AA9E-4D34-8144-3A5F1E1AEB52}" type="datetimeFigureOut">
              <a:rPr lang="es-ES" smtClean="0"/>
              <a:t>14/08/2025</a:t>
            </a:fld>
            <a:endParaRPr lang="es-ES"/>
          </a:p>
        </p:txBody>
      </p:sp>
      <p:sp>
        <p:nvSpPr>
          <p:cNvPr id="6" name="Marcador de pie de página 5">
            <a:extLst>
              <a:ext uri="{FF2B5EF4-FFF2-40B4-BE49-F238E27FC236}">
                <a16:creationId xmlns:a16="http://schemas.microsoft.com/office/drawing/2014/main" id="{87DE3D02-9131-C7FE-F779-4EBE9E7E26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7FAF90-F926-7323-B286-6A566EC788DC}"/>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716075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566C8-1795-9A1F-5B24-AC8F0A4A59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F339249-3A0A-0A66-E494-B94628E27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07B9772-F57D-1260-B879-6CD17157B78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2C6B75B-F42A-1D8C-2DC1-88E812FE2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3DAE0DD-DEBA-7DDB-CC33-639967131C3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58901A6-6BEB-9582-6595-DBC49D4A44BC}"/>
              </a:ext>
            </a:extLst>
          </p:cNvPr>
          <p:cNvSpPr>
            <a:spLocks noGrp="1"/>
          </p:cNvSpPr>
          <p:nvPr>
            <p:ph type="dt" sz="half" idx="10"/>
          </p:nvPr>
        </p:nvSpPr>
        <p:spPr/>
        <p:txBody>
          <a:bodyPr/>
          <a:lstStyle/>
          <a:p>
            <a:fld id="{CC0B3F51-AA9E-4D34-8144-3A5F1E1AEB52}" type="datetimeFigureOut">
              <a:rPr lang="es-ES" smtClean="0"/>
              <a:t>14/08/2025</a:t>
            </a:fld>
            <a:endParaRPr lang="es-ES"/>
          </a:p>
        </p:txBody>
      </p:sp>
      <p:sp>
        <p:nvSpPr>
          <p:cNvPr id="8" name="Marcador de pie de página 7">
            <a:extLst>
              <a:ext uri="{FF2B5EF4-FFF2-40B4-BE49-F238E27FC236}">
                <a16:creationId xmlns:a16="http://schemas.microsoft.com/office/drawing/2014/main" id="{F64D162B-61FC-6E58-78B1-6EBF5737B93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6B3F92-54B5-5AA6-B9BC-A07442C435B7}"/>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048098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27248-C770-6332-D9E1-06DB3AE442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658C4-D54E-2ED0-1AD6-363B9C14A6D3}"/>
              </a:ext>
            </a:extLst>
          </p:cNvPr>
          <p:cNvSpPr>
            <a:spLocks noGrp="1"/>
          </p:cNvSpPr>
          <p:nvPr>
            <p:ph type="dt" sz="half" idx="10"/>
          </p:nvPr>
        </p:nvSpPr>
        <p:spPr/>
        <p:txBody>
          <a:bodyPr/>
          <a:lstStyle/>
          <a:p>
            <a:fld id="{CC0B3F51-AA9E-4D34-8144-3A5F1E1AEB52}" type="datetimeFigureOut">
              <a:rPr lang="es-ES" smtClean="0"/>
              <a:t>14/08/2025</a:t>
            </a:fld>
            <a:endParaRPr lang="es-ES"/>
          </a:p>
        </p:txBody>
      </p:sp>
      <p:sp>
        <p:nvSpPr>
          <p:cNvPr id="4" name="Marcador de pie de página 3">
            <a:extLst>
              <a:ext uri="{FF2B5EF4-FFF2-40B4-BE49-F238E27FC236}">
                <a16:creationId xmlns:a16="http://schemas.microsoft.com/office/drawing/2014/main" id="{2F2FF0DF-D287-F5F7-8E3F-F9298B5459F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804369D-471E-9828-D713-5D81F089C6E1}"/>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779733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4A17242-C785-15C9-1379-B9A1BAA3EF41}"/>
              </a:ext>
            </a:extLst>
          </p:cNvPr>
          <p:cNvSpPr>
            <a:spLocks noGrp="1"/>
          </p:cNvSpPr>
          <p:nvPr>
            <p:ph type="dt" sz="half" idx="10"/>
          </p:nvPr>
        </p:nvSpPr>
        <p:spPr/>
        <p:txBody>
          <a:bodyPr/>
          <a:lstStyle/>
          <a:p>
            <a:fld id="{CC0B3F51-AA9E-4D34-8144-3A5F1E1AEB52}" type="datetimeFigureOut">
              <a:rPr lang="es-ES" smtClean="0"/>
              <a:t>14/08/2025</a:t>
            </a:fld>
            <a:endParaRPr lang="es-ES"/>
          </a:p>
        </p:txBody>
      </p:sp>
      <p:sp>
        <p:nvSpPr>
          <p:cNvPr id="3" name="Marcador de pie de página 2">
            <a:extLst>
              <a:ext uri="{FF2B5EF4-FFF2-40B4-BE49-F238E27FC236}">
                <a16:creationId xmlns:a16="http://schemas.microsoft.com/office/drawing/2014/main" id="{CA257EEF-4521-6B6D-C46B-BF189A6CD2B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3945EE9-3A90-B540-5F95-634A74CB22AA}"/>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912828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9C0D16-1634-4B40-FF60-72962A4FFA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DAD870E-339D-98B4-64C4-F46E5BC02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8274894-088E-E1DF-3B76-F5FB7A8DD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01A5DE-CAC1-18A7-4621-999A73F2851F}"/>
              </a:ext>
            </a:extLst>
          </p:cNvPr>
          <p:cNvSpPr>
            <a:spLocks noGrp="1"/>
          </p:cNvSpPr>
          <p:nvPr>
            <p:ph type="dt" sz="half" idx="10"/>
          </p:nvPr>
        </p:nvSpPr>
        <p:spPr/>
        <p:txBody>
          <a:bodyPr/>
          <a:lstStyle/>
          <a:p>
            <a:fld id="{CC0B3F51-AA9E-4D34-8144-3A5F1E1AEB52}" type="datetimeFigureOut">
              <a:rPr lang="es-ES" smtClean="0"/>
              <a:t>14/08/2025</a:t>
            </a:fld>
            <a:endParaRPr lang="es-ES"/>
          </a:p>
        </p:txBody>
      </p:sp>
      <p:sp>
        <p:nvSpPr>
          <p:cNvPr id="6" name="Marcador de pie de página 5">
            <a:extLst>
              <a:ext uri="{FF2B5EF4-FFF2-40B4-BE49-F238E27FC236}">
                <a16:creationId xmlns:a16="http://schemas.microsoft.com/office/drawing/2014/main" id="{0E7B2E03-EF41-6637-B9DE-92DA0500FDB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19CF3F-7614-AA39-8A82-6A41B6704F0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436302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6C7C61-C0FF-5EB8-398A-55DB1816848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486AC9D-FDD8-2799-1B3F-81386837487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2B4B598-2100-9C07-8EDA-60CF8CEE70E7}"/>
              </a:ext>
            </a:extLst>
          </p:cNvPr>
          <p:cNvSpPr>
            <a:spLocks noGrp="1"/>
          </p:cNvSpPr>
          <p:nvPr>
            <p:ph type="dt" sz="half" idx="10"/>
          </p:nvPr>
        </p:nvSpPr>
        <p:spPr/>
        <p:txBody>
          <a:bodyPr/>
          <a:lstStyle/>
          <a:p>
            <a:fld id="{39E6A129-50C7-46AB-A64D-F9AA9498585D}" type="datetimeFigureOut">
              <a:rPr lang="es-ES" smtClean="0"/>
              <a:t>14/08/2025</a:t>
            </a:fld>
            <a:endParaRPr lang="es-ES"/>
          </a:p>
        </p:txBody>
      </p:sp>
      <p:sp>
        <p:nvSpPr>
          <p:cNvPr id="5" name="Marcador de pie de página 4">
            <a:extLst>
              <a:ext uri="{FF2B5EF4-FFF2-40B4-BE49-F238E27FC236}">
                <a16:creationId xmlns:a16="http://schemas.microsoft.com/office/drawing/2014/main" id="{6A86BD84-CF11-7CCD-2490-46067803388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BE668FD-E646-714F-2255-87A93DBA0A16}"/>
              </a:ext>
            </a:extLst>
          </p:cNvPr>
          <p:cNvSpPr>
            <a:spLocks noGrp="1"/>
          </p:cNvSpPr>
          <p:nvPr>
            <p:ph type="sldNum" sz="quarter" idx="12"/>
          </p:nvPr>
        </p:nvSpPr>
        <p:spPr/>
        <p:txBody>
          <a:bodyPr/>
          <a:lstStyle/>
          <a:p>
            <a:fld id="{27EC7FE0-8778-4AB3-BE48-D1384C63506C}" type="slidenum">
              <a:rPr lang="es-ES" smtClean="0"/>
              <a:t>‹Nº›</a:t>
            </a:fld>
            <a:endParaRPr lang="es-ES"/>
          </a:p>
        </p:txBody>
      </p:sp>
    </p:spTree>
    <p:extLst>
      <p:ext uri="{BB962C8B-B14F-4D97-AF65-F5344CB8AC3E}">
        <p14:creationId xmlns:p14="http://schemas.microsoft.com/office/powerpoint/2010/main" val="1224880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C2151-1B6B-4677-46B3-6BCF7A84EED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13D3CE2-F016-8279-EAB5-B22EC7B593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62ED04D-2FF8-C17A-240E-CE4B655E5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04A8ED-5426-E73E-23BC-FEE4D9715910}"/>
              </a:ext>
            </a:extLst>
          </p:cNvPr>
          <p:cNvSpPr>
            <a:spLocks noGrp="1"/>
          </p:cNvSpPr>
          <p:nvPr>
            <p:ph type="dt" sz="half" idx="10"/>
          </p:nvPr>
        </p:nvSpPr>
        <p:spPr/>
        <p:txBody>
          <a:bodyPr/>
          <a:lstStyle/>
          <a:p>
            <a:fld id="{CC0B3F51-AA9E-4D34-8144-3A5F1E1AEB52}" type="datetimeFigureOut">
              <a:rPr lang="es-ES" smtClean="0"/>
              <a:t>14/08/2025</a:t>
            </a:fld>
            <a:endParaRPr lang="es-ES"/>
          </a:p>
        </p:txBody>
      </p:sp>
      <p:sp>
        <p:nvSpPr>
          <p:cNvPr id="6" name="Marcador de pie de página 5">
            <a:extLst>
              <a:ext uri="{FF2B5EF4-FFF2-40B4-BE49-F238E27FC236}">
                <a16:creationId xmlns:a16="http://schemas.microsoft.com/office/drawing/2014/main" id="{98678B2B-DFD3-B4FC-BD1C-F3EB3AB0A46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E7634A-07D9-F00C-0FF5-CBED5C447BC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6166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F3FA4-91B3-2232-5B10-CB4EF8240E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5CD1151-E280-41E7-58B2-005A5AE731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376219-E411-BF11-6DB6-9CED6EB08D30}"/>
              </a:ext>
            </a:extLst>
          </p:cNvPr>
          <p:cNvSpPr>
            <a:spLocks noGrp="1"/>
          </p:cNvSpPr>
          <p:nvPr>
            <p:ph type="dt" sz="half" idx="10"/>
          </p:nvPr>
        </p:nvSpPr>
        <p:spPr/>
        <p:txBody>
          <a:bodyPr/>
          <a:lstStyle/>
          <a:p>
            <a:fld id="{CC0B3F51-AA9E-4D34-8144-3A5F1E1AEB52}" type="datetimeFigureOut">
              <a:rPr lang="es-ES" smtClean="0"/>
              <a:t>14/08/2025</a:t>
            </a:fld>
            <a:endParaRPr lang="es-ES"/>
          </a:p>
        </p:txBody>
      </p:sp>
      <p:sp>
        <p:nvSpPr>
          <p:cNvPr id="5" name="Marcador de pie de página 4">
            <a:extLst>
              <a:ext uri="{FF2B5EF4-FFF2-40B4-BE49-F238E27FC236}">
                <a16:creationId xmlns:a16="http://schemas.microsoft.com/office/drawing/2014/main" id="{A5E5890B-CDD0-A1CB-FE9F-662538E790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9D042B-4856-FB2D-F76D-9A6D65522165}"/>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316592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704705-6456-C284-FCBF-54308819DD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3D2852E-553E-9CFB-8F7D-0838F276470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903240-C095-16BA-327D-3CAAEBEBB5D8}"/>
              </a:ext>
            </a:extLst>
          </p:cNvPr>
          <p:cNvSpPr>
            <a:spLocks noGrp="1"/>
          </p:cNvSpPr>
          <p:nvPr>
            <p:ph type="dt" sz="half" idx="10"/>
          </p:nvPr>
        </p:nvSpPr>
        <p:spPr/>
        <p:txBody>
          <a:bodyPr/>
          <a:lstStyle/>
          <a:p>
            <a:fld id="{CC0B3F51-AA9E-4D34-8144-3A5F1E1AEB52}" type="datetimeFigureOut">
              <a:rPr lang="es-ES" smtClean="0"/>
              <a:t>14/08/2025</a:t>
            </a:fld>
            <a:endParaRPr lang="es-ES"/>
          </a:p>
        </p:txBody>
      </p:sp>
      <p:sp>
        <p:nvSpPr>
          <p:cNvPr id="5" name="Marcador de pie de página 4">
            <a:extLst>
              <a:ext uri="{FF2B5EF4-FFF2-40B4-BE49-F238E27FC236}">
                <a16:creationId xmlns:a16="http://schemas.microsoft.com/office/drawing/2014/main" id="{9DCEE36A-A456-EF06-E6A8-D61D12AC601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B8E7F8-148F-BF52-D5B4-884F736D17AD}"/>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38091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096C99-0C5C-4D14-70F0-B9495A9E2A5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F1D5AEA6-21DC-4EBD-B035-8C1ED79F934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C8DCA05-4858-560B-C440-F1CBF5D685A3}"/>
              </a:ext>
            </a:extLst>
          </p:cNvPr>
          <p:cNvSpPr>
            <a:spLocks noGrp="1"/>
          </p:cNvSpPr>
          <p:nvPr>
            <p:ph type="dt" sz="half" idx="10"/>
          </p:nvPr>
        </p:nvSpPr>
        <p:spPr/>
        <p:txBody>
          <a:bodyPr/>
          <a:lstStyle/>
          <a:p>
            <a:fld id="{39E6A129-50C7-46AB-A64D-F9AA9498585D}" type="datetimeFigureOut">
              <a:rPr lang="es-ES" smtClean="0"/>
              <a:t>14/08/2025</a:t>
            </a:fld>
            <a:endParaRPr lang="es-ES"/>
          </a:p>
        </p:txBody>
      </p:sp>
      <p:sp>
        <p:nvSpPr>
          <p:cNvPr id="5" name="Marcador de pie de página 4">
            <a:extLst>
              <a:ext uri="{FF2B5EF4-FFF2-40B4-BE49-F238E27FC236}">
                <a16:creationId xmlns:a16="http://schemas.microsoft.com/office/drawing/2014/main" id="{AD9AB317-9786-F889-C5F1-181F09E3E47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02F4ABA-4ED7-0A30-D5DD-DB9332F82EF8}"/>
              </a:ext>
            </a:extLst>
          </p:cNvPr>
          <p:cNvSpPr>
            <a:spLocks noGrp="1"/>
          </p:cNvSpPr>
          <p:nvPr>
            <p:ph type="sldNum" sz="quarter" idx="12"/>
          </p:nvPr>
        </p:nvSpPr>
        <p:spPr/>
        <p:txBody>
          <a:bodyPr/>
          <a:lstStyle/>
          <a:p>
            <a:fld id="{27EC7FE0-8778-4AB3-BE48-D1384C63506C}" type="slidenum">
              <a:rPr lang="es-ES" smtClean="0"/>
              <a:t>‹Nº›</a:t>
            </a:fld>
            <a:endParaRPr lang="es-ES"/>
          </a:p>
        </p:txBody>
      </p:sp>
    </p:spTree>
    <p:extLst>
      <p:ext uri="{BB962C8B-B14F-4D97-AF65-F5344CB8AC3E}">
        <p14:creationId xmlns:p14="http://schemas.microsoft.com/office/powerpoint/2010/main" val="4162079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95599F-8320-D823-7F80-E6AD9B305B8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21A2264-AE8E-9499-DEB8-7891814E433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D6E345C-E776-5984-F188-A9B6F4F80FF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FA77140D-C4C1-ED0B-C7EC-EC99981BA8B5}"/>
              </a:ext>
            </a:extLst>
          </p:cNvPr>
          <p:cNvSpPr>
            <a:spLocks noGrp="1"/>
          </p:cNvSpPr>
          <p:nvPr>
            <p:ph type="dt" sz="half" idx="10"/>
          </p:nvPr>
        </p:nvSpPr>
        <p:spPr/>
        <p:txBody>
          <a:bodyPr/>
          <a:lstStyle/>
          <a:p>
            <a:fld id="{39E6A129-50C7-46AB-A64D-F9AA9498585D}" type="datetimeFigureOut">
              <a:rPr lang="es-ES" smtClean="0"/>
              <a:t>14/08/2025</a:t>
            </a:fld>
            <a:endParaRPr lang="es-ES"/>
          </a:p>
        </p:txBody>
      </p:sp>
      <p:sp>
        <p:nvSpPr>
          <p:cNvPr id="6" name="Marcador de pie de página 5">
            <a:extLst>
              <a:ext uri="{FF2B5EF4-FFF2-40B4-BE49-F238E27FC236}">
                <a16:creationId xmlns:a16="http://schemas.microsoft.com/office/drawing/2014/main" id="{876FDF4C-4CF4-0367-2A09-8F9B1A58740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9E01DF-0B13-A0ED-22BD-C4A4C1EFEF51}"/>
              </a:ext>
            </a:extLst>
          </p:cNvPr>
          <p:cNvSpPr>
            <a:spLocks noGrp="1"/>
          </p:cNvSpPr>
          <p:nvPr>
            <p:ph type="sldNum" sz="quarter" idx="12"/>
          </p:nvPr>
        </p:nvSpPr>
        <p:spPr/>
        <p:txBody>
          <a:bodyPr/>
          <a:lstStyle/>
          <a:p>
            <a:fld id="{27EC7FE0-8778-4AB3-BE48-D1384C63506C}" type="slidenum">
              <a:rPr lang="es-ES" smtClean="0"/>
              <a:t>‹Nº›</a:t>
            </a:fld>
            <a:endParaRPr lang="es-ES"/>
          </a:p>
        </p:txBody>
      </p:sp>
    </p:spTree>
    <p:extLst>
      <p:ext uri="{BB962C8B-B14F-4D97-AF65-F5344CB8AC3E}">
        <p14:creationId xmlns:p14="http://schemas.microsoft.com/office/powerpoint/2010/main" val="980573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A177D0-688F-2035-DF37-4ADB41D1B1D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098B67E-FC38-A7DB-A93B-306615D73B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FC1764E-A123-3DBC-8599-4EFB5693EBC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7A31AB8-0B95-F198-56AB-B33A99FE88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755AB47-00D2-0526-37FD-FB1EA8C0C05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AABF8F2-E90B-9879-430C-0D55215D1F05}"/>
              </a:ext>
            </a:extLst>
          </p:cNvPr>
          <p:cNvSpPr>
            <a:spLocks noGrp="1"/>
          </p:cNvSpPr>
          <p:nvPr>
            <p:ph type="dt" sz="half" idx="10"/>
          </p:nvPr>
        </p:nvSpPr>
        <p:spPr/>
        <p:txBody>
          <a:bodyPr/>
          <a:lstStyle/>
          <a:p>
            <a:fld id="{39E6A129-50C7-46AB-A64D-F9AA9498585D}" type="datetimeFigureOut">
              <a:rPr lang="es-ES" smtClean="0"/>
              <a:t>14/08/2025</a:t>
            </a:fld>
            <a:endParaRPr lang="es-ES"/>
          </a:p>
        </p:txBody>
      </p:sp>
      <p:sp>
        <p:nvSpPr>
          <p:cNvPr id="8" name="Marcador de pie de página 7">
            <a:extLst>
              <a:ext uri="{FF2B5EF4-FFF2-40B4-BE49-F238E27FC236}">
                <a16:creationId xmlns:a16="http://schemas.microsoft.com/office/drawing/2014/main" id="{CFBDAD4A-C37C-DDBB-E93B-A42FEC8FA81D}"/>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B3985DC8-DC7D-8489-BE2A-90A851F26A3E}"/>
              </a:ext>
            </a:extLst>
          </p:cNvPr>
          <p:cNvSpPr>
            <a:spLocks noGrp="1"/>
          </p:cNvSpPr>
          <p:nvPr>
            <p:ph type="sldNum" sz="quarter" idx="12"/>
          </p:nvPr>
        </p:nvSpPr>
        <p:spPr/>
        <p:txBody>
          <a:bodyPr/>
          <a:lstStyle/>
          <a:p>
            <a:fld id="{27EC7FE0-8778-4AB3-BE48-D1384C63506C}" type="slidenum">
              <a:rPr lang="es-ES" smtClean="0"/>
              <a:t>‹Nº›</a:t>
            </a:fld>
            <a:endParaRPr lang="es-ES"/>
          </a:p>
        </p:txBody>
      </p:sp>
    </p:spTree>
    <p:extLst>
      <p:ext uri="{BB962C8B-B14F-4D97-AF65-F5344CB8AC3E}">
        <p14:creationId xmlns:p14="http://schemas.microsoft.com/office/powerpoint/2010/main" val="955851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4352FF-F46C-3056-7C5F-06F4E232A97D}"/>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E92AF89-D231-C155-C630-155E2B83BC1F}"/>
              </a:ext>
            </a:extLst>
          </p:cNvPr>
          <p:cNvSpPr>
            <a:spLocks noGrp="1"/>
          </p:cNvSpPr>
          <p:nvPr>
            <p:ph type="dt" sz="half" idx="10"/>
          </p:nvPr>
        </p:nvSpPr>
        <p:spPr/>
        <p:txBody>
          <a:bodyPr/>
          <a:lstStyle/>
          <a:p>
            <a:fld id="{39E6A129-50C7-46AB-A64D-F9AA9498585D}" type="datetimeFigureOut">
              <a:rPr lang="es-ES" smtClean="0"/>
              <a:t>14/08/2025</a:t>
            </a:fld>
            <a:endParaRPr lang="es-ES"/>
          </a:p>
        </p:txBody>
      </p:sp>
      <p:sp>
        <p:nvSpPr>
          <p:cNvPr id="4" name="Marcador de pie de página 3">
            <a:extLst>
              <a:ext uri="{FF2B5EF4-FFF2-40B4-BE49-F238E27FC236}">
                <a16:creationId xmlns:a16="http://schemas.microsoft.com/office/drawing/2014/main" id="{22328861-C24B-3C7A-740E-475F4A994A1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5209266-19A7-5002-FDD0-E7BA6DC7794F}"/>
              </a:ext>
            </a:extLst>
          </p:cNvPr>
          <p:cNvSpPr>
            <a:spLocks noGrp="1"/>
          </p:cNvSpPr>
          <p:nvPr>
            <p:ph type="sldNum" sz="quarter" idx="12"/>
          </p:nvPr>
        </p:nvSpPr>
        <p:spPr/>
        <p:txBody>
          <a:bodyPr/>
          <a:lstStyle/>
          <a:p>
            <a:fld id="{27EC7FE0-8778-4AB3-BE48-D1384C63506C}" type="slidenum">
              <a:rPr lang="es-ES" smtClean="0"/>
              <a:t>‹Nº›</a:t>
            </a:fld>
            <a:endParaRPr lang="es-ES"/>
          </a:p>
        </p:txBody>
      </p:sp>
    </p:spTree>
    <p:extLst>
      <p:ext uri="{BB962C8B-B14F-4D97-AF65-F5344CB8AC3E}">
        <p14:creationId xmlns:p14="http://schemas.microsoft.com/office/powerpoint/2010/main" val="4120012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ACB8450-441F-6BE2-17AA-D363A4872D35}"/>
              </a:ext>
            </a:extLst>
          </p:cNvPr>
          <p:cNvSpPr>
            <a:spLocks noGrp="1"/>
          </p:cNvSpPr>
          <p:nvPr>
            <p:ph type="dt" sz="half" idx="10"/>
          </p:nvPr>
        </p:nvSpPr>
        <p:spPr/>
        <p:txBody>
          <a:bodyPr/>
          <a:lstStyle/>
          <a:p>
            <a:fld id="{39E6A129-50C7-46AB-A64D-F9AA9498585D}" type="datetimeFigureOut">
              <a:rPr lang="es-ES" smtClean="0"/>
              <a:t>14/08/2025</a:t>
            </a:fld>
            <a:endParaRPr lang="es-ES"/>
          </a:p>
        </p:txBody>
      </p:sp>
      <p:sp>
        <p:nvSpPr>
          <p:cNvPr id="3" name="Marcador de pie de página 2">
            <a:extLst>
              <a:ext uri="{FF2B5EF4-FFF2-40B4-BE49-F238E27FC236}">
                <a16:creationId xmlns:a16="http://schemas.microsoft.com/office/drawing/2014/main" id="{E2512A63-6082-5F65-3086-0F4784F79CB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A9CB106F-22B8-0F46-3910-F322B8A8F0AE}"/>
              </a:ext>
            </a:extLst>
          </p:cNvPr>
          <p:cNvSpPr>
            <a:spLocks noGrp="1"/>
          </p:cNvSpPr>
          <p:nvPr>
            <p:ph type="sldNum" sz="quarter" idx="12"/>
          </p:nvPr>
        </p:nvSpPr>
        <p:spPr/>
        <p:txBody>
          <a:bodyPr/>
          <a:lstStyle/>
          <a:p>
            <a:fld id="{27EC7FE0-8778-4AB3-BE48-D1384C63506C}" type="slidenum">
              <a:rPr lang="es-ES" smtClean="0"/>
              <a:t>‹Nº›</a:t>
            </a:fld>
            <a:endParaRPr lang="es-ES"/>
          </a:p>
        </p:txBody>
      </p:sp>
    </p:spTree>
    <p:extLst>
      <p:ext uri="{BB962C8B-B14F-4D97-AF65-F5344CB8AC3E}">
        <p14:creationId xmlns:p14="http://schemas.microsoft.com/office/powerpoint/2010/main" val="2724627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750FD2-8BE5-474E-C723-6620594BC17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CFCE1AB-9422-FA49-BBDF-FA0B92CFC4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CDADB7C-B87C-87D2-CBCE-2BC83B5C3F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CFC581B-0831-99FD-8AE1-F146F255E14A}"/>
              </a:ext>
            </a:extLst>
          </p:cNvPr>
          <p:cNvSpPr>
            <a:spLocks noGrp="1"/>
          </p:cNvSpPr>
          <p:nvPr>
            <p:ph type="dt" sz="half" idx="10"/>
          </p:nvPr>
        </p:nvSpPr>
        <p:spPr/>
        <p:txBody>
          <a:bodyPr/>
          <a:lstStyle/>
          <a:p>
            <a:fld id="{39E6A129-50C7-46AB-A64D-F9AA9498585D}" type="datetimeFigureOut">
              <a:rPr lang="es-ES" smtClean="0"/>
              <a:t>14/08/2025</a:t>
            </a:fld>
            <a:endParaRPr lang="es-ES"/>
          </a:p>
        </p:txBody>
      </p:sp>
      <p:sp>
        <p:nvSpPr>
          <p:cNvPr id="6" name="Marcador de pie de página 5">
            <a:extLst>
              <a:ext uri="{FF2B5EF4-FFF2-40B4-BE49-F238E27FC236}">
                <a16:creationId xmlns:a16="http://schemas.microsoft.com/office/drawing/2014/main" id="{19B2F574-F980-95FF-1B29-AFCE16D2B61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E6E1D05-8A45-56EE-65C3-8E7A8B7279A2}"/>
              </a:ext>
            </a:extLst>
          </p:cNvPr>
          <p:cNvSpPr>
            <a:spLocks noGrp="1"/>
          </p:cNvSpPr>
          <p:nvPr>
            <p:ph type="sldNum" sz="quarter" idx="12"/>
          </p:nvPr>
        </p:nvSpPr>
        <p:spPr/>
        <p:txBody>
          <a:bodyPr/>
          <a:lstStyle/>
          <a:p>
            <a:fld id="{27EC7FE0-8778-4AB3-BE48-D1384C63506C}" type="slidenum">
              <a:rPr lang="es-ES" smtClean="0"/>
              <a:t>‹Nº›</a:t>
            </a:fld>
            <a:endParaRPr lang="es-ES"/>
          </a:p>
        </p:txBody>
      </p:sp>
    </p:spTree>
    <p:extLst>
      <p:ext uri="{BB962C8B-B14F-4D97-AF65-F5344CB8AC3E}">
        <p14:creationId xmlns:p14="http://schemas.microsoft.com/office/powerpoint/2010/main" val="1992668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D39486-09FA-D6BA-018F-0A335448BD4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DA3F9BE-B7B2-2D07-9EAD-1C0E275D01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D1C5CB63-10E7-1034-0BF4-C39E8718A0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EA76D6D-7AD1-1C90-ABDA-DA5A13DD05DE}"/>
              </a:ext>
            </a:extLst>
          </p:cNvPr>
          <p:cNvSpPr>
            <a:spLocks noGrp="1"/>
          </p:cNvSpPr>
          <p:nvPr>
            <p:ph type="dt" sz="half" idx="10"/>
          </p:nvPr>
        </p:nvSpPr>
        <p:spPr/>
        <p:txBody>
          <a:bodyPr/>
          <a:lstStyle/>
          <a:p>
            <a:fld id="{39E6A129-50C7-46AB-A64D-F9AA9498585D}" type="datetimeFigureOut">
              <a:rPr lang="es-ES" smtClean="0"/>
              <a:t>14/08/2025</a:t>
            </a:fld>
            <a:endParaRPr lang="es-ES"/>
          </a:p>
        </p:txBody>
      </p:sp>
      <p:sp>
        <p:nvSpPr>
          <p:cNvPr id="6" name="Marcador de pie de página 5">
            <a:extLst>
              <a:ext uri="{FF2B5EF4-FFF2-40B4-BE49-F238E27FC236}">
                <a16:creationId xmlns:a16="http://schemas.microsoft.com/office/drawing/2014/main" id="{0969056F-8548-0D8D-0B63-D81778EA172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EC8DDC1-BD5A-77C6-0ECD-A405AD860A77}"/>
              </a:ext>
            </a:extLst>
          </p:cNvPr>
          <p:cNvSpPr>
            <a:spLocks noGrp="1"/>
          </p:cNvSpPr>
          <p:nvPr>
            <p:ph type="sldNum" sz="quarter" idx="12"/>
          </p:nvPr>
        </p:nvSpPr>
        <p:spPr/>
        <p:txBody>
          <a:bodyPr/>
          <a:lstStyle/>
          <a:p>
            <a:fld id="{27EC7FE0-8778-4AB3-BE48-D1384C63506C}" type="slidenum">
              <a:rPr lang="es-ES" smtClean="0"/>
              <a:t>‹Nº›</a:t>
            </a:fld>
            <a:endParaRPr lang="es-ES"/>
          </a:p>
        </p:txBody>
      </p:sp>
    </p:spTree>
    <p:extLst>
      <p:ext uri="{BB962C8B-B14F-4D97-AF65-F5344CB8AC3E}">
        <p14:creationId xmlns:p14="http://schemas.microsoft.com/office/powerpoint/2010/main" val="348156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A94D042-4463-272A-4F7C-43AD88999B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363F19E-6103-3F2D-BA33-D22C4BCBAE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505F7EE-CF6E-D7D2-F1D9-1DA2D48C5F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E6A129-50C7-46AB-A64D-F9AA9498585D}" type="datetimeFigureOut">
              <a:rPr lang="es-ES" smtClean="0"/>
              <a:t>14/08/2025</a:t>
            </a:fld>
            <a:endParaRPr lang="es-ES"/>
          </a:p>
        </p:txBody>
      </p:sp>
      <p:sp>
        <p:nvSpPr>
          <p:cNvPr id="5" name="Marcador de pie de página 4">
            <a:extLst>
              <a:ext uri="{FF2B5EF4-FFF2-40B4-BE49-F238E27FC236}">
                <a16:creationId xmlns:a16="http://schemas.microsoft.com/office/drawing/2014/main" id="{C24C65D7-CB2F-32F4-A65C-F4990AC845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2F3AEF8-6F7D-20C8-CF1C-C5191B54FE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7EC7FE0-8778-4AB3-BE48-D1384C63506C}" type="slidenum">
              <a:rPr lang="es-ES" smtClean="0"/>
              <a:t>‹Nº›</a:t>
            </a:fld>
            <a:endParaRPr lang="es-ES"/>
          </a:p>
        </p:txBody>
      </p:sp>
    </p:spTree>
    <p:extLst>
      <p:ext uri="{BB962C8B-B14F-4D97-AF65-F5344CB8AC3E}">
        <p14:creationId xmlns:p14="http://schemas.microsoft.com/office/powerpoint/2010/main" val="3491662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2C07F4-4E9F-F2BD-94BB-9CCA94DDC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C76BF94-1D6E-5419-7FFF-5D6BF9CFA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B5DAAF-503D-5C63-0D57-D02267677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0B3F51-AA9E-4D34-8144-3A5F1E1AEB52}" type="datetimeFigureOut">
              <a:rPr lang="es-ES" smtClean="0"/>
              <a:t>14/08/2025</a:t>
            </a:fld>
            <a:endParaRPr lang="es-ES"/>
          </a:p>
        </p:txBody>
      </p:sp>
      <p:sp>
        <p:nvSpPr>
          <p:cNvPr id="5" name="Marcador de pie de página 4">
            <a:extLst>
              <a:ext uri="{FF2B5EF4-FFF2-40B4-BE49-F238E27FC236}">
                <a16:creationId xmlns:a16="http://schemas.microsoft.com/office/drawing/2014/main" id="{65C4CB22-D2D7-60F1-A7D6-29120CD021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59F44E1-4CE8-5978-2F3E-CB1AC17DBB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970836-AFF6-4270-B515-228F2A2EA8DC}" type="slidenum">
              <a:rPr lang="es-ES" smtClean="0"/>
              <a:t>‹Nº›</a:t>
            </a:fld>
            <a:endParaRPr lang="es-ES"/>
          </a:p>
        </p:txBody>
      </p:sp>
    </p:spTree>
    <p:extLst>
      <p:ext uri="{BB962C8B-B14F-4D97-AF65-F5344CB8AC3E}">
        <p14:creationId xmlns:p14="http://schemas.microsoft.com/office/powerpoint/2010/main" val="17462307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5.jpeg"/><Relationship Id="rId7" Type="http://schemas.openxmlformats.org/officeDocument/2006/relationships/image" Target="../media/image38.jpeg"/><Relationship Id="rId12"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7.jpeg"/><Relationship Id="rId11" Type="http://schemas.openxmlformats.org/officeDocument/2006/relationships/image" Target="../media/image42.jpeg"/><Relationship Id="rId5" Type="http://schemas.microsoft.com/office/2007/relationships/hdphoto" Target="../media/hdphoto1.wdp"/><Relationship Id="rId10" Type="http://schemas.openxmlformats.org/officeDocument/2006/relationships/image" Target="../media/image41.jpeg"/><Relationship Id="rId4" Type="http://schemas.openxmlformats.org/officeDocument/2006/relationships/image" Target="../media/image36.png"/><Relationship Id="rId9" Type="http://schemas.openxmlformats.org/officeDocument/2006/relationships/image" Target="../media/image40.jpeg"/></Relationships>
</file>

<file path=ppt/slides/_rels/slide11.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13.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jpe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g"/><Relationship Id="rId7"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g"/></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2.jpe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34.jpeg"/><Relationship Id="rId4" Type="http://schemas.openxmlformats.org/officeDocument/2006/relationships/diagramData" Target="../diagrams/data1.xml"/><Relationship Id="rId9"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4BEBC97-1C47-0FCA-41B5-A1ABF2057245}"/>
              </a:ext>
            </a:extLst>
          </p:cNvPr>
          <p:cNvSpPr txBox="1"/>
          <p:nvPr/>
        </p:nvSpPr>
        <p:spPr>
          <a:xfrm>
            <a:off x="895350" y="66675"/>
            <a:ext cx="5743575" cy="2862322"/>
          </a:xfrm>
          <a:prstGeom prst="rect">
            <a:avLst/>
          </a:prstGeom>
          <a:noFill/>
        </p:spPr>
        <p:txBody>
          <a:bodyPr wrap="square" rtlCol="0">
            <a:spAutoFit/>
            <a:scene3d>
              <a:camera prst="orthographicFront"/>
              <a:lightRig rig="harsh" dir="t">
                <a:rot lat="0" lon="0" rev="0"/>
              </a:lightRig>
            </a:scene3d>
            <a:sp3d extrusionH="57150" contourW="25400" prstMaterial="matte">
              <a:bevelT h="25400" prst="softRound"/>
              <a:contourClr>
                <a:schemeClr val="accent5"/>
              </a:contourClr>
            </a:sp3d>
          </a:bodyPr>
          <a:lstStyle/>
          <a:p>
            <a:pPr algn="ctr"/>
            <a:r>
              <a:rPr lang="en" sz="6000" b="1" dirty="0">
                <a:ln w="10160">
                  <a:noFill/>
                  <a:prstDash val="solid"/>
                </a:ln>
                <a:solidFill>
                  <a:schemeClr val="accent2">
                    <a:lumMod val="60000"/>
                    <a:lumOff val="40000"/>
                  </a:schemeClr>
                </a:solidFill>
                <a:effectLst>
                  <a:outerShdw blurRad="38100" dist="22860" dir="5400000" algn="tl" rotWithShape="0">
                    <a:srgbClr val="000000">
                      <a:alpha val="30000"/>
                    </a:srgbClr>
                  </a:outerShdw>
                </a:effectLst>
              </a:rPr>
              <a:t>TAKOSOVI NA WASA DAMUDAMU</a:t>
            </a:r>
          </a:p>
        </p:txBody>
      </p:sp>
      <p:sp>
        <p:nvSpPr>
          <p:cNvPr id="5" name="CuadroTexto 4">
            <a:extLst>
              <a:ext uri="{FF2B5EF4-FFF2-40B4-BE49-F238E27FC236}">
                <a16:creationId xmlns:a16="http://schemas.microsoft.com/office/drawing/2014/main" id="{DF46C4C6-5E43-0F0C-613E-70480B5A360D}"/>
              </a:ext>
            </a:extLst>
          </p:cNvPr>
          <p:cNvSpPr txBox="1"/>
          <p:nvPr/>
        </p:nvSpPr>
        <p:spPr>
          <a:xfrm>
            <a:off x="9436566" y="6488668"/>
            <a:ext cx="2755434" cy="369332"/>
          </a:xfrm>
          <a:prstGeom prst="rect">
            <a:avLst/>
          </a:prstGeom>
          <a:noFill/>
        </p:spPr>
        <p:txBody>
          <a:bodyPr wrap="none" rtlCol="0">
            <a:spAutoFit/>
          </a:bodyPr>
          <a:lstStyle/>
          <a:p>
            <a:pPr algn="r"/>
            <a:r>
              <a:rPr lang="en" b="1" dirty="0">
                <a:solidFill>
                  <a:srgbClr val="FEE9A4"/>
                </a:solidFill>
                <a:effectLst>
                  <a:outerShdw blurRad="38100" dist="38100" dir="2700000" algn="tl">
                    <a:srgbClr val="000000">
                      <a:alpha val="43137"/>
                    </a:srgbClr>
                  </a:outerShdw>
                </a:effectLst>
              </a:rPr>
              <a:t>Lesoni 6, Okosita 9, 2025</a:t>
            </a:r>
          </a:p>
        </p:txBody>
      </p:sp>
    </p:spTree>
    <p:extLst>
      <p:ext uri="{BB962C8B-B14F-4D97-AF65-F5344CB8AC3E}">
        <p14:creationId xmlns:p14="http://schemas.microsoft.com/office/powerpoint/2010/main" val="4004136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CFBFFE9-D54D-29AF-E21F-F0B63FEFDA62}"/>
            </a:ext>
          </a:extLst>
        </p:cNvPr>
        <p:cNvGrpSpPr/>
        <p:nvPr/>
      </p:nvGrpSpPr>
      <p:grpSpPr>
        <a:xfrm>
          <a:off x="0" y="0"/>
          <a:ext cx="0" cy="0"/>
          <a:chOff x="0" y="0"/>
          <a:chExt cx="0" cy="0"/>
        </a:xfrm>
      </p:grpSpPr>
      <p:sp>
        <p:nvSpPr>
          <p:cNvPr id="16" name="Forma libre: forma 15">
            <a:extLst>
              <a:ext uri="{FF2B5EF4-FFF2-40B4-BE49-F238E27FC236}">
                <a16:creationId xmlns:a16="http://schemas.microsoft.com/office/drawing/2014/main" id="{805C09A4-4202-674A-BF71-56C7B51C06B5}"/>
              </a:ext>
            </a:extLst>
          </p:cNvPr>
          <p:cNvSpPr/>
          <p:nvPr/>
        </p:nvSpPr>
        <p:spPr>
          <a:xfrm>
            <a:off x="290265" y="5957747"/>
            <a:ext cx="2169712" cy="785852"/>
          </a:xfrm>
          <a:custGeom>
            <a:avLst/>
            <a:gdLst>
              <a:gd name="connsiteX0" fmla="*/ 0 w 2266693"/>
              <a:gd name="connsiteY0" fmla="*/ 0 h 840943"/>
              <a:gd name="connsiteX1" fmla="*/ 2266693 w 2266693"/>
              <a:gd name="connsiteY1" fmla="*/ 0 h 840943"/>
              <a:gd name="connsiteX2" fmla="*/ 2266693 w 2266693"/>
              <a:gd name="connsiteY2" fmla="*/ 840943 h 840943"/>
              <a:gd name="connsiteX3" fmla="*/ 0 w 2266693"/>
              <a:gd name="connsiteY3" fmla="*/ 840943 h 840943"/>
              <a:gd name="connsiteX4" fmla="*/ 0 w 2266693"/>
              <a:gd name="connsiteY4" fmla="*/ 0 h 840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693" h="840943">
                <a:moveTo>
                  <a:pt x="0" y="0"/>
                </a:moveTo>
                <a:lnTo>
                  <a:pt x="2266693" y="0"/>
                </a:lnTo>
                <a:lnTo>
                  <a:pt x="2266693" y="840943"/>
                </a:lnTo>
                <a:lnTo>
                  <a:pt x="0" y="840943"/>
                </a:lnTo>
                <a:lnTo>
                  <a:pt x="0" y="0"/>
                </a:lnTo>
                <a:close/>
              </a:path>
            </a:pathLst>
          </a:custGeom>
          <a:solidFill>
            <a:srgbClr val="FFE497"/>
          </a:solidFill>
          <a:ln w="19050">
            <a:solidFill>
              <a:schemeClr val="tx1"/>
            </a:solidFill>
          </a:ln>
          <a:effectLst>
            <a:outerShdw blurRad="50800" dist="38100" dir="2700000" algn="tl" rotWithShape="0">
              <a:prstClr val="black">
                <a:alpha val="40000"/>
              </a:prstClr>
            </a:outerShdw>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36000" rIns="128016" bIns="0" numCol="1" spcCol="1270" anchor="t" anchorCtr="0">
            <a:spAutoFit/>
          </a:bodyPr>
          <a:lstStyle/>
          <a:p>
            <a:pPr algn="ctr" defTabSz="800100">
              <a:lnSpc>
                <a:spcPct val="90000"/>
              </a:lnSpc>
              <a:spcBef>
                <a:spcPct val="0"/>
              </a:spcBef>
              <a:spcAft>
                <a:spcPct val="35000"/>
              </a:spcAft>
            </a:pPr>
            <a:r>
              <a:rPr lang="en" b="1" dirty="0"/>
              <a:t>Era lako talega e loma ni wasawasa ko ira na kai Ijipita</a:t>
            </a:r>
          </a:p>
        </p:txBody>
      </p:sp>
      <p:sp>
        <p:nvSpPr>
          <p:cNvPr id="18" name="Forma libre: forma 17">
            <a:extLst>
              <a:ext uri="{FF2B5EF4-FFF2-40B4-BE49-F238E27FC236}">
                <a16:creationId xmlns:a16="http://schemas.microsoft.com/office/drawing/2014/main" id="{86A1C64C-851A-CC98-F770-AFC4ABA2F1A7}"/>
              </a:ext>
            </a:extLst>
          </p:cNvPr>
          <p:cNvSpPr/>
          <p:nvPr/>
        </p:nvSpPr>
        <p:spPr>
          <a:xfrm>
            <a:off x="2567793" y="5957747"/>
            <a:ext cx="2169712" cy="785852"/>
          </a:xfrm>
          <a:custGeom>
            <a:avLst/>
            <a:gdLst>
              <a:gd name="connsiteX0" fmla="*/ 0 w 2266693"/>
              <a:gd name="connsiteY0" fmla="*/ 0 h 840943"/>
              <a:gd name="connsiteX1" fmla="*/ 2266693 w 2266693"/>
              <a:gd name="connsiteY1" fmla="*/ 0 h 840943"/>
              <a:gd name="connsiteX2" fmla="*/ 2266693 w 2266693"/>
              <a:gd name="connsiteY2" fmla="*/ 840943 h 840943"/>
              <a:gd name="connsiteX3" fmla="*/ 0 w 2266693"/>
              <a:gd name="connsiteY3" fmla="*/ 840943 h 840943"/>
              <a:gd name="connsiteX4" fmla="*/ 0 w 2266693"/>
              <a:gd name="connsiteY4" fmla="*/ 0 h 840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693" h="840943">
                <a:moveTo>
                  <a:pt x="0" y="0"/>
                </a:moveTo>
                <a:lnTo>
                  <a:pt x="2266693" y="0"/>
                </a:lnTo>
                <a:lnTo>
                  <a:pt x="2266693" y="840943"/>
                </a:lnTo>
                <a:lnTo>
                  <a:pt x="0" y="840943"/>
                </a:lnTo>
                <a:lnTo>
                  <a:pt x="0" y="0"/>
                </a:lnTo>
                <a:close/>
              </a:path>
            </a:pathLst>
          </a:custGeom>
          <a:solidFill>
            <a:srgbClr val="FF9B9B"/>
          </a:solidFill>
          <a:ln w="19050">
            <a:solidFill>
              <a:schemeClr val="tx1"/>
            </a:solidFill>
          </a:ln>
          <a:effectLst>
            <a:outerShdw blurRad="50800" dist="38100" dir="2700000" algn="tl" rotWithShape="0">
              <a:prstClr val="black">
                <a:alpha val="40000"/>
              </a:prstClr>
            </a:outerShdw>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36000" rIns="128016" bIns="0" numCol="1" spcCol="1270" anchor="t" anchorCtr="0">
            <a:spAutoFit/>
          </a:bodyPr>
          <a:lstStyle/>
          <a:p>
            <a:pPr marL="0" lvl="0" indent="0" algn="ctr" defTabSz="800100">
              <a:lnSpc>
                <a:spcPct val="90000"/>
              </a:lnSpc>
              <a:spcBef>
                <a:spcPct val="0"/>
              </a:spcBef>
              <a:spcAft>
                <a:spcPct val="35000"/>
              </a:spcAft>
              <a:buNone/>
            </a:pPr>
            <a:r>
              <a:rPr lang="en" sz="1800" b="1" kern="1200" dirty="0"/>
              <a:t>Ena mataka caca sa vakatagayataki ira na kai Ijipita</a:t>
            </a:r>
            <a:endParaRPr lang="es-ES" sz="1800" kern="1200" dirty="0"/>
          </a:p>
        </p:txBody>
      </p:sp>
      <p:sp>
        <p:nvSpPr>
          <p:cNvPr id="20" name="Forma libre: forma 19">
            <a:extLst>
              <a:ext uri="{FF2B5EF4-FFF2-40B4-BE49-F238E27FC236}">
                <a16:creationId xmlns:a16="http://schemas.microsoft.com/office/drawing/2014/main" id="{32D8D313-705A-9628-E490-91D1DA52DA51}"/>
              </a:ext>
            </a:extLst>
          </p:cNvPr>
          <p:cNvSpPr/>
          <p:nvPr/>
        </p:nvSpPr>
        <p:spPr>
          <a:xfrm>
            <a:off x="4845321" y="5957747"/>
            <a:ext cx="3619363" cy="785852"/>
          </a:xfrm>
          <a:custGeom>
            <a:avLst/>
            <a:gdLst>
              <a:gd name="connsiteX0" fmla="*/ 0 w 2266693"/>
              <a:gd name="connsiteY0" fmla="*/ 0 h 840943"/>
              <a:gd name="connsiteX1" fmla="*/ 2266693 w 2266693"/>
              <a:gd name="connsiteY1" fmla="*/ 0 h 840943"/>
              <a:gd name="connsiteX2" fmla="*/ 2266693 w 2266693"/>
              <a:gd name="connsiteY2" fmla="*/ 840943 h 840943"/>
              <a:gd name="connsiteX3" fmla="*/ 0 w 2266693"/>
              <a:gd name="connsiteY3" fmla="*/ 840943 h 840943"/>
              <a:gd name="connsiteX4" fmla="*/ 0 w 2266693"/>
              <a:gd name="connsiteY4" fmla="*/ 0 h 840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693" h="840943">
                <a:moveTo>
                  <a:pt x="0" y="0"/>
                </a:moveTo>
                <a:lnTo>
                  <a:pt x="2266693" y="0"/>
                </a:lnTo>
                <a:lnTo>
                  <a:pt x="2266693" y="840943"/>
                </a:lnTo>
                <a:lnTo>
                  <a:pt x="0" y="840943"/>
                </a:lnTo>
                <a:lnTo>
                  <a:pt x="0" y="0"/>
                </a:lnTo>
                <a:close/>
              </a:path>
            </a:pathLst>
          </a:custGeom>
          <a:solidFill>
            <a:srgbClr val="99CCFF"/>
          </a:solidFill>
          <a:ln w="19050">
            <a:solidFill>
              <a:schemeClr val="tx1"/>
            </a:solidFill>
          </a:ln>
          <a:effectLst>
            <a:outerShdw blurRad="50800" dist="38100" dir="2700000" algn="tl" rotWithShape="0">
              <a:prstClr val="black">
                <a:alpha val="40000"/>
              </a:prstClr>
            </a:outerShdw>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36000" rIns="128016" bIns="0" numCol="1" spcCol="1270" anchor="t" anchorCtr="0">
            <a:spAutoFit/>
          </a:bodyPr>
          <a:lstStyle/>
          <a:p>
            <a:pPr marL="0" lvl="0" indent="0" algn="ctr" defTabSz="800100">
              <a:lnSpc>
                <a:spcPct val="90000"/>
              </a:lnSpc>
              <a:spcBef>
                <a:spcPct val="0"/>
              </a:spcBef>
              <a:spcAft>
                <a:spcPct val="35000"/>
              </a:spcAft>
              <a:buNone/>
            </a:pPr>
            <a:r>
              <a:rPr lang="en" sz="1800" b="1" kern="1200" dirty="0"/>
              <a:t>Ena nodra via vakasuka, sa suka mai na wai ka vakarusa vakadua na nodra mataivalu.</a:t>
            </a:r>
            <a:endParaRPr lang="es-ES" sz="1800" kern="1200" dirty="0"/>
          </a:p>
        </p:txBody>
      </p:sp>
      <p:sp>
        <p:nvSpPr>
          <p:cNvPr id="22" name="Forma libre: forma 21">
            <a:extLst>
              <a:ext uri="{FF2B5EF4-FFF2-40B4-BE49-F238E27FC236}">
                <a16:creationId xmlns:a16="http://schemas.microsoft.com/office/drawing/2014/main" id="{B9CD0753-5783-D41F-DC24-54439B0E7581}"/>
              </a:ext>
            </a:extLst>
          </p:cNvPr>
          <p:cNvSpPr/>
          <p:nvPr/>
        </p:nvSpPr>
        <p:spPr>
          <a:xfrm>
            <a:off x="8572500" y="5957747"/>
            <a:ext cx="3503006" cy="785852"/>
          </a:xfrm>
          <a:custGeom>
            <a:avLst/>
            <a:gdLst>
              <a:gd name="connsiteX0" fmla="*/ 0 w 2266693"/>
              <a:gd name="connsiteY0" fmla="*/ 0 h 840943"/>
              <a:gd name="connsiteX1" fmla="*/ 2266693 w 2266693"/>
              <a:gd name="connsiteY1" fmla="*/ 0 h 840943"/>
              <a:gd name="connsiteX2" fmla="*/ 2266693 w 2266693"/>
              <a:gd name="connsiteY2" fmla="*/ 840943 h 840943"/>
              <a:gd name="connsiteX3" fmla="*/ 0 w 2266693"/>
              <a:gd name="connsiteY3" fmla="*/ 840943 h 840943"/>
              <a:gd name="connsiteX4" fmla="*/ 0 w 2266693"/>
              <a:gd name="connsiteY4" fmla="*/ 0 h 840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693" h="840943">
                <a:moveTo>
                  <a:pt x="0" y="0"/>
                </a:moveTo>
                <a:lnTo>
                  <a:pt x="2266693" y="0"/>
                </a:lnTo>
                <a:lnTo>
                  <a:pt x="2266693" y="840943"/>
                </a:lnTo>
                <a:lnTo>
                  <a:pt x="0" y="840943"/>
                </a:lnTo>
                <a:lnTo>
                  <a:pt x="0" y="0"/>
                </a:lnTo>
                <a:close/>
              </a:path>
            </a:pathLst>
          </a:custGeom>
          <a:solidFill>
            <a:schemeClr val="accent6">
              <a:lumMod val="20000"/>
              <a:lumOff val="80000"/>
            </a:schemeClr>
          </a:solidFill>
          <a:ln w="19050">
            <a:solidFill>
              <a:schemeClr val="tx1"/>
            </a:solidFill>
          </a:ln>
          <a:effectLst>
            <a:outerShdw blurRad="50800" dist="38100" dir="2700000" algn="tl" rotWithShape="0">
              <a:prstClr val="black">
                <a:alpha val="40000"/>
              </a:prstClr>
            </a:outerShdw>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36000" rIns="128016" bIns="0" numCol="1" spcCol="1270" anchor="t" anchorCtr="0">
            <a:spAutoFit/>
          </a:bodyPr>
          <a:lstStyle/>
          <a:p>
            <a:pPr marL="0" lvl="0" indent="0" algn="ctr" defTabSz="800100">
              <a:lnSpc>
                <a:spcPct val="90000"/>
              </a:lnSpc>
              <a:spcBef>
                <a:spcPct val="0"/>
              </a:spcBef>
              <a:spcAft>
                <a:spcPct val="35000"/>
              </a:spcAft>
              <a:buNone/>
            </a:pPr>
            <a:r>
              <a:rPr lang="en" sz="1800" b="1" kern="1200" dirty="0"/>
              <a:t>Mai bati ni waitui, era sarava na Isireli na qaqa, ka vakabauta na Kalou kei Mosese talega</a:t>
            </a:r>
            <a:endParaRPr lang="es-ES" sz="1800" kern="1200" dirty="0"/>
          </a:p>
        </p:txBody>
      </p:sp>
      <p:sp>
        <p:nvSpPr>
          <p:cNvPr id="8" name="Forma libre: forma 7">
            <a:extLst>
              <a:ext uri="{FF2B5EF4-FFF2-40B4-BE49-F238E27FC236}">
                <a16:creationId xmlns:a16="http://schemas.microsoft.com/office/drawing/2014/main" id="{1D64BEBA-FED0-C9D1-629E-83232913A7D0}"/>
              </a:ext>
            </a:extLst>
          </p:cNvPr>
          <p:cNvSpPr/>
          <p:nvPr/>
        </p:nvSpPr>
        <p:spPr>
          <a:xfrm>
            <a:off x="103926" y="3182722"/>
            <a:ext cx="2897739" cy="1035151"/>
          </a:xfrm>
          <a:custGeom>
            <a:avLst/>
            <a:gdLst>
              <a:gd name="connsiteX0" fmla="*/ 0 w 2266693"/>
              <a:gd name="connsiteY0" fmla="*/ 0 h 840943"/>
              <a:gd name="connsiteX1" fmla="*/ 2266693 w 2266693"/>
              <a:gd name="connsiteY1" fmla="*/ 0 h 840943"/>
              <a:gd name="connsiteX2" fmla="*/ 2266693 w 2266693"/>
              <a:gd name="connsiteY2" fmla="*/ 840943 h 840943"/>
              <a:gd name="connsiteX3" fmla="*/ 0 w 2266693"/>
              <a:gd name="connsiteY3" fmla="*/ 840943 h 840943"/>
              <a:gd name="connsiteX4" fmla="*/ 0 w 2266693"/>
              <a:gd name="connsiteY4" fmla="*/ 0 h 840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693" h="840943">
                <a:moveTo>
                  <a:pt x="0" y="0"/>
                </a:moveTo>
                <a:lnTo>
                  <a:pt x="2266693" y="0"/>
                </a:lnTo>
                <a:lnTo>
                  <a:pt x="2266693" y="840943"/>
                </a:lnTo>
                <a:lnTo>
                  <a:pt x="0" y="840943"/>
                </a:lnTo>
                <a:lnTo>
                  <a:pt x="0" y="0"/>
                </a:lnTo>
                <a:close/>
              </a:path>
            </a:pathLst>
          </a:custGeom>
          <a:solidFill>
            <a:schemeClr val="bg2"/>
          </a:solidFill>
          <a:ln w="19050">
            <a:solidFill>
              <a:schemeClr val="tx1"/>
            </a:solidFill>
          </a:ln>
          <a:effectLst>
            <a:outerShdw blurRad="50800" dist="38100" dir="2700000" algn="tl" rotWithShape="0">
              <a:prstClr val="black">
                <a:alpha val="40000"/>
              </a:prstClr>
            </a:outerShdw>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36000" rIns="128016" bIns="0" numCol="1" spcCol="1270" anchor="t" anchorCtr="0">
            <a:spAutoFit/>
          </a:bodyPr>
          <a:lstStyle/>
          <a:p>
            <a:pPr marL="0" lvl="0" indent="0" algn="ctr" defTabSz="800100">
              <a:lnSpc>
                <a:spcPct val="90000"/>
              </a:lnSpc>
              <a:spcBef>
                <a:spcPct val="0"/>
              </a:spcBef>
              <a:spcAft>
                <a:spcPct val="35000"/>
              </a:spcAft>
              <a:buNone/>
            </a:pPr>
            <a:r>
              <a:rPr lang="en" sz="1800" b="1" kern="1200" dirty="0"/>
              <a:t>Na agilosi ni Kalou kei na duru o sa tu ena maliwa ni nodra </a:t>
            </a:r>
            <a:r>
              <a:rPr lang="en-US" sz="1800" b="1" kern="1200" dirty="0"/>
              <a:t>I</a:t>
            </a:r>
            <a:r>
              <a:rPr lang="en" sz="1800" b="1" kern="1200" dirty="0"/>
              <a:t> tikotiko na Isireli kei na kai Ijipita</a:t>
            </a:r>
            <a:endParaRPr lang="es-ES" sz="1800" kern="1200" dirty="0"/>
          </a:p>
        </p:txBody>
      </p:sp>
      <p:sp>
        <p:nvSpPr>
          <p:cNvPr id="10" name="Forma libre: forma 9">
            <a:extLst>
              <a:ext uri="{FF2B5EF4-FFF2-40B4-BE49-F238E27FC236}">
                <a16:creationId xmlns:a16="http://schemas.microsoft.com/office/drawing/2014/main" id="{69C19B04-8B12-FD93-873C-BEF4B389DA16}"/>
              </a:ext>
            </a:extLst>
          </p:cNvPr>
          <p:cNvSpPr/>
          <p:nvPr/>
        </p:nvSpPr>
        <p:spPr>
          <a:xfrm>
            <a:off x="3099691" y="3182722"/>
            <a:ext cx="2809211" cy="1035151"/>
          </a:xfrm>
          <a:custGeom>
            <a:avLst/>
            <a:gdLst>
              <a:gd name="connsiteX0" fmla="*/ 0 w 2266693"/>
              <a:gd name="connsiteY0" fmla="*/ 0 h 840943"/>
              <a:gd name="connsiteX1" fmla="*/ 2266693 w 2266693"/>
              <a:gd name="connsiteY1" fmla="*/ 0 h 840943"/>
              <a:gd name="connsiteX2" fmla="*/ 2266693 w 2266693"/>
              <a:gd name="connsiteY2" fmla="*/ 840943 h 840943"/>
              <a:gd name="connsiteX3" fmla="*/ 0 w 2266693"/>
              <a:gd name="connsiteY3" fmla="*/ 840943 h 840943"/>
              <a:gd name="connsiteX4" fmla="*/ 0 w 2266693"/>
              <a:gd name="connsiteY4" fmla="*/ 0 h 840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693" h="840943">
                <a:moveTo>
                  <a:pt x="0" y="0"/>
                </a:moveTo>
                <a:lnTo>
                  <a:pt x="2266693" y="0"/>
                </a:lnTo>
                <a:lnTo>
                  <a:pt x="2266693" y="840943"/>
                </a:lnTo>
                <a:lnTo>
                  <a:pt x="0" y="840943"/>
                </a:lnTo>
                <a:lnTo>
                  <a:pt x="0" y="0"/>
                </a:lnTo>
                <a:close/>
              </a:path>
            </a:pathLst>
          </a:custGeom>
          <a:gradFill flip="none" rotWithShape="1">
            <a:gsLst>
              <a:gs pos="61772">
                <a:schemeClr val="bg1"/>
              </a:gs>
              <a:gs pos="43000">
                <a:schemeClr val="tx2">
                  <a:lumMod val="40000"/>
                  <a:lumOff val="60000"/>
                </a:schemeClr>
              </a:gs>
              <a:gs pos="0">
                <a:schemeClr val="tx2">
                  <a:lumMod val="60000"/>
                  <a:lumOff val="40000"/>
                </a:schemeClr>
              </a:gs>
              <a:gs pos="100000">
                <a:schemeClr val="bg1"/>
              </a:gs>
            </a:gsLst>
            <a:lin ang="0" scaled="1"/>
            <a:tileRect/>
          </a:gradFill>
          <a:ln w="19050">
            <a:solidFill>
              <a:schemeClr val="tx1"/>
            </a:solidFill>
          </a:ln>
          <a:effectLst>
            <a:outerShdw blurRad="50800" dist="38100" dir="2700000" algn="tl" rotWithShape="0">
              <a:prstClr val="black">
                <a:alpha val="40000"/>
              </a:prstClr>
            </a:outerShdw>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36000" rIns="128016" bIns="0" numCol="1" spcCol="1270" anchor="t" anchorCtr="0">
            <a:spAutoFit/>
          </a:bodyPr>
          <a:lstStyle/>
          <a:p>
            <a:pPr marL="0" lvl="0" indent="0" algn="ctr" defTabSz="800100">
              <a:lnSpc>
                <a:spcPct val="90000"/>
              </a:lnSpc>
              <a:spcBef>
                <a:spcPct val="0"/>
              </a:spcBef>
              <a:spcAft>
                <a:spcPct val="35000"/>
              </a:spcAft>
              <a:buNone/>
            </a:pPr>
            <a:r>
              <a:rPr lang="en" sz="1800" b="1" kern="1200" dirty="0"/>
              <a:t>Ena bogi, sa butobuto na duru o ki vei ira na Ijipita ka cilavi me rarama ki vei ira na Isireli </a:t>
            </a:r>
            <a:endParaRPr lang="es-ES" sz="1800" kern="1200" dirty="0"/>
          </a:p>
        </p:txBody>
      </p:sp>
      <p:sp>
        <p:nvSpPr>
          <p:cNvPr id="12" name="Forma libre: forma 11">
            <a:extLst>
              <a:ext uri="{FF2B5EF4-FFF2-40B4-BE49-F238E27FC236}">
                <a16:creationId xmlns:a16="http://schemas.microsoft.com/office/drawing/2014/main" id="{4C6EEB99-616C-64BF-6E80-1EED6266F4BE}"/>
              </a:ext>
            </a:extLst>
          </p:cNvPr>
          <p:cNvSpPr/>
          <p:nvPr/>
        </p:nvSpPr>
        <p:spPr>
          <a:xfrm>
            <a:off x="6006928" y="3182722"/>
            <a:ext cx="2876344" cy="1035151"/>
          </a:xfrm>
          <a:custGeom>
            <a:avLst/>
            <a:gdLst>
              <a:gd name="connsiteX0" fmla="*/ 0 w 2266693"/>
              <a:gd name="connsiteY0" fmla="*/ 0 h 840943"/>
              <a:gd name="connsiteX1" fmla="*/ 2266693 w 2266693"/>
              <a:gd name="connsiteY1" fmla="*/ 0 h 840943"/>
              <a:gd name="connsiteX2" fmla="*/ 2266693 w 2266693"/>
              <a:gd name="connsiteY2" fmla="*/ 840943 h 840943"/>
              <a:gd name="connsiteX3" fmla="*/ 0 w 2266693"/>
              <a:gd name="connsiteY3" fmla="*/ 840943 h 840943"/>
              <a:gd name="connsiteX4" fmla="*/ 0 w 2266693"/>
              <a:gd name="connsiteY4" fmla="*/ 0 h 840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693" h="840943">
                <a:moveTo>
                  <a:pt x="0" y="0"/>
                </a:moveTo>
                <a:lnTo>
                  <a:pt x="2266693" y="0"/>
                </a:lnTo>
                <a:lnTo>
                  <a:pt x="2266693" y="840943"/>
                </a:lnTo>
                <a:lnTo>
                  <a:pt x="0" y="840943"/>
                </a:lnTo>
                <a:lnTo>
                  <a:pt x="0" y="0"/>
                </a:lnTo>
                <a:close/>
              </a:path>
            </a:pathLst>
          </a:custGeom>
          <a:solidFill>
            <a:schemeClr val="accent5">
              <a:lumMod val="20000"/>
              <a:lumOff val="80000"/>
            </a:schemeClr>
          </a:solidFill>
          <a:ln w="19050">
            <a:solidFill>
              <a:schemeClr val="tx1"/>
            </a:solidFill>
          </a:ln>
          <a:effectLst>
            <a:outerShdw blurRad="50800" dist="38100" dir="2700000" algn="tl" rotWithShape="0">
              <a:prstClr val="black">
                <a:alpha val="40000"/>
              </a:prstClr>
            </a:outerShdw>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36000" rIns="128016" bIns="0" numCol="1" spcCol="1270" anchor="t" anchorCtr="0">
            <a:spAutoFit/>
          </a:bodyPr>
          <a:lstStyle/>
          <a:p>
            <a:pPr marL="0" lvl="0" indent="0" algn="ctr" defTabSz="800100">
              <a:lnSpc>
                <a:spcPct val="90000"/>
              </a:lnSpc>
              <a:spcBef>
                <a:spcPct val="0"/>
              </a:spcBef>
              <a:spcAft>
                <a:spcPct val="35000"/>
              </a:spcAft>
              <a:buNone/>
            </a:pPr>
            <a:r>
              <a:rPr lang="en" sz="1800" b="1" kern="1200" dirty="0"/>
              <a:t>Sa dodoka na </a:t>
            </a:r>
            <a:r>
              <a:rPr lang="en-US" b="1" dirty="0" err="1"/>
              <a:t>i</a:t>
            </a:r>
            <a:r>
              <a:rPr lang="en" sz="1800" b="1" kern="1200" dirty="0"/>
              <a:t>titoko ko Mosese ka wasea na waitui ka lako e vanua mamaca ko ira na Isireli.</a:t>
            </a:r>
            <a:endParaRPr lang="es-ES" sz="1800" kern="1200" dirty="0"/>
          </a:p>
        </p:txBody>
      </p:sp>
      <p:sp>
        <p:nvSpPr>
          <p:cNvPr id="14" name="Forma libre: forma 13">
            <a:extLst>
              <a:ext uri="{FF2B5EF4-FFF2-40B4-BE49-F238E27FC236}">
                <a16:creationId xmlns:a16="http://schemas.microsoft.com/office/drawing/2014/main" id="{A906E1E2-4E59-03E0-1FDE-74F0F92BAAFE}"/>
              </a:ext>
            </a:extLst>
          </p:cNvPr>
          <p:cNvSpPr/>
          <p:nvPr/>
        </p:nvSpPr>
        <p:spPr>
          <a:xfrm>
            <a:off x="8981298" y="3182722"/>
            <a:ext cx="3125382" cy="1035151"/>
          </a:xfrm>
          <a:custGeom>
            <a:avLst/>
            <a:gdLst>
              <a:gd name="connsiteX0" fmla="*/ 0 w 2266693"/>
              <a:gd name="connsiteY0" fmla="*/ 0 h 840943"/>
              <a:gd name="connsiteX1" fmla="*/ 2266693 w 2266693"/>
              <a:gd name="connsiteY1" fmla="*/ 0 h 840943"/>
              <a:gd name="connsiteX2" fmla="*/ 2266693 w 2266693"/>
              <a:gd name="connsiteY2" fmla="*/ 840943 h 840943"/>
              <a:gd name="connsiteX3" fmla="*/ 0 w 2266693"/>
              <a:gd name="connsiteY3" fmla="*/ 840943 h 840943"/>
              <a:gd name="connsiteX4" fmla="*/ 0 w 2266693"/>
              <a:gd name="connsiteY4" fmla="*/ 0 h 840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693" h="840943">
                <a:moveTo>
                  <a:pt x="0" y="0"/>
                </a:moveTo>
                <a:lnTo>
                  <a:pt x="2266693" y="0"/>
                </a:lnTo>
                <a:lnTo>
                  <a:pt x="2266693" y="840943"/>
                </a:lnTo>
                <a:lnTo>
                  <a:pt x="0" y="840943"/>
                </a:lnTo>
                <a:lnTo>
                  <a:pt x="0" y="0"/>
                </a:lnTo>
                <a:close/>
              </a:path>
            </a:pathLst>
          </a:custGeom>
          <a:solidFill>
            <a:srgbClr val="93E7ED"/>
          </a:solidFill>
          <a:ln w="19050">
            <a:solidFill>
              <a:schemeClr val="tx1"/>
            </a:solidFill>
          </a:ln>
          <a:effectLst>
            <a:outerShdw blurRad="50800" dist="38100" dir="2700000" algn="tl" rotWithShape="0">
              <a:prstClr val="black">
                <a:alpha val="40000"/>
              </a:prstClr>
            </a:outerShdw>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36000" rIns="128016" bIns="0" numCol="1" spcCol="1270" anchor="t" anchorCtr="0">
            <a:spAutoFit/>
          </a:bodyPr>
          <a:lstStyle/>
          <a:p>
            <a:pPr marL="0" lvl="0" indent="0" algn="ctr" defTabSz="800100">
              <a:lnSpc>
                <a:spcPct val="90000"/>
              </a:lnSpc>
              <a:spcBef>
                <a:spcPct val="0"/>
              </a:spcBef>
              <a:spcAft>
                <a:spcPct val="35000"/>
              </a:spcAft>
              <a:buNone/>
            </a:pPr>
            <a:r>
              <a:rPr lang="en" sz="1800" b="1" kern="1200" dirty="0"/>
              <a:t>Sa lako e loma ni wasawasa ko ira na Isireli, ka kedra bai na wai ena kedra </a:t>
            </a:r>
            <a:r>
              <a:rPr lang="en-US" sz="1800" b="1" kern="1200" dirty="0"/>
              <a:t>I</a:t>
            </a:r>
            <a:r>
              <a:rPr lang="en" sz="1800" b="1" kern="1200" dirty="0"/>
              <a:t> mawi kei na kedra </a:t>
            </a:r>
            <a:r>
              <a:rPr lang="en-US" sz="1800" b="1" kern="1200" dirty="0"/>
              <a:t>I</a:t>
            </a:r>
            <a:r>
              <a:rPr lang="en" sz="1800" b="1" kern="1200" dirty="0"/>
              <a:t> matau</a:t>
            </a:r>
            <a:endParaRPr lang="es-ES" sz="1800" kern="1200" dirty="0"/>
          </a:p>
        </p:txBody>
      </p:sp>
      <p:sp>
        <p:nvSpPr>
          <p:cNvPr id="3" name="CuadroTexto 2">
            <a:extLst>
              <a:ext uri="{FF2B5EF4-FFF2-40B4-BE49-F238E27FC236}">
                <a16:creationId xmlns:a16="http://schemas.microsoft.com/office/drawing/2014/main" id="{154ADF3B-E045-3D40-D0AA-C13370C658C8}"/>
              </a:ext>
            </a:extLst>
          </p:cNvPr>
          <p:cNvSpPr txBox="1"/>
          <p:nvPr/>
        </p:nvSpPr>
        <p:spPr>
          <a:xfrm>
            <a:off x="0" y="0"/>
            <a:ext cx="12192000" cy="769441"/>
          </a:xfrm>
          <a:prstGeom prst="rect">
            <a:avLst/>
          </a:prstGeom>
          <a:noFill/>
        </p:spPr>
        <p:txBody>
          <a:bodyPr wrap="square">
            <a:spAutoFit/>
            <a:scene3d>
              <a:camera prst="orthographicFront"/>
              <a:lightRig rig="glow" dir="t"/>
            </a:scene3d>
            <a:sp3d extrusionH="57150">
              <a:bevelT w="57150" h="38100" prst="artDeco"/>
            </a:sp3d>
          </a:bodyPr>
          <a:lstStyle>
            <a:defPPr>
              <a:defRPr lang="es-ES"/>
            </a:defPPr>
            <a:lvl1pPr algn="ctr">
              <a:defRPr sz="4400" b="1" spc="300">
                <a:ln w="19050" cmpd="sng">
                  <a:noFill/>
                  <a:prstDash val="solid"/>
                </a:ln>
                <a:solidFill>
                  <a:schemeClr val="accent5">
                    <a:lumMod val="60000"/>
                    <a:lumOff val="40000"/>
                  </a:schemeClr>
                </a:solidFill>
                <a:effectLst>
                  <a:outerShdw blurRad="38100" dist="38100" dir="2700000" algn="tl">
                    <a:srgbClr val="000000">
                      <a:alpha val="43137"/>
                    </a:srgbClr>
                  </a:outerShdw>
                </a:effectLst>
              </a:defRPr>
            </a:lvl1pPr>
          </a:lstStyle>
          <a:p>
            <a:r>
              <a:rPr lang="en" dirty="0"/>
              <a:t>A SALA E LOMA NI W</a:t>
            </a:r>
            <a:r>
              <a:rPr lang="en-US" dirty="0"/>
              <a:t>A</a:t>
            </a:r>
            <a:r>
              <a:rPr lang="en" dirty="0"/>
              <a:t>SAWASA </a:t>
            </a:r>
          </a:p>
        </p:txBody>
      </p:sp>
      <p:sp>
        <p:nvSpPr>
          <p:cNvPr id="6" name="CuadroTexto 5">
            <a:extLst>
              <a:ext uri="{FF2B5EF4-FFF2-40B4-BE49-F238E27FC236}">
                <a16:creationId xmlns:a16="http://schemas.microsoft.com/office/drawing/2014/main" id="{A4689E65-3D16-A83D-C5DC-724D27BF9B9D}"/>
              </a:ext>
            </a:extLst>
          </p:cNvPr>
          <p:cNvSpPr txBox="1"/>
          <p:nvPr/>
        </p:nvSpPr>
        <p:spPr>
          <a:xfrm>
            <a:off x="678180" y="786556"/>
            <a:ext cx="10835640" cy="707886"/>
          </a:xfrm>
          <a:prstGeom prst="rect">
            <a:avLst/>
          </a:prstGeom>
          <a:noFill/>
        </p:spPr>
        <p:txBody>
          <a:bodyPr wrap="square" rtlCol="0">
            <a:spAutoFit/>
          </a:bodyPr>
          <a:lstStyle>
            <a:defPPr>
              <a:defRPr lang="es-ES"/>
            </a:defPPr>
            <a:lvl1pPr>
              <a:spcBef>
                <a:spcPts val="600"/>
              </a:spcBef>
              <a:defRPr sz="2000" b="1">
                <a:solidFill>
                  <a:schemeClr val="bg1"/>
                </a:solidFill>
                <a:effectLst>
                  <a:outerShdw blurRad="38100" dist="38100" dir="2700000" algn="tl">
                    <a:srgbClr val="000000">
                      <a:alpha val="43137"/>
                    </a:srgbClr>
                  </a:outerShdw>
                </a:effectLst>
              </a:defRPr>
            </a:lvl1pPr>
          </a:lstStyle>
          <a:p>
            <a:pPr algn="ctr"/>
            <a:r>
              <a:rPr lang="en-US" dirty="0"/>
              <a:t>E</a:t>
            </a:r>
            <a:r>
              <a:rPr lang="en" dirty="0"/>
              <a:t> dua ga na i vakaro e solia na Kalou ki vei ira na tamata “lako ki liu” (Lako Yani 14:15). Mai na gauna koya ka lako yani, sa tekivu me yaco na veika e sega ni namaki (Lako Yani 14:19-31):</a:t>
            </a:r>
          </a:p>
        </p:txBody>
      </p:sp>
      <p:sp>
        <p:nvSpPr>
          <p:cNvPr id="15" name="Rectángulo: esquinas redondeadas 14">
            <a:extLst>
              <a:ext uri="{FF2B5EF4-FFF2-40B4-BE49-F238E27FC236}">
                <a16:creationId xmlns:a16="http://schemas.microsoft.com/office/drawing/2014/main" id="{0BC246A8-4011-5222-0396-094A11031B2D}"/>
              </a:ext>
            </a:extLst>
          </p:cNvPr>
          <p:cNvSpPr/>
          <p:nvPr/>
        </p:nvSpPr>
        <p:spPr>
          <a:xfrm>
            <a:off x="110151" y="4395996"/>
            <a:ext cx="3234812" cy="1561751"/>
          </a:xfrm>
          <a:prstGeom prst="roundRect">
            <a:avLst/>
          </a:prstGeom>
          <a:blipFill>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t="-129" b="-129"/>
            </a:stretch>
          </a:blipFill>
          <a:ln w="41275">
            <a:solidFill>
              <a:schemeClr val="accent2">
                <a:lumMod val="60000"/>
                <a:lumOff val="40000"/>
              </a:schemeClr>
            </a:solidFill>
          </a:ln>
          <a:scene3d>
            <a:camera prst="orthographicFront"/>
            <a:lightRig rig="threePt" dir="t"/>
          </a:scene3d>
          <a:sp3d>
            <a:bevelT/>
            <a:contourClr>
              <a:srgbClr val="FFFF00"/>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dirty="0"/>
          </a:p>
        </p:txBody>
      </p:sp>
      <p:sp>
        <p:nvSpPr>
          <p:cNvPr id="17" name="Rectángulo: esquinas redondeadas 16">
            <a:extLst>
              <a:ext uri="{FF2B5EF4-FFF2-40B4-BE49-F238E27FC236}">
                <a16:creationId xmlns:a16="http://schemas.microsoft.com/office/drawing/2014/main" id="{B6D33A98-B618-3A24-01A0-5E2113C16B67}"/>
              </a:ext>
            </a:extLst>
          </p:cNvPr>
          <p:cNvSpPr/>
          <p:nvPr/>
        </p:nvSpPr>
        <p:spPr>
          <a:xfrm>
            <a:off x="3022447" y="4409002"/>
            <a:ext cx="3234812" cy="1561751"/>
          </a:xfrm>
          <a:prstGeom prst="roundRect">
            <a:avLst/>
          </a:prstGeom>
          <a:blipFill>
            <a:blip r:embed="rId6" cstate="email">
              <a:extLst>
                <a:ext uri="{28A0092B-C50C-407E-A947-70E740481C1C}">
                  <a14:useLocalDpi xmlns:a14="http://schemas.microsoft.com/office/drawing/2010/main"/>
                </a:ext>
              </a:extLst>
            </a:blip>
            <a:srcRect/>
            <a:stretch>
              <a:fillRect l="423"/>
            </a:stretch>
          </a:blipFill>
          <a:ln w="41275">
            <a:solidFill>
              <a:schemeClr val="bg2">
                <a:lumMod val="90000"/>
              </a:schemeClr>
            </a:solidFill>
          </a:ln>
          <a:scene3d>
            <a:camera prst="orthographicFront"/>
            <a:lightRig rig="threePt" dir="t"/>
          </a:scene3d>
          <a:sp3d>
            <a:bevelT/>
            <a:contourClr>
              <a:srgbClr val="FFFF00"/>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a:p>
        </p:txBody>
      </p:sp>
      <p:sp>
        <p:nvSpPr>
          <p:cNvPr id="19" name="Rectángulo: esquinas redondeadas 18">
            <a:extLst>
              <a:ext uri="{FF2B5EF4-FFF2-40B4-BE49-F238E27FC236}">
                <a16:creationId xmlns:a16="http://schemas.microsoft.com/office/drawing/2014/main" id="{1FD0EF6C-EF04-BBF1-4E40-F1D533F195F2}"/>
              </a:ext>
            </a:extLst>
          </p:cNvPr>
          <p:cNvSpPr/>
          <p:nvPr/>
        </p:nvSpPr>
        <p:spPr>
          <a:xfrm>
            <a:off x="5934743" y="4409002"/>
            <a:ext cx="3234812" cy="1561751"/>
          </a:xfrm>
          <a:prstGeom prst="roundRect">
            <a:avLst/>
          </a:prstGeom>
          <a:blipFill>
            <a:blip r:embed="rId7" cstate="email">
              <a:extLst>
                <a:ext uri="{28A0092B-C50C-407E-A947-70E740481C1C}">
                  <a14:useLocalDpi xmlns:a14="http://schemas.microsoft.com/office/drawing/2010/main"/>
                </a:ext>
              </a:extLst>
            </a:blip>
            <a:srcRect/>
            <a:stretch>
              <a:fillRect/>
            </a:stretch>
          </a:blipFill>
          <a:ln w="41275">
            <a:solidFill>
              <a:srgbClr val="5DAEFF"/>
            </a:solidFill>
          </a:ln>
          <a:scene3d>
            <a:camera prst="orthographicFront"/>
            <a:lightRig rig="threePt" dir="t"/>
          </a:scene3d>
          <a:sp3d>
            <a:bevelT/>
            <a:contourClr>
              <a:srgbClr val="FFFF00"/>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a:p>
        </p:txBody>
      </p:sp>
      <p:sp>
        <p:nvSpPr>
          <p:cNvPr id="21" name="Rectángulo: esquinas redondeadas 20">
            <a:extLst>
              <a:ext uri="{FF2B5EF4-FFF2-40B4-BE49-F238E27FC236}">
                <a16:creationId xmlns:a16="http://schemas.microsoft.com/office/drawing/2014/main" id="{E0AEDE93-EE13-6358-07E3-265635E92858}"/>
              </a:ext>
            </a:extLst>
          </p:cNvPr>
          <p:cNvSpPr/>
          <p:nvPr/>
        </p:nvSpPr>
        <p:spPr>
          <a:xfrm>
            <a:off x="8847038" y="4395996"/>
            <a:ext cx="3234812" cy="1561751"/>
          </a:xfrm>
          <a:prstGeom prst="roundRect">
            <a:avLst/>
          </a:prstGeom>
          <a:blipFill>
            <a:blip r:embed="rId8" cstate="email">
              <a:extLst>
                <a:ext uri="{28A0092B-C50C-407E-A947-70E740481C1C}">
                  <a14:useLocalDpi xmlns:a14="http://schemas.microsoft.com/office/drawing/2010/main"/>
                </a:ext>
              </a:extLst>
            </a:blip>
            <a:srcRect/>
            <a:stretch>
              <a:fillRect/>
            </a:stretch>
          </a:blipFill>
          <a:ln w="41275">
            <a:solidFill>
              <a:schemeClr val="accent6">
                <a:lumMod val="40000"/>
                <a:lumOff val="60000"/>
              </a:schemeClr>
            </a:solidFill>
          </a:ln>
          <a:scene3d>
            <a:camera prst="orthographicFront"/>
            <a:lightRig rig="threePt" dir="t"/>
          </a:scene3d>
          <a:sp3d>
            <a:bevelT/>
            <a:contourClr>
              <a:srgbClr val="FFFF00"/>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a:p>
        </p:txBody>
      </p:sp>
      <p:sp>
        <p:nvSpPr>
          <p:cNvPr id="23" name="Rectángulo: esquinas redondeadas 22">
            <a:extLst>
              <a:ext uri="{FF2B5EF4-FFF2-40B4-BE49-F238E27FC236}">
                <a16:creationId xmlns:a16="http://schemas.microsoft.com/office/drawing/2014/main" id="{FE69FC57-9C70-7BD2-7B47-FC2150E851E6}"/>
              </a:ext>
            </a:extLst>
          </p:cNvPr>
          <p:cNvSpPr/>
          <p:nvPr/>
        </p:nvSpPr>
        <p:spPr>
          <a:xfrm>
            <a:off x="110151" y="1600059"/>
            <a:ext cx="3234812" cy="1561751"/>
          </a:xfrm>
          <a:prstGeom prst="roundRect">
            <a:avLst/>
          </a:prstGeom>
          <a:blipFill>
            <a:blip r:embed="rId9" cstate="email">
              <a:extLst>
                <a:ext uri="{28A0092B-C50C-407E-A947-70E740481C1C}">
                  <a14:useLocalDpi xmlns:a14="http://schemas.microsoft.com/office/drawing/2010/main"/>
                </a:ext>
              </a:extLst>
            </a:blip>
            <a:srcRect/>
            <a:stretch>
              <a:fillRect r="366"/>
            </a:stretch>
          </a:blipFill>
          <a:ln w="41275">
            <a:solidFill>
              <a:schemeClr val="bg2">
                <a:lumMod val="75000"/>
              </a:schemeClr>
            </a:solidFill>
          </a:ln>
          <a:scene3d>
            <a:camera prst="orthographicFront"/>
            <a:lightRig rig="threePt" dir="t"/>
          </a:scene3d>
          <a:sp3d>
            <a:bevelT/>
            <a:contourClr>
              <a:srgbClr val="FFFF00"/>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a:p>
        </p:txBody>
      </p:sp>
      <p:sp>
        <p:nvSpPr>
          <p:cNvPr id="24" name="Rectángulo: esquinas redondeadas 23">
            <a:extLst>
              <a:ext uri="{FF2B5EF4-FFF2-40B4-BE49-F238E27FC236}">
                <a16:creationId xmlns:a16="http://schemas.microsoft.com/office/drawing/2014/main" id="{87D05B97-AD04-D340-E421-308CB35BD045}"/>
              </a:ext>
            </a:extLst>
          </p:cNvPr>
          <p:cNvSpPr/>
          <p:nvPr/>
        </p:nvSpPr>
        <p:spPr>
          <a:xfrm>
            <a:off x="3022447" y="1613065"/>
            <a:ext cx="3234812" cy="1561751"/>
          </a:xfrm>
          <a:prstGeom prst="roundRect">
            <a:avLst/>
          </a:prstGeom>
          <a:blipFill>
            <a:blip r:embed="rId10" cstate="email">
              <a:extLst>
                <a:ext uri="{28A0092B-C50C-407E-A947-70E740481C1C}">
                  <a14:useLocalDpi xmlns:a14="http://schemas.microsoft.com/office/drawing/2010/main"/>
                </a:ext>
              </a:extLst>
            </a:blip>
            <a:srcRect/>
            <a:stretch>
              <a:fillRect/>
            </a:stretch>
          </a:blipFill>
          <a:ln w="41275">
            <a:solidFill>
              <a:schemeClr val="tx2">
                <a:lumMod val="75000"/>
              </a:schemeClr>
            </a:solidFill>
          </a:ln>
          <a:scene3d>
            <a:camera prst="orthographicFront"/>
            <a:lightRig rig="threePt" dir="t"/>
          </a:scene3d>
          <a:sp3d>
            <a:bevelT/>
            <a:contourClr>
              <a:srgbClr val="FFFF00"/>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a:p>
        </p:txBody>
      </p:sp>
      <p:sp>
        <p:nvSpPr>
          <p:cNvPr id="25" name="Rectángulo: esquinas redondeadas 24">
            <a:extLst>
              <a:ext uri="{FF2B5EF4-FFF2-40B4-BE49-F238E27FC236}">
                <a16:creationId xmlns:a16="http://schemas.microsoft.com/office/drawing/2014/main" id="{ED6147F4-D0F8-5D3F-7D96-C2D5EEF4E95C}"/>
              </a:ext>
            </a:extLst>
          </p:cNvPr>
          <p:cNvSpPr/>
          <p:nvPr/>
        </p:nvSpPr>
        <p:spPr>
          <a:xfrm>
            <a:off x="5934743" y="1613065"/>
            <a:ext cx="3234812" cy="1561751"/>
          </a:xfrm>
          <a:prstGeom prst="roundRect">
            <a:avLst/>
          </a:prstGeom>
          <a:blipFill>
            <a:blip r:embed="rId11" cstate="print">
              <a:extLst>
                <a:ext uri="{28A0092B-C50C-407E-A947-70E740481C1C}">
                  <a14:useLocalDpi xmlns:a14="http://schemas.microsoft.com/office/drawing/2010/main"/>
                </a:ext>
              </a:extLst>
            </a:blip>
            <a:srcRect/>
            <a:stretch>
              <a:fillRect/>
            </a:stretch>
          </a:blipFill>
          <a:ln w="41275">
            <a:solidFill>
              <a:schemeClr val="accent5">
                <a:lumMod val="60000"/>
                <a:lumOff val="40000"/>
              </a:schemeClr>
            </a:solidFill>
          </a:ln>
          <a:scene3d>
            <a:camera prst="orthographicFront"/>
            <a:lightRig rig="threePt" dir="t"/>
          </a:scene3d>
          <a:sp3d>
            <a:bevelT/>
            <a:contourClr>
              <a:srgbClr val="FFFF00"/>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a:p>
        </p:txBody>
      </p:sp>
      <p:sp>
        <p:nvSpPr>
          <p:cNvPr id="26" name="Rectángulo: esquinas redondeadas 25">
            <a:extLst>
              <a:ext uri="{FF2B5EF4-FFF2-40B4-BE49-F238E27FC236}">
                <a16:creationId xmlns:a16="http://schemas.microsoft.com/office/drawing/2014/main" id="{757DB5FE-B340-675F-97C6-85B13E329118}"/>
              </a:ext>
            </a:extLst>
          </p:cNvPr>
          <p:cNvSpPr/>
          <p:nvPr/>
        </p:nvSpPr>
        <p:spPr>
          <a:xfrm>
            <a:off x="8847038" y="1600059"/>
            <a:ext cx="3234812" cy="1561751"/>
          </a:xfrm>
          <a:prstGeom prst="roundRect">
            <a:avLst/>
          </a:prstGeom>
          <a:blipFill>
            <a:blip r:embed="rId12" cstate="email">
              <a:extLst>
                <a:ext uri="{28A0092B-C50C-407E-A947-70E740481C1C}">
                  <a14:useLocalDpi xmlns:a14="http://schemas.microsoft.com/office/drawing/2010/main"/>
                </a:ext>
              </a:extLst>
            </a:blip>
            <a:srcRect/>
            <a:stretch>
              <a:fillRect/>
            </a:stretch>
          </a:blipFill>
          <a:ln w="41275">
            <a:solidFill>
              <a:srgbClr val="29CEDB"/>
            </a:solidFill>
          </a:ln>
          <a:scene3d>
            <a:camera prst="orthographicFront"/>
            <a:lightRig rig="threePt" dir="t"/>
          </a:scene3d>
          <a:sp3d>
            <a:bevelT/>
            <a:contourClr>
              <a:srgbClr val="FFFF00"/>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a:p>
        </p:txBody>
      </p:sp>
    </p:spTree>
    <p:extLst>
      <p:ext uri="{BB962C8B-B14F-4D97-AF65-F5344CB8AC3E}">
        <p14:creationId xmlns:p14="http://schemas.microsoft.com/office/powerpoint/2010/main" val="2699789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0-#ppt_w/2"/>
                                          </p:val>
                                        </p:tav>
                                        <p:tav tm="100000">
                                          <p:val>
                                            <p:strVal val="#ppt_x"/>
                                          </p:val>
                                        </p:tav>
                                      </p:tavLst>
                                    </p:anim>
                                    <p:anim calcmode="lin" valueType="num">
                                      <p:cBhvr additive="base">
                                        <p:cTn id="13" dur="500" fill="hold"/>
                                        <p:tgtEl>
                                          <p:spTgt spid="23"/>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17"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ppt_x</p:attrName>
                                        </p:attrNameLst>
                                      </p:cBhvr>
                                      <p:tavLst>
                                        <p:tav tm="0">
                                          <p:val>
                                            <p:strVal val="#ppt_x"/>
                                          </p:val>
                                        </p:tav>
                                        <p:tav tm="100000">
                                          <p:val>
                                            <p:strVal val="#ppt_x"/>
                                          </p:val>
                                        </p:tav>
                                      </p:tavLst>
                                    </p:anim>
                                    <p:anim calcmode="lin" valueType="num">
                                      <p:cBhvr>
                                        <p:cTn id="18" dur="500" fill="hold"/>
                                        <p:tgtEl>
                                          <p:spTgt spid="8"/>
                                        </p:tgtEl>
                                        <p:attrNameLst>
                                          <p:attrName>ppt_y</p:attrName>
                                        </p:attrNameLst>
                                      </p:cBhvr>
                                      <p:tavLst>
                                        <p:tav tm="0">
                                          <p:val>
                                            <p:strVal val="#ppt_y-#ppt_h/2"/>
                                          </p:val>
                                        </p:tav>
                                        <p:tav tm="100000">
                                          <p:val>
                                            <p:strVal val="#ppt_y"/>
                                          </p:val>
                                        </p:tav>
                                      </p:tavLst>
                                    </p:anim>
                                    <p:anim calcmode="lin" valueType="num">
                                      <p:cBhvr>
                                        <p:cTn id="19" dur="500" fill="hold"/>
                                        <p:tgtEl>
                                          <p:spTgt spid="8"/>
                                        </p:tgtEl>
                                        <p:attrNameLst>
                                          <p:attrName>ppt_w</p:attrName>
                                        </p:attrNameLst>
                                      </p:cBhvr>
                                      <p:tavLst>
                                        <p:tav tm="0">
                                          <p:val>
                                            <p:strVal val="#ppt_w"/>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0-#ppt_w/2"/>
                                          </p:val>
                                        </p:tav>
                                        <p:tav tm="100000">
                                          <p:val>
                                            <p:strVal val="#ppt_x"/>
                                          </p:val>
                                        </p:tav>
                                      </p:tavLst>
                                    </p:anim>
                                    <p:anim calcmode="lin" valueType="num">
                                      <p:cBhvr additive="base">
                                        <p:cTn id="26" dur="500" fill="hold"/>
                                        <p:tgtEl>
                                          <p:spTgt spid="24"/>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17" presetClass="entr" presetSubtype="1"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ppt_x</p:attrName>
                                        </p:attrNameLst>
                                      </p:cBhvr>
                                      <p:tavLst>
                                        <p:tav tm="0">
                                          <p:val>
                                            <p:strVal val="#ppt_x"/>
                                          </p:val>
                                        </p:tav>
                                        <p:tav tm="100000">
                                          <p:val>
                                            <p:strVal val="#ppt_x"/>
                                          </p:val>
                                        </p:tav>
                                      </p:tavLst>
                                    </p:anim>
                                    <p:anim calcmode="lin" valueType="num">
                                      <p:cBhvr>
                                        <p:cTn id="31" dur="500" fill="hold"/>
                                        <p:tgtEl>
                                          <p:spTgt spid="10"/>
                                        </p:tgtEl>
                                        <p:attrNameLst>
                                          <p:attrName>ppt_y</p:attrName>
                                        </p:attrNameLst>
                                      </p:cBhvr>
                                      <p:tavLst>
                                        <p:tav tm="0">
                                          <p:val>
                                            <p:strVal val="#ppt_y-#ppt_h/2"/>
                                          </p:val>
                                        </p:tav>
                                        <p:tav tm="100000">
                                          <p:val>
                                            <p:strVal val="#ppt_y"/>
                                          </p:val>
                                        </p:tav>
                                      </p:tavLst>
                                    </p:anim>
                                    <p:anim calcmode="lin" valueType="num">
                                      <p:cBhvr>
                                        <p:cTn id="32" dur="500" fill="hold"/>
                                        <p:tgtEl>
                                          <p:spTgt spid="10"/>
                                        </p:tgtEl>
                                        <p:attrNameLst>
                                          <p:attrName>ppt_w</p:attrName>
                                        </p:attrNameLst>
                                      </p:cBhvr>
                                      <p:tavLst>
                                        <p:tav tm="0">
                                          <p:val>
                                            <p:strVal val="#ppt_w"/>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0-#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500"/>
                            </p:stCondLst>
                            <p:childTnLst>
                              <p:par>
                                <p:cTn id="41" presetID="17" presetClass="entr" presetSubtype="1"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ppt_x</p:attrName>
                                        </p:attrNameLst>
                                      </p:cBhvr>
                                      <p:tavLst>
                                        <p:tav tm="0">
                                          <p:val>
                                            <p:strVal val="#ppt_x"/>
                                          </p:val>
                                        </p:tav>
                                        <p:tav tm="100000">
                                          <p:val>
                                            <p:strVal val="#ppt_x"/>
                                          </p:val>
                                        </p:tav>
                                      </p:tavLst>
                                    </p:anim>
                                    <p:anim calcmode="lin" valueType="num">
                                      <p:cBhvr>
                                        <p:cTn id="44" dur="500" fill="hold"/>
                                        <p:tgtEl>
                                          <p:spTgt spid="12"/>
                                        </p:tgtEl>
                                        <p:attrNameLst>
                                          <p:attrName>ppt_y</p:attrName>
                                        </p:attrNameLst>
                                      </p:cBhvr>
                                      <p:tavLst>
                                        <p:tav tm="0">
                                          <p:val>
                                            <p:strVal val="#ppt_y-#ppt_h/2"/>
                                          </p:val>
                                        </p:tav>
                                        <p:tav tm="100000">
                                          <p:val>
                                            <p:strVal val="#ppt_y"/>
                                          </p:val>
                                        </p:tav>
                                      </p:tavLst>
                                    </p:anim>
                                    <p:anim calcmode="lin" valueType="num">
                                      <p:cBhvr>
                                        <p:cTn id="45" dur="500" fill="hold"/>
                                        <p:tgtEl>
                                          <p:spTgt spid="12"/>
                                        </p:tgtEl>
                                        <p:attrNameLst>
                                          <p:attrName>ppt_w</p:attrName>
                                        </p:attrNameLst>
                                      </p:cBhvr>
                                      <p:tavLst>
                                        <p:tav tm="0">
                                          <p:val>
                                            <p:strVal val="#ppt_w"/>
                                          </p:val>
                                        </p:tav>
                                        <p:tav tm="100000">
                                          <p:val>
                                            <p:strVal val="#ppt_w"/>
                                          </p:val>
                                        </p:tav>
                                      </p:tavLst>
                                    </p:anim>
                                    <p:anim calcmode="lin" valueType="num">
                                      <p:cBhvr>
                                        <p:cTn id="46"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0-#ppt_w/2"/>
                                          </p:val>
                                        </p:tav>
                                        <p:tav tm="100000">
                                          <p:val>
                                            <p:strVal val="#ppt_x"/>
                                          </p:val>
                                        </p:tav>
                                      </p:tavLst>
                                    </p:anim>
                                    <p:anim calcmode="lin" valueType="num">
                                      <p:cBhvr additive="base">
                                        <p:cTn id="52" dur="500" fill="hold"/>
                                        <p:tgtEl>
                                          <p:spTgt spid="26"/>
                                        </p:tgtEl>
                                        <p:attrNameLst>
                                          <p:attrName>ppt_y</p:attrName>
                                        </p:attrNameLst>
                                      </p:cBhvr>
                                      <p:tavLst>
                                        <p:tav tm="0">
                                          <p:val>
                                            <p:strVal val="#ppt_y"/>
                                          </p:val>
                                        </p:tav>
                                        <p:tav tm="100000">
                                          <p:val>
                                            <p:strVal val="#ppt_y"/>
                                          </p:val>
                                        </p:tav>
                                      </p:tavLst>
                                    </p:anim>
                                  </p:childTnLst>
                                </p:cTn>
                              </p:par>
                            </p:childTnLst>
                          </p:cTn>
                        </p:par>
                        <p:par>
                          <p:cTn id="53" fill="hold">
                            <p:stCondLst>
                              <p:cond delay="500"/>
                            </p:stCondLst>
                            <p:childTnLst>
                              <p:par>
                                <p:cTn id="54" presetID="17" presetClass="entr" presetSubtype="1"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500" fill="hold"/>
                                        <p:tgtEl>
                                          <p:spTgt spid="14"/>
                                        </p:tgtEl>
                                        <p:attrNameLst>
                                          <p:attrName>ppt_x</p:attrName>
                                        </p:attrNameLst>
                                      </p:cBhvr>
                                      <p:tavLst>
                                        <p:tav tm="0">
                                          <p:val>
                                            <p:strVal val="#ppt_x"/>
                                          </p:val>
                                        </p:tav>
                                        <p:tav tm="100000">
                                          <p:val>
                                            <p:strVal val="#ppt_x"/>
                                          </p:val>
                                        </p:tav>
                                      </p:tavLst>
                                    </p:anim>
                                    <p:anim calcmode="lin" valueType="num">
                                      <p:cBhvr>
                                        <p:cTn id="57" dur="500" fill="hold"/>
                                        <p:tgtEl>
                                          <p:spTgt spid="14"/>
                                        </p:tgtEl>
                                        <p:attrNameLst>
                                          <p:attrName>ppt_y</p:attrName>
                                        </p:attrNameLst>
                                      </p:cBhvr>
                                      <p:tavLst>
                                        <p:tav tm="0">
                                          <p:val>
                                            <p:strVal val="#ppt_y-#ppt_h/2"/>
                                          </p:val>
                                        </p:tav>
                                        <p:tav tm="100000">
                                          <p:val>
                                            <p:strVal val="#ppt_y"/>
                                          </p:val>
                                        </p:tav>
                                      </p:tavLst>
                                    </p:anim>
                                    <p:anim calcmode="lin" valueType="num">
                                      <p:cBhvr>
                                        <p:cTn id="58" dur="500" fill="hold"/>
                                        <p:tgtEl>
                                          <p:spTgt spid="14"/>
                                        </p:tgtEl>
                                        <p:attrNameLst>
                                          <p:attrName>ppt_w</p:attrName>
                                        </p:attrNameLst>
                                      </p:cBhvr>
                                      <p:tavLst>
                                        <p:tav tm="0">
                                          <p:val>
                                            <p:strVal val="#ppt_w"/>
                                          </p:val>
                                        </p:tav>
                                        <p:tav tm="100000">
                                          <p:val>
                                            <p:strVal val="#ppt_w"/>
                                          </p:val>
                                        </p:tav>
                                      </p:tavLst>
                                    </p:anim>
                                    <p:anim calcmode="lin" valueType="num">
                                      <p:cBhvr>
                                        <p:cTn id="59"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8"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additive="base">
                                        <p:cTn id="64" dur="500" fill="hold"/>
                                        <p:tgtEl>
                                          <p:spTgt spid="15"/>
                                        </p:tgtEl>
                                        <p:attrNameLst>
                                          <p:attrName>ppt_x</p:attrName>
                                        </p:attrNameLst>
                                      </p:cBhvr>
                                      <p:tavLst>
                                        <p:tav tm="0">
                                          <p:val>
                                            <p:strVal val="0-#ppt_w/2"/>
                                          </p:val>
                                        </p:tav>
                                        <p:tav tm="100000">
                                          <p:val>
                                            <p:strVal val="#ppt_x"/>
                                          </p:val>
                                        </p:tav>
                                      </p:tavLst>
                                    </p:anim>
                                    <p:anim calcmode="lin" valueType="num">
                                      <p:cBhvr additive="base">
                                        <p:cTn id="65" dur="500" fill="hold"/>
                                        <p:tgtEl>
                                          <p:spTgt spid="15"/>
                                        </p:tgtEl>
                                        <p:attrNameLst>
                                          <p:attrName>ppt_y</p:attrName>
                                        </p:attrNameLst>
                                      </p:cBhvr>
                                      <p:tavLst>
                                        <p:tav tm="0">
                                          <p:val>
                                            <p:strVal val="#ppt_y"/>
                                          </p:val>
                                        </p:tav>
                                        <p:tav tm="100000">
                                          <p:val>
                                            <p:strVal val="#ppt_y"/>
                                          </p:val>
                                        </p:tav>
                                      </p:tavLst>
                                    </p:anim>
                                  </p:childTnLst>
                                </p:cTn>
                              </p:par>
                            </p:childTnLst>
                          </p:cTn>
                        </p:par>
                        <p:par>
                          <p:cTn id="66" fill="hold">
                            <p:stCondLst>
                              <p:cond delay="500"/>
                            </p:stCondLst>
                            <p:childTnLst>
                              <p:par>
                                <p:cTn id="67" presetID="17" presetClass="entr" presetSubtype="1"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p:cTn id="69" dur="500" fill="hold"/>
                                        <p:tgtEl>
                                          <p:spTgt spid="16"/>
                                        </p:tgtEl>
                                        <p:attrNameLst>
                                          <p:attrName>ppt_x</p:attrName>
                                        </p:attrNameLst>
                                      </p:cBhvr>
                                      <p:tavLst>
                                        <p:tav tm="0">
                                          <p:val>
                                            <p:strVal val="#ppt_x"/>
                                          </p:val>
                                        </p:tav>
                                        <p:tav tm="100000">
                                          <p:val>
                                            <p:strVal val="#ppt_x"/>
                                          </p:val>
                                        </p:tav>
                                      </p:tavLst>
                                    </p:anim>
                                    <p:anim calcmode="lin" valueType="num">
                                      <p:cBhvr>
                                        <p:cTn id="70" dur="500" fill="hold"/>
                                        <p:tgtEl>
                                          <p:spTgt spid="16"/>
                                        </p:tgtEl>
                                        <p:attrNameLst>
                                          <p:attrName>ppt_y</p:attrName>
                                        </p:attrNameLst>
                                      </p:cBhvr>
                                      <p:tavLst>
                                        <p:tav tm="0">
                                          <p:val>
                                            <p:strVal val="#ppt_y-#ppt_h/2"/>
                                          </p:val>
                                        </p:tav>
                                        <p:tav tm="100000">
                                          <p:val>
                                            <p:strVal val="#ppt_y"/>
                                          </p:val>
                                        </p:tav>
                                      </p:tavLst>
                                    </p:anim>
                                    <p:anim calcmode="lin" valueType="num">
                                      <p:cBhvr>
                                        <p:cTn id="71" dur="500" fill="hold"/>
                                        <p:tgtEl>
                                          <p:spTgt spid="16"/>
                                        </p:tgtEl>
                                        <p:attrNameLst>
                                          <p:attrName>ppt_w</p:attrName>
                                        </p:attrNameLst>
                                      </p:cBhvr>
                                      <p:tavLst>
                                        <p:tav tm="0">
                                          <p:val>
                                            <p:strVal val="#ppt_w"/>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8"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additive="base">
                                        <p:cTn id="77" dur="500" fill="hold"/>
                                        <p:tgtEl>
                                          <p:spTgt spid="17"/>
                                        </p:tgtEl>
                                        <p:attrNameLst>
                                          <p:attrName>ppt_x</p:attrName>
                                        </p:attrNameLst>
                                      </p:cBhvr>
                                      <p:tavLst>
                                        <p:tav tm="0">
                                          <p:val>
                                            <p:strVal val="0-#ppt_w/2"/>
                                          </p:val>
                                        </p:tav>
                                        <p:tav tm="100000">
                                          <p:val>
                                            <p:strVal val="#ppt_x"/>
                                          </p:val>
                                        </p:tav>
                                      </p:tavLst>
                                    </p:anim>
                                    <p:anim calcmode="lin" valueType="num">
                                      <p:cBhvr additive="base">
                                        <p:cTn id="78" dur="500" fill="hold"/>
                                        <p:tgtEl>
                                          <p:spTgt spid="17"/>
                                        </p:tgtEl>
                                        <p:attrNameLst>
                                          <p:attrName>ppt_y</p:attrName>
                                        </p:attrNameLst>
                                      </p:cBhvr>
                                      <p:tavLst>
                                        <p:tav tm="0">
                                          <p:val>
                                            <p:strVal val="#ppt_y"/>
                                          </p:val>
                                        </p:tav>
                                        <p:tav tm="100000">
                                          <p:val>
                                            <p:strVal val="#ppt_y"/>
                                          </p:val>
                                        </p:tav>
                                      </p:tavLst>
                                    </p:anim>
                                  </p:childTnLst>
                                </p:cTn>
                              </p:par>
                            </p:childTnLst>
                          </p:cTn>
                        </p:par>
                        <p:par>
                          <p:cTn id="79" fill="hold">
                            <p:stCondLst>
                              <p:cond delay="500"/>
                            </p:stCondLst>
                            <p:childTnLst>
                              <p:par>
                                <p:cTn id="80" presetID="17" presetClass="entr" presetSubtype="1"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ppt_x</p:attrName>
                                        </p:attrNameLst>
                                      </p:cBhvr>
                                      <p:tavLst>
                                        <p:tav tm="0">
                                          <p:val>
                                            <p:strVal val="#ppt_x"/>
                                          </p:val>
                                        </p:tav>
                                        <p:tav tm="100000">
                                          <p:val>
                                            <p:strVal val="#ppt_x"/>
                                          </p:val>
                                        </p:tav>
                                      </p:tavLst>
                                    </p:anim>
                                    <p:anim calcmode="lin" valueType="num">
                                      <p:cBhvr>
                                        <p:cTn id="83" dur="500" fill="hold"/>
                                        <p:tgtEl>
                                          <p:spTgt spid="18"/>
                                        </p:tgtEl>
                                        <p:attrNameLst>
                                          <p:attrName>ppt_y</p:attrName>
                                        </p:attrNameLst>
                                      </p:cBhvr>
                                      <p:tavLst>
                                        <p:tav tm="0">
                                          <p:val>
                                            <p:strVal val="#ppt_y-#ppt_h/2"/>
                                          </p:val>
                                        </p:tav>
                                        <p:tav tm="100000">
                                          <p:val>
                                            <p:strVal val="#ppt_y"/>
                                          </p:val>
                                        </p:tav>
                                      </p:tavLst>
                                    </p:anim>
                                    <p:anim calcmode="lin" valueType="num">
                                      <p:cBhvr>
                                        <p:cTn id="84" dur="500" fill="hold"/>
                                        <p:tgtEl>
                                          <p:spTgt spid="18"/>
                                        </p:tgtEl>
                                        <p:attrNameLst>
                                          <p:attrName>ppt_w</p:attrName>
                                        </p:attrNameLst>
                                      </p:cBhvr>
                                      <p:tavLst>
                                        <p:tav tm="0">
                                          <p:val>
                                            <p:strVal val="#ppt_w"/>
                                          </p:val>
                                        </p:tav>
                                        <p:tav tm="100000">
                                          <p:val>
                                            <p:strVal val="#ppt_w"/>
                                          </p:val>
                                        </p:tav>
                                      </p:tavLst>
                                    </p:anim>
                                    <p:anim calcmode="lin" valueType="num">
                                      <p:cBhvr>
                                        <p:cTn id="85"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8" fill="hold" grpId="0" nodeType="click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500" fill="hold"/>
                                        <p:tgtEl>
                                          <p:spTgt spid="19"/>
                                        </p:tgtEl>
                                        <p:attrNameLst>
                                          <p:attrName>ppt_x</p:attrName>
                                        </p:attrNameLst>
                                      </p:cBhvr>
                                      <p:tavLst>
                                        <p:tav tm="0">
                                          <p:val>
                                            <p:strVal val="0-#ppt_w/2"/>
                                          </p:val>
                                        </p:tav>
                                        <p:tav tm="100000">
                                          <p:val>
                                            <p:strVal val="#ppt_x"/>
                                          </p:val>
                                        </p:tav>
                                      </p:tavLst>
                                    </p:anim>
                                    <p:anim calcmode="lin" valueType="num">
                                      <p:cBhvr additive="base">
                                        <p:cTn id="91" dur="500" fill="hold"/>
                                        <p:tgtEl>
                                          <p:spTgt spid="19"/>
                                        </p:tgtEl>
                                        <p:attrNameLst>
                                          <p:attrName>ppt_y</p:attrName>
                                        </p:attrNameLst>
                                      </p:cBhvr>
                                      <p:tavLst>
                                        <p:tav tm="0">
                                          <p:val>
                                            <p:strVal val="#ppt_y"/>
                                          </p:val>
                                        </p:tav>
                                        <p:tav tm="100000">
                                          <p:val>
                                            <p:strVal val="#ppt_y"/>
                                          </p:val>
                                        </p:tav>
                                      </p:tavLst>
                                    </p:anim>
                                  </p:childTnLst>
                                </p:cTn>
                              </p:par>
                            </p:childTnLst>
                          </p:cTn>
                        </p:par>
                        <p:par>
                          <p:cTn id="92" fill="hold">
                            <p:stCondLst>
                              <p:cond delay="500"/>
                            </p:stCondLst>
                            <p:childTnLst>
                              <p:par>
                                <p:cTn id="93" presetID="17" presetClass="entr" presetSubtype="1"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ppt_x</p:attrName>
                                        </p:attrNameLst>
                                      </p:cBhvr>
                                      <p:tavLst>
                                        <p:tav tm="0">
                                          <p:val>
                                            <p:strVal val="#ppt_x"/>
                                          </p:val>
                                        </p:tav>
                                        <p:tav tm="100000">
                                          <p:val>
                                            <p:strVal val="#ppt_x"/>
                                          </p:val>
                                        </p:tav>
                                      </p:tavLst>
                                    </p:anim>
                                    <p:anim calcmode="lin" valueType="num">
                                      <p:cBhvr>
                                        <p:cTn id="96" dur="500" fill="hold"/>
                                        <p:tgtEl>
                                          <p:spTgt spid="20"/>
                                        </p:tgtEl>
                                        <p:attrNameLst>
                                          <p:attrName>ppt_y</p:attrName>
                                        </p:attrNameLst>
                                      </p:cBhvr>
                                      <p:tavLst>
                                        <p:tav tm="0">
                                          <p:val>
                                            <p:strVal val="#ppt_y-#ppt_h/2"/>
                                          </p:val>
                                        </p:tav>
                                        <p:tav tm="100000">
                                          <p:val>
                                            <p:strVal val="#ppt_y"/>
                                          </p:val>
                                        </p:tav>
                                      </p:tavLst>
                                    </p:anim>
                                    <p:anim calcmode="lin" valueType="num">
                                      <p:cBhvr>
                                        <p:cTn id="97" dur="500" fill="hold"/>
                                        <p:tgtEl>
                                          <p:spTgt spid="20"/>
                                        </p:tgtEl>
                                        <p:attrNameLst>
                                          <p:attrName>ppt_w</p:attrName>
                                        </p:attrNameLst>
                                      </p:cBhvr>
                                      <p:tavLst>
                                        <p:tav tm="0">
                                          <p:val>
                                            <p:strVal val="#ppt_w"/>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21"/>
                                        </p:tgtEl>
                                        <p:attrNameLst>
                                          <p:attrName>style.visibility</p:attrName>
                                        </p:attrNameLst>
                                      </p:cBhvr>
                                      <p:to>
                                        <p:strVal val="visible"/>
                                      </p:to>
                                    </p:set>
                                    <p:anim calcmode="lin" valueType="num">
                                      <p:cBhvr additive="base">
                                        <p:cTn id="103" dur="500" fill="hold"/>
                                        <p:tgtEl>
                                          <p:spTgt spid="21"/>
                                        </p:tgtEl>
                                        <p:attrNameLst>
                                          <p:attrName>ppt_x</p:attrName>
                                        </p:attrNameLst>
                                      </p:cBhvr>
                                      <p:tavLst>
                                        <p:tav tm="0">
                                          <p:val>
                                            <p:strVal val="0-#ppt_w/2"/>
                                          </p:val>
                                        </p:tav>
                                        <p:tav tm="100000">
                                          <p:val>
                                            <p:strVal val="#ppt_x"/>
                                          </p:val>
                                        </p:tav>
                                      </p:tavLst>
                                    </p:anim>
                                    <p:anim calcmode="lin" valueType="num">
                                      <p:cBhvr additive="base">
                                        <p:cTn id="104" dur="500" fill="hold"/>
                                        <p:tgtEl>
                                          <p:spTgt spid="21"/>
                                        </p:tgtEl>
                                        <p:attrNameLst>
                                          <p:attrName>ppt_y</p:attrName>
                                        </p:attrNameLst>
                                      </p:cBhvr>
                                      <p:tavLst>
                                        <p:tav tm="0">
                                          <p:val>
                                            <p:strVal val="#ppt_y"/>
                                          </p:val>
                                        </p:tav>
                                        <p:tav tm="100000">
                                          <p:val>
                                            <p:strVal val="#ppt_y"/>
                                          </p:val>
                                        </p:tav>
                                      </p:tavLst>
                                    </p:anim>
                                  </p:childTnLst>
                                </p:cTn>
                              </p:par>
                            </p:childTnLst>
                          </p:cTn>
                        </p:par>
                        <p:par>
                          <p:cTn id="105" fill="hold">
                            <p:stCondLst>
                              <p:cond delay="500"/>
                            </p:stCondLst>
                            <p:childTnLst>
                              <p:par>
                                <p:cTn id="106" presetID="17" presetClass="entr" presetSubtype="1"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ppt_x</p:attrName>
                                        </p:attrNameLst>
                                      </p:cBhvr>
                                      <p:tavLst>
                                        <p:tav tm="0">
                                          <p:val>
                                            <p:strVal val="#ppt_x"/>
                                          </p:val>
                                        </p:tav>
                                        <p:tav tm="100000">
                                          <p:val>
                                            <p:strVal val="#ppt_x"/>
                                          </p:val>
                                        </p:tav>
                                      </p:tavLst>
                                    </p:anim>
                                    <p:anim calcmode="lin" valueType="num">
                                      <p:cBhvr>
                                        <p:cTn id="109" dur="500" fill="hold"/>
                                        <p:tgtEl>
                                          <p:spTgt spid="22"/>
                                        </p:tgtEl>
                                        <p:attrNameLst>
                                          <p:attrName>ppt_y</p:attrName>
                                        </p:attrNameLst>
                                      </p:cBhvr>
                                      <p:tavLst>
                                        <p:tav tm="0">
                                          <p:val>
                                            <p:strVal val="#ppt_y-#ppt_h/2"/>
                                          </p:val>
                                        </p:tav>
                                        <p:tav tm="100000">
                                          <p:val>
                                            <p:strVal val="#ppt_y"/>
                                          </p:val>
                                        </p:tav>
                                      </p:tavLst>
                                    </p:anim>
                                    <p:anim calcmode="lin" valueType="num">
                                      <p:cBhvr>
                                        <p:cTn id="110" dur="500" fill="hold"/>
                                        <p:tgtEl>
                                          <p:spTgt spid="22"/>
                                        </p:tgtEl>
                                        <p:attrNameLst>
                                          <p:attrName>ppt_w</p:attrName>
                                        </p:attrNameLst>
                                      </p:cBhvr>
                                      <p:tavLst>
                                        <p:tav tm="0">
                                          <p:val>
                                            <p:strVal val="#ppt_w"/>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20" grpId="0" animBg="1"/>
      <p:bldP spid="22" grpId="0" animBg="1"/>
      <p:bldP spid="8" grpId="0" animBg="1"/>
      <p:bldP spid="10" grpId="0" animBg="1"/>
      <p:bldP spid="12" grpId="0" animBg="1"/>
      <p:bldP spid="14" grpId="0" animBg="1"/>
      <p:bldP spid="6" grpId="0"/>
      <p:bldP spid="15" grpId="0" animBg="1"/>
      <p:bldP spid="17" grpId="0" animBg="1"/>
      <p:bldP spid="19" grpId="0" animBg="1"/>
      <p:bldP spid="21" grpId="0" animBg="1"/>
      <p:bldP spid="23" grpId="0" animBg="1"/>
      <p:bldP spid="24" grpId="0" animBg="1"/>
      <p:bldP spid="25" grpId="0" animBg="1"/>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B9E1FF"/>
            </a:gs>
            <a:gs pos="74000">
              <a:srgbClr val="0192FF"/>
            </a:gs>
            <a:gs pos="83000">
              <a:srgbClr val="008AF2"/>
            </a:gs>
            <a:gs pos="100000">
              <a:srgbClr val="0070C0"/>
            </a:gs>
          </a:gsLst>
          <a:lin ang="16200000" scaled="1"/>
          <a:tileRect/>
        </a:gradFill>
        <a:effectLst/>
      </p:bgPr>
    </p:bg>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DED623ED-FD85-547D-DFC8-3AA0F58AB7C0}"/>
              </a:ext>
            </a:extLst>
          </p:cNvPr>
          <p:cNvGrpSpPr/>
          <p:nvPr/>
        </p:nvGrpSpPr>
        <p:grpSpPr>
          <a:xfrm>
            <a:off x="438148" y="171450"/>
            <a:ext cx="11401427" cy="6572250"/>
            <a:chOff x="438148" y="171450"/>
            <a:chExt cx="11401427" cy="6572250"/>
          </a:xfrm>
          <a:blipFill dpi="0" rotWithShape="1">
            <a:blip r:embed="rId2"/>
            <a:srcRect/>
            <a:stretch>
              <a:fillRect r="-6000" b="-6000"/>
            </a:stretch>
          </a:blipFill>
          <a:effectLst>
            <a:outerShdw blurRad="50800" dist="38100" dir="2700000" algn="tl" rotWithShape="0">
              <a:prstClr val="black">
                <a:alpha val="40000"/>
              </a:prstClr>
            </a:outerShdw>
          </a:effectLst>
        </p:grpSpPr>
        <p:sp>
          <p:nvSpPr>
            <p:cNvPr id="2" name="Onda 1">
              <a:extLst>
                <a:ext uri="{FF2B5EF4-FFF2-40B4-BE49-F238E27FC236}">
                  <a16:creationId xmlns:a16="http://schemas.microsoft.com/office/drawing/2014/main" id="{C1378ED3-A80D-7663-85A5-525FAC61E87C}"/>
                </a:ext>
              </a:extLst>
            </p:cNvPr>
            <p:cNvSpPr/>
            <p:nvPr/>
          </p:nvSpPr>
          <p:spPr>
            <a:xfrm>
              <a:off x="9753600" y="171450"/>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Onda 2">
              <a:extLst>
                <a:ext uri="{FF2B5EF4-FFF2-40B4-BE49-F238E27FC236}">
                  <a16:creationId xmlns:a16="http://schemas.microsoft.com/office/drawing/2014/main" id="{69CB3B93-84A0-B099-7381-E0DC8D23316A}"/>
                </a:ext>
              </a:extLst>
            </p:cNvPr>
            <p:cNvSpPr/>
            <p:nvPr/>
          </p:nvSpPr>
          <p:spPr>
            <a:xfrm>
              <a:off x="9753600" y="1762125"/>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Onda 3">
              <a:extLst>
                <a:ext uri="{FF2B5EF4-FFF2-40B4-BE49-F238E27FC236}">
                  <a16:creationId xmlns:a16="http://schemas.microsoft.com/office/drawing/2014/main" id="{475B9FF8-0BB1-F51F-6C86-CAEB2791E8F5}"/>
                </a:ext>
              </a:extLst>
            </p:cNvPr>
            <p:cNvSpPr/>
            <p:nvPr/>
          </p:nvSpPr>
          <p:spPr>
            <a:xfrm>
              <a:off x="9753600" y="3362325"/>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Onda 4">
              <a:extLst>
                <a:ext uri="{FF2B5EF4-FFF2-40B4-BE49-F238E27FC236}">
                  <a16:creationId xmlns:a16="http://schemas.microsoft.com/office/drawing/2014/main" id="{540321B2-89D4-770D-FD53-102A752AAFA6}"/>
                </a:ext>
              </a:extLst>
            </p:cNvPr>
            <p:cNvSpPr/>
            <p:nvPr/>
          </p:nvSpPr>
          <p:spPr>
            <a:xfrm>
              <a:off x="9753600" y="4962525"/>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Onda 5">
              <a:extLst>
                <a:ext uri="{FF2B5EF4-FFF2-40B4-BE49-F238E27FC236}">
                  <a16:creationId xmlns:a16="http://schemas.microsoft.com/office/drawing/2014/main" id="{636DF1D6-1ED0-745D-2F91-DE9FAB2C13B4}"/>
                </a:ext>
              </a:extLst>
            </p:cNvPr>
            <p:cNvSpPr/>
            <p:nvPr/>
          </p:nvSpPr>
          <p:spPr>
            <a:xfrm>
              <a:off x="7424737" y="171450"/>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Onda 6">
              <a:extLst>
                <a:ext uri="{FF2B5EF4-FFF2-40B4-BE49-F238E27FC236}">
                  <a16:creationId xmlns:a16="http://schemas.microsoft.com/office/drawing/2014/main" id="{86702E72-9984-BB65-88D7-C45EC87AE4D0}"/>
                </a:ext>
              </a:extLst>
            </p:cNvPr>
            <p:cNvSpPr/>
            <p:nvPr/>
          </p:nvSpPr>
          <p:spPr>
            <a:xfrm>
              <a:off x="7424737" y="1771650"/>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Onda 7">
              <a:extLst>
                <a:ext uri="{FF2B5EF4-FFF2-40B4-BE49-F238E27FC236}">
                  <a16:creationId xmlns:a16="http://schemas.microsoft.com/office/drawing/2014/main" id="{B6D6520E-7C7D-2D47-D7C6-EDB9E65BB459}"/>
                </a:ext>
              </a:extLst>
            </p:cNvPr>
            <p:cNvSpPr/>
            <p:nvPr/>
          </p:nvSpPr>
          <p:spPr>
            <a:xfrm>
              <a:off x="7424737" y="3362325"/>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Onda 8">
              <a:extLst>
                <a:ext uri="{FF2B5EF4-FFF2-40B4-BE49-F238E27FC236}">
                  <a16:creationId xmlns:a16="http://schemas.microsoft.com/office/drawing/2014/main" id="{414C2621-939D-44E9-6430-6A859D909F4C}"/>
                </a:ext>
              </a:extLst>
            </p:cNvPr>
            <p:cNvSpPr/>
            <p:nvPr/>
          </p:nvSpPr>
          <p:spPr>
            <a:xfrm>
              <a:off x="7424737" y="4962525"/>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Onda 17">
              <a:extLst>
                <a:ext uri="{FF2B5EF4-FFF2-40B4-BE49-F238E27FC236}">
                  <a16:creationId xmlns:a16="http://schemas.microsoft.com/office/drawing/2014/main" id="{959E96CA-542D-2F14-2C2B-67212C43F44B}"/>
                </a:ext>
              </a:extLst>
            </p:cNvPr>
            <p:cNvSpPr/>
            <p:nvPr/>
          </p:nvSpPr>
          <p:spPr>
            <a:xfrm>
              <a:off x="5095874" y="171450"/>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Onda 18">
              <a:extLst>
                <a:ext uri="{FF2B5EF4-FFF2-40B4-BE49-F238E27FC236}">
                  <a16:creationId xmlns:a16="http://schemas.microsoft.com/office/drawing/2014/main" id="{75A76CDF-6138-ADEA-9398-4AB796765707}"/>
                </a:ext>
              </a:extLst>
            </p:cNvPr>
            <p:cNvSpPr/>
            <p:nvPr/>
          </p:nvSpPr>
          <p:spPr>
            <a:xfrm>
              <a:off x="5095874" y="1771650"/>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Onda 19">
              <a:extLst>
                <a:ext uri="{FF2B5EF4-FFF2-40B4-BE49-F238E27FC236}">
                  <a16:creationId xmlns:a16="http://schemas.microsoft.com/office/drawing/2014/main" id="{B13C26BC-71A0-DC9E-6D3F-58C0C224E106}"/>
                </a:ext>
              </a:extLst>
            </p:cNvPr>
            <p:cNvSpPr/>
            <p:nvPr/>
          </p:nvSpPr>
          <p:spPr>
            <a:xfrm>
              <a:off x="5095874" y="3362325"/>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Onda 20">
              <a:extLst>
                <a:ext uri="{FF2B5EF4-FFF2-40B4-BE49-F238E27FC236}">
                  <a16:creationId xmlns:a16="http://schemas.microsoft.com/office/drawing/2014/main" id="{381C9F81-875B-E9DF-FF48-9EBCC61EB105}"/>
                </a:ext>
              </a:extLst>
            </p:cNvPr>
            <p:cNvSpPr/>
            <p:nvPr/>
          </p:nvSpPr>
          <p:spPr>
            <a:xfrm>
              <a:off x="5095874" y="4962525"/>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Onda 21">
              <a:extLst>
                <a:ext uri="{FF2B5EF4-FFF2-40B4-BE49-F238E27FC236}">
                  <a16:creationId xmlns:a16="http://schemas.microsoft.com/office/drawing/2014/main" id="{3214E82A-E782-CFEC-96CE-E2F688433334}"/>
                </a:ext>
              </a:extLst>
            </p:cNvPr>
            <p:cNvSpPr/>
            <p:nvPr/>
          </p:nvSpPr>
          <p:spPr>
            <a:xfrm>
              <a:off x="2767011" y="171450"/>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Onda 22">
              <a:extLst>
                <a:ext uri="{FF2B5EF4-FFF2-40B4-BE49-F238E27FC236}">
                  <a16:creationId xmlns:a16="http://schemas.microsoft.com/office/drawing/2014/main" id="{9E32DE0D-FC61-681D-832F-A7C4FE04A873}"/>
                </a:ext>
              </a:extLst>
            </p:cNvPr>
            <p:cNvSpPr/>
            <p:nvPr/>
          </p:nvSpPr>
          <p:spPr>
            <a:xfrm>
              <a:off x="2767011" y="1771650"/>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Onda 23">
              <a:extLst>
                <a:ext uri="{FF2B5EF4-FFF2-40B4-BE49-F238E27FC236}">
                  <a16:creationId xmlns:a16="http://schemas.microsoft.com/office/drawing/2014/main" id="{3B4F5DEB-497D-1F6A-2FF8-8CDD04626D91}"/>
                </a:ext>
              </a:extLst>
            </p:cNvPr>
            <p:cNvSpPr/>
            <p:nvPr/>
          </p:nvSpPr>
          <p:spPr>
            <a:xfrm>
              <a:off x="438148" y="171450"/>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Onda 24">
              <a:extLst>
                <a:ext uri="{FF2B5EF4-FFF2-40B4-BE49-F238E27FC236}">
                  <a16:creationId xmlns:a16="http://schemas.microsoft.com/office/drawing/2014/main" id="{69B66E6F-B3DA-018F-A7BF-0016610B6112}"/>
                </a:ext>
              </a:extLst>
            </p:cNvPr>
            <p:cNvSpPr/>
            <p:nvPr/>
          </p:nvSpPr>
          <p:spPr>
            <a:xfrm>
              <a:off x="438148" y="1771650"/>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27" name="CuadroTexto 26">
            <a:extLst>
              <a:ext uri="{FF2B5EF4-FFF2-40B4-BE49-F238E27FC236}">
                <a16:creationId xmlns:a16="http://schemas.microsoft.com/office/drawing/2014/main" id="{0C821EE0-E6D8-ACC3-1FFD-A13CBCD3086F}"/>
              </a:ext>
            </a:extLst>
          </p:cNvPr>
          <p:cNvSpPr txBox="1"/>
          <p:nvPr/>
        </p:nvSpPr>
        <p:spPr>
          <a:xfrm>
            <a:off x="142548" y="3505700"/>
            <a:ext cx="4597092" cy="3139321"/>
          </a:xfrm>
          <a:prstGeom prst="rect">
            <a:avLst/>
          </a:prstGeom>
          <a:noFill/>
        </p:spPr>
        <p:txBody>
          <a:bodyPr wrap="square">
            <a:prstTxWarp prst="textWave1">
              <a:avLst/>
            </a:prstTxWarp>
            <a:spAutoFit/>
            <a:scene3d>
              <a:camera prst="orthographicFront"/>
              <a:lightRig rig="balanced" dir="t"/>
            </a:scene3d>
            <a:sp3d extrusionH="57150" contourW="25400">
              <a:bevelT w="69850" h="38100" prst="cross"/>
              <a:contourClr>
                <a:schemeClr val="accent4">
                  <a:lumMod val="60000"/>
                  <a:lumOff val="40000"/>
                </a:schemeClr>
              </a:contourClr>
            </a:sp3d>
          </a:bodyPr>
          <a:lstStyle>
            <a:defPPr>
              <a:defRPr lang="es-ES"/>
            </a:defPPr>
            <a:lvl1pPr algn="ctr">
              <a:defRPr sz="6600" b="1">
                <a:ln w="22225">
                  <a:noFill/>
                  <a:prstDash val="solid"/>
                </a:ln>
                <a:solidFill>
                  <a:srgbClr val="FDE849"/>
                </a:solidFill>
                <a:effectLst>
                  <a:outerShdw blurRad="38100" dist="38100" dir="2700000" algn="tl">
                    <a:srgbClr val="000000">
                      <a:alpha val="43137"/>
                    </a:srgbClr>
                  </a:outerShdw>
                </a:effectLst>
              </a:defRPr>
            </a:lvl1pPr>
          </a:lstStyle>
          <a:p>
            <a:r>
              <a:rPr lang="en" sz="5400" dirty="0">
                <a:solidFill>
                  <a:srgbClr val="BB4935"/>
                </a:solidFill>
              </a:rPr>
              <a:t>NA SOLEVU</a:t>
            </a:r>
          </a:p>
        </p:txBody>
      </p:sp>
    </p:spTree>
    <p:extLst>
      <p:ext uri="{BB962C8B-B14F-4D97-AF65-F5344CB8AC3E}">
        <p14:creationId xmlns:p14="http://schemas.microsoft.com/office/powerpoint/2010/main" val="35133011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926CD3D1-6BA8-4BB4-EDFC-5DF1E7A25E42}"/>
              </a:ext>
            </a:extLst>
          </p:cNvPr>
          <p:cNvSpPr>
            <a:spLocks noGrp="1" noRot="1" noMove="1" noResize="1" noEditPoints="1" noAdjustHandles="1" noChangeArrowheads="1" noChangeShapeType="1"/>
          </p:cNvSpPr>
          <p:nvPr/>
        </p:nvSpPr>
        <p:spPr>
          <a:xfrm>
            <a:off x="0" y="0"/>
            <a:ext cx="12192000" cy="1556653"/>
          </a:xfrm>
          <a:prstGeom prst="rect">
            <a:avLst/>
          </a:prstGeom>
          <a:blipFill dpi="0" rotWithShape="1">
            <a:blip r:embed="rId4" cstate="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E597731E-EC01-884C-BE6A-175ADC503619}"/>
              </a:ext>
            </a:extLst>
          </p:cNvPr>
          <p:cNvSpPr txBox="1"/>
          <p:nvPr/>
        </p:nvSpPr>
        <p:spPr>
          <a:xfrm>
            <a:off x="-2" y="-122838"/>
            <a:ext cx="12191999" cy="769441"/>
          </a:xfrm>
          <a:prstGeom prst="rect">
            <a:avLst/>
          </a:prstGeom>
          <a:noFill/>
        </p:spPr>
        <p:txBody>
          <a:bodyPr wrap="square">
            <a:spAutoFit/>
          </a:bodyPr>
          <a:lstStyle/>
          <a:p>
            <a:pPr algn="ctr"/>
            <a:r>
              <a:rPr lang="en" sz="4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NA SERE I MOSESE</a:t>
            </a:r>
          </a:p>
        </p:txBody>
      </p:sp>
      <p:sp>
        <p:nvSpPr>
          <p:cNvPr id="5" name="CuadroTexto 4">
            <a:extLst>
              <a:ext uri="{FF2B5EF4-FFF2-40B4-BE49-F238E27FC236}">
                <a16:creationId xmlns:a16="http://schemas.microsoft.com/office/drawing/2014/main" id="{D99E1462-E09D-6924-EAFF-4857966B5BCE}"/>
              </a:ext>
            </a:extLst>
          </p:cNvPr>
          <p:cNvSpPr txBox="1"/>
          <p:nvPr/>
        </p:nvSpPr>
        <p:spPr>
          <a:xfrm>
            <a:off x="1356852" y="444521"/>
            <a:ext cx="9478292" cy="1200329"/>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6">
                    <a:lumMod val="75000"/>
                  </a:schemeClr>
                </a:solidFill>
                <a:latin typeface="Comic Sans MS" panose="030F0702030302020204" pitchFamily="66" charset="0"/>
              </a:rPr>
              <a:t>“A ra sa meketaka na meke </a:t>
            </a:r>
            <a:r>
              <a:rPr lang="en-US" b="1" dirty="0">
                <a:solidFill>
                  <a:schemeClr val="accent6">
                    <a:lumMod val="75000"/>
                  </a:schemeClr>
                </a:solidFill>
                <a:latin typeface="Comic Sans MS" panose="030F0702030302020204" pitchFamily="66" charset="0"/>
              </a:rPr>
              <a:t>I</a:t>
            </a:r>
            <a:r>
              <a:rPr lang="en" b="1" dirty="0">
                <a:solidFill>
                  <a:schemeClr val="accent6">
                    <a:lumMod val="75000"/>
                  </a:schemeClr>
                </a:solidFill>
                <a:latin typeface="Comic Sans MS" panose="030F0702030302020204" pitchFamily="66" charset="0"/>
              </a:rPr>
              <a:t> Mosese nai talatala ni Kalou, kei na meke ni Lami, ka kaya, A ka levu ka veivakurabuitaki na nomuni cakacaka, na Turaga na Kalou Kaukauwa; sa dodonu ka dina na nomuni valavala, oi Kemuni na Tui ni veigauna kece” </a:t>
            </a:r>
            <a:r>
              <a:rPr lang="en" sz="1400" b="1" dirty="0">
                <a:solidFill>
                  <a:schemeClr val="accent6">
                    <a:lumMod val="75000"/>
                  </a:schemeClr>
                </a:solidFill>
                <a:latin typeface="Comic Sans MS" panose="030F0702030302020204" pitchFamily="66" charset="0"/>
              </a:rPr>
              <a:t>(Vakatakila 15:3)</a:t>
            </a:r>
          </a:p>
        </p:txBody>
      </p:sp>
      <p:sp>
        <p:nvSpPr>
          <p:cNvPr id="6" name="CuadroTexto 5">
            <a:extLst>
              <a:ext uri="{FF2B5EF4-FFF2-40B4-BE49-F238E27FC236}">
                <a16:creationId xmlns:a16="http://schemas.microsoft.com/office/drawing/2014/main" id="{D1132989-0E19-6160-D82E-73BFD8D1F53F}"/>
              </a:ext>
            </a:extLst>
          </p:cNvPr>
          <p:cNvSpPr txBox="1"/>
          <p:nvPr/>
        </p:nvSpPr>
        <p:spPr>
          <a:xfrm>
            <a:off x="276225" y="1636657"/>
            <a:ext cx="5946627" cy="1015663"/>
          </a:xfrm>
          <a:prstGeom prst="rect">
            <a:avLst/>
          </a:prstGeom>
          <a:noFill/>
        </p:spPr>
        <p:txBody>
          <a:bodyPr wrap="square" rtlCol="0">
            <a:spAutoFit/>
          </a:bodyPr>
          <a:lstStyle/>
          <a:p>
            <a:pPr>
              <a:spcBef>
                <a:spcPts val="600"/>
              </a:spcBef>
            </a:pPr>
            <a:r>
              <a:rPr lang="en" sz="2000" b="1" dirty="0"/>
              <a:t>Ni raica na veika sa yaco, sa liutaki ira na Isireli ko Mosese ena sere ni vakavinavinaka, ka liutaki ira na marama ena sere ko Miriama LY. 15:1, 20-21).</a:t>
            </a:r>
          </a:p>
        </p:txBody>
      </p:sp>
      <p:pic>
        <p:nvPicPr>
          <p:cNvPr id="2" name="Imagen 1">
            <a:extLst>
              <a:ext uri="{FF2B5EF4-FFF2-40B4-BE49-F238E27FC236}">
                <a16:creationId xmlns:a16="http://schemas.microsoft.com/office/drawing/2014/main" id="{9AAAB814-2649-C882-1298-B337193918FB}"/>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6222853" y="1710813"/>
            <a:ext cx="5861957" cy="3078897"/>
          </a:xfrm>
          <a:prstGeom prst="rect">
            <a:avLst/>
          </a:prstGeom>
          <a:effectLst>
            <a:innerShdw blurRad="114300">
              <a:schemeClr val="accent3"/>
            </a:innerShdw>
          </a:effectLst>
        </p:spPr>
      </p:pic>
      <p:sp>
        <p:nvSpPr>
          <p:cNvPr id="7" name="CuadroTexto 6">
            <a:extLst>
              <a:ext uri="{FF2B5EF4-FFF2-40B4-BE49-F238E27FC236}">
                <a16:creationId xmlns:a16="http://schemas.microsoft.com/office/drawing/2014/main" id="{E3DCD460-CD46-91A7-59A4-B9096B09C778}"/>
              </a:ext>
            </a:extLst>
          </p:cNvPr>
          <p:cNvSpPr txBox="1"/>
          <p:nvPr/>
        </p:nvSpPr>
        <p:spPr>
          <a:xfrm>
            <a:off x="3923072" y="4813528"/>
            <a:ext cx="8268928" cy="707886"/>
          </a:xfrm>
          <a:prstGeom prst="rect">
            <a:avLst/>
          </a:prstGeom>
          <a:noFill/>
        </p:spPr>
        <p:txBody>
          <a:bodyPr wrap="square">
            <a:spAutoFit/>
          </a:bodyPr>
          <a:lstStyle/>
          <a:p>
            <a:pPr>
              <a:spcBef>
                <a:spcPts val="600"/>
              </a:spcBef>
            </a:pPr>
            <a:r>
              <a:rPr lang="en" sz="2000" b="1" dirty="0"/>
              <a:t>E cavuti talega na veika e vakarau cakava na Kalou: “Ko na vakayacori ira kina, ka tea ena ulu-ni-vanua ko ni sa taukena” (LY. 15:17).</a:t>
            </a:r>
          </a:p>
        </p:txBody>
      </p:sp>
      <p:pic>
        <p:nvPicPr>
          <p:cNvPr id="9" name="Imagen 8" descr="Imagen que contiene interior, tabla, ventana, edificio&#10;&#10;El contenido generado por IA puede ser incorrecto.">
            <a:extLst>
              <a:ext uri="{FF2B5EF4-FFF2-40B4-BE49-F238E27FC236}">
                <a16:creationId xmlns:a16="http://schemas.microsoft.com/office/drawing/2014/main" id="{953DAB46-B56E-8B7B-0253-48E7726E424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71451" y="4842064"/>
            <a:ext cx="3646846" cy="1912697"/>
          </a:xfrm>
          <a:prstGeom prst="rect">
            <a:avLst/>
          </a:prstGeom>
          <a:ln w="38100" cap="sq">
            <a:solidFill>
              <a:schemeClr val="accent6"/>
            </a:solidFill>
            <a:prstDash val="solid"/>
            <a:miter lim="800000"/>
          </a:ln>
          <a:effectLst>
            <a:outerShdw blurRad="50800" dist="38100" dir="2700000" algn="tl" rotWithShape="0">
              <a:srgbClr val="000000">
                <a:alpha val="43000"/>
              </a:srgbClr>
            </a:outerShdw>
          </a:effectLst>
        </p:spPr>
      </p:pic>
      <p:pic>
        <p:nvPicPr>
          <p:cNvPr id="11" name="Imagen 10" descr="Dibujo de una persona&#10;&#10;El contenido generado por IA puede ser incorrecto.">
            <a:extLst>
              <a:ext uri="{FF2B5EF4-FFF2-40B4-BE49-F238E27FC236}">
                <a16:creationId xmlns:a16="http://schemas.microsoft.com/office/drawing/2014/main" id="{CFB3A006-36A9-2351-2661-5B93E8E6D0A3}"/>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114185" y="121701"/>
            <a:ext cx="1242667" cy="1344276"/>
          </a:xfrm>
          <a:prstGeom prst="rect">
            <a:avLst/>
          </a:prstGeom>
          <a:ln w="19050">
            <a:solidFill>
              <a:schemeClr val="tx1"/>
            </a:solidFill>
          </a:ln>
        </p:spPr>
      </p:pic>
      <p:pic>
        <p:nvPicPr>
          <p:cNvPr id="12" name="Imagen 11" descr="Patrón de fondo&#10;&#10;El contenido generado por IA puede ser incorrecto.">
            <a:extLst>
              <a:ext uri="{FF2B5EF4-FFF2-40B4-BE49-F238E27FC236}">
                <a16:creationId xmlns:a16="http://schemas.microsoft.com/office/drawing/2014/main" id="{B26CC097-3C96-3A8E-9607-765E2DBB1EF7}"/>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10835145" y="121700"/>
            <a:ext cx="1242667" cy="1344276"/>
          </a:xfrm>
          <a:prstGeom prst="rect">
            <a:avLst/>
          </a:prstGeom>
          <a:ln w="19050">
            <a:solidFill>
              <a:schemeClr val="tx1"/>
            </a:solidFill>
          </a:ln>
        </p:spPr>
      </p:pic>
      <p:sp>
        <p:nvSpPr>
          <p:cNvPr id="8" name="CuadroTexto 7">
            <a:extLst>
              <a:ext uri="{FF2B5EF4-FFF2-40B4-BE49-F238E27FC236}">
                <a16:creationId xmlns:a16="http://schemas.microsoft.com/office/drawing/2014/main" id="{D91FA766-A74B-9296-386C-52B3BD33187F}"/>
              </a:ext>
            </a:extLst>
          </p:cNvPr>
          <p:cNvSpPr txBox="1"/>
          <p:nvPr/>
        </p:nvSpPr>
        <p:spPr>
          <a:xfrm>
            <a:off x="276225" y="2777696"/>
            <a:ext cx="5819775" cy="1938992"/>
          </a:xfrm>
          <a:prstGeom prst="rect">
            <a:avLst/>
          </a:prstGeom>
          <a:noFill/>
        </p:spPr>
        <p:txBody>
          <a:bodyPr wrap="square">
            <a:spAutoFit/>
          </a:bodyPr>
          <a:lstStyle/>
          <a:p>
            <a:pPr>
              <a:spcBef>
                <a:spcPts val="600"/>
              </a:spcBef>
            </a:pPr>
            <a:r>
              <a:rPr lang="en" sz="2000" b="1" dirty="0"/>
              <a:t>Ena sere oqo, e sega ni cavuti kina e dua na ka e cakava ko Isireli. E sega walega ni vakavinavina -kataka na Kalou ena nona vakarusa na meca (LY. 15:6), e dokai koya talega ena nona cakacaka (LY. 15:11). E cavuti na ka era cakava ko ira era rogoca (LY. 15:14).</a:t>
            </a:r>
          </a:p>
        </p:txBody>
      </p:sp>
      <p:sp>
        <p:nvSpPr>
          <p:cNvPr id="14" name="CuadroTexto 13">
            <a:extLst>
              <a:ext uri="{FF2B5EF4-FFF2-40B4-BE49-F238E27FC236}">
                <a16:creationId xmlns:a16="http://schemas.microsoft.com/office/drawing/2014/main" id="{EF5FEE78-3177-0B47-98C9-DC9844335134}"/>
              </a:ext>
            </a:extLst>
          </p:cNvPr>
          <p:cNvSpPr txBox="1"/>
          <p:nvPr/>
        </p:nvSpPr>
        <p:spPr>
          <a:xfrm>
            <a:off x="3923072" y="5521414"/>
            <a:ext cx="8268928" cy="1323439"/>
          </a:xfrm>
          <a:prstGeom prst="rect">
            <a:avLst/>
          </a:prstGeom>
          <a:noFill/>
        </p:spPr>
        <p:txBody>
          <a:bodyPr wrap="square">
            <a:spAutoFit/>
          </a:bodyPr>
          <a:lstStyle/>
          <a:p>
            <a:pPr>
              <a:spcBef>
                <a:spcPts val="600"/>
              </a:spcBef>
            </a:pPr>
            <a:r>
              <a:rPr lang="en" sz="2000" b="1" dirty="0"/>
              <a:t>Ni sa vakarairaitaki ki vei keda na lewa ni Kalou, ka vakarusai na ca kei na meca, o ira na vakabulai mai na veimatanitu era na vakavinavinakataki Koya ena nona lewa dodonu, ka lagata na sere nei Mosese kei na Lami (Vakatakila 15:3).</a:t>
            </a:r>
          </a:p>
        </p:txBody>
      </p:sp>
    </p:spTree>
    <p:extLst>
      <p:ext uri="{BB962C8B-B14F-4D97-AF65-F5344CB8AC3E}">
        <p14:creationId xmlns:p14="http://schemas.microsoft.com/office/powerpoint/2010/main" val="2285329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anim calcmode="lin" valueType="num">
                                      <p:cBhvr>
                                        <p:cTn id="19" dur="500" fill="hold"/>
                                        <p:tgtEl>
                                          <p:spTgt spid="11"/>
                                        </p:tgtEl>
                                        <p:attrNameLst>
                                          <p:attrName>ppt_x</p:attrName>
                                        </p:attrNameLst>
                                      </p:cBhvr>
                                      <p:tavLst>
                                        <p:tav tm="0">
                                          <p:val>
                                            <p:fltVal val="0.5"/>
                                          </p:val>
                                        </p:tav>
                                        <p:tav tm="100000">
                                          <p:val>
                                            <p:strVal val="#ppt_x"/>
                                          </p:val>
                                        </p:tav>
                                      </p:tavLst>
                                    </p:anim>
                                    <p:anim calcmode="lin" valueType="num">
                                      <p:cBhvr>
                                        <p:cTn id="20" dur="500" fill="hold"/>
                                        <p:tgtEl>
                                          <p:spTgt spid="11"/>
                                        </p:tgtEl>
                                        <p:attrNameLst>
                                          <p:attrName>ppt_y</p:attrName>
                                        </p:attrNameLst>
                                      </p:cBhvr>
                                      <p:tavLst>
                                        <p:tav tm="0">
                                          <p:val>
                                            <p:fltVal val="0.5"/>
                                          </p:val>
                                        </p:tav>
                                        <p:tav tm="100000">
                                          <p:val>
                                            <p:strVal val="#ppt_y"/>
                                          </p:val>
                                        </p:tav>
                                      </p:tavLst>
                                    </p:anim>
                                  </p:childTnLst>
                                </p:cTn>
                              </p:par>
                              <p:par>
                                <p:cTn id="21" presetID="53" presetClass="entr" presetSubtype="528"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anim calcmode="lin" valueType="num">
                                      <p:cBhvr>
                                        <p:cTn id="26" dur="500" fill="hold"/>
                                        <p:tgtEl>
                                          <p:spTgt spid="12"/>
                                        </p:tgtEl>
                                        <p:attrNameLst>
                                          <p:attrName>ppt_x</p:attrName>
                                        </p:attrNameLst>
                                      </p:cBhvr>
                                      <p:tavLst>
                                        <p:tav tm="0">
                                          <p:val>
                                            <p:fltVal val="0.5"/>
                                          </p:val>
                                        </p:tav>
                                        <p:tav tm="100000">
                                          <p:val>
                                            <p:strVal val="#ppt_x"/>
                                          </p:val>
                                        </p:tav>
                                      </p:tavLst>
                                    </p:anim>
                                    <p:anim calcmode="lin" valueType="num">
                                      <p:cBhvr>
                                        <p:cTn id="27" dur="500" fill="hold"/>
                                        <p:tgtEl>
                                          <p:spTgt spid="12"/>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anim calcmode="lin" valueType="num">
                                      <p:cBhvr>
                                        <p:cTn id="33" dur="500" fill="hold"/>
                                        <p:tgtEl>
                                          <p:spTgt spid="5"/>
                                        </p:tgtEl>
                                        <p:attrNameLst>
                                          <p:attrName>ppt_x</p:attrName>
                                        </p:attrNameLst>
                                      </p:cBhvr>
                                      <p:tavLst>
                                        <p:tav tm="0">
                                          <p:val>
                                            <p:fltVal val="0.5"/>
                                          </p:val>
                                        </p:tav>
                                        <p:tav tm="100000">
                                          <p:val>
                                            <p:strVal val="#ppt_x"/>
                                          </p:val>
                                        </p:tav>
                                      </p:tavLst>
                                    </p:anim>
                                    <p:anim calcmode="lin" valueType="num">
                                      <p:cBhvr>
                                        <p:cTn id="34"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3" presetClass="entr" presetSubtype="16"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plus(in)">
                                      <p:cBhvr>
                                        <p:cTn id="39" dur="750"/>
                                        <p:tgtEl>
                                          <p:spTgt spid="2"/>
                                        </p:tgtEl>
                                      </p:cBhvr>
                                    </p:animEffect>
                                  </p:childTnLst>
                                </p:cTn>
                              </p:par>
                            </p:childTnLst>
                          </p:cTn>
                        </p:par>
                        <p:par>
                          <p:cTn id="40" fill="hold">
                            <p:stCondLst>
                              <p:cond delay="750"/>
                            </p:stCondLst>
                            <p:childTnLst>
                              <p:par>
                                <p:cTn id="41" presetID="22" presetClass="entr" presetSubtype="8"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left)">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left)">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left)">
                                      <p:cBhvr>
                                        <p:cTn id="53" dur="500"/>
                                        <p:tgtEl>
                                          <p:spTgt spid="7"/>
                                        </p:tgtEl>
                                      </p:cBhvr>
                                    </p:animEffect>
                                  </p:childTnLst>
                                </p:cTn>
                              </p:par>
                            </p:childTnLst>
                          </p:cTn>
                        </p:par>
                      </p:childTnLst>
                    </p:cTn>
                  </p:par>
                  <p:par>
                    <p:cTn id="54" fill="hold">
                      <p:stCondLst>
                        <p:cond delay="indefinite"/>
                      </p:stCondLst>
                      <p:childTnLst>
                        <p:par>
                          <p:cTn id="55" fill="hold">
                            <p:stCondLst>
                              <p:cond delay="0"/>
                            </p:stCondLst>
                            <p:childTnLst>
                              <p:par>
                                <p:cTn id="56" presetID="49" presetClass="entr" presetSubtype="0" decel="100000" fill="hold" nodeType="click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 calcmode="lin" valueType="num">
                                      <p:cBhvr>
                                        <p:cTn id="60" dur="500" fill="hold"/>
                                        <p:tgtEl>
                                          <p:spTgt spid="9"/>
                                        </p:tgtEl>
                                        <p:attrNameLst>
                                          <p:attrName>style.rotation</p:attrName>
                                        </p:attrNameLst>
                                      </p:cBhvr>
                                      <p:tavLst>
                                        <p:tav tm="0">
                                          <p:val>
                                            <p:fltVal val="360"/>
                                          </p:val>
                                        </p:tav>
                                        <p:tav tm="100000">
                                          <p:val>
                                            <p:fltVal val="0"/>
                                          </p:val>
                                        </p:tav>
                                      </p:tavLst>
                                    </p:anim>
                                    <p:animEffect transition="in" filter="fade">
                                      <p:cBhvr>
                                        <p:cTn id="61" dur="500"/>
                                        <p:tgtEl>
                                          <p:spTgt spid="9"/>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ipe(left)">
                                      <p:cBhvr>
                                        <p:cTn id="6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01EAF9E-162E-3B2C-A4FA-CFB0EE54B6D8}"/>
              </a:ext>
            </a:extLst>
          </p:cNvPr>
          <p:cNvSpPr txBox="1"/>
          <p:nvPr/>
        </p:nvSpPr>
        <p:spPr>
          <a:xfrm>
            <a:off x="488417" y="1090105"/>
            <a:ext cx="11215166" cy="4493538"/>
          </a:xfrm>
          <a:prstGeom prst="rect">
            <a:avLst/>
          </a:prstGeom>
          <a:noFill/>
        </p:spPr>
        <p:txBody>
          <a:bodyPr wrap="square">
            <a:spAutoFit/>
          </a:bodyPr>
          <a:lstStyle/>
          <a:p>
            <a:pPr>
              <a:spcBef>
                <a:spcPts val="600"/>
              </a:spcBef>
            </a:pPr>
            <a:r>
              <a:rPr lang="en" sz="2600" b="1" dirty="0">
                <a:latin typeface="Constantia" panose="02030602050306030303" pitchFamily="18" charset="0"/>
              </a:rPr>
              <a:t>“Ena nona vagalalataka na yalo mai na </a:t>
            </a:r>
            <a:r>
              <a:rPr lang="en-US" sz="2600" b="1" dirty="0" err="1">
                <a:latin typeface="Constantia" panose="02030602050306030303" pitchFamily="18" charset="0"/>
              </a:rPr>
              <a:t>i</a:t>
            </a:r>
            <a:r>
              <a:rPr lang="en" sz="2600" b="1" dirty="0">
                <a:latin typeface="Constantia" panose="02030602050306030303" pitchFamily="18" charset="0"/>
              </a:rPr>
              <a:t>vau ni valavala ca, na Kalou sa cakava e dua na veisereki ka levu cake mai vei ira na Iperiu ena Wasa Damudamu. Me vakataki koya ka liutaki ira na Iperiu, sa dodonu me da vakavinavinakataka na Turaga mai na lomada kei na yaloda kei na domoda ka seretaki Koya ena vuku ni Nona </a:t>
            </a:r>
            <a:r>
              <a:rPr lang="en-US" sz="2600" b="1" dirty="0">
                <a:latin typeface="Constantia" panose="02030602050306030303" pitchFamily="18" charset="0"/>
              </a:rPr>
              <a:t>“cakacaka </a:t>
            </a:r>
            <a:r>
              <a:rPr lang="en-US" sz="2600" b="1" dirty="0" err="1">
                <a:latin typeface="Constantia" panose="02030602050306030303" pitchFamily="18" charset="0"/>
              </a:rPr>
              <a:t>veivakurabuitaki</a:t>
            </a:r>
            <a:r>
              <a:rPr lang="en-US" sz="2600" b="1" dirty="0">
                <a:latin typeface="Constantia" panose="02030602050306030303" pitchFamily="18" charset="0"/>
              </a:rPr>
              <a:t> ki vei </a:t>
            </a:r>
            <a:r>
              <a:rPr lang="en-US" sz="2600" b="1" dirty="0" err="1">
                <a:latin typeface="Constantia" panose="02030602050306030303" pitchFamily="18" charset="0"/>
              </a:rPr>
              <a:t>ira</a:t>
            </a:r>
            <a:r>
              <a:rPr lang="en-US" sz="2600" b="1" dirty="0">
                <a:latin typeface="Constantia" panose="02030602050306030303" pitchFamily="18" charset="0"/>
              </a:rPr>
              <a:t> na </a:t>
            </a:r>
            <a:r>
              <a:rPr lang="en-US" sz="2600" b="1" dirty="0" err="1">
                <a:latin typeface="Constantia" panose="02030602050306030303" pitchFamily="18" charset="0"/>
              </a:rPr>
              <a:t>luve</a:t>
            </a:r>
            <a:r>
              <a:rPr lang="en-US" sz="2600" b="1" dirty="0">
                <a:latin typeface="Constantia" panose="02030602050306030303" pitchFamily="18" charset="0"/>
              </a:rPr>
              <a:t> </a:t>
            </a:r>
            <a:r>
              <a:rPr lang="en-US" sz="2600" b="1" dirty="0" err="1">
                <a:latin typeface="Constantia" panose="02030602050306030303" pitchFamily="18" charset="0"/>
              </a:rPr>
              <a:t>ni</a:t>
            </a:r>
            <a:r>
              <a:rPr lang="en-US" sz="2600" b="1" dirty="0">
                <a:latin typeface="Constantia" panose="02030602050306030303" pitchFamily="18" charset="0"/>
              </a:rPr>
              <a:t> </a:t>
            </a:r>
            <a:r>
              <a:rPr lang="en-US" sz="2600" b="1" dirty="0" err="1">
                <a:latin typeface="Constantia" panose="02030602050306030303" pitchFamily="18" charset="0"/>
              </a:rPr>
              <a:t>tamata</a:t>
            </a:r>
            <a:r>
              <a:rPr lang="en-US" sz="2600" b="1" dirty="0">
                <a:latin typeface="Constantia" panose="02030602050306030303" pitchFamily="18" charset="0"/>
              </a:rPr>
              <a:t>.” O </a:t>
            </a:r>
            <a:r>
              <a:rPr lang="en-US" sz="2600" b="1" dirty="0" err="1">
                <a:latin typeface="Constantia" panose="02030602050306030303" pitchFamily="18" charset="0"/>
              </a:rPr>
              <a:t>ira</a:t>
            </a:r>
            <a:r>
              <a:rPr lang="en-US" sz="2600" b="1" dirty="0">
                <a:latin typeface="Constantia" panose="02030602050306030303" pitchFamily="18" charset="0"/>
              </a:rPr>
              <a:t> ka </a:t>
            </a:r>
            <a:r>
              <a:rPr lang="en-US" sz="2600" b="1" dirty="0" err="1">
                <a:latin typeface="Constantia" panose="02030602050306030303" pitchFamily="18" charset="0"/>
              </a:rPr>
              <a:t>vakararavi</a:t>
            </a:r>
            <a:r>
              <a:rPr lang="en-US" sz="2600" b="1" dirty="0">
                <a:latin typeface="Constantia" panose="02030602050306030303" pitchFamily="18" charset="0"/>
              </a:rPr>
              <a:t> ki na </a:t>
            </a:r>
            <a:r>
              <a:rPr lang="en-US" sz="2600" b="1" dirty="0" err="1">
                <a:latin typeface="Constantia" panose="02030602050306030303" pitchFamily="18" charset="0"/>
              </a:rPr>
              <a:t>nona</a:t>
            </a:r>
            <a:r>
              <a:rPr lang="en-US" sz="2600" b="1" dirty="0">
                <a:latin typeface="Constantia" panose="02030602050306030303" pitchFamily="18" charset="0"/>
              </a:rPr>
              <a:t> </a:t>
            </a:r>
            <a:r>
              <a:rPr lang="en-US" sz="2600" b="1" dirty="0" err="1">
                <a:latin typeface="Constantia" panose="02030602050306030303" pitchFamily="18" charset="0"/>
              </a:rPr>
              <a:t>loloma</a:t>
            </a:r>
            <a:r>
              <a:rPr lang="en-US" sz="2600" b="1" dirty="0">
                <a:latin typeface="Constantia" panose="02030602050306030303" pitchFamily="18" charset="0"/>
              </a:rPr>
              <a:t> levu na Kalou era na </a:t>
            </a:r>
            <a:r>
              <a:rPr lang="en-US" sz="2600" b="1" dirty="0" err="1">
                <a:latin typeface="Constantia" panose="02030602050306030303" pitchFamily="18" charset="0"/>
              </a:rPr>
              <a:t>sega</a:t>
            </a:r>
            <a:r>
              <a:rPr lang="en-US" sz="2600" b="1" dirty="0">
                <a:latin typeface="Constantia" panose="02030602050306030303" pitchFamily="18" charset="0"/>
              </a:rPr>
              <a:t> </a:t>
            </a:r>
            <a:r>
              <a:rPr lang="en-US" sz="2600" b="1" dirty="0" err="1">
                <a:latin typeface="Constantia" panose="02030602050306030303" pitchFamily="18" charset="0"/>
              </a:rPr>
              <a:t>ni</a:t>
            </a:r>
            <a:r>
              <a:rPr lang="en-US" sz="2600" b="1" dirty="0">
                <a:latin typeface="Constantia" panose="02030602050306030303" pitchFamily="18" charset="0"/>
              </a:rPr>
              <a:t> </a:t>
            </a:r>
            <a:r>
              <a:rPr lang="en-US" sz="2600" b="1" dirty="0" err="1">
                <a:latin typeface="Constantia" panose="02030602050306030303" pitchFamily="18" charset="0"/>
              </a:rPr>
              <a:t>vakawaletaka</a:t>
            </a:r>
            <a:r>
              <a:rPr lang="en-US" sz="2600" b="1" dirty="0">
                <a:latin typeface="Constantia" panose="02030602050306030303" pitchFamily="18" charset="0"/>
              </a:rPr>
              <a:t> na vei </a:t>
            </a:r>
            <a:r>
              <a:rPr lang="en-US" sz="2600" b="1" dirty="0" err="1">
                <a:latin typeface="Constantia" panose="02030602050306030303" pitchFamily="18" charset="0"/>
              </a:rPr>
              <a:t>solisoli</a:t>
            </a:r>
            <a:r>
              <a:rPr lang="en-US" sz="2600" b="1" dirty="0">
                <a:latin typeface="Constantia" panose="02030602050306030303" pitchFamily="18" charset="0"/>
              </a:rPr>
              <a:t> </a:t>
            </a:r>
            <a:r>
              <a:rPr lang="en-US" sz="2600" b="1" dirty="0" err="1">
                <a:latin typeface="Constantia" panose="02030602050306030303" pitchFamily="18" charset="0"/>
              </a:rPr>
              <a:t>lalai</a:t>
            </a:r>
            <a:r>
              <a:rPr lang="en-US" sz="2600" b="1" dirty="0">
                <a:latin typeface="Constantia" panose="02030602050306030303" pitchFamily="18" charset="0"/>
              </a:rPr>
              <a:t>, </a:t>
            </a:r>
            <a:r>
              <a:rPr lang="en-US" sz="2600" b="1" dirty="0" err="1">
                <a:latin typeface="Constantia" panose="02030602050306030303" pitchFamily="18" charset="0"/>
              </a:rPr>
              <a:t>ia</a:t>
            </a:r>
            <a:r>
              <a:rPr lang="en-US" sz="2600" b="1" dirty="0">
                <a:latin typeface="Constantia" panose="02030602050306030303" pitchFamily="18" charset="0"/>
              </a:rPr>
              <a:t> era na </a:t>
            </a:r>
            <a:r>
              <a:rPr lang="en-US" sz="2600" b="1" dirty="0" err="1">
                <a:latin typeface="Constantia" panose="02030602050306030303" pitchFamily="18" charset="0"/>
              </a:rPr>
              <a:t>vauca</a:t>
            </a:r>
            <a:r>
              <a:rPr lang="en-US" sz="2600" b="1" dirty="0">
                <a:latin typeface="Constantia" panose="02030602050306030303" pitchFamily="18" charset="0"/>
              </a:rPr>
              <a:t> na </a:t>
            </a:r>
            <a:r>
              <a:rPr lang="en-US" sz="2600" b="1" dirty="0" err="1">
                <a:latin typeface="Constantia" panose="02030602050306030303" pitchFamily="18" charset="0"/>
              </a:rPr>
              <a:t>ivau</a:t>
            </a:r>
            <a:r>
              <a:rPr lang="en-US" sz="2600" b="1" dirty="0">
                <a:latin typeface="Constantia" panose="02030602050306030303" pitchFamily="18" charset="0"/>
              </a:rPr>
              <a:t> </a:t>
            </a:r>
            <a:r>
              <a:rPr lang="en-US" sz="2600" b="1" dirty="0" err="1">
                <a:latin typeface="Constantia" panose="02030602050306030303" pitchFamily="18" charset="0"/>
              </a:rPr>
              <a:t>ni</a:t>
            </a:r>
            <a:r>
              <a:rPr lang="en-US" sz="2600" b="1" dirty="0">
                <a:latin typeface="Constantia" panose="02030602050306030303" pitchFamily="18" charset="0"/>
              </a:rPr>
              <a:t> </a:t>
            </a:r>
            <a:r>
              <a:rPr lang="en-US" sz="2600" b="1" dirty="0" err="1">
                <a:latin typeface="Constantia" panose="02030602050306030303" pitchFamily="18" charset="0"/>
              </a:rPr>
              <a:t>reki</a:t>
            </a:r>
            <a:r>
              <a:rPr lang="en-US" sz="2600" b="1" dirty="0">
                <a:latin typeface="Constantia" panose="02030602050306030303" pitchFamily="18" charset="0"/>
              </a:rPr>
              <a:t> ka </a:t>
            </a:r>
            <a:r>
              <a:rPr lang="en-US" sz="2600" b="1" dirty="0" err="1">
                <a:latin typeface="Constantia" panose="02030602050306030303" pitchFamily="18" charset="0"/>
              </a:rPr>
              <a:t>seretaka</a:t>
            </a:r>
            <a:r>
              <a:rPr lang="en-US" sz="2600" b="1" dirty="0">
                <a:latin typeface="Constantia" panose="02030602050306030303" pitchFamily="18" charset="0"/>
              </a:rPr>
              <a:t> na Kalou mai </a:t>
            </a:r>
            <a:r>
              <a:rPr lang="en-US" sz="2600" b="1" dirty="0" err="1">
                <a:latin typeface="Constantia" panose="02030602050306030303" pitchFamily="18" charset="0"/>
              </a:rPr>
              <a:t>lomadra</a:t>
            </a:r>
            <a:r>
              <a:rPr lang="en-US" sz="2600" b="1" dirty="0">
                <a:latin typeface="Constantia" panose="02030602050306030303" pitchFamily="18" charset="0"/>
              </a:rPr>
              <a:t>. Na </a:t>
            </a:r>
            <a:r>
              <a:rPr lang="en-US" sz="2600" b="1" dirty="0" err="1">
                <a:latin typeface="Constantia" panose="02030602050306030303" pitchFamily="18" charset="0"/>
              </a:rPr>
              <a:t>kalougata</a:t>
            </a:r>
            <a:r>
              <a:rPr lang="en-US" sz="2600" b="1" dirty="0">
                <a:latin typeface="Constantia" panose="02030602050306030303" pitchFamily="18" charset="0"/>
              </a:rPr>
              <a:t> </a:t>
            </a:r>
            <a:r>
              <a:rPr lang="en-US" sz="2600" b="1" dirty="0" err="1">
                <a:latin typeface="Constantia" panose="02030602050306030303" pitchFamily="18" charset="0"/>
              </a:rPr>
              <a:t>ni</a:t>
            </a:r>
            <a:r>
              <a:rPr lang="en-US" sz="2600" b="1" dirty="0">
                <a:latin typeface="Constantia" panose="02030602050306030303" pitchFamily="18" charset="0"/>
              </a:rPr>
              <a:t> </a:t>
            </a:r>
            <a:r>
              <a:rPr lang="en-US" sz="2600" b="1" dirty="0" err="1">
                <a:latin typeface="Constantia" panose="02030602050306030303" pitchFamily="18" charset="0"/>
              </a:rPr>
              <a:t>veisiga</a:t>
            </a:r>
            <a:r>
              <a:rPr lang="en-US" sz="2600" b="1" dirty="0">
                <a:latin typeface="Constantia" panose="02030602050306030303" pitchFamily="18" charset="0"/>
              </a:rPr>
              <a:t> </a:t>
            </a:r>
            <a:r>
              <a:rPr lang="en-US" sz="2600" b="1" dirty="0" err="1">
                <a:latin typeface="Constantia" panose="02030602050306030303" pitchFamily="18" charset="0"/>
              </a:rPr>
              <a:t>eda</a:t>
            </a:r>
            <a:r>
              <a:rPr lang="en-US" sz="2600" b="1" dirty="0">
                <a:latin typeface="Constantia" panose="02030602050306030303" pitchFamily="18" charset="0"/>
              </a:rPr>
              <a:t> </a:t>
            </a:r>
            <a:r>
              <a:rPr lang="en-US" sz="2600" b="1" dirty="0" err="1">
                <a:latin typeface="Constantia" panose="02030602050306030303" pitchFamily="18" charset="0"/>
              </a:rPr>
              <a:t>rawata</a:t>
            </a:r>
            <a:r>
              <a:rPr lang="en-US" sz="2600" b="1" dirty="0">
                <a:latin typeface="Constantia" panose="02030602050306030303" pitchFamily="18" charset="0"/>
              </a:rPr>
              <a:t> mai na </a:t>
            </a:r>
            <a:r>
              <a:rPr lang="en-US" sz="2600" b="1" dirty="0" err="1">
                <a:latin typeface="Constantia" panose="02030602050306030303" pitchFamily="18" charset="0"/>
              </a:rPr>
              <a:t>liga</a:t>
            </a:r>
            <a:r>
              <a:rPr lang="en-US" sz="2600" b="1" dirty="0">
                <a:latin typeface="Constantia" panose="02030602050306030303" pitchFamily="18" charset="0"/>
              </a:rPr>
              <a:t> </a:t>
            </a:r>
            <a:r>
              <a:rPr lang="en-US" sz="2600" b="1" dirty="0" err="1">
                <a:latin typeface="Constantia" panose="02030602050306030303" pitchFamily="18" charset="0"/>
              </a:rPr>
              <a:t>ni</a:t>
            </a:r>
            <a:r>
              <a:rPr lang="en-US" sz="2600" b="1" dirty="0">
                <a:latin typeface="Constantia" panose="02030602050306030303" pitchFamily="18" charset="0"/>
              </a:rPr>
              <a:t> Kalou, ka </a:t>
            </a:r>
            <a:r>
              <a:rPr lang="en-US" sz="2600" b="1">
                <a:latin typeface="Constantia" panose="02030602050306030303" pitchFamily="18" charset="0"/>
              </a:rPr>
              <a:t>kena ulumatua</a:t>
            </a:r>
            <a:r>
              <a:rPr lang="en-US" sz="2600" b="1" dirty="0">
                <a:latin typeface="Constantia" panose="02030602050306030303" pitchFamily="18" charset="0"/>
              </a:rPr>
              <a:t> na mate </a:t>
            </a:r>
            <a:r>
              <a:rPr lang="en-US" sz="2600" b="1" dirty="0" err="1">
                <a:latin typeface="Constantia" panose="02030602050306030303" pitchFamily="18" charset="0"/>
              </a:rPr>
              <a:t>nei</a:t>
            </a:r>
            <a:r>
              <a:rPr lang="en-US" sz="2600" b="1" dirty="0">
                <a:latin typeface="Constantia" panose="02030602050306030303" pitchFamily="18" charset="0"/>
              </a:rPr>
              <a:t> Jisu me </a:t>
            </a:r>
            <a:r>
              <a:rPr lang="en-US" sz="2600" b="1" dirty="0" err="1">
                <a:latin typeface="Constantia" panose="02030602050306030303" pitchFamily="18" charset="0"/>
              </a:rPr>
              <a:t>kauta</a:t>
            </a:r>
            <a:r>
              <a:rPr lang="en-US" sz="2600" b="1" dirty="0">
                <a:latin typeface="Constantia" panose="02030602050306030303" pitchFamily="18" charset="0"/>
              </a:rPr>
              <a:t> mai na </a:t>
            </a:r>
            <a:r>
              <a:rPr lang="en-US" sz="2600" b="1" dirty="0" err="1">
                <a:latin typeface="Constantia" panose="02030602050306030303" pitchFamily="18" charset="0"/>
              </a:rPr>
              <a:t>reki</a:t>
            </a:r>
            <a:r>
              <a:rPr lang="en-US" sz="2600" b="1" dirty="0">
                <a:latin typeface="Constantia" panose="02030602050306030303" pitchFamily="18" charset="0"/>
              </a:rPr>
              <a:t> ka </a:t>
            </a:r>
            <a:r>
              <a:rPr lang="en-US" sz="2600" b="1" dirty="0" err="1">
                <a:latin typeface="Constantia" panose="02030602050306030303" pitchFamily="18" charset="0"/>
              </a:rPr>
              <a:t>vakavolekati</a:t>
            </a:r>
            <a:r>
              <a:rPr lang="en-US" sz="2600" b="1" dirty="0">
                <a:latin typeface="Constantia" panose="02030602050306030303" pitchFamily="18" charset="0"/>
              </a:rPr>
              <a:t> </a:t>
            </a:r>
            <a:r>
              <a:rPr lang="en-US" sz="2600" b="1" dirty="0" err="1">
                <a:latin typeface="Constantia" panose="02030602050306030303" pitchFamily="18" charset="0"/>
              </a:rPr>
              <a:t>lomalagi</a:t>
            </a:r>
            <a:r>
              <a:rPr lang="en-US" sz="2600" b="1" dirty="0">
                <a:latin typeface="Constantia" panose="02030602050306030303" pitchFamily="18" charset="0"/>
              </a:rPr>
              <a:t> ki vei </a:t>
            </a:r>
            <a:r>
              <a:rPr lang="en-US" sz="2600" b="1" dirty="0" err="1">
                <a:latin typeface="Constantia" panose="02030602050306030303" pitchFamily="18" charset="0"/>
              </a:rPr>
              <a:t>keda</a:t>
            </a:r>
            <a:r>
              <a:rPr lang="en-US" sz="2600" b="1" dirty="0">
                <a:latin typeface="Constantia" panose="02030602050306030303" pitchFamily="18" charset="0"/>
              </a:rPr>
              <a:t>, </a:t>
            </a:r>
            <a:r>
              <a:rPr lang="en-US" sz="2600" b="1" dirty="0" err="1">
                <a:latin typeface="Constantia" panose="02030602050306030303" pitchFamily="18" charset="0"/>
              </a:rPr>
              <a:t>sa</a:t>
            </a:r>
            <a:r>
              <a:rPr lang="en-US" sz="2600" b="1" dirty="0">
                <a:latin typeface="Constantia" panose="02030602050306030303" pitchFamily="18" charset="0"/>
              </a:rPr>
              <a:t> </a:t>
            </a:r>
            <a:r>
              <a:rPr lang="en-US" sz="2600" b="1" dirty="0" err="1">
                <a:latin typeface="Constantia" panose="02030602050306030303" pitchFamily="18" charset="0"/>
              </a:rPr>
              <a:t>dodonu</a:t>
            </a:r>
            <a:r>
              <a:rPr lang="en-US" sz="2600" b="1" dirty="0">
                <a:latin typeface="Constantia" panose="02030602050306030303" pitchFamily="18" charset="0"/>
              </a:rPr>
              <a:t> me </a:t>
            </a:r>
            <a:r>
              <a:rPr lang="en-US" sz="2600" b="1" dirty="0" err="1">
                <a:latin typeface="Constantia" panose="02030602050306030303" pitchFamily="18" charset="0"/>
              </a:rPr>
              <a:t>vakavurea</a:t>
            </a:r>
            <a:r>
              <a:rPr lang="en-US" sz="2600" b="1" dirty="0">
                <a:latin typeface="Constantia" panose="02030602050306030303" pitchFamily="18" charset="0"/>
              </a:rPr>
              <a:t> </a:t>
            </a:r>
            <a:r>
              <a:rPr lang="en-US" sz="2600" b="1" dirty="0" err="1">
                <a:latin typeface="Constantia" panose="02030602050306030303" pitchFamily="18" charset="0"/>
              </a:rPr>
              <a:t>noda</a:t>
            </a:r>
            <a:r>
              <a:rPr lang="en-US" sz="2600" b="1" dirty="0">
                <a:latin typeface="Constantia" panose="02030602050306030303" pitchFamily="18" charset="0"/>
              </a:rPr>
              <a:t> </a:t>
            </a:r>
            <a:r>
              <a:rPr lang="en-US" sz="2600" b="1" dirty="0" err="1">
                <a:latin typeface="Constantia" panose="02030602050306030303" pitchFamily="18" charset="0"/>
              </a:rPr>
              <a:t>vakavinavinaka</a:t>
            </a:r>
            <a:r>
              <a:rPr lang="en-US" sz="2600" b="1" dirty="0">
                <a:latin typeface="Constantia" panose="02030602050306030303" pitchFamily="18" charset="0"/>
              </a:rPr>
              <a:t> ena </a:t>
            </a:r>
            <a:r>
              <a:rPr lang="en-US" sz="2600" b="1" dirty="0" err="1">
                <a:latin typeface="Constantia" panose="02030602050306030303" pitchFamily="18" charset="0"/>
              </a:rPr>
              <a:t>veigauna</a:t>
            </a:r>
            <a:r>
              <a:rPr lang="en" sz="2600" b="1" dirty="0">
                <a:latin typeface="Constantia" panose="02030602050306030303" pitchFamily="18" charset="0"/>
              </a:rPr>
              <a:t>.”</a:t>
            </a:r>
          </a:p>
        </p:txBody>
      </p:sp>
      <p:sp>
        <p:nvSpPr>
          <p:cNvPr id="4" name="CuadroTexto 3">
            <a:extLst>
              <a:ext uri="{FF2B5EF4-FFF2-40B4-BE49-F238E27FC236}">
                <a16:creationId xmlns:a16="http://schemas.microsoft.com/office/drawing/2014/main" id="{7E93CBD3-B429-FE2C-6536-6A94EC990C19}"/>
              </a:ext>
            </a:extLst>
          </p:cNvPr>
          <p:cNvSpPr txBox="1"/>
          <p:nvPr/>
        </p:nvSpPr>
        <p:spPr>
          <a:xfrm>
            <a:off x="7640861" y="5598618"/>
            <a:ext cx="3776034" cy="338554"/>
          </a:xfrm>
          <a:prstGeom prst="rect">
            <a:avLst/>
          </a:prstGeom>
          <a:noFill/>
        </p:spPr>
        <p:txBody>
          <a:bodyPr wrap="none" rtlCol="0">
            <a:spAutoFit/>
          </a:bodyPr>
          <a:lstStyle/>
          <a:p>
            <a:pPr algn="r"/>
            <a:r>
              <a:rPr lang="en" sz="1600" b="1" dirty="0"/>
              <a:t>EGW (Conflict and Courage, March 28)</a:t>
            </a:r>
          </a:p>
        </p:txBody>
      </p:sp>
    </p:spTree>
    <p:extLst>
      <p:ext uri="{BB962C8B-B14F-4D97-AF65-F5344CB8AC3E}">
        <p14:creationId xmlns:p14="http://schemas.microsoft.com/office/powerpoint/2010/main" val="1874366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Un dibujo de un grupo de personas en una playa&#10;&#10;El contenido generado por IA puede ser incorrecto.">
            <a:extLst>
              <a:ext uri="{FF2B5EF4-FFF2-40B4-BE49-F238E27FC236}">
                <a16:creationId xmlns:a16="http://schemas.microsoft.com/office/drawing/2014/main" id="{16C4B561-53AE-8A86-6C7D-7F931AE261C2}"/>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E3903ECB-7DE1-FC84-F0F2-D00206D9F053}"/>
              </a:ext>
            </a:extLst>
          </p:cNvPr>
          <p:cNvSpPr txBox="1"/>
          <p:nvPr/>
        </p:nvSpPr>
        <p:spPr>
          <a:xfrm>
            <a:off x="1" y="99017"/>
            <a:ext cx="10913164" cy="193899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rPr>
              <a:t>“A </a:t>
            </a:r>
            <a:r>
              <a:rPr kumimoji="0" lang="es-ES" sz="2400" b="1" i="0" u="none" strike="noStrike" kern="1200" cap="none" spc="0" normalizeH="0" baseline="0" noProof="0" dirty="0" err="1">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rPr>
              <a:t>sa</a:t>
            </a:r>
            <a:r>
              <a:rPr kumimoji="0" lang="es-ES" sz="2400" b="1" i="0" u="none" strike="noStrike" kern="1200" cap="none" spc="0" normalizeH="0" baseline="0" noProof="0" dirty="0">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s-ES" sz="2400" b="1" i="0" u="none" strike="noStrike" kern="1200" cap="none" spc="0" normalizeH="0" baseline="0" noProof="0" dirty="0" err="1">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rPr>
              <a:t>kaya</a:t>
            </a:r>
            <a:r>
              <a:rPr kumimoji="0" lang="es-ES" sz="2400" b="1" i="0" u="none" strike="noStrike" kern="1200" cap="none" spc="0" normalizeH="0" baseline="0" noProof="0" dirty="0">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s-ES" sz="2400" b="1" i="0" u="none" strike="noStrike" kern="1200" cap="none" spc="0" normalizeH="0" baseline="0" noProof="0" dirty="0" err="1">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rPr>
              <a:t>vei</a:t>
            </a:r>
            <a:r>
              <a:rPr kumimoji="0" lang="es-ES" sz="2400" b="1" i="0" u="none" strike="noStrike" kern="1200" cap="none" spc="0" normalizeH="0" baseline="0" noProof="0" dirty="0">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rPr>
              <a:t> ira </a:t>
            </a:r>
            <a:r>
              <a:rPr lang="es-ES" sz="2400" b="1" dirty="0">
                <a:ln w="12700" cmpd="sng">
                  <a:noFill/>
                  <a:prstDash val="solid"/>
                </a:ln>
                <a:solidFill>
                  <a:srgbClr val="F9FABE"/>
                </a:solidFill>
                <a:effectLst>
                  <a:glow rad="76200">
                    <a:srgbClr val="1C3054"/>
                  </a:glow>
                  <a:outerShdw blurRad="38100" dist="38100" dir="2700000" algn="tl">
                    <a:srgbClr val="000000">
                      <a:alpha val="43137"/>
                    </a:srgbClr>
                  </a:outerShdw>
                </a:effectLst>
                <a:latin typeface="Comic Sans MS" panose="030F0702030302020204" pitchFamily="66" charset="0"/>
              </a:rPr>
              <a:t>n</a:t>
            </a:r>
            <a:r>
              <a:rPr kumimoji="0" lang="es-ES" sz="2400" b="1" i="0" u="none" strike="noStrike" kern="1200" cap="none" spc="0" normalizeH="0" baseline="0" noProof="0" dirty="0">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rPr>
              <a:t>a </a:t>
            </a:r>
            <a:r>
              <a:rPr kumimoji="0" lang="es-ES" sz="2400" b="1" i="0" u="none" strike="noStrike" kern="1200" cap="none" spc="0" normalizeH="0" baseline="0" noProof="0" dirty="0" err="1">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rPr>
              <a:t>tamata</a:t>
            </a:r>
            <a:r>
              <a:rPr kumimoji="0" lang="es-ES" sz="2400" b="1" i="0" u="none" strike="noStrike" kern="1200" cap="none" spc="0" normalizeH="0" baseline="0" noProof="0" dirty="0">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s-ES" sz="2400" b="1" i="0" u="none" strike="noStrike" kern="1200" cap="none" spc="0" normalizeH="0" baseline="0" noProof="0" dirty="0" err="1">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rPr>
              <a:t>ko</a:t>
            </a:r>
            <a:r>
              <a:rPr kumimoji="0" lang="es-ES" sz="2400" b="1" i="0" u="none" strike="noStrike" kern="1200" cap="none" spc="0" normalizeH="0" baseline="0" noProof="0" dirty="0">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s-ES" sz="2400" b="1" i="0" u="none" strike="noStrike" kern="1200" cap="none" spc="0" normalizeH="0" baseline="0" noProof="0" dirty="0" err="1">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rPr>
              <a:t>Mosese</a:t>
            </a:r>
            <a:r>
              <a:rPr kumimoji="0" lang="es-ES" sz="2400" b="1" i="0" u="none" strike="noStrike" kern="1200" cap="none" spc="0" normalizeH="0" baseline="0" noProof="0" dirty="0">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rPr>
              <a:t>, Mo ni </a:t>
            </a:r>
            <a:r>
              <a:rPr kumimoji="0" lang="es-ES" sz="2400" b="1" i="0" u="none" strike="noStrike" kern="1200" cap="none" spc="0" normalizeH="0" baseline="0" noProof="0" dirty="0" err="1">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rPr>
              <a:t>kakua</a:t>
            </a:r>
            <a:r>
              <a:rPr kumimoji="0" lang="es-ES" sz="2400" b="1" i="0" u="none" strike="noStrike" kern="1200" cap="none" spc="0" normalizeH="0" baseline="0" noProof="0" dirty="0">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rPr>
              <a:t> ni </a:t>
            </a:r>
            <a:r>
              <a:rPr kumimoji="0" lang="es-ES" sz="2400" b="1" i="0" u="none" strike="noStrike" kern="1200" cap="none" spc="0" normalizeH="0" baseline="0" noProof="0" dirty="0" err="1">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rPr>
              <a:t>rere</a:t>
            </a:r>
            <a:r>
              <a:rPr kumimoji="0" lang="es-ES" sz="2400" b="1" i="0" u="none" strike="noStrike" kern="1200" cap="none" spc="0" normalizeH="0" baseline="0" noProof="0" dirty="0">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rPr>
              <a:t>, ni tu </a:t>
            </a:r>
            <a:r>
              <a:rPr kumimoji="0" lang="es-ES" sz="2400" b="1" i="0" u="none" strike="noStrike" kern="1200" cap="none" spc="0" normalizeH="0" baseline="0" noProof="0" dirty="0" err="1">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rPr>
              <a:t>vakadua</a:t>
            </a:r>
            <a:r>
              <a:rPr kumimoji="0" lang="es-ES" sz="2400" b="1" i="0" u="none" strike="noStrike" kern="1200" cap="none" spc="0" normalizeH="0" baseline="0" noProof="0" dirty="0">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s-ES" sz="2400" b="1" i="0" u="none" strike="noStrike" kern="1200" cap="none" spc="0" normalizeH="0" baseline="0" noProof="0" dirty="0" err="1">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rPr>
              <a:t>ka</a:t>
            </a:r>
            <a:r>
              <a:rPr kumimoji="0" lang="es-ES" sz="2400" b="1" i="0" u="none" strike="noStrike" kern="1200" cap="none" spc="0" normalizeH="0" baseline="0" noProof="0" dirty="0">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s-ES" sz="2400" b="1" i="0" u="none" strike="noStrike" kern="1200" cap="none" spc="0" normalizeH="0" baseline="0" noProof="0" dirty="0" err="1">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rPr>
              <a:t>raica</a:t>
            </a:r>
            <a:r>
              <a:rPr kumimoji="0" lang="es-ES" sz="2400" b="1" i="0" u="none" strike="noStrike" kern="1200" cap="none" spc="0" normalizeH="0" baseline="0" noProof="0" dirty="0">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s-ES" sz="2400" b="1" i="0" u="none" strike="noStrike" kern="1200" cap="none" spc="0" normalizeH="0" baseline="0" noProof="0" dirty="0" err="1">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rPr>
              <a:t>na</a:t>
            </a:r>
            <a:r>
              <a:rPr kumimoji="0" lang="es-ES" sz="2400" b="1" i="0" u="none" strike="noStrike" kern="1200" cap="none" spc="0" normalizeH="0" baseline="0" noProof="0" dirty="0">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s-ES" sz="2400" b="1" i="0" u="none" strike="noStrike" kern="1200" cap="none" spc="0" normalizeH="0" baseline="0" noProof="0" dirty="0" err="1">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rPr>
              <a:t>veivakabulai</a:t>
            </a:r>
            <a:r>
              <a:rPr kumimoji="0" lang="es-ES" sz="2400" b="1" i="0" u="none" strike="noStrike" kern="1200" cap="none" spc="0" normalizeH="0" baseline="0" noProof="0" dirty="0">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rPr>
              <a:t> i </a:t>
            </a:r>
            <a:r>
              <a:rPr kumimoji="0" lang="es-ES" sz="2400" b="1" i="0" u="none" strike="noStrike" kern="1200" cap="none" spc="0" normalizeH="0" baseline="0" noProof="0" dirty="0" err="1">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rPr>
              <a:t>Jiova</a:t>
            </a:r>
            <a:r>
              <a:rPr kumimoji="0" lang="es-ES" sz="2400" b="1" i="0" u="none" strike="noStrike" kern="1200" cap="none" spc="0" normalizeH="0" baseline="0" noProof="0" dirty="0">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s-ES" sz="2400" b="1" i="0" u="none" strike="noStrike" kern="1200" cap="none" spc="0" normalizeH="0" baseline="0" noProof="0" dirty="0" err="1">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rPr>
              <a:t>ena</a:t>
            </a:r>
            <a:r>
              <a:rPr kumimoji="0" lang="es-ES" sz="2400" b="1" i="0" u="none" strike="noStrike" kern="1200" cap="none" spc="0" normalizeH="0" baseline="0" noProof="0" dirty="0">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s-ES" sz="2400" b="1" i="0" u="none" strike="noStrike" kern="1200" cap="none" spc="0" normalizeH="0" baseline="0" noProof="0" dirty="0" err="1">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rPr>
              <a:t>cakava</a:t>
            </a:r>
            <a:r>
              <a:rPr kumimoji="0" lang="es-ES" sz="2400" b="1" i="0" u="none" strike="noStrike" kern="1200" cap="none" spc="0" normalizeH="0" baseline="0" noProof="0" dirty="0">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s-ES" sz="2400" b="1" i="0" u="none" strike="noStrike" kern="1200" cap="none" spc="0" normalizeH="0" baseline="0" noProof="0" dirty="0" err="1">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rPr>
              <a:t>vei</a:t>
            </a:r>
            <a:r>
              <a:rPr kumimoji="0" lang="es-ES" sz="2400" b="1" i="0" u="none" strike="noStrike" kern="1200" cap="none" spc="0" normalizeH="0" baseline="0" noProof="0" dirty="0">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s-ES" sz="2400" b="1" i="0" u="none" strike="noStrike" kern="1200" cap="none" spc="0" normalizeH="0" baseline="0" noProof="0" dirty="0" err="1">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rPr>
              <a:t>kemuni</a:t>
            </a:r>
            <a:r>
              <a:rPr kumimoji="0" lang="es-ES" sz="2400" b="1" i="0" u="none" strike="noStrike" kern="1200" cap="none" spc="0" normalizeH="0" baseline="0" noProof="0" dirty="0">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s-ES" sz="2400" b="1" i="0" u="none" strike="noStrike" kern="1200" cap="none" spc="0" normalizeH="0" baseline="0" noProof="0" dirty="0" err="1">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rPr>
              <a:t>edaidai</a:t>
            </a:r>
            <a:r>
              <a:rPr kumimoji="0" lang="es-ES" sz="2400" b="1" i="0" u="none" strike="noStrike" kern="1200" cap="none" spc="0" normalizeH="0" baseline="0" noProof="0" dirty="0">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rPr>
              <a:t>; ni </a:t>
            </a:r>
            <a:r>
              <a:rPr kumimoji="0" lang="es-ES" sz="2400" b="1" i="0" u="none" strike="noStrike" kern="1200" cap="none" spc="0" normalizeH="0" baseline="0" noProof="0" dirty="0" err="1">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rPr>
              <a:t>dou</a:t>
            </a:r>
            <a:r>
              <a:rPr kumimoji="0" lang="es-ES" sz="2400" b="1" i="0" u="none" strike="noStrike" kern="1200" cap="none" spc="0" normalizeH="0" baseline="0" noProof="0" dirty="0">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s-ES" sz="2400" b="1" i="0" u="none" strike="noStrike" kern="1200" cap="none" spc="0" normalizeH="0" baseline="0" noProof="0" dirty="0" err="1">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rPr>
              <a:t>sa</a:t>
            </a:r>
            <a:r>
              <a:rPr kumimoji="0" lang="es-ES" sz="2400" b="1" i="0" u="none" strike="noStrike" kern="1200" cap="none" spc="0" normalizeH="0" baseline="0" noProof="0" dirty="0">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s-ES" sz="2400" b="1" i="0" u="none" strike="noStrike" kern="1200" cap="none" spc="0" normalizeH="0" baseline="0" noProof="0" dirty="0" err="1">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rPr>
              <a:t>raici</a:t>
            </a:r>
            <a:r>
              <a:rPr kumimoji="0" lang="es-ES" sz="2400" b="1" i="0" u="none" strike="noStrike" kern="1200" cap="none" spc="0" normalizeH="0" baseline="0" noProof="0" dirty="0">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rPr>
              <a:t> ira </a:t>
            </a:r>
            <a:r>
              <a:rPr kumimoji="0" lang="es-ES" sz="2400" b="1" i="0" u="none" strike="noStrike" kern="1200" cap="none" spc="0" normalizeH="0" baseline="0" noProof="0" dirty="0" err="1">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rPr>
              <a:t>na</a:t>
            </a:r>
            <a:r>
              <a:rPr kumimoji="0" lang="es-ES" sz="2400" b="1" i="0" u="none" strike="noStrike" kern="1200" cap="none" spc="0" normalizeH="0" baseline="0" noProof="0" dirty="0">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s-ES" sz="2400" b="1" i="0" u="none" strike="noStrike" kern="1200" cap="none" spc="0" normalizeH="0" baseline="0" noProof="0" dirty="0" err="1">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rPr>
              <a:t>kai</a:t>
            </a:r>
            <a:r>
              <a:rPr kumimoji="0" lang="es-ES" sz="2400" b="1" i="0" u="none" strike="noStrike" kern="1200" cap="none" spc="0" normalizeH="0" baseline="0" noProof="0" dirty="0">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s-ES" sz="2400" b="1" i="0" u="none" strike="noStrike" kern="1200" cap="none" spc="0" normalizeH="0" baseline="0" noProof="0" dirty="0" err="1">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rPr>
              <a:t>Ijipita</a:t>
            </a:r>
            <a:r>
              <a:rPr kumimoji="0" lang="es-ES" sz="2400" b="1" i="0" u="none" strike="noStrike" kern="1200" cap="none" spc="0" normalizeH="0" baseline="0" noProof="0" dirty="0">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s-ES" sz="2400" b="1" i="0" u="none" strike="noStrike" kern="1200" cap="none" spc="0" normalizeH="0" baseline="0" noProof="0" dirty="0" err="1">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rPr>
              <a:t>edaidai</a:t>
            </a:r>
            <a:r>
              <a:rPr kumimoji="0" lang="es-ES" sz="2400" b="1" i="0" u="none" strike="noStrike" kern="1200" cap="none" spc="0" normalizeH="0" baseline="0" noProof="0" dirty="0">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s-ES" sz="2400" b="1" i="0" u="none" strike="noStrike" kern="1200" cap="none" spc="0" normalizeH="0" baseline="0" noProof="0" dirty="0" err="1">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rPr>
              <a:t>ia</a:t>
            </a:r>
            <a:r>
              <a:rPr kumimoji="0" lang="es-ES" sz="2400" b="1" i="0" u="none" strike="noStrike" kern="1200" cap="none" spc="0" normalizeH="0" baseline="0" noProof="0" dirty="0">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s-ES" sz="2400" b="1" i="0" u="none" strike="noStrike" kern="1200" cap="none" spc="0" normalizeH="0" baseline="0" noProof="0" dirty="0" err="1">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rPr>
              <a:t>dou</a:t>
            </a:r>
            <a:r>
              <a:rPr kumimoji="0" lang="es-ES" sz="2400" b="1" i="0" u="none" strike="noStrike" kern="1200" cap="none" spc="0" normalizeH="0" baseline="0" noProof="0" dirty="0">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s-ES" sz="2400" b="1" i="0" u="none" strike="noStrike" kern="1200" cap="none" spc="0" normalizeH="0" baseline="0" noProof="0" dirty="0" err="1">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rPr>
              <a:t>na</a:t>
            </a:r>
            <a:r>
              <a:rPr kumimoji="0" lang="es-ES" sz="2400" b="1" i="0" u="none" strike="noStrike" kern="1200" cap="none" spc="0" normalizeH="0" baseline="0" noProof="0" dirty="0">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rPr>
              <a:t> sega ni </a:t>
            </a:r>
            <a:r>
              <a:rPr kumimoji="0" lang="es-ES" sz="2400" b="1" i="0" u="none" strike="noStrike" kern="1200" cap="none" spc="0" normalizeH="0" baseline="0" noProof="0" dirty="0" err="1">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rPr>
              <a:t>raici</a:t>
            </a:r>
            <a:r>
              <a:rPr kumimoji="0" lang="es-ES" sz="2400" b="1" i="0" u="none" strike="noStrike" kern="1200" cap="none" spc="0" normalizeH="0" baseline="0" noProof="0" dirty="0">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rPr>
              <a:t> ira tale </a:t>
            </a:r>
            <a:r>
              <a:rPr kumimoji="0" lang="es-ES" sz="2400" b="1" i="0" u="none" strike="noStrike" kern="1200" cap="none" spc="0" normalizeH="0" baseline="0" noProof="0" dirty="0" err="1">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rPr>
              <a:t>ka</a:t>
            </a:r>
            <a:r>
              <a:rPr kumimoji="0" lang="es-ES" sz="2400" b="1" i="0" u="none" strike="noStrike" kern="1200" cap="none" spc="0" normalizeH="0" baseline="0" noProof="0" dirty="0">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s-ES" sz="2400" b="1" i="0" u="none" strike="noStrike" kern="1200" cap="none" spc="0" normalizeH="0" baseline="0" noProof="0" dirty="0" err="1">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rPr>
              <a:t>tawamudu</a:t>
            </a:r>
            <a:r>
              <a:rPr kumimoji="0" lang="es-ES" sz="2400" b="1" i="0" u="none" strike="noStrike" kern="1200" cap="none" spc="0" normalizeH="0" baseline="0" noProof="0" dirty="0">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s-ES" sz="2400" b="1" i="0" u="none" strike="noStrike" kern="1200" cap="none" spc="0" normalizeH="0" baseline="0" noProof="0" dirty="0" err="1">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rPr>
              <a:t>ena</a:t>
            </a:r>
            <a:r>
              <a:rPr kumimoji="0" lang="es-ES" sz="2400" b="1" i="0" u="none" strike="noStrike" kern="1200" cap="none" spc="0" normalizeH="0" baseline="0" noProof="0" dirty="0">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s-ES" sz="2400" b="1" i="0" u="none" strike="noStrike" kern="1200" cap="none" spc="0" normalizeH="0" baseline="0" noProof="0" dirty="0" err="1">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rPr>
              <a:t>vala</a:t>
            </a:r>
            <a:r>
              <a:rPr kumimoji="0" lang="es-ES" sz="2400" b="1" i="0" u="none" strike="noStrike" kern="1200" cap="none" spc="0" normalizeH="0" baseline="0" noProof="0" dirty="0">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s-ES" sz="2400" b="1" i="0" u="none" strike="noStrike" kern="1200" cap="none" spc="0" normalizeH="0" baseline="0" noProof="0" dirty="0" err="1">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rPr>
              <a:t>ena</a:t>
            </a:r>
            <a:r>
              <a:rPr kumimoji="0" lang="es-ES" sz="2400" b="1" i="0" u="none" strike="noStrike" kern="1200" cap="none" spc="0" normalizeH="0" baseline="0" noProof="0" dirty="0">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s-ES" sz="2400" b="1" i="0" u="none" strike="noStrike" kern="1200" cap="none" spc="0" normalizeH="0" baseline="0" noProof="0" dirty="0" err="1">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rPr>
              <a:t>vukumudou</a:t>
            </a:r>
            <a:r>
              <a:rPr kumimoji="0" lang="es-ES" sz="2400" b="1" i="0" u="none" strike="noStrike" kern="1200" cap="none" spc="0" normalizeH="0" baseline="0" noProof="0" dirty="0">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s-ES" sz="2400" b="1" i="0" u="none" strike="noStrike" kern="1200" cap="none" spc="0" normalizeH="0" baseline="0" noProof="0" dirty="0" err="1">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rPr>
              <a:t>ko</a:t>
            </a:r>
            <a:r>
              <a:rPr kumimoji="0" lang="es-ES" sz="2400" b="1" i="0" u="none" strike="noStrike" kern="1200" cap="none" spc="0" normalizeH="0" baseline="0" noProof="0" dirty="0">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s-ES" sz="2400" b="1" i="0" u="none" strike="noStrike" kern="1200" cap="none" spc="0" normalizeH="0" baseline="0" noProof="0" dirty="0" err="1">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rPr>
              <a:t>Jiova</a:t>
            </a:r>
            <a:r>
              <a:rPr lang="es-ES" sz="2400" b="1" dirty="0">
                <a:ln w="12700" cmpd="sng">
                  <a:noFill/>
                  <a:prstDash val="solid"/>
                </a:ln>
                <a:solidFill>
                  <a:srgbClr val="F9FABE"/>
                </a:solidFill>
                <a:effectLst>
                  <a:glow rad="76200">
                    <a:srgbClr val="1C3054"/>
                  </a:glow>
                  <a:outerShdw blurRad="38100" dist="38100" dir="2700000" algn="tl">
                    <a:srgbClr val="000000">
                      <a:alpha val="43137"/>
                    </a:srgbClr>
                  </a:outerShdw>
                </a:effectLst>
                <a:latin typeface="Comic Sans MS" panose="030F0702030302020204" pitchFamily="66" charset="0"/>
              </a:rPr>
              <a:t>, </a:t>
            </a:r>
            <a:r>
              <a:rPr lang="es-ES" sz="2400" b="1" dirty="0" err="1">
                <a:ln w="12700" cmpd="sng">
                  <a:noFill/>
                  <a:prstDash val="solid"/>
                </a:ln>
                <a:solidFill>
                  <a:srgbClr val="F9FABE"/>
                </a:solidFill>
                <a:effectLst>
                  <a:glow rad="76200">
                    <a:srgbClr val="1C3054"/>
                  </a:glow>
                  <a:outerShdw blurRad="38100" dist="38100" dir="2700000" algn="tl">
                    <a:srgbClr val="000000">
                      <a:alpha val="43137"/>
                    </a:srgbClr>
                  </a:outerShdw>
                </a:effectLst>
                <a:latin typeface="Comic Sans MS" panose="030F0702030302020204" pitchFamily="66" charset="0"/>
              </a:rPr>
              <a:t>ia</a:t>
            </a:r>
            <a:r>
              <a:rPr lang="es-ES" sz="2400" b="1" dirty="0">
                <a:ln w="12700" cmpd="sng">
                  <a:noFill/>
                  <a:prstDash val="solid"/>
                </a:ln>
                <a:solidFill>
                  <a:srgbClr val="F9FABE"/>
                </a:solidFill>
                <a:effectLst>
                  <a:glow rad="76200">
                    <a:srgbClr val="1C3054"/>
                  </a:glow>
                  <a:outerShdw blurRad="38100" dist="38100" dir="2700000" algn="tl">
                    <a:srgbClr val="000000">
                      <a:alpha val="43137"/>
                    </a:srgbClr>
                  </a:outerShdw>
                </a:effectLst>
                <a:latin typeface="Comic Sans MS" panose="030F0702030302020204" pitchFamily="66" charset="0"/>
              </a:rPr>
              <a:t> </a:t>
            </a:r>
            <a:r>
              <a:rPr lang="es-ES" sz="2400" b="1" dirty="0" err="1">
                <a:ln w="12700" cmpd="sng">
                  <a:noFill/>
                  <a:prstDash val="solid"/>
                </a:ln>
                <a:solidFill>
                  <a:srgbClr val="F9FABE"/>
                </a:solidFill>
                <a:effectLst>
                  <a:glow rad="76200">
                    <a:srgbClr val="1C3054"/>
                  </a:glow>
                  <a:outerShdw blurRad="38100" dist="38100" dir="2700000" algn="tl">
                    <a:srgbClr val="000000">
                      <a:alpha val="43137"/>
                    </a:srgbClr>
                  </a:outerShdw>
                </a:effectLst>
                <a:latin typeface="Comic Sans MS" panose="030F0702030302020204" pitchFamily="66" charset="0"/>
              </a:rPr>
              <a:t>dou</a:t>
            </a:r>
            <a:r>
              <a:rPr lang="es-ES" sz="2400" b="1" dirty="0">
                <a:ln w="12700" cmpd="sng">
                  <a:noFill/>
                  <a:prstDash val="solid"/>
                </a:ln>
                <a:solidFill>
                  <a:srgbClr val="F9FABE"/>
                </a:solidFill>
                <a:effectLst>
                  <a:glow rad="76200">
                    <a:srgbClr val="1C3054"/>
                  </a:glow>
                  <a:outerShdw blurRad="38100" dist="38100" dir="2700000" algn="tl">
                    <a:srgbClr val="000000">
                      <a:alpha val="43137"/>
                    </a:srgbClr>
                  </a:outerShdw>
                </a:effectLst>
                <a:latin typeface="Comic Sans MS" panose="030F0702030302020204" pitchFamily="66" charset="0"/>
              </a:rPr>
              <a:t> </a:t>
            </a:r>
            <a:r>
              <a:rPr lang="es-ES" sz="2400" b="1" dirty="0" err="1">
                <a:ln w="12700" cmpd="sng">
                  <a:noFill/>
                  <a:prstDash val="solid"/>
                </a:ln>
                <a:solidFill>
                  <a:srgbClr val="F9FABE"/>
                </a:solidFill>
                <a:effectLst>
                  <a:glow rad="76200">
                    <a:srgbClr val="1C3054"/>
                  </a:glow>
                  <a:outerShdw blurRad="38100" dist="38100" dir="2700000" algn="tl">
                    <a:srgbClr val="000000">
                      <a:alpha val="43137"/>
                    </a:srgbClr>
                  </a:outerShdw>
                </a:effectLst>
                <a:latin typeface="Comic Sans MS" panose="030F0702030302020204" pitchFamily="66" charset="0"/>
              </a:rPr>
              <a:t>na</a:t>
            </a:r>
            <a:r>
              <a:rPr lang="es-ES" sz="2400" b="1" dirty="0">
                <a:ln w="12700" cmpd="sng">
                  <a:noFill/>
                  <a:prstDash val="solid"/>
                </a:ln>
                <a:solidFill>
                  <a:srgbClr val="F9FABE"/>
                </a:solidFill>
                <a:effectLst>
                  <a:glow rad="76200">
                    <a:srgbClr val="1C3054"/>
                  </a:glow>
                  <a:outerShdw blurRad="38100" dist="38100" dir="2700000" algn="tl">
                    <a:srgbClr val="000000">
                      <a:alpha val="43137"/>
                    </a:srgbClr>
                  </a:outerShdw>
                </a:effectLst>
                <a:latin typeface="Comic Sans MS" panose="030F0702030302020204" pitchFamily="66" charset="0"/>
              </a:rPr>
              <a:t> </a:t>
            </a:r>
            <a:r>
              <a:rPr lang="es-ES" sz="2400" b="1" dirty="0" err="1">
                <a:ln w="12700" cmpd="sng">
                  <a:noFill/>
                  <a:prstDash val="solid"/>
                </a:ln>
                <a:solidFill>
                  <a:srgbClr val="F9FABE"/>
                </a:solidFill>
                <a:effectLst>
                  <a:glow rad="76200">
                    <a:srgbClr val="1C3054"/>
                  </a:glow>
                  <a:outerShdw blurRad="38100" dist="38100" dir="2700000" algn="tl">
                    <a:srgbClr val="000000">
                      <a:alpha val="43137"/>
                    </a:srgbClr>
                  </a:outerShdw>
                </a:effectLst>
                <a:latin typeface="Comic Sans MS" panose="030F0702030302020204" pitchFamily="66" charset="0"/>
              </a:rPr>
              <a:t>tiko</a:t>
            </a:r>
            <a:r>
              <a:rPr lang="es-ES" sz="2400" b="1" dirty="0">
                <a:ln w="12700" cmpd="sng">
                  <a:noFill/>
                  <a:prstDash val="solid"/>
                </a:ln>
                <a:solidFill>
                  <a:srgbClr val="F9FABE"/>
                </a:solidFill>
                <a:effectLst>
                  <a:glow rad="76200">
                    <a:srgbClr val="1C3054"/>
                  </a:glow>
                  <a:outerShdw blurRad="38100" dist="38100" dir="2700000" algn="tl">
                    <a:srgbClr val="000000">
                      <a:alpha val="43137"/>
                    </a:srgbClr>
                  </a:outerShdw>
                </a:effectLst>
                <a:latin typeface="Comic Sans MS" panose="030F0702030302020204" pitchFamily="66" charset="0"/>
              </a:rPr>
              <a:t> lo.</a:t>
            </a:r>
            <a:r>
              <a:rPr kumimoji="0" lang="en-US" sz="2400" b="1" i="0" u="none" strike="noStrike" kern="1200" cap="none" spc="0" normalizeH="0" baseline="0" noProof="0" dirty="0">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s-ES" sz="2400" b="1" i="0" u="none" strike="noStrike" kern="1200" cap="none" spc="0" normalizeH="0" baseline="0" noProof="0" dirty="0">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s-ES" sz="1800" b="1" i="0" u="none" strike="noStrike" kern="1200" cap="none" spc="0" normalizeH="0" baseline="0" noProof="0" dirty="0" err="1">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rPr>
              <a:t>Lako</a:t>
            </a:r>
            <a:r>
              <a:rPr kumimoji="0" lang="es-ES" sz="1800" b="1" i="0" u="none" strike="noStrike" kern="1200" cap="none" spc="0" normalizeH="0" baseline="0" noProof="0" dirty="0">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rPr>
              <a:t> Yani 14:13, 14</a:t>
            </a:r>
          </a:p>
        </p:txBody>
      </p:sp>
    </p:spTree>
    <p:extLst>
      <p:ext uri="{BB962C8B-B14F-4D97-AF65-F5344CB8AC3E}">
        <p14:creationId xmlns:p14="http://schemas.microsoft.com/office/powerpoint/2010/main" val="403586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936AAC3-4B24-CB58-81FB-79A444E68354}"/>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E6EF29AF-08BA-3EF8-DDD1-0985ECE3406C}"/>
              </a:ext>
            </a:extLst>
          </p:cNvPr>
          <p:cNvSpPr txBox="1"/>
          <p:nvPr/>
        </p:nvSpPr>
        <p:spPr>
          <a:xfrm>
            <a:off x="5204027" y="3609975"/>
            <a:ext cx="6981825" cy="3093154"/>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 sz="2000" b="1" dirty="0">
                <a:solidFill>
                  <a:srgbClr val="913031"/>
                </a:solidFill>
              </a:rPr>
              <a:t>Na </a:t>
            </a:r>
            <a:r>
              <a:rPr lang="en-US" sz="2000" b="1" dirty="0" err="1">
                <a:solidFill>
                  <a:srgbClr val="913031"/>
                </a:solidFill>
              </a:rPr>
              <a:t>i</a:t>
            </a:r>
            <a:r>
              <a:rPr lang="en" sz="2000" b="1" dirty="0">
                <a:solidFill>
                  <a:srgbClr val="913031"/>
                </a:solidFill>
              </a:rPr>
              <a:t>lakolako mai Ijipita:</a:t>
            </a:r>
          </a:p>
          <a:p>
            <a:pPr lvl="1">
              <a:spcBef>
                <a:spcPts val="600"/>
              </a:spcBef>
            </a:pPr>
            <a:r>
              <a:rPr lang="en" sz="2000" b="1" dirty="0"/>
              <a:t>Drau lako tani! (Lako Yani 12:31-36)</a:t>
            </a:r>
          </a:p>
          <a:p>
            <a:pPr lvl="1">
              <a:spcBef>
                <a:spcPts val="600"/>
              </a:spcBef>
            </a:pPr>
            <a:r>
              <a:rPr lang="en" sz="2000" b="1" dirty="0"/>
              <a:t>Vakatabui na Ulumatua (Lako Yani 13:1-16)</a:t>
            </a:r>
          </a:p>
          <a:p>
            <a:pPr>
              <a:spcBef>
                <a:spcPts val="600"/>
              </a:spcBef>
            </a:pPr>
            <a:r>
              <a:rPr lang="en" sz="2000" b="1" dirty="0">
                <a:solidFill>
                  <a:srgbClr val="6E3290"/>
                </a:solidFill>
              </a:rPr>
              <a:t>Na takosovi ni Wasa Damudamu:</a:t>
            </a:r>
          </a:p>
          <a:p>
            <a:pPr lvl="1">
              <a:spcBef>
                <a:spcPts val="600"/>
              </a:spcBef>
            </a:pPr>
            <a:r>
              <a:rPr lang="en" sz="2000" b="1" dirty="0"/>
              <a:t>Sogolati ena Lekutu (Lako Yani 13:17-14:12)</a:t>
            </a:r>
          </a:p>
          <a:p>
            <a:pPr lvl="1">
              <a:spcBef>
                <a:spcPts val="600"/>
              </a:spcBef>
            </a:pPr>
            <a:r>
              <a:rPr lang="en" sz="2000" b="1" dirty="0"/>
              <a:t>A sala e loma ni wasawasa (Lako Yani 14:13-31)</a:t>
            </a:r>
          </a:p>
          <a:p>
            <a:pPr>
              <a:spcBef>
                <a:spcPts val="600"/>
              </a:spcBef>
            </a:pPr>
            <a:r>
              <a:rPr lang="en" sz="2000" b="1" dirty="0">
                <a:solidFill>
                  <a:srgbClr val="1C6881"/>
                </a:solidFill>
              </a:rPr>
              <a:t>Na solevu:</a:t>
            </a:r>
          </a:p>
          <a:p>
            <a:pPr lvl="1">
              <a:spcBef>
                <a:spcPts val="600"/>
              </a:spcBef>
            </a:pPr>
            <a:r>
              <a:rPr lang="en" sz="2000" b="1" dirty="0"/>
              <a:t>Na sere </a:t>
            </a:r>
            <a:r>
              <a:rPr lang="en-US" sz="2000" b="1" dirty="0"/>
              <a:t>I</a:t>
            </a:r>
            <a:r>
              <a:rPr lang="en" sz="2000" b="1" dirty="0"/>
              <a:t> Mosese (Lako Yani 15:1-21)</a:t>
            </a:r>
          </a:p>
        </p:txBody>
      </p:sp>
      <p:sp>
        <p:nvSpPr>
          <p:cNvPr id="3" name="CuadroTexto 2">
            <a:extLst>
              <a:ext uri="{FF2B5EF4-FFF2-40B4-BE49-F238E27FC236}">
                <a16:creationId xmlns:a16="http://schemas.microsoft.com/office/drawing/2014/main" id="{A5040ACD-830A-D98F-D86A-90FFCC9DA0FA}"/>
              </a:ext>
            </a:extLst>
          </p:cNvPr>
          <p:cNvSpPr txBox="1"/>
          <p:nvPr/>
        </p:nvSpPr>
        <p:spPr>
          <a:xfrm>
            <a:off x="415721" y="208936"/>
            <a:ext cx="7277100" cy="1015663"/>
          </a:xfrm>
          <a:prstGeom prst="rect">
            <a:avLst/>
          </a:prstGeom>
          <a:noFill/>
        </p:spPr>
        <p:txBody>
          <a:bodyPr wrap="square" rtlCol="0">
            <a:spAutoFit/>
          </a:bodyPr>
          <a:lstStyle/>
          <a:p>
            <a:pPr>
              <a:spcBef>
                <a:spcPts val="600"/>
              </a:spcBef>
            </a:pPr>
            <a:r>
              <a:rPr lang="en" sz="2000" b="1" dirty="0"/>
              <a:t>Sa veivakasalataki na Kalou ena kena </a:t>
            </a:r>
            <a:r>
              <a:rPr lang="en-US" sz="2000" b="1" dirty="0"/>
              <a:t>I</a:t>
            </a:r>
            <a:r>
              <a:rPr lang="en" sz="2000" b="1" dirty="0"/>
              <a:t> tekivu ni </a:t>
            </a:r>
            <a:r>
              <a:rPr lang="en-US" sz="2000" b="1" dirty="0"/>
              <a:t>I</a:t>
            </a:r>
            <a:r>
              <a:rPr lang="en" sz="2000" b="1" dirty="0"/>
              <a:t> lakolako mai Ijipita ni na yaco kina na mate—se na veivakarerei me  vakamatei—na ulumatua </a:t>
            </a:r>
            <a:r>
              <a:rPr lang="en-US" sz="2000" b="1" dirty="0"/>
              <a:t>i</a:t>
            </a:r>
            <a:r>
              <a:rPr lang="en" sz="2000" b="1" dirty="0"/>
              <a:t> Fero (Lako Yani 4:22-23).</a:t>
            </a:r>
          </a:p>
        </p:txBody>
      </p:sp>
      <p:pic>
        <p:nvPicPr>
          <p:cNvPr id="5" name="Imagen 4" descr="Imagen que contiene tabla, mujer, comida, pequeño&#10;&#10;El contenido generado por IA puede ser incorrecto.">
            <a:extLst>
              <a:ext uri="{FF2B5EF4-FFF2-40B4-BE49-F238E27FC236}">
                <a16:creationId xmlns:a16="http://schemas.microsoft.com/office/drawing/2014/main" id="{EF370BF0-ADC0-04E0-121E-7F7B1D02258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7875641" y="213863"/>
            <a:ext cx="4028460" cy="3248025"/>
          </a:xfrm>
          <a:prstGeom prst="round2DiagRect">
            <a:avLst>
              <a:gd name="adj1" fmla="val 16667"/>
              <a:gd name="adj2" fmla="val 50000"/>
            </a:avLst>
          </a:prstGeom>
          <a:ln w="38100" cap="sq">
            <a:solidFill>
              <a:srgbClr val="C00000"/>
            </a:solidFill>
            <a:miter lim="800000"/>
          </a:ln>
          <a:effectLst>
            <a:outerShdw blurRad="254000" algn="tl" rotWithShape="0">
              <a:srgbClr val="000000">
                <a:alpha val="43000"/>
              </a:srgbClr>
            </a:outerShdw>
          </a:effectLst>
        </p:spPr>
      </p:pic>
      <p:pic>
        <p:nvPicPr>
          <p:cNvPr id="7" name="Imagen 6" descr="Un dibujo de una persona&#10;&#10;El contenido generado por IA puede ser incorrecto.">
            <a:extLst>
              <a:ext uri="{FF2B5EF4-FFF2-40B4-BE49-F238E27FC236}">
                <a16:creationId xmlns:a16="http://schemas.microsoft.com/office/drawing/2014/main" id="{82CBE855-5444-7176-65E4-B45D1833D55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258405" y="3776231"/>
            <a:ext cx="1924358" cy="2997302"/>
          </a:xfrm>
          <a:prstGeom prst="roundRect">
            <a:avLst>
              <a:gd name="adj" fmla="val 13875"/>
            </a:avLst>
          </a:prstGeom>
          <a:solidFill>
            <a:srgbClr val="FFFFFF"/>
          </a:solidFill>
          <a:ln w="76200" cap="sq">
            <a:solidFill>
              <a:srgbClr val="3E7E7E"/>
            </a:solidFill>
            <a:miter lim="800000"/>
          </a:ln>
          <a:effectLst/>
          <a:scene3d>
            <a:camera prst="orthographicFront"/>
            <a:lightRig rig="threePt" dir="t">
              <a:rot lat="0" lon="0" rev="2700000"/>
            </a:lightRig>
          </a:scene3d>
          <a:sp3d contourW="6350">
            <a:bevelT h="38100"/>
            <a:contourClr>
              <a:srgbClr val="C0C0C0"/>
            </a:contourClr>
          </a:sp3d>
        </p:spPr>
      </p:pic>
      <p:pic>
        <p:nvPicPr>
          <p:cNvPr id="9" name="Imagen 8">
            <a:extLst>
              <a:ext uri="{FF2B5EF4-FFF2-40B4-BE49-F238E27FC236}">
                <a16:creationId xmlns:a16="http://schemas.microsoft.com/office/drawing/2014/main" id="{EEA6C703-9F6E-BBA8-C7CA-68818C856A0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2340077" y="3776231"/>
            <a:ext cx="2143432" cy="2997302"/>
          </a:xfrm>
          <a:prstGeom prst="roundRect">
            <a:avLst>
              <a:gd name="adj" fmla="val 11965"/>
            </a:avLst>
          </a:prstGeom>
          <a:solidFill>
            <a:srgbClr val="FFFFFF"/>
          </a:solidFill>
          <a:ln w="76200" cap="sq">
            <a:solidFill>
              <a:srgbClr val="A55F47"/>
            </a:solidFill>
            <a:miter lim="800000"/>
          </a:ln>
          <a:effectLst/>
          <a:scene3d>
            <a:camera prst="orthographicFront"/>
            <a:lightRig rig="threePt" dir="t">
              <a:rot lat="0" lon="0" rev="2700000"/>
            </a:lightRig>
          </a:scene3d>
          <a:sp3d contourW="6350">
            <a:bevelT h="38100"/>
            <a:contourClr>
              <a:srgbClr val="C0C0C0"/>
            </a:contourClr>
          </a:sp3d>
        </p:spPr>
      </p:pic>
      <p:pic>
        <p:nvPicPr>
          <p:cNvPr id="14" name="Imagen 13">
            <a:extLst>
              <a:ext uri="{FF2B5EF4-FFF2-40B4-BE49-F238E27FC236}">
                <a16:creationId xmlns:a16="http://schemas.microsoft.com/office/drawing/2014/main" id="{93C195D3-19F3-B504-C922-6A81E163E4A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345017" y="4413996"/>
            <a:ext cx="286938" cy="298241"/>
          </a:xfrm>
          <a:prstGeom prst="rect">
            <a:avLst/>
          </a:prstGeom>
          <a:effectLst>
            <a:outerShdw blurRad="50800" dist="38100" dir="8100000" algn="tr" rotWithShape="0">
              <a:prstClr val="black">
                <a:alpha val="40000"/>
              </a:prstClr>
            </a:outerShdw>
          </a:effectLst>
        </p:spPr>
      </p:pic>
      <p:pic>
        <p:nvPicPr>
          <p:cNvPr id="15" name="Imagen 14">
            <a:extLst>
              <a:ext uri="{FF2B5EF4-FFF2-40B4-BE49-F238E27FC236}">
                <a16:creationId xmlns:a16="http://schemas.microsoft.com/office/drawing/2014/main" id="{74FE1C79-D685-6A44-2737-0ADAC770D82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45017" y="6321326"/>
            <a:ext cx="286938" cy="298241"/>
          </a:xfrm>
          <a:prstGeom prst="rect">
            <a:avLst/>
          </a:prstGeom>
          <a:effectLst>
            <a:outerShdw blurRad="50800" dist="38100" dir="8100000" algn="tr" rotWithShape="0">
              <a:prstClr val="black">
                <a:alpha val="40000"/>
              </a:prstClr>
            </a:outerShdw>
          </a:effectLst>
        </p:spPr>
      </p:pic>
      <p:pic>
        <p:nvPicPr>
          <p:cNvPr id="18" name="Imagen 17">
            <a:extLst>
              <a:ext uri="{FF2B5EF4-FFF2-40B4-BE49-F238E27FC236}">
                <a16:creationId xmlns:a16="http://schemas.microsoft.com/office/drawing/2014/main" id="{0E47F4F3-0498-B04A-1962-FCC68A00C6A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345017" y="5551855"/>
            <a:ext cx="286938" cy="298241"/>
          </a:xfrm>
          <a:prstGeom prst="rect">
            <a:avLst/>
          </a:prstGeom>
          <a:effectLst>
            <a:outerShdw blurRad="50800" dist="38100" dir="8100000" algn="tr" rotWithShape="0">
              <a:prstClr val="black">
                <a:alpha val="40000"/>
              </a:prstClr>
            </a:outerShdw>
          </a:effectLst>
        </p:spPr>
      </p:pic>
      <p:pic>
        <p:nvPicPr>
          <p:cNvPr id="19" name="Imagen 18" descr="Icono&#10;&#10;El contenido generado por IA puede ser incorrecto.">
            <a:extLst>
              <a:ext uri="{FF2B5EF4-FFF2-40B4-BE49-F238E27FC236}">
                <a16:creationId xmlns:a16="http://schemas.microsoft.com/office/drawing/2014/main" id="{322FB9A4-02F6-9AC6-CE54-5EAD8702564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345017" y="5175580"/>
            <a:ext cx="286938" cy="298241"/>
          </a:xfrm>
          <a:prstGeom prst="rect">
            <a:avLst/>
          </a:prstGeom>
          <a:effectLst>
            <a:outerShdw blurRad="50800" dist="38100" dir="8100000" algn="tr" rotWithShape="0">
              <a:prstClr val="black">
                <a:alpha val="40000"/>
              </a:prstClr>
            </a:outerShdw>
          </a:effectLst>
        </p:spPr>
      </p:pic>
      <p:pic>
        <p:nvPicPr>
          <p:cNvPr id="22" name="Imagen 21" descr="Imagen que contiene tabla&#10;&#10;El contenido generado por IA puede ser incorrecto.">
            <a:extLst>
              <a:ext uri="{FF2B5EF4-FFF2-40B4-BE49-F238E27FC236}">
                <a16:creationId xmlns:a16="http://schemas.microsoft.com/office/drawing/2014/main" id="{EB3B67A6-8258-295E-174E-6F5156101166}"/>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345017" y="4050678"/>
            <a:ext cx="286938" cy="298241"/>
          </a:xfrm>
          <a:prstGeom prst="rect">
            <a:avLst/>
          </a:prstGeom>
          <a:effectLst>
            <a:outerShdw blurRad="50800" dist="38100" dir="8100000" algn="tr" rotWithShape="0">
              <a:prstClr val="black">
                <a:alpha val="40000"/>
              </a:prstClr>
            </a:outerShdw>
          </a:effectLst>
        </p:spPr>
      </p:pic>
      <p:pic>
        <p:nvPicPr>
          <p:cNvPr id="27" name="Imagen 26" descr="Icono&#10;&#10;El contenido generado por IA puede ser incorrecto.">
            <a:extLst>
              <a:ext uri="{FF2B5EF4-FFF2-40B4-BE49-F238E27FC236}">
                <a16:creationId xmlns:a16="http://schemas.microsoft.com/office/drawing/2014/main" id="{99D2434C-EE10-5145-011E-108A672F025F}"/>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12746038" flipV="1">
            <a:off x="4735061" y="5943097"/>
            <a:ext cx="399662" cy="428000"/>
          </a:xfrm>
          <a:prstGeom prst="rect">
            <a:avLst/>
          </a:prstGeom>
        </p:spPr>
      </p:pic>
      <p:pic>
        <p:nvPicPr>
          <p:cNvPr id="29" name="Imagen 28" descr="Imagen que contiene Icono&#10;&#10;El contenido generado por IA puede ser incorrecto.">
            <a:extLst>
              <a:ext uri="{FF2B5EF4-FFF2-40B4-BE49-F238E27FC236}">
                <a16:creationId xmlns:a16="http://schemas.microsoft.com/office/drawing/2014/main" id="{658B5138-DF7D-5A84-9FF2-DD53BE6235B1}"/>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rot="12746038" flipV="1">
            <a:off x="4735061" y="4803533"/>
            <a:ext cx="399662" cy="428000"/>
          </a:xfrm>
          <a:prstGeom prst="rect">
            <a:avLst/>
          </a:prstGeom>
        </p:spPr>
      </p:pic>
      <p:pic>
        <p:nvPicPr>
          <p:cNvPr id="32" name="Imagen 31" descr="Icono&#10;&#10;El contenido generado por IA puede ser incorrecto.">
            <a:extLst>
              <a:ext uri="{FF2B5EF4-FFF2-40B4-BE49-F238E27FC236}">
                <a16:creationId xmlns:a16="http://schemas.microsoft.com/office/drawing/2014/main" id="{6999D684-DEB0-C685-BA3D-324C7910813F}"/>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rot="12746038" flipV="1">
            <a:off x="4735061" y="3677171"/>
            <a:ext cx="399662" cy="428000"/>
          </a:xfrm>
          <a:prstGeom prst="rect">
            <a:avLst/>
          </a:prstGeom>
        </p:spPr>
      </p:pic>
      <p:sp>
        <p:nvSpPr>
          <p:cNvPr id="6" name="CuadroTexto 5">
            <a:extLst>
              <a:ext uri="{FF2B5EF4-FFF2-40B4-BE49-F238E27FC236}">
                <a16:creationId xmlns:a16="http://schemas.microsoft.com/office/drawing/2014/main" id="{79AD9F4B-1755-717E-F50B-E3F3D5DA6E02}"/>
              </a:ext>
            </a:extLst>
          </p:cNvPr>
          <p:cNvSpPr txBox="1"/>
          <p:nvPr/>
        </p:nvSpPr>
        <p:spPr>
          <a:xfrm>
            <a:off x="415721" y="2725063"/>
            <a:ext cx="7277098" cy="1015663"/>
          </a:xfrm>
          <a:prstGeom prst="rect">
            <a:avLst/>
          </a:prstGeom>
          <a:noFill/>
        </p:spPr>
        <p:txBody>
          <a:bodyPr wrap="square">
            <a:spAutoFit/>
          </a:bodyPr>
          <a:lstStyle/>
          <a:p>
            <a:pPr>
              <a:spcBef>
                <a:spcPts val="600"/>
              </a:spcBef>
            </a:pPr>
            <a:r>
              <a:rPr lang="en" sz="2000" b="1" dirty="0"/>
              <a:t>Ni sa takosovi rawa na wasa damudamu, sa galala vakaidina mai na veivakabobulataki e Ijipita, e kacabote na sere </a:t>
            </a:r>
            <a:r>
              <a:rPr lang="en-US" sz="2000" b="1" dirty="0"/>
              <a:t>I</a:t>
            </a:r>
            <a:r>
              <a:rPr lang="en" sz="2000" b="1" dirty="0"/>
              <a:t> Isireli me vakavinavinakata na nona </a:t>
            </a:r>
            <a:r>
              <a:rPr lang="en-US" sz="2000" b="1" dirty="0"/>
              <a:t>I</a:t>
            </a:r>
            <a:r>
              <a:rPr lang="en" sz="2000" b="1" dirty="0"/>
              <a:t> Vakabula.</a:t>
            </a:r>
          </a:p>
        </p:txBody>
      </p:sp>
      <p:sp>
        <p:nvSpPr>
          <p:cNvPr id="10" name="CuadroTexto 9">
            <a:extLst>
              <a:ext uri="{FF2B5EF4-FFF2-40B4-BE49-F238E27FC236}">
                <a16:creationId xmlns:a16="http://schemas.microsoft.com/office/drawing/2014/main" id="{67B8E876-5C2F-06FE-9B5A-61E5EB3F9F83}"/>
              </a:ext>
            </a:extLst>
          </p:cNvPr>
          <p:cNvSpPr txBox="1"/>
          <p:nvPr/>
        </p:nvSpPr>
        <p:spPr>
          <a:xfrm>
            <a:off x="415720" y="1159853"/>
            <a:ext cx="7459921" cy="1631216"/>
          </a:xfrm>
          <a:prstGeom prst="rect">
            <a:avLst/>
          </a:prstGeom>
          <a:noFill/>
        </p:spPr>
        <p:txBody>
          <a:bodyPr wrap="square">
            <a:spAutoFit/>
          </a:bodyPr>
          <a:lstStyle/>
          <a:p>
            <a:pPr>
              <a:spcBef>
                <a:spcPts val="600"/>
              </a:spcBef>
            </a:pPr>
            <a:r>
              <a:rPr lang="en" sz="2000" b="1" dirty="0"/>
              <a:t>Me levei na vakamatei ni ulumatua ka me rawa ni liutaki ira tani mai Ijipita, na Kalou sa kerea me ra kitaka na ka e vakaraitaka na nodra vakabauta: na Lako Sivia. Ia, ni sa vaka me laki tavutu na sasaga, sa kena gauna me taura na </a:t>
            </a:r>
            <a:r>
              <a:rPr lang="en-US" sz="2000" b="1" dirty="0"/>
              <a:t>I</a:t>
            </a:r>
            <a:r>
              <a:rPr lang="en" sz="2000" b="1" dirty="0"/>
              <a:t> karua ni kalawa ni vakabauta: me toso ki liu</a:t>
            </a:r>
          </a:p>
        </p:txBody>
      </p:sp>
    </p:spTree>
    <p:extLst>
      <p:ext uri="{BB962C8B-B14F-4D97-AF65-F5344CB8AC3E}">
        <p14:creationId xmlns:p14="http://schemas.microsoft.com/office/powerpoint/2010/main" val="2337329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up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800" decel="100000"/>
                                        <p:tgtEl>
                                          <p:spTgt spid="7"/>
                                        </p:tgtEl>
                                      </p:cBhvr>
                                    </p:animEffect>
                                    <p:anim calcmode="lin" valueType="num">
                                      <p:cBhvr>
                                        <p:cTn id="22" dur="800" decel="100000" fill="hold"/>
                                        <p:tgtEl>
                                          <p:spTgt spid="7"/>
                                        </p:tgtEl>
                                        <p:attrNameLst>
                                          <p:attrName>style.rotation</p:attrName>
                                        </p:attrNameLst>
                                      </p:cBhvr>
                                      <p:tavLst>
                                        <p:tav tm="0">
                                          <p:val>
                                            <p:fltVal val="-90"/>
                                          </p:val>
                                        </p:tav>
                                        <p:tav tm="100000">
                                          <p:val>
                                            <p:fltVal val="0"/>
                                          </p:val>
                                        </p:tav>
                                      </p:tavLst>
                                    </p:anim>
                                    <p:anim calcmode="lin" valueType="num">
                                      <p:cBhvr>
                                        <p:cTn id="23" dur="800" decel="100000" fill="hold"/>
                                        <p:tgtEl>
                                          <p:spTgt spid="7"/>
                                        </p:tgtEl>
                                        <p:attrNameLst>
                                          <p:attrName>ppt_x</p:attrName>
                                        </p:attrNameLst>
                                      </p:cBhvr>
                                      <p:tavLst>
                                        <p:tav tm="0">
                                          <p:val>
                                            <p:strVal val="#ppt_x+0.4"/>
                                          </p:val>
                                        </p:tav>
                                        <p:tav tm="100000">
                                          <p:val>
                                            <p:strVal val="#ppt_x-0.05"/>
                                          </p:val>
                                        </p:tav>
                                      </p:tavLst>
                                    </p:anim>
                                    <p:anim calcmode="lin" valueType="num">
                                      <p:cBhvr>
                                        <p:cTn id="24" dur="800" decel="100000" fill="hold"/>
                                        <p:tgtEl>
                                          <p:spTgt spid="7"/>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par>
                                <p:cTn id="27" presetID="30"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800" decel="100000"/>
                                        <p:tgtEl>
                                          <p:spTgt spid="9"/>
                                        </p:tgtEl>
                                      </p:cBhvr>
                                    </p:animEffect>
                                    <p:anim calcmode="lin" valueType="num">
                                      <p:cBhvr>
                                        <p:cTn id="30" dur="800" decel="100000" fill="hold"/>
                                        <p:tgtEl>
                                          <p:spTgt spid="9"/>
                                        </p:tgtEl>
                                        <p:attrNameLst>
                                          <p:attrName>style.rotation</p:attrName>
                                        </p:attrNameLst>
                                      </p:cBhvr>
                                      <p:tavLst>
                                        <p:tav tm="0">
                                          <p:val>
                                            <p:fltVal val="-90"/>
                                          </p:val>
                                        </p:tav>
                                        <p:tav tm="100000">
                                          <p:val>
                                            <p:fltVal val="0"/>
                                          </p:val>
                                        </p:tav>
                                      </p:tavLst>
                                    </p:anim>
                                    <p:anim calcmode="lin" valueType="num">
                                      <p:cBhvr>
                                        <p:cTn id="31" dur="800" decel="100000" fill="hold"/>
                                        <p:tgtEl>
                                          <p:spTgt spid="9"/>
                                        </p:tgtEl>
                                        <p:attrNameLst>
                                          <p:attrName>ppt_x</p:attrName>
                                        </p:attrNameLst>
                                      </p:cBhvr>
                                      <p:tavLst>
                                        <p:tav tm="0">
                                          <p:val>
                                            <p:strVal val="#ppt_x+0.4"/>
                                          </p:val>
                                        </p:tav>
                                        <p:tav tm="100000">
                                          <p:val>
                                            <p:strVal val="#ppt_x-0.05"/>
                                          </p:val>
                                        </p:tav>
                                      </p:tavLst>
                                    </p:anim>
                                    <p:anim calcmode="lin" valueType="num">
                                      <p:cBhvr>
                                        <p:cTn id="32" dur="800" decel="100000" fill="hold"/>
                                        <p:tgtEl>
                                          <p:spTgt spid="9"/>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12" fill="hold" nodeType="click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fill="hold"/>
                                        <p:tgtEl>
                                          <p:spTgt spid="32"/>
                                        </p:tgtEl>
                                        <p:attrNameLst>
                                          <p:attrName>ppt_x</p:attrName>
                                        </p:attrNameLst>
                                      </p:cBhvr>
                                      <p:tavLst>
                                        <p:tav tm="0">
                                          <p:val>
                                            <p:strVal val="0-#ppt_w/2"/>
                                          </p:val>
                                        </p:tav>
                                        <p:tav tm="100000">
                                          <p:val>
                                            <p:strVal val="#ppt_x"/>
                                          </p:val>
                                        </p:tav>
                                      </p:tavLst>
                                    </p:anim>
                                    <p:anim calcmode="lin" valueType="num">
                                      <p:cBhvr additive="base">
                                        <p:cTn id="44" dur="500" fill="hold"/>
                                        <p:tgtEl>
                                          <p:spTgt spid="32"/>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2">
                                            <p:txEl>
                                              <p:pRg st="0" end="0"/>
                                            </p:txEl>
                                          </p:spTgt>
                                        </p:tgtEl>
                                        <p:attrNameLst>
                                          <p:attrName>style.visibility</p:attrName>
                                        </p:attrNameLst>
                                      </p:cBhvr>
                                      <p:to>
                                        <p:strVal val="visible"/>
                                      </p:to>
                                    </p:set>
                                    <p:animEffect transition="in" filter="wipe(left)">
                                      <p:cBhvr>
                                        <p:cTn id="48" dur="500"/>
                                        <p:tgtEl>
                                          <p:spTgt spid="2">
                                            <p:txEl>
                                              <p:pRg st="0" end="0"/>
                                            </p:txEl>
                                          </p:spTgt>
                                        </p:tgtEl>
                                      </p:cBhvr>
                                    </p:animEffect>
                                  </p:childTnLst>
                                </p:cTn>
                              </p:par>
                            </p:childTnLst>
                          </p:cTn>
                        </p:par>
                        <p:par>
                          <p:cTn id="49" fill="hold">
                            <p:stCondLst>
                              <p:cond delay="1000"/>
                            </p:stCondLst>
                            <p:childTnLst>
                              <p:par>
                                <p:cTn id="50" presetID="49" presetClass="entr" presetSubtype="0" decel="100000"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fltVal val="0"/>
                                          </p:val>
                                        </p:tav>
                                        <p:tav tm="100000">
                                          <p:val>
                                            <p:strVal val="#ppt_h"/>
                                          </p:val>
                                        </p:tav>
                                      </p:tavLst>
                                    </p:anim>
                                    <p:anim calcmode="lin" valueType="num">
                                      <p:cBhvr>
                                        <p:cTn id="54" dur="500" fill="hold"/>
                                        <p:tgtEl>
                                          <p:spTgt spid="22"/>
                                        </p:tgtEl>
                                        <p:attrNameLst>
                                          <p:attrName>style.rotation</p:attrName>
                                        </p:attrNameLst>
                                      </p:cBhvr>
                                      <p:tavLst>
                                        <p:tav tm="0">
                                          <p:val>
                                            <p:fltVal val="360"/>
                                          </p:val>
                                        </p:tav>
                                        <p:tav tm="100000">
                                          <p:val>
                                            <p:fltVal val="0"/>
                                          </p:val>
                                        </p:tav>
                                      </p:tavLst>
                                    </p:anim>
                                    <p:animEffect transition="in" filter="fade">
                                      <p:cBhvr>
                                        <p:cTn id="55" dur="500"/>
                                        <p:tgtEl>
                                          <p:spTgt spid="22"/>
                                        </p:tgtEl>
                                      </p:cBhvr>
                                    </p:animEffect>
                                  </p:childTnLst>
                                </p:cTn>
                              </p:par>
                            </p:childTnLst>
                          </p:cTn>
                        </p:par>
                        <p:par>
                          <p:cTn id="56" fill="hold">
                            <p:stCondLst>
                              <p:cond delay="1500"/>
                            </p:stCondLst>
                            <p:childTnLst>
                              <p:par>
                                <p:cTn id="57" presetID="22" presetClass="entr" presetSubtype="8" fill="hold" grpId="0" nodeType="afterEffect">
                                  <p:stCondLst>
                                    <p:cond delay="0"/>
                                  </p:stCondLst>
                                  <p:childTnLst>
                                    <p:set>
                                      <p:cBhvr>
                                        <p:cTn id="58" dur="1" fill="hold">
                                          <p:stCondLst>
                                            <p:cond delay="0"/>
                                          </p:stCondLst>
                                        </p:cTn>
                                        <p:tgtEl>
                                          <p:spTgt spid="2">
                                            <p:txEl>
                                              <p:pRg st="1" end="1"/>
                                            </p:txEl>
                                          </p:spTgt>
                                        </p:tgtEl>
                                        <p:attrNameLst>
                                          <p:attrName>style.visibility</p:attrName>
                                        </p:attrNameLst>
                                      </p:cBhvr>
                                      <p:to>
                                        <p:strVal val="visible"/>
                                      </p:to>
                                    </p:set>
                                    <p:animEffect transition="in" filter="wipe(left)">
                                      <p:cBhvr>
                                        <p:cTn id="59" dur="500"/>
                                        <p:tgtEl>
                                          <p:spTgt spid="2">
                                            <p:txEl>
                                              <p:pRg st="1" end="1"/>
                                            </p:txEl>
                                          </p:spTgt>
                                        </p:tgtEl>
                                      </p:cBhvr>
                                    </p:animEffect>
                                  </p:childTnLst>
                                </p:cTn>
                              </p:par>
                            </p:childTnLst>
                          </p:cTn>
                        </p:par>
                        <p:par>
                          <p:cTn id="60" fill="hold">
                            <p:stCondLst>
                              <p:cond delay="2000"/>
                            </p:stCondLst>
                            <p:childTnLst>
                              <p:par>
                                <p:cTn id="61" presetID="49" presetClass="entr" presetSubtype="0" decel="100000"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 calcmode="lin" valueType="num">
                                      <p:cBhvr>
                                        <p:cTn id="65" dur="500" fill="hold"/>
                                        <p:tgtEl>
                                          <p:spTgt spid="14"/>
                                        </p:tgtEl>
                                        <p:attrNameLst>
                                          <p:attrName>style.rotation</p:attrName>
                                        </p:attrNameLst>
                                      </p:cBhvr>
                                      <p:tavLst>
                                        <p:tav tm="0">
                                          <p:val>
                                            <p:fltVal val="360"/>
                                          </p:val>
                                        </p:tav>
                                        <p:tav tm="100000">
                                          <p:val>
                                            <p:fltVal val="0"/>
                                          </p:val>
                                        </p:tav>
                                      </p:tavLst>
                                    </p:anim>
                                    <p:animEffect transition="in" filter="fade">
                                      <p:cBhvr>
                                        <p:cTn id="66" dur="500"/>
                                        <p:tgtEl>
                                          <p:spTgt spid="14"/>
                                        </p:tgtEl>
                                      </p:cBhvr>
                                    </p:animEffect>
                                  </p:childTnLst>
                                </p:cTn>
                              </p:par>
                            </p:childTnLst>
                          </p:cTn>
                        </p:par>
                        <p:par>
                          <p:cTn id="67" fill="hold">
                            <p:stCondLst>
                              <p:cond delay="2500"/>
                            </p:stCondLst>
                            <p:childTnLst>
                              <p:par>
                                <p:cTn id="68" presetID="22" presetClass="entr" presetSubtype="8" fill="hold" grpId="0" nodeType="afterEffect">
                                  <p:stCondLst>
                                    <p:cond delay="0"/>
                                  </p:stCondLst>
                                  <p:childTnLst>
                                    <p:set>
                                      <p:cBhvr>
                                        <p:cTn id="69" dur="1" fill="hold">
                                          <p:stCondLst>
                                            <p:cond delay="0"/>
                                          </p:stCondLst>
                                        </p:cTn>
                                        <p:tgtEl>
                                          <p:spTgt spid="2">
                                            <p:txEl>
                                              <p:pRg st="2" end="2"/>
                                            </p:txEl>
                                          </p:spTgt>
                                        </p:tgtEl>
                                        <p:attrNameLst>
                                          <p:attrName>style.visibility</p:attrName>
                                        </p:attrNameLst>
                                      </p:cBhvr>
                                      <p:to>
                                        <p:strVal val="visible"/>
                                      </p:to>
                                    </p:set>
                                    <p:animEffect transition="in" filter="wipe(left)">
                                      <p:cBhvr>
                                        <p:cTn id="70" dur="500"/>
                                        <p:tgtEl>
                                          <p:spTgt spid="2">
                                            <p:txEl>
                                              <p:pRg st="2" end="2"/>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12" fill="hold" nodeType="click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additive="base">
                                        <p:cTn id="75" dur="500" fill="hold"/>
                                        <p:tgtEl>
                                          <p:spTgt spid="29"/>
                                        </p:tgtEl>
                                        <p:attrNameLst>
                                          <p:attrName>ppt_x</p:attrName>
                                        </p:attrNameLst>
                                      </p:cBhvr>
                                      <p:tavLst>
                                        <p:tav tm="0">
                                          <p:val>
                                            <p:strVal val="0-#ppt_w/2"/>
                                          </p:val>
                                        </p:tav>
                                        <p:tav tm="100000">
                                          <p:val>
                                            <p:strVal val="#ppt_x"/>
                                          </p:val>
                                        </p:tav>
                                      </p:tavLst>
                                    </p:anim>
                                    <p:anim calcmode="lin" valueType="num">
                                      <p:cBhvr additive="base">
                                        <p:cTn id="76" dur="500" fill="hold"/>
                                        <p:tgtEl>
                                          <p:spTgt spid="29"/>
                                        </p:tgtEl>
                                        <p:attrNameLst>
                                          <p:attrName>ppt_y</p:attrName>
                                        </p:attrNameLst>
                                      </p:cBhvr>
                                      <p:tavLst>
                                        <p:tav tm="0">
                                          <p:val>
                                            <p:strVal val="1+#ppt_h/2"/>
                                          </p:val>
                                        </p:tav>
                                        <p:tav tm="100000">
                                          <p:val>
                                            <p:strVal val="#ppt_y"/>
                                          </p:val>
                                        </p:tav>
                                      </p:tavLst>
                                    </p:anim>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2">
                                            <p:txEl>
                                              <p:pRg st="3" end="3"/>
                                            </p:txEl>
                                          </p:spTgt>
                                        </p:tgtEl>
                                        <p:attrNameLst>
                                          <p:attrName>style.visibility</p:attrName>
                                        </p:attrNameLst>
                                      </p:cBhvr>
                                      <p:to>
                                        <p:strVal val="visible"/>
                                      </p:to>
                                    </p:set>
                                    <p:animEffect transition="in" filter="wipe(left)">
                                      <p:cBhvr>
                                        <p:cTn id="80" dur="500"/>
                                        <p:tgtEl>
                                          <p:spTgt spid="2">
                                            <p:txEl>
                                              <p:pRg st="3" end="3"/>
                                            </p:txEl>
                                          </p:spTgt>
                                        </p:tgtEl>
                                      </p:cBhvr>
                                    </p:animEffect>
                                  </p:childTnLst>
                                </p:cTn>
                              </p:par>
                            </p:childTnLst>
                          </p:cTn>
                        </p:par>
                        <p:par>
                          <p:cTn id="81" fill="hold">
                            <p:stCondLst>
                              <p:cond delay="1000"/>
                            </p:stCondLst>
                            <p:childTnLst>
                              <p:par>
                                <p:cTn id="82" presetID="49" presetClass="entr" presetSubtype="0" decel="100000" fill="hold" nodeType="afterEffect">
                                  <p:stCondLst>
                                    <p:cond delay="0"/>
                                  </p:stCondLst>
                                  <p:childTnLst>
                                    <p:set>
                                      <p:cBhvr>
                                        <p:cTn id="83" dur="1" fill="hold">
                                          <p:stCondLst>
                                            <p:cond delay="0"/>
                                          </p:stCondLst>
                                        </p:cTn>
                                        <p:tgtEl>
                                          <p:spTgt spid="19"/>
                                        </p:tgtEl>
                                        <p:attrNameLst>
                                          <p:attrName>style.visibility</p:attrName>
                                        </p:attrNameLst>
                                      </p:cBhvr>
                                      <p:to>
                                        <p:strVal val="visible"/>
                                      </p:to>
                                    </p:set>
                                    <p:anim calcmode="lin" valueType="num">
                                      <p:cBhvr>
                                        <p:cTn id="84" dur="500" fill="hold"/>
                                        <p:tgtEl>
                                          <p:spTgt spid="19"/>
                                        </p:tgtEl>
                                        <p:attrNameLst>
                                          <p:attrName>ppt_w</p:attrName>
                                        </p:attrNameLst>
                                      </p:cBhvr>
                                      <p:tavLst>
                                        <p:tav tm="0">
                                          <p:val>
                                            <p:fltVal val="0"/>
                                          </p:val>
                                        </p:tav>
                                        <p:tav tm="100000">
                                          <p:val>
                                            <p:strVal val="#ppt_w"/>
                                          </p:val>
                                        </p:tav>
                                      </p:tavLst>
                                    </p:anim>
                                    <p:anim calcmode="lin" valueType="num">
                                      <p:cBhvr>
                                        <p:cTn id="85" dur="500" fill="hold"/>
                                        <p:tgtEl>
                                          <p:spTgt spid="19"/>
                                        </p:tgtEl>
                                        <p:attrNameLst>
                                          <p:attrName>ppt_h</p:attrName>
                                        </p:attrNameLst>
                                      </p:cBhvr>
                                      <p:tavLst>
                                        <p:tav tm="0">
                                          <p:val>
                                            <p:fltVal val="0"/>
                                          </p:val>
                                        </p:tav>
                                        <p:tav tm="100000">
                                          <p:val>
                                            <p:strVal val="#ppt_h"/>
                                          </p:val>
                                        </p:tav>
                                      </p:tavLst>
                                    </p:anim>
                                    <p:anim calcmode="lin" valueType="num">
                                      <p:cBhvr>
                                        <p:cTn id="86" dur="500" fill="hold"/>
                                        <p:tgtEl>
                                          <p:spTgt spid="19"/>
                                        </p:tgtEl>
                                        <p:attrNameLst>
                                          <p:attrName>style.rotation</p:attrName>
                                        </p:attrNameLst>
                                      </p:cBhvr>
                                      <p:tavLst>
                                        <p:tav tm="0">
                                          <p:val>
                                            <p:fltVal val="360"/>
                                          </p:val>
                                        </p:tav>
                                        <p:tav tm="100000">
                                          <p:val>
                                            <p:fltVal val="0"/>
                                          </p:val>
                                        </p:tav>
                                      </p:tavLst>
                                    </p:anim>
                                    <p:animEffect transition="in" filter="fade">
                                      <p:cBhvr>
                                        <p:cTn id="87" dur="500"/>
                                        <p:tgtEl>
                                          <p:spTgt spid="19"/>
                                        </p:tgtEl>
                                      </p:cBhvr>
                                    </p:animEffect>
                                  </p:childTnLst>
                                </p:cTn>
                              </p:par>
                            </p:childTnLst>
                          </p:cTn>
                        </p:par>
                        <p:par>
                          <p:cTn id="88" fill="hold">
                            <p:stCondLst>
                              <p:cond delay="1500"/>
                            </p:stCondLst>
                            <p:childTnLst>
                              <p:par>
                                <p:cTn id="89" presetID="22" presetClass="entr" presetSubtype="8" fill="hold" grpId="0" nodeType="afterEffect">
                                  <p:stCondLst>
                                    <p:cond delay="0"/>
                                  </p:stCondLst>
                                  <p:childTnLst>
                                    <p:set>
                                      <p:cBhvr>
                                        <p:cTn id="90" dur="1" fill="hold">
                                          <p:stCondLst>
                                            <p:cond delay="0"/>
                                          </p:stCondLst>
                                        </p:cTn>
                                        <p:tgtEl>
                                          <p:spTgt spid="2">
                                            <p:txEl>
                                              <p:pRg st="4" end="4"/>
                                            </p:txEl>
                                          </p:spTgt>
                                        </p:tgtEl>
                                        <p:attrNameLst>
                                          <p:attrName>style.visibility</p:attrName>
                                        </p:attrNameLst>
                                      </p:cBhvr>
                                      <p:to>
                                        <p:strVal val="visible"/>
                                      </p:to>
                                    </p:set>
                                    <p:animEffect transition="in" filter="wipe(left)">
                                      <p:cBhvr>
                                        <p:cTn id="91" dur="500"/>
                                        <p:tgtEl>
                                          <p:spTgt spid="2">
                                            <p:txEl>
                                              <p:pRg st="4" end="4"/>
                                            </p:txEl>
                                          </p:spTgt>
                                        </p:tgtEl>
                                      </p:cBhvr>
                                    </p:animEffect>
                                  </p:childTnLst>
                                </p:cTn>
                              </p:par>
                            </p:childTnLst>
                          </p:cTn>
                        </p:par>
                        <p:par>
                          <p:cTn id="92" fill="hold">
                            <p:stCondLst>
                              <p:cond delay="2000"/>
                            </p:stCondLst>
                            <p:childTnLst>
                              <p:par>
                                <p:cTn id="93" presetID="49" presetClass="entr" presetSubtype="0" decel="100000" fill="hold" nodeType="afterEffect">
                                  <p:stCondLst>
                                    <p:cond delay="0"/>
                                  </p:stCondLst>
                                  <p:childTnLst>
                                    <p:set>
                                      <p:cBhvr>
                                        <p:cTn id="94" dur="1" fill="hold">
                                          <p:stCondLst>
                                            <p:cond delay="0"/>
                                          </p:stCondLst>
                                        </p:cTn>
                                        <p:tgtEl>
                                          <p:spTgt spid="18"/>
                                        </p:tgtEl>
                                        <p:attrNameLst>
                                          <p:attrName>style.visibility</p:attrName>
                                        </p:attrNameLst>
                                      </p:cBhvr>
                                      <p:to>
                                        <p:strVal val="visible"/>
                                      </p:to>
                                    </p:set>
                                    <p:anim calcmode="lin" valueType="num">
                                      <p:cBhvr>
                                        <p:cTn id="95" dur="500" fill="hold"/>
                                        <p:tgtEl>
                                          <p:spTgt spid="18"/>
                                        </p:tgtEl>
                                        <p:attrNameLst>
                                          <p:attrName>ppt_w</p:attrName>
                                        </p:attrNameLst>
                                      </p:cBhvr>
                                      <p:tavLst>
                                        <p:tav tm="0">
                                          <p:val>
                                            <p:fltVal val="0"/>
                                          </p:val>
                                        </p:tav>
                                        <p:tav tm="100000">
                                          <p:val>
                                            <p:strVal val="#ppt_w"/>
                                          </p:val>
                                        </p:tav>
                                      </p:tavLst>
                                    </p:anim>
                                    <p:anim calcmode="lin" valueType="num">
                                      <p:cBhvr>
                                        <p:cTn id="96" dur="500" fill="hold"/>
                                        <p:tgtEl>
                                          <p:spTgt spid="18"/>
                                        </p:tgtEl>
                                        <p:attrNameLst>
                                          <p:attrName>ppt_h</p:attrName>
                                        </p:attrNameLst>
                                      </p:cBhvr>
                                      <p:tavLst>
                                        <p:tav tm="0">
                                          <p:val>
                                            <p:fltVal val="0"/>
                                          </p:val>
                                        </p:tav>
                                        <p:tav tm="100000">
                                          <p:val>
                                            <p:strVal val="#ppt_h"/>
                                          </p:val>
                                        </p:tav>
                                      </p:tavLst>
                                    </p:anim>
                                    <p:anim calcmode="lin" valueType="num">
                                      <p:cBhvr>
                                        <p:cTn id="97" dur="500" fill="hold"/>
                                        <p:tgtEl>
                                          <p:spTgt spid="18"/>
                                        </p:tgtEl>
                                        <p:attrNameLst>
                                          <p:attrName>style.rotation</p:attrName>
                                        </p:attrNameLst>
                                      </p:cBhvr>
                                      <p:tavLst>
                                        <p:tav tm="0">
                                          <p:val>
                                            <p:fltVal val="360"/>
                                          </p:val>
                                        </p:tav>
                                        <p:tav tm="100000">
                                          <p:val>
                                            <p:fltVal val="0"/>
                                          </p:val>
                                        </p:tav>
                                      </p:tavLst>
                                    </p:anim>
                                    <p:animEffect transition="in" filter="fade">
                                      <p:cBhvr>
                                        <p:cTn id="98" dur="500"/>
                                        <p:tgtEl>
                                          <p:spTgt spid="18"/>
                                        </p:tgtEl>
                                      </p:cBhvr>
                                    </p:animEffect>
                                  </p:childTnLst>
                                </p:cTn>
                              </p:par>
                            </p:childTnLst>
                          </p:cTn>
                        </p:par>
                        <p:par>
                          <p:cTn id="99" fill="hold">
                            <p:stCondLst>
                              <p:cond delay="2500"/>
                            </p:stCondLst>
                            <p:childTnLst>
                              <p:par>
                                <p:cTn id="100" presetID="22" presetClass="entr" presetSubtype="8" fill="hold" grpId="0" nodeType="afterEffect">
                                  <p:stCondLst>
                                    <p:cond delay="0"/>
                                  </p:stCondLst>
                                  <p:childTnLst>
                                    <p:set>
                                      <p:cBhvr>
                                        <p:cTn id="101" dur="1" fill="hold">
                                          <p:stCondLst>
                                            <p:cond delay="0"/>
                                          </p:stCondLst>
                                        </p:cTn>
                                        <p:tgtEl>
                                          <p:spTgt spid="2">
                                            <p:txEl>
                                              <p:pRg st="5" end="5"/>
                                            </p:txEl>
                                          </p:spTgt>
                                        </p:tgtEl>
                                        <p:attrNameLst>
                                          <p:attrName>style.visibility</p:attrName>
                                        </p:attrNameLst>
                                      </p:cBhvr>
                                      <p:to>
                                        <p:strVal val="visible"/>
                                      </p:to>
                                    </p:set>
                                    <p:animEffect transition="in" filter="wipe(left)">
                                      <p:cBhvr>
                                        <p:cTn id="102" dur="500"/>
                                        <p:tgtEl>
                                          <p:spTgt spid="2">
                                            <p:txEl>
                                              <p:pRg st="5" end="5"/>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2" presetClass="entr" presetSubtype="12" fill="hold" nodeType="click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additive="base">
                                        <p:cTn id="107" dur="500" fill="hold"/>
                                        <p:tgtEl>
                                          <p:spTgt spid="27"/>
                                        </p:tgtEl>
                                        <p:attrNameLst>
                                          <p:attrName>ppt_x</p:attrName>
                                        </p:attrNameLst>
                                      </p:cBhvr>
                                      <p:tavLst>
                                        <p:tav tm="0">
                                          <p:val>
                                            <p:strVal val="0-#ppt_w/2"/>
                                          </p:val>
                                        </p:tav>
                                        <p:tav tm="100000">
                                          <p:val>
                                            <p:strVal val="#ppt_x"/>
                                          </p:val>
                                        </p:tav>
                                      </p:tavLst>
                                    </p:anim>
                                    <p:anim calcmode="lin" valueType="num">
                                      <p:cBhvr additive="base">
                                        <p:cTn id="108" dur="500" fill="hold"/>
                                        <p:tgtEl>
                                          <p:spTgt spid="27"/>
                                        </p:tgtEl>
                                        <p:attrNameLst>
                                          <p:attrName>ppt_y</p:attrName>
                                        </p:attrNameLst>
                                      </p:cBhvr>
                                      <p:tavLst>
                                        <p:tav tm="0">
                                          <p:val>
                                            <p:strVal val="1+#ppt_h/2"/>
                                          </p:val>
                                        </p:tav>
                                        <p:tav tm="100000">
                                          <p:val>
                                            <p:strVal val="#ppt_y"/>
                                          </p:val>
                                        </p:tav>
                                      </p:tavLst>
                                    </p:anim>
                                  </p:childTnLst>
                                </p:cTn>
                              </p:par>
                            </p:childTnLst>
                          </p:cTn>
                        </p:par>
                        <p:par>
                          <p:cTn id="109" fill="hold">
                            <p:stCondLst>
                              <p:cond delay="500"/>
                            </p:stCondLst>
                            <p:childTnLst>
                              <p:par>
                                <p:cTn id="110" presetID="22" presetClass="entr" presetSubtype="8" fill="hold" grpId="0" nodeType="afterEffect">
                                  <p:stCondLst>
                                    <p:cond delay="0"/>
                                  </p:stCondLst>
                                  <p:childTnLst>
                                    <p:set>
                                      <p:cBhvr>
                                        <p:cTn id="111" dur="1" fill="hold">
                                          <p:stCondLst>
                                            <p:cond delay="0"/>
                                          </p:stCondLst>
                                        </p:cTn>
                                        <p:tgtEl>
                                          <p:spTgt spid="2">
                                            <p:txEl>
                                              <p:pRg st="6" end="6"/>
                                            </p:txEl>
                                          </p:spTgt>
                                        </p:tgtEl>
                                        <p:attrNameLst>
                                          <p:attrName>style.visibility</p:attrName>
                                        </p:attrNameLst>
                                      </p:cBhvr>
                                      <p:to>
                                        <p:strVal val="visible"/>
                                      </p:to>
                                    </p:set>
                                    <p:animEffect transition="in" filter="wipe(left)">
                                      <p:cBhvr>
                                        <p:cTn id="112" dur="500"/>
                                        <p:tgtEl>
                                          <p:spTgt spid="2">
                                            <p:txEl>
                                              <p:pRg st="6" end="6"/>
                                            </p:txEl>
                                          </p:spTgt>
                                        </p:tgtEl>
                                      </p:cBhvr>
                                    </p:animEffect>
                                  </p:childTnLst>
                                </p:cTn>
                              </p:par>
                            </p:childTnLst>
                          </p:cTn>
                        </p:par>
                        <p:par>
                          <p:cTn id="113" fill="hold">
                            <p:stCondLst>
                              <p:cond delay="1000"/>
                            </p:stCondLst>
                            <p:childTnLst>
                              <p:par>
                                <p:cTn id="114" presetID="49" presetClass="entr" presetSubtype="0" decel="100000" fill="hold" nodeType="afterEffect">
                                  <p:stCondLst>
                                    <p:cond delay="0"/>
                                  </p:stCondLst>
                                  <p:childTnLst>
                                    <p:set>
                                      <p:cBhvr>
                                        <p:cTn id="115" dur="1" fill="hold">
                                          <p:stCondLst>
                                            <p:cond delay="0"/>
                                          </p:stCondLst>
                                        </p:cTn>
                                        <p:tgtEl>
                                          <p:spTgt spid="15"/>
                                        </p:tgtEl>
                                        <p:attrNameLst>
                                          <p:attrName>style.visibility</p:attrName>
                                        </p:attrNameLst>
                                      </p:cBhvr>
                                      <p:to>
                                        <p:strVal val="visible"/>
                                      </p:to>
                                    </p:set>
                                    <p:anim calcmode="lin" valueType="num">
                                      <p:cBhvr>
                                        <p:cTn id="116" dur="500" fill="hold"/>
                                        <p:tgtEl>
                                          <p:spTgt spid="15"/>
                                        </p:tgtEl>
                                        <p:attrNameLst>
                                          <p:attrName>ppt_w</p:attrName>
                                        </p:attrNameLst>
                                      </p:cBhvr>
                                      <p:tavLst>
                                        <p:tav tm="0">
                                          <p:val>
                                            <p:fltVal val="0"/>
                                          </p:val>
                                        </p:tav>
                                        <p:tav tm="100000">
                                          <p:val>
                                            <p:strVal val="#ppt_w"/>
                                          </p:val>
                                        </p:tav>
                                      </p:tavLst>
                                    </p:anim>
                                    <p:anim calcmode="lin" valueType="num">
                                      <p:cBhvr>
                                        <p:cTn id="117" dur="500" fill="hold"/>
                                        <p:tgtEl>
                                          <p:spTgt spid="15"/>
                                        </p:tgtEl>
                                        <p:attrNameLst>
                                          <p:attrName>ppt_h</p:attrName>
                                        </p:attrNameLst>
                                      </p:cBhvr>
                                      <p:tavLst>
                                        <p:tav tm="0">
                                          <p:val>
                                            <p:fltVal val="0"/>
                                          </p:val>
                                        </p:tav>
                                        <p:tav tm="100000">
                                          <p:val>
                                            <p:strVal val="#ppt_h"/>
                                          </p:val>
                                        </p:tav>
                                      </p:tavLst>
                                    </p:anim>
                                    <p:anim calcmode="lin" valueType="num">
                                      <p:cBhvr>
                                        <p:cTn id="118" dur="500" fill="hold"/>
                                        <p:tgtEl>
                                          <p:spTgt spid="15"/>
                                        </p:tgtEl>
                                        <p:attrNameLst>
                                          <p:attrName>style.rotation</p:attrName>
                                        </p:attrNameLst>
                                      </p:cBhvr>
                                      <p:tavLst>
                                        <p:tav tm="0">
                                          <p:val>
                                            <p:fltVal val="360"/>
                                          </p:val>
                                        </p:tav>
                                        <p:tav tm="100000">
                                          <p:val>
                                            <p:fltVal val="0"/>
                                          </p:val>
                                        </p:tav>
                                      </p:tavLst>
                                    </p:anim>
                                    <p:animEffect transition="in" filter="fade">
                                      <p:cBhvr>
                                        <p:cTn id="119" dur="500"/>
                                        <p:tgtEl>
                                          <p:spTgt spid="15"/>
                                        </p:tgtEl>
                                      </p:cBhvr>
                                    </p:animEffect>
                                  </p:childTnLst>
                                </p:cTn>
                              </p:par>
                            </p:childTnLst>
                          </p:cTn>
                        </p:par>
                        <p:par>
                          <p:cTn id="120" fill="hold">
                            <p:stCondLst>
                              <p:cond delay="1500"/>
                            </p:stCondLst>
                            <p:childTnLst>
                              <p:par>
                                <p:cTn id="121" presetID="22" presetClass="entr" presetSubtype="8" fill="hold" grpId="0" nodeType="afterEffect">
                                  <p:stCondLst>
                                    <p:cond delay="0"/>
                                  </p:stCondLst>
                                  <p:childTnLst>
                                    <p:set>
                                      <p:cBhvr>
                                        <p:cTn id="122" dur="1" fill="hold">
                                          <p:stCondLst>
                                            <p:cond delay="0"/>
                                          </p:stCondLst>
                                        </p:cTn>
                                        <p:tgtEl>
                                          <p:spTgt spid="2">
                                            <p:txEl>
                                              <p:pRg st="7" end="7"/>
                                            </p:txEl>
                                          </p:spTgt>
                                        </p:tgtEl>
                                        <p:attrNameLst>
                                          <p:attrName>style.visibility</p:attrName>
                                        </p:attrNameLst>
                                      </p:cBhvr>
                                      <p:to>
                                        <p:strVal val="visible"/>
                                      </p:to>
                                    </p:set>
                                    <p:animEffect transition="in" filter="wipe(left)">
                                      <p:cBhvr>
                                        <p:cTn id="123"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CCAD0"/>
            </a:gs>
            <a:gs pos="55000">
              <a:srgbClr val="B08693"/>
            </a:gs>
            <a:gs pos="83000">
              <a:srgbClr val="905E6D"/>
            </a:gs>
            <a:gs pos="100000">
              <a:srgbClr val="905E6D"/>
            </a:gs>
          </a:gsLst>
          <a:lin ang="5400000" scaled="1"/>
          <a:tileRect/>
        </a:gradFill>
        <a:effectLst/>
      </p:bgPr>
    </p:bg>
    <p:spTree>
      <p:nvGrpSpPr>
        <p:cNvPr id="1" name=""/>
        <p:cNvGrpSpPr/>
        <p:nvPr/>
      </p:nvGrpSpPr>
      <p:grpSpPr>
        <a:xfrm>
          <a:off x="0" y="0"/>
          <a:ext cx="0" cy="0"/>
          <a:chOff x="0" y="0"/>
          <a:chExt cx="0" cy="0"/>
        </a:xfrm>
      </p:grpSpPr>
      <p:sp>
        <p:nvSpPr>
          <p:cNvPr id="16" name="CuadroTexto 15">
            <a:extLst>
              <a:ext uri="{FF2B5EF4-FFF2-40B4-BE49-F238E27FC236}">
                <a16:creationId xmlns:a16="http://schemas.microsoft.com/office/drawing/2014/main" id="{4B288758-4087-240F-5CFE-A8C86943966D}"/>
              </a:ext>
            </a:extLst>
          </p:cNvPr>
          <p:cNvSpPr txBox="1"/>
          <p:nvPr/>
        </p:nvSpPr>
        <p:spPr>
          <a:xfrm>
            <a:off x="8167685" y="0"/>
            <a:ext cx="3900490" cy="4154984"/>
          </a:xfrm>
          <a:prstGeom prst="rect">
            <a:avLst/>
          </a:prstGeom>
          <a:noFill/>
        </p:spPr>
        <p:txBody>
          <a:bodyPr wrap="square">
            <a:spAutoFit/>
            <a:scene3d>
              <a:camera prst="orthographicFront"/>
              <a:lightRig rig="balanced" dir="t"/>
            </a:scene3d>
            <a:sp3d extrusionH="57150" contourW="25400">
              <a:bevelT w="69850" h="38100" prst="cross"/>
              <a:contourClr>
                <a:schemeClr val="accent2"/>
              </a:contourClr>
            </a:sp3d>
          </a:bodyPr>
          <a:lstStyle/>
          <a:p>
            <a:pPr algn="ctr"/>
            <a:r>
              <a:rPr lang="es-ES" sz="6600" b="1" dirty="0">
                <a:ln w="22225">
                  <a:noFill/>
                  <a:prstDash val="solid"/>
                </a:ln>
                <a:solidFill>
                  <a:srgbClr val="FDE849"/>
                </a:solidFill>
                <a:effectLst>
                  <a:outerShdw blurRad="38100" dist="38100" dir="2700000" algn="tl">
                    <a:srgbClr val="000000">
                      <a:alpha val="43137"/>
                    </a:srgbClr>
                  </a:outerShdw>
                </a:effectLst>
              </a:rPr>
              <a:t>NA    LAKO YANI MAI IJIPITA</a:t>
            </a:r>
            <a:endParaRPr lang="en" sz="6600" b="1" dirty="0">
              <a:ln w="22225">
                <a:noFill/>
                <a:prstDash val="solid"/>
              </a:ln>
              <a:solidFill>
                <a:srgbClr val="FDE849"/>
              </a:solidFill>
              <a:effectLst>
                <a:outerShdw blurRad="38100" dist="38100" dir="2700000" algn="tl">
                  <a:srgbClr val="000000">
                    <a:alpha val="43137"/>
                  </a:srgbClr>
                </a:outerShdw>
              </a:effectLst>
            </a:endParaRPr>
          </a:p>
        </p:txBody>
      </p:sp>
      <p:grpSp>
        <p:nvGrpSpPr>
          <p:cNvPr id="22" name="Grupo 21">
            <a:extLst>
              <a:ext uri="{FF2B5EF4-FFF2-40B4-BE49-F238E27FC236}">
                <a16:creationId xmlns:a16="http://schemas.microsoft.com/office/drawing/2014/main" id="{E5FBED5C-E5B8-3108-0E13-4F7312754881}"/>
              </a:ext>
            </a:extLst>
          </p:cNvPr>
          <p:cNvGrpSpPr/>
          <p:nvPr/>
        </p:nvGrpSpPr>
        <p:grpSpPr>
          <a:xfrm>
            <a:off x="161925" y="340645"/>
            <a:ext cx="11806963" cy="6315172"/>
            <a:chOff x="161925" y="340645"/>
            <a:chExt cx="11806963" cy="6315172"/>
          </a:xfrm>
          <a:blipFill dpi="0" rotWithShape="1">
            <a:blip r:embed="rId3"/>
            <a:srcRect/>
            <a:stretch>
              <a:fillRect l="-14000" b="-7000"/>
            </a:stretch>
          </a:blipFill>
        </p:grpSpPr>
        <p:sp>
          <p:nvSpPr>
            <p:cNvPr id="3" name="Hexágono 2">
              <a:extLst>
                <a:ext uri="{FF2B5EF4-FFF2-40B4-BE49-F238E27FC236}">
                  <a16:creationId xmlns:a16="http://schemas.microsoft.com/office/drawing/2014/main" id="{C325804B-D3C1-AEA1-B701-FC0B127A0617}"/>
                </a:ext>
              </a:extLst>
            </p:cNvPr>
            <p:cNvSpPr/>
            <p:nvPr/>
          </p:nvSpPr>
          <p:spPr>
            <a:xfrm>
              <a:off x="2700337" y="1707480"/>
              <a:ext cx="2886075" cy="2295525"/>
            </a:xfrm>
            <a:prstGeom prst="hexagon">
              <a:avLst/>
            </a:prstGeom>
            <a:grpFill/>
            <a:ln>
              <a:noFill/>
            </a:ln>
            <a:scene3d>
              <a:camera prst="orthographicFront"/>
              <a:lightRig rig="threePt" dir="t"/>
            </a:scene3d>
            <a:sp3d contourW="31750">
              <a:bevelT/>
              <a:contourClr>
                <a:schemeClr val="accent2">
                  <a:lumMod val="60000"/>
                  <a:lumOff val="4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Hexágono 5">
              <a:extLst>
                <a:ext uri="{FF2B5EF4-FFF2-40B4-BE49-F238E27FC236}">
                  <a16:creationId xmlns:a16="http://schemas.microsoft.com/office/drawing/2014/main" id="{3494CCF2-60BB-2E9B-4594-A102CCBC7EA1}"/>
                </a:ext>
              </a:extLst>
            </p:cNvPr>
            <p:cNvSpPr/>
            <p:nvPr/>
          </p:nvSpPr>
          <p:spPr>
            <a:xfrm>
              <a:off x="5281611" y="2955255"/>
              <a:ext cx="2886075" cy="2295525"/>
            </a:xfrm>
            <a:prstGeom prst="hexagon">
              <a:avLst/>
            </a:prstGeom>
            <a:grpFill/>
            <a:ln>
              <a:noFill/>
            </a:ln>
            <a:scene3d>
              <a:camera prst="orthographicFront"/>
              <a:lightRig rig="threePt" dir="t"/>
            </a:scene3d>
            <a:sp3d contourW="31750">
              <a:bevelT/>
              <a:contourClr>
                <a:schemeClr val="accent2">
                  <a:lumMod val="60000"/>
                  <a:lumOff val="4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Hexágono 6">
              <a:extLst>
                <a:ext uri="{FF2B5EF4-FFF2-40B4-BE49-F238E27FC236}">
                  <a16:creationId xmlns:a16="http://schemas.microsoft.com/office/drawing/2014/main" id="{D00C06A8-7BE8-8D11-DD64-519632B6B444}"/>
                </a:ext>
              </a:extLst>
            </p:cNvPr>
            <p:cNvSpPr/>
            <p:nvPr/>
          </p:nvSpPr>
          <p:spPr>
            <a:xfrm>
              <a:off x="204787" y="459705"/>
              <a:ext cx="2886075" cy="2295525"/>
            </a:xfrm>
            <a:prstGeom prst="hexagon">
              <a:avLst/>
            </a:prstGeom>
            <a:grpFill/>
            <a:ln>
              <a:noFill/>
            </a:ln>
            <a:scene3d>
              <a:camera prst="orthographicFront"/>
              <a:lightRig rig="threePt" dir="t"/>
            </a:scene3d>
            <a:sp3d contourW="31750">
              <a:bevelT/>
              <a:contourClr>
                <a:schemeClr val="accent2">
                  <a:lumMod val="60000"/>
                  <a:lumOff val="4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Hexágono 7">
              <a:extLst>
                <a:ext uri="{FF2B5EF4-FFF2-40B4-BE49-F238E27FC236}">
                  <a16:creationId xmlns:a16="http://schemas.microsoft.com/office/drawing/2014/main" id="{082CF22A-C6E4-0FE3-CCC7-F924E8B9AA95}"/>
                </a:ext>
              </a:extLst>
            </p:cNvPr>
            <p:cNvSpPr/>
            <p:nvPr/>
          </p:nvSpPr>
          <p:spPr>
            <a:xfrm>
              <a:off x="7777161" y="4212554"/>
              <a:ext cx="2886075" cy="2295525"/>
            </a:xfrm>
            <a:prstGeom prst="hexagon">
              <a:avLst/>
            </a:prstGeom>
            <a:grpFill/>
            <a:ln>
              <a:noFill/>
            </a:ln>
            <a:scene3d>
              <a:camera prst="orthographicFront"/>
              <a:lightRig rig="threePt" dir="t"/>
            </a:scene3d>
            <a:sp3d contourW="31750">
              <a:bevelT/>
              <a:contourClr>
                <a:schemeClr val="accent2">
                  <a:lumMod val="60000"/>
                  <a:lumOff val="4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Hexágono 8">
              <a:extLst>
                <a:ext uri="{FF2B5EF4-FFF2-40B4-BE49-F238E27FC236}">
                  <a16:creationId xmlns:a16="http://schemas.microsoft.com/office/drawing/2014/main" id="{29168717-D2E1-F177-8204-6C3201821578}"/>
                </a:ext>
              </a:extLst>
            </p:cNvPr>
            <p:cNvSpPr/>
            <p:nvPr/>
          </p:nvSpPr>
          <p:spPr>
            <a:xfrm>
              <a:off x="2700337" y="4212555"/>
              <a:ext cx="2886075" cy="2295525"/>
            </a:xfrm>
            <a:prstGeom prst="hexagon">
              <a:avLst/>
            </a:prstGeom>
            <a:grpFill/>
            <a:ln>
              <a:noFill/>
            </a:ln>
            <a:scene3d>
              <a:camera prst="orthographicFront"/>
              <a:lightRig rig="threePt" dir="t"/>
            </a:scene3d>
            <a:sp3d contourW="31750">
              <a:bevelT/>
              <a:contourClr>
                <a:schemeClr val="accent2">
                  <a:lumMod val="60000"/>
                  <a:lumOff val="4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Hexágono 9">
              <a:extLst>
                <a:ext uri="{FF2B5EF4-FFF2-40B4-BE49-F238E27FC236}">
                  <a16:creationId xmlns:a16="http://schemas.microsoft.com/office/drawing/2014/main" id="{BBE0AC3D-5582-93DF-E5A8-A72B4C309C2D}"/>
                </a:ext>
              </a:extLst>
            </p:cNvPr>
            <p:cNvSpPr/>
            <p:nvPr/>
          </p:nvSpPr>
          <p:spPr>
            <a:xfrm>
              <a:off x="204787" y="2993355"/>
              <a:ext cx="2886075" cy="2295525"/>
            </a:xfrm>
            <a:prstGeom prst="hexagon">
              <a:avLst/>
            </a:prstGeom>
            <a:grpFill/>
            <a:ln>
              <a:noFill/>
            </a:ln>
            <a:scene3d>
              <a:camera prst="orthographicFront"/>
              <a:lightRig rig="threePt" dir="t"/>
            </a:scene3d>
            <a:sp3d contourW="31750">
              <a:bevelT/>
              <a:contourClr>
                <a:schemeClr val="accent2">
                  <a:lumMod val="60000"/>
                  <a:lumOff val="4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Hexágono 10">
              <a:extLst>
                <a:ext uri="{FF2B5EF4-FFF2-40B4-BE49-F238E27FC236}">
                  <a16:creationId xmlns:a16="http://schemas.microsoft.com/office/drawing/2014/main" id="{09245A0B-0465-4092-9358-38AF63CCAB01}"/>
                </a:ext>
              </a:extLst>
            </p:cNvPr>
            <p:cNvSpPr/>
            <p:nvPr/>
          </p:nvSpPr>
          <p:spPr>
            <a:xfrm>
              <a:off x="5281612" y="450180"/>
              <a:ext cx="2886075" cy="2295525"/>
            </a:xfrm>
            <a:prstGeom prst="hexagon">
              <a:avLst/>
            </a:prstGeom>
            <a:grpFill/>
            <a:ln>
              <a:noFill/>
            </a:ln>
            <a:scene3d>
              <a:camera prst="orthographicFront"/>
              <a:lightRig rig="threePt" dir="t"/>
            </a:scene3d>
            <a:sp3d contourW="31750">
              <a:bevelT/>
              <a:contourClr>
                <a:schemeClr val="accent2">
                  <a:lumMod val="60000"/>
                  <a:lumOff val="4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Hexágono 11">
              <a:extLst>
                <a:ext uri="{FF2B5EF4-FFF2-40B4-BE49-F238E27FC236}">
                  <a16:creationId xmlns:a16="http://schemas.microsoft.com/office/drawing/2014/main" id="{1192FCC6-B294-9E36-E4CC-487B6B16D1A7}"/>
                </a:ext>
              </a:extLst>
            </p:cNvPr>
            <p:cNvSpPr/>
            <p:nvPr/>
          </p:nvSpPr>
          <p:spPr>
            <a:xfrm>
              <a:off x="161925" y="5498430"/>
              <a:ext cx="2886075" cy="1147762"/>
            </a:xfrm>
            <a:custGeom>
              <a:avLst/>
              <a:gdLst>
                <a:gd name="connsiteX0" fmla="*/ 0 w 2886075"/>
                <a:gd name="connsiteY0" fmla="*/ 1147763 h 2295525"/>
                <a:gd name="connsiteX1" fmla="*/ 573881 w 2886075"/>
                <a:gd name="connsiteY1" fmla="*/ 1 h 2295525"/>
                <a:gd name="connsiteX2" fmla="*/ 2312194 w 2886075"/>
                <a:gd name="connsiteY2" fmla="*/ 1 h 2295525"/>
                <a:gd name="connsiteX3" fmla="*/ 2886075 w 2886075"/>
                <a:gd name="connsiteY3" fmla="*/ 1147763 h 2295525"/>
                <a:gd name="connsiteX4" fmla="*/ 2312194 w 2886075"/>
                <a:gd name="connsiteY4" fmla="*/ 2295524 h 2295525"/>
                <a:gd name="connsiteX5" fmla="*/ 573881 w 2886075"/>
                <a:gd name="connsiteY5" fmla="*/ 2295524 h 2295525"/>
                <a:gd name="connsiteX6" fmla="*/ 0 w 2886075"/>
                <a:gd name="connsiteY6" fmla="*/ 1147763 h 2295525"/>
                <a:gd name="connsiteX0" fmla="*/ 0 w 2886075"/>
                <a:gd name="connsiteY0" fmla="*/ 1147762 h 2295523"/>
                <a:gd name="connsiteX1" fmla="*/ 573881 w 2886075"/>
                <a:gd name="connsiteY1" fmla="*/ 0 h 2295523"/>
                <a:gd name="connsiteX2" fmla="*/ 2312194 w 2886075"/>
                <a:gd name="connsiteY2" fmla="*/ 0 h 2295523"/>
                <a:gd name="connsiteX3" fmla="*/ 2886075 w 2886075"/>
                <a:gd name="connsiteY3" fmla="*/ 1147762 h 2295523"/>
                <a:gd name="connsiteX4" fmla="*/ 2312194 w 2886075"/>
                <a:gd name="connsiteY4" fmla="*/ 2295523 h 2295523"/>
                <a:gd name="connsiteX5" fmla="*/ 679759 w 2886075"/>
                <a:gd name="connsiteY5" fmla="*/ 1159741 h 2295523"/>
                <a:gd name="connsiteX6" fmla="*/ 0 w 2886075"/>
                <a:gd name="connsiteY6" fmla="*/ 1147762 h 2295523"/>
                <a:gd name="connsiteX0" fmla="*/ 0 w 2886075"/>
                <a:gd name="connsiteY0" fmla="*/ 1147762 h 2295523"/>
                <a:gd name="connsiteX1" fmla="*/ 573881 w 2886075"/>
                <a:gd name="connsiteY1" fmla="*/ 0 h 2295523"/>
                <a:gd name="connsiteX2" fmla="*/ 2312194 w 2886075"/>
                <a:gd name="connsiteY2" fmla="*/ 0 h 2295523"/>
                <a:gd name="connsiteX3" fmla="*/ 2886075 w 2886075"/>
                <a:gd name="connsiteY3" fmla="*/ 1147762 h 2295523"/>
                <a:gd name="connsiteX4" fmla="*/ 2312194 w 2886075"/>
                <a:gd name="connsiteY4" fmla="*/ 2295523 h 2295523"/>
                <a:gd name="connsiteX5" fmla="*/ 2384662 w 2886075"/>
                <a:gd name="connsiteY5" fmla="*/ 1175686 h 2295523"/>
                <a:gd name="connsiteX6" fmla="*/ 679759 w 2886075"/>
                <a:gd name="connsiteY6" fmla="*/ 1159741 h 2295523"/>
                <a:gd name="connsiteX7" fmla="*/ 0 w 2886075"/>
                <a:gd name="connsiteY7" fmla="*/ 1147762 h 2295523"/>
                <a:gd name="connsiteX0" fmla="*/ 0 w 2886075"/>
                <a:gd name="connsiteY0" fmla="*/ 1147762 h 1217494"/>
                <a:gd name="connsiteX1" fmla="*/ 573881 w 2886075"/>
                <a:gd name="connsiteY1" fmla="*/ 0 h 1217494"/>
                <a:gd name="connsiteX2" fmla="*/ 2312194 w 2886075"/>
                <a:gd name="connsiteY2" fmla="*/ 0 h 1217494"/>
                <a:gd name="connsiteX3" fmla="*/ 2886075 w 2886075"/>
                <a:gd name="connsiteY3" fmla="*/ 1147762 h 1217494"/>
                <a:gd name="connsiteX4" fmla="*/ 2629828 w 2886075"/>
                <a:gd name="connsiteY4" fmla="*/ 1217494 h 1217494"/>
                <a:gd name="connsiteX5" fmla="*/ 2384662 w 2886075"/>
                <a:gd name="connsiteY5" fmla="*/ 1175686 h 1217494"/>
                <a:gd name="connsiteX6" fmla="*/ 679759 w 2886075"/>
                <a:gd name="connsiteY6" fmla="*/ 1159741 h 1217494"/>
                <a:gd name="connsiteX7" fmla="*/ 0 w 2886075"/>
                <a:gd name="connsiteY7" fmla="*/ 1147762 h 1217494"/>
                <a:gd name="connsiteX0" fmla="*/ 0 w 2886075"/>
                <a:gd name="connsiteY0" fmla="*/ 1147762 h 1175686"/>
                <a:gd name="connsiteX1" fmla="*/ 573881 w 2886075"/>
                <a:gd name="connsiteY1" fmla="*/ 0 h 1175686"/>
                <a:gd name="connsiteX2" fmla="*/ 2312194 w 2886075"/>
                <a:gd name="connsiteY2" fmla="*/ 0 h 1175686"/>
                <a:gd name="connsiteX3" fmla="*/ 2886075 w 2886075"/>
                <a:gd name="connsiteY3" fmla="*/ 1147762 h 1175686"/>
                <a:gd name="connsiteX4" fmla="*/ 2384662 w 2886075"/>
                <a:gd name="connsiteY4" fmla="*/ 1175686 h 1175686"/>
                <a:gd name="connsiteX5" fmla="*/ 679759 w 2886075"/>
                <a:gd name="connsiteY5" fmla="*/ 1159741 h 1175686"/>
                <a:gd name="connsiteX6" fmla="*/ 0 w 2886075"/>
                <a:gd name="connsiteY6" fmla="*/ 1147762 h 1175686"/>
                <a:gd name="connsiteX0" fmla="*/ 0 w 2886075"/>
                <a:gd name="connsiteY0" fmla="*/ 1147762 h 1159741"/>
                <a:gd name="connsiteX1" fmla="*/ 573881 w 2886075"/>
                <a:gd name="connsiteY1" fmla="*/ 0 h 1159741"/>
                <a:gd name="connsiteX2" fmla="*/ 2312194 w 2886075"/>
                <a:gd name="connsiteY2" fmla="*/ 0 h 1159741"/>
                <a:gd name="connsiteX3" fmla="*/ 2886075 w 2886075"/>
                <a:gd name="connsiteY3" fmla="*/ 1147762 h 1159741"/>
                <a:gd name="connsiteX4" fmla="*/ 679759 w 2886075"/>
                <a:gd name="connsiteY4" fmla="*/ 1159741 h 1159741"/>
                <a:gd name="connsiteX5" fmla="*/ 0 w 2886075"/>
                <a:gd name="connsiteY5" fmla="*/ 1147762 h 1159741"/>
                <a:gd name="connsiteX0" fmla="*/ 0 w 2886075"/>
                <a:gd name="connsiteY0" fmla="*/ 1147762 h 1147762"/>
                <a:gd name="connsiteX1" fmla="*/ 573881 w 2886075"/>
                <a:gd name="connsiteY1" fmla="*/ 0 h 1147762"/>
                <a:gd name="connsiteX2" fmla="*/ 2312194 w 2886075"/>
                <a:gd name="connsiteY2" fmla="*/ 0 h 1147762"/>
                <a:gd name="connsiteX3" fmla="*/ 2886075 w 2886075"/>
                <a:gd name="connsiteY3" fmla="*/ 1147762 h 1147762"/>
                <a:gd name="connsiteX4" fmla="*/ 0 w 2886075"/>
                <a:gd name="connsiteY4" fmla="*/ 1147762 h 1147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6075" h="1147762">
                  <a:moveTo>
                    <a:pt x="0" y="1147762"/>
                  </a:moveTo>
                  <a:lnTo>
                    <a:pt x="573881" y="0"/>
                  </a:lnTo>
                  <a:lnTo>
                    <a:pt x="2312194" y="0"/>
                  </a:lnTo>
                  <a:lnTo>
                    <a:pt x="2886075" y="1147762"/>
                  </a:lnTo>
                  <a:lnTo>
                    <a:pt x="0" y="1147762"/>
                  </a:lnTo>
                  <a:close/>
                </a:path>
              </a:pathLst>
            </a:custGeom>
            <a:grpFill/>
            <a:ln>
              <a:noFill/>
            </a:ln>
            <a:scene3d>
              <a:camera prst="orthographicFront"/>
              <a:lightRig rig="threePt" dir="t"/>
            </a:scene3d>
            <a:sp3d contourW="31750">
              <a:bevelT/>
              <a:contourClr>
                <a:schemeClr val="accent2">
                  <a:lumMod val="60000"/>
                  <a:lumOff val="4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4" name="Hexágono 11">
              <a:extLst>
                <a:ext uri="{FF2B5EF4-FFF2-40B4-BE49-F238E27FC236}">
                  <a16:creationId xmlns:a16="http://schemas.microsoft.com/office/drawing/2014/main" id="{582D6C85-2EEB-83ED-E6A5-CE09A68DD174}"/>
                </a:ext>
              </a:extLst>
            </p:cNvPr>
            <p:cNvSpPr/>
            <p:nvPr/>
          </p:nvSpPr>
          <p:spPr>
            <a:xfrm>
              <a:off x="5281610" y="5498430"/>
              <a:ext cx="2886075" cy="1147762"/>
            </a:xfrm>
            <a:custGeom>
              <a:avLst/>
              <a:gdLst>
                <a:gd name="connsiteX0" fmla="*/ 0 w 2886075"/>
                <a:gd name="connsiteY0" fmla="*/ 1147763 h 2295525"/>
                <a:gd name="connsiteX1" fmla="*/ 573881 w 2886075"/>
                <a:gd name="connsiteY1" fmla="*/ 1 h 2295525"/>
                <a:gd name="connsiteX2" fmla="*/ 2312194 w 2886075"/>
                <a:gd name="connsiteY2" fmla="*/ 1 h 2295525"/>
                <a:gd name="connsiteX3" fmla="*/ 2886075 w 2886075"/>
                <a:gd name="connsiteY3" fmla="*/ 1147763 h 2295525"/>
                <a:gd name="connsiteX4" fmla="*/ 2312194 w 2886075"/>
                <a:gd name="connsiteY4" fmla="*/ 2295524 h 2295525"/>
                <a:gd name="connsiteX5" fmla="*/ 573881 w 2886075"/>
                <a:gd name="connsiteY5" fmla="*/ 2295524 h 2295525"/>
                <a:gd name="connsiteX6" fmla="*/ 0 w 2886075"/>
                <a:gd name="connsiteY6" fmla="*/ 1147763 h 2295525"/>
                <a:gd name="connsiteX0" fmla="*/ 0 w 2886075"/>
                <a:gd name="connsiteY0" fmla="*/ 1147762 h 2295523"/>
                <a:gd name="connsiteX1" fmla="*/ 573881 w 2886075"/>
                <a:gd name="connsiteY1" fmla="*/ 0 h 2295523"/>
                <a:gd name="connsiteX2" fmla="*/ 2312194 w 2886075"/>
                <a:gd name="connsiteY2" fmla="*/ 0 h 2295523"/>
                <a:gd name="connsiteX3" fmla="*/ 2886075 w 2886075"/>
                <a:gd name="connsiteY3" fmla="*/ 1147762 h 2295523"/>
                <a:gd name="connsiteX4" fmla="*/ 2312194 w 2886075"/>
                <a:gd name="connsiteY4" fmla="*/ 2295523 h 2295523"/>
                <a:gd name="connsiteX5" fmla="*/ 679759 w 2886075"/>
                <a:gd name="connsiteY5" fmla="*/ 1159741 h 2295523"/>
                <a:gd name="connsiteX6" fmla="*/ 0 w 2886075"/>
                <a:gd name="connsiteY6" fmla="*/ 1147762 h 2295523"/>
                <a:gd name="connsiteX0" fmla="*/ 0 w 2886075"/>
                <a:gd name="connsiteY0" fmla="*/ 1147762 h 2295523"/>
                <a:gd name="connsiteX1" fmla="*/ 573881 w 2886075"/>
                <a:gd name="connsiteY1" fmla="*/ 0 h 2295523"/>
                <a:gd name="connsiteX2" fmla="*/ 2312194 w 2886075"/>
                <a:gd name="connsiteY2" fmla="*/ 0 h 2295523"/>
                <a:gd name="connsiteX3" fmla="*/ 2886075 w 2886075"/>
                <a:gd name="connsiteY3" fmla="*/ 1147762 h 2295523"/>
                <a:gd name="connsiteX4" fmla="*/ 2312194 w 2886075"/>
                <a:gd name="connsiteY4" fmla="*/ 2295523 h 2295523"/>
                <a:gd name="connsiteX5" fmla="*/ 2384662 w 2886075"/>
                <a:gd name="connsiteY5" fmla="*/ 1175686 h 2295523"/>
                <a:gd name="connsiteX6" fmla="*/ 679759 w 2886075"/>
                <a:gd name="connsiteY6" fmla="*/ 1159741 h 2295523"/>
                <a:gd name="connsiteX7" fmla="*/ 0 w 2886075"/>
                <a:gd name="connsiteY7" fmla="*/ 1147762 h 2295523"/>
                <a:gd name="connsiteX0" fmla="*/ 0 w 2886075"/>
                <a:gd name="connsiteY0" fmla="*/ 1147762 h 1217494"/>
                <a:gd name="connsiteX1" fmla="*/ 573881 w 2886075"/>
                <a:gd name="connsiteY1" fmla="*/ 0 h 1217494"/>
                <a:gd name="connsiteX2" fmla="*/ 2312194 w 2886075"/>
                <a:gd name="connsiteY2" fmla="*/ 0 h 1217494"/>
                <a:gd name="connsiteX3" fmla="*/ 2886075 w 2886075"/>
                <a:gd name="connsiteY3" fmla="*/ 1147762 h 1217494"/>
                <a:gd name="connsiteX4" fmla="*/ 2629828 w 2886075"/>
                <a:gd name="connsiteY4" fmla="*/ 1217494 h 1217494"/>
                <a:gd name="connsiteX5" fmla="*/ 2384662 w 2886075"/>
                <a:gd name="connsiteY5" fmla="*/ 1175686 h 1217494"/>
                <a:gd name="connsiteX6" fmla="*/ 679759 w 2886075"/>
                <a:gd name="connsiteY6" fmla="*/ 1159741 h 1217494"/>
                <a:gd name="connsiteX7" fmla="*/ 0 w 2886075"/>
                <a:gd name="connsiteY7" fmla="*/ 1147762 h 1217494"/>
                <a:gd name="connsiteX0" fmla="*/ 0 w 2886075"/>
                <a:gd name="connsiteY0" fmla="*/ 1147762 h 1175686"/>
                <a:gd name="connsiteX1" fmla="*/ 573881 w 2886075"/>
                <a:gd name="connsiteY1" fmla="*/ 0 h 1175686"/>
                <a:gd name="connsiteX2" fmla="*/ 2312194 w 2886075"/>
                <a:gd name="connsiteY2" fmla="*/ 0 h 1175686"/>
                <a:gd name="connsiteX3" fmla="*/ 2886075 w 2886075"/>
                <a:gd name="connsiteY3" fmla="*/ 1147762 h 1175686"/>
                <a:gd name="connsiteX4" fmla="*/ 2384662 w 2886075"/>
                <a:gd name="connsiteY4" fmla="*/ 1175686 h 1175686"/>
                <a:gd name="connsiteX5" fmla="*/ 679759 w 2886075"/>
                <a:gd name="connsiteY5" fmla="*/ 1159741 h 1175686"/>
                <a:gd name="connsiteX6" fmla="*/ 0 w 2886075"/>
                <a:gd name="connsiteY6" fmla="*/ 1147762 h 1175686"/>
                <a:gd name="connsiteX0" fmla="*/ 0 w 2886075"/>
                <a:gd name="connsiteY0" fmla="*/ 1147762 h 1159741"/>
                <a:gd name="connsiteX1" fmla="*/ 573881 w 2886075"/>
                <a:gd name="connsiteY1" fmla="*/ 0 h 1159741"/>
                <a:gd name="connsiteX2" fmla="*/ 2312194 w 2886075"/>
                <a:gd name="connsiteY2" fmla="*/ 0 h 1159741"/>
                <a:gd name="connsiteX3" fmla="*/ 2886075 w 2886075"/>
                <a:gd name="connsiteY3" fmla="*/ 1147762 h 1159741"/>
                <a:gd name="connsiteX4" fmla="*/ 679759 w 2886075"/>
                <a:gd name="connsiteY4" fmla="*/ 1159741 h 1159741"/>
                <a:gd name="connsiteX5" fmla="*/ 0 w 2886075"/>
                <a:gd name="connsiteY5" fmla="*/ 1147762 h 1159741"/>
                <a:gd name="connsiteX0" fmla="*/ 0 w 2886075"/>
                <a:gd name="connsiteY0" fmla="*/ 1147762 h 1147762"/>
                <a:gd name="connsiteX1" fmla="*/ 573881 w 2886075"/>
                <a:gd name="connsiteY1" fmla="*/ 0 h 1147762"/>
                <a:gd name="connsiteX2" fmla="*/ 2312194 w 2886075"/>
                <a:gd name="connsiteY2" fmla="*/ 0 h 1147762"/>
                <a:gd name="connsiteX3" fmla="*/ 2886075 w 2886075"/>
                <a:gd name="connsiteY3" fmla="*/ 1147762 h 1147762"/>
                <a:gd name="connsiteX4" fmla="*/ 0 w 2886075"/>
                <a:gd name="connsiteY4" fmla="*/ 1147762 h 1147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6075" h="1147762">
                  <a:moveTo>
                    <a:pt x="0" y="1147762"/>
                  </a:moveTo>
                  <a:lnTo>
                    <a:pt x="573881" y="0"/>
                  </a:lnTo>
                  <a:lnTo>
                    <a:pt x="2312194" y="0"/>
                  </a:lnTo>
                  <a:lnTo>
                    <a:pt x="2886075" y="1147762"/>
                  </a:lnTo>
                  <a:lnTo>
                    <a:pt x="0" y="1147762"/>
                  </a:lnTo>
                  <a:close/>
                </a:path>
              </a:pathLst>
            </a:custGeom>
            <a:grpFill/>
            <a:ln>
              <a:noFill/>
            </a:ln>
            <a:scene3d>
              <a:camera prst="orthographicFront"/>
              <a:lightRig rig="threePt" dir="t"/>
            </a:scene3d>
            <a:sp3d contourW="31750">
              <a:bevelT/>
              <a:contourClr>
                <a:schemeClr val="accent2">
                  <a:lumMod val="60000"/>
                  <a:lumOff val="4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5" name="Hexágono 14">
              <a:extLst>
                <a:ext uri="{FF2B5EF4-FFF2-40B4-BE49-F238E27FC236}">
                  <a16:creationId xmlns:a16="http://schemas.microsoft.com/office/drawing/2014/main" id="{3866FC8D-7092-73ED-5408-0E5845696E23}"/>
                </a:ext>
              </a:extLst>
            </p:cNvPr>
            <p:cNvSpPr/>
            <p:nvPr/>
          </p:nvSpPr>
          <p:spPr>
            <a:xfrm>
              <a:off x="2743200" y="340645"/>
              <a:ext cx="2886075" cy="1147761"/>
            </a:xfrm>
            <a:custGeom>
              <a:avLst/>
              <a:gdLst>
                <a:gd name="connsiteX0" fmla="*/ 0 w 2886075"/>
                <a:gd name="connsiteY0" fmla="*/ 1147763 h 2295525"/>
                <a:gd name="connsiteX1" fmla="*/ 573881 w 2886075"/>
                <a:gd name="connsiteY1" fmla="*/ 1 h 2295525"/>
                <a:gd name="connsiteX2" fmla="*/ 2312194 w 2886075"/>
                <a:gd name="connsiteY2" fmla="*/ 1 h 2295525"/>
                <a:gd name="connsiteX3" fmla="*/ 2886075 w 2886075"/>
                <a:gd name="connsiteY3" fmla="*/ 1147763 h 2295525"/>
                <a:gd name="connsiteX4" fmla="*/ 2312194 w 2886075"/>
                <a:gd name="connsiteY4" fmla="*/ 2295524 h 2295525"/>
                <a:gd name="connsiteX5" fmla="*/ 573881 w 2886075"/>
                <a:gd name="connsiteY5" fmla="*/ 2295524 h 2295525"/>
                <a:gd name="connsiteX6" fmla="*/ 0 w 2886075"/>
                <a:gd name="connsiteY6" fmla="*/ 1147763 h 2295525"/>
                <a:gd name="connsiteX0" fmla="*/ 0 w 2886075"/>
                <a:gd name="connsiteY0" fmla="*/ 1147762 h 2295523"/>
                <a:gd name="connsiteX1" fmla="*/ 2312194 w 2886075"/>
                <a:gd name="connsiteY1" fmla="*/ 0 h 2295523"/>
                <a:gd name="connsiteX2" fmla="*/ 2886075 w 2886075"/>
                <a:gd name="connsiteY2" fmla="*/ 1147762 h 2295523"/>
                <a:gd name="connsiteX3" fmla="*/ 2312194 w 2886075"/>
                <a:gd name="connsiteY3" fmla="*/ 2295523 h 2295523"/>
                <a:gd name="connsiteX4" fmla="*/ 573881 w 2886075"/>
                <a:gd name="connsiteY4" fmla="*/ 2295523 h 2295523"/>
                <a:gd name="connsiteX5" fmla="*/ 0 w 2886075"/>
                <a:gd name="connsiteY5" fmla="*/ 1147762 h 2295523"/>
                <a:gd name="connsiteX0" fmla="*/ 0 w 2886075"/>
                <a:gd name="connsiteY0" fmla="*/ 0 h 1147761"/>
                <a:gd name="connsiteX1" fmla="*/ 2886075 w 2886075"/>
                <a:gd name="connsiteY1" fmla="*/ 0 h 1147761"/>
                <a:gd name="connsiteX2" fmla="*/ 2312194 w 2886075"/>
                <a:gd name="connsiteY2" fmla="*/ 1147761 h 1147761"/>
                <a:gd name="connsiteX3" fmla="*/ 573881 w 2886075"/>
                <a:gd name="connsiteY3" fmla="*/ 1147761 h 1147761"/>
                <a:gd name="connsiteX4" fmla="*/ 0 w 2886075"/>
                <a:gd name="connsiteY4" fmla="*/ 0 h 1147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6075" h="1147761">
                  <a:moveTo>
                    <a:pt x="0" y="0"/>
                  </a:moveTo>
                  <a:lnTo>
                    <a:pt x="2886075" y="0"/>
                  </a:lnTo>
                  <a:lnTo>
                    <a:pt x="2312194" y="1147761"/>
                  </a:lnTo>
                  <a:lnTo>
                    <a:pt x="573881" y="1147761"/>
                  </a:lnTo>
                  <a:lnTo>
                    <a:pt x="0" y="0"/>
                  </a:lnTo>
                  <a:close/>
                </a:path>
              </a:pathLst>
            </a:custGeom>
            <a:grpFill/>
            <a:ln>
              <a:noFill/>
            </a:ln>
            <a:scene3d>
              <a:camera prst="orthographicFront"/>
              <a:lightRig rig="threePt" dir="t"/>
            </a:scene3d>
            <a:sp3d contourW="31750">
              <a:bevelT/>
              <a:contourClr>
                <a:schemeClr val="accent2">
                  <a:lumMod val="60000"/>
                  <a:lumOff val="4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7" name="Hexágono 11">
              <a:extLst>
                <a:ext uri="{FF2B5EF4-FFF2-40B4-BE49-F238E27FC236}">
                  <a16:creationId xmlns:a16="http://schemas.microsoft.com/office/drawing/2014/main" id="{0B0A9FA4-CF2F-76FB-C5F6-F84B02ECE307}"/>
                </a:ext>
              </a:extLst>
            </p:cNvPr>
            <p:cNvSpPr/>
            <p:nvPr/>
          </p:nvSpPr>
          <p:spPr>
            <a:xfrm>
              <a:off x="10272711" y="5498430"/>
              <a:ext cx="1676926" cy="1157387"/>
            </a:xfrm>
            <a:custGeom>
              <a:avLst/>
              <a:gdLst>
                <a:gd name="connsiteX0" fmla="*/ 0 w 2886075"/>
                <a:gd name="connsiteY0" fmla="*/ 1147763 h 2295525"/>
                <a:gd name="connsiteX1" fmla="*/ 573881 w 2886075"/>
                <a:gd name="connsiteY1" fmla="*/ 1 h 2295525"/>
                <a:gd name="connsiteX2" fmla="*/ 2312194 w 2886075"/>
                <a:gd name="connsiteY2" fmla="*/ 1 h 2295525"/>
                <a:gd name="connsiteX3" fmla="*/ 2886075 w 2886075"/>
                <a:gd name="connsiteY3" fmla="*/ 1147763 h 2295525"/>
                <a:gd name="connsiteX4" fmla="*/ 2312194 w 2886075"/>
                <a:gd name="connsiteY4" fmla="*/ 2295524 h 2295525"/>
                <a:gd name="connsiteX5" fmla="*/ 573881 w 2886075"/>
                <a:gd name="connsiteY5" fmla="*/ 2295524 h 2295525"/>
                <a:gd name="connsiteX6" fmla="*/ 0 w 2886075"/>
                <a:gd name="connsiteY6" fmla="*/ 1147763 h 2295525"/>
                <a:gd name="connsiteX0" fmla="*/ 0 w 2886075"/>
                <a:gd name="connsiteY0" fmla="*/ 1147762 h 2295523"/>
                <a:gd name="connsiteX1" fmla="*/ 573881 w 2886075"/>
                <a:gd name="connsiteY1" fmla="*/ 0 h 2295523"/>
                <a:gd name="connsiteX2" fmla="*/ 2312194 w 2886075"/>
                <a:gd name="connsiteY2" fmla="*/ 0 h 2295523"/>
                <a:gd name="connsiteX3" fmla="*/ 2886075 w 2886075"/>
                <a:gd name="connsiteY3" fmla="*/ 1147762 h 2295523"/>
                <a:gd name="connsiteX4" fmla="*/ 2312194 w 2886075"/>
                <a:gd name="connsiteY4" fmla="*/ 2295523 h 2295523"/>
                <a:gd name="connsiteX5" fmla="*/ 679759 w 2886075"/>
                <a:gd name="connsiteY5" fmla="*/ 1159741 h 2295523"/>
                <a:gd name="connsiteX6" fmla="*/ 0 w 2886075"/>
                <a:gd name="connsiteY6" fmla="*/ 1147762 h 2295523"/>
                <a:gd name="connsiteX0" fmla="*/ 0 w 2886075"/>
                <a:gd name="connsiteY0" fmla="*/ 1147762 h 2295523"/>
                <a:gd name="connsiteX1" fmla="*/ 573881 w 2886075"/>
                <a:gd name="connsiteY1" fmla="*/ 0 h 2295523"/>
                <a:gd name="connsiteX2" fmla="*/ 2312194 w 2886075"/>
                <a:gd name="connsiteY2" fmla="*/ 0 h 2295523"/>
                <a:gd name="connsiteX3" fmla="*/ 2886075 w 2886075"/>
                <a:gd name="connsiteY3" fmla="*/ 1147762 h 2295523"/>
                <a:gd name="connsiteX4" fmla="*/ 2312194 w 2886075"/>
                <a:gd name="connsiteY4" fmla="*/ 2295523 h 2295523"/>
                <a:gd name="connsiteX5" fmla="*/ 2384662 w 2886075"/>
                <a:gd name="connsiteY5" fmla="*/ 1175686 h 2295523"/>
                <a:gd name="connsiteX6" fmla="*/ 679759 w 2886075"/>
                <a:gd name="connsiteY6" fmla="*/ 1159741 h 2295523"/>
                <a:gd name="connsiteX7" fmla="*/ 0 w 2886075"/>
                <a:gd name="connsiteY7" fmla="*/ 1147762 h 2295523"/>
                <a:gd name="connsiteX0" fmla="*/ 0 w 2886075"/>
                <a:gd name="connsiteY0" fmla="*/ 1147762 h 1217494"/>
                <a:gd name="connsiteX1" fmla="*/ 573881 w 2886075"/>
                <a:gd name="connsiteY1" fmla="*/ 0 h 1217494"/>
                <a:gd name="connsiteX2" fmla="*/ 2312194 w 2886075"/>
                <a:gd name="connsiteY2" fmla="*/ 0 h 1217494"/>
                <a:gd name="connsiteX3" fmla="*/ 2886075 w 2886075"/>
                <a:gd name="connsiteY3" fmla="*/ 1147762 h 1217494"/>
                <a:gd name="connsiteX4" fmla="*/ 2629828 w 2886075"/>
                <a:gd name="connsiteY4" fmla="*/ 1217494 h 1217494"/>
                <a:gd name="connsiteX5" fmla="*/ 2384662 w 2886075"/>
                <a:gd name="connsiteY5" fmla="*/ 1175686 h 1217494"/>
                <a:gd name="connsiteX6" fmla="*/ 679759 w 2886075"/>
                <a:gd name="connsiteY6" fmla="*/ 1159741 h 1217494"/>
                <a:gd name="connsiteX7" fmla="*/ 0 w 2886075"/>
                <a:gd name="connsiteY7" fmla="*/ 1147762 h 1217494"/>
                <a:gd name="connsiteX0" fmla="*/ 0 w 2886075"/>
                <a:gd name="connsiteY0" fmla="*/ 1147762 h 1175686"/>
                <a:gd name="connsiteX1" fmla="*/ 573881 w 2886075"/>
                <a:gd name="connsiteY1" fmla="*/ 0 h 1175686"/>
                <a:gd name="connsiteX2" fmla="*/ 2312194 w 2886075"/>
                <a:gd name="connsiteY2" fmla="*/ 0 h 1175686"/>
                <a:gd name="connsiteX3" fmla="*/ 2886075 w 2886075"/>
                <a:gd name="connsiteY3" fmla="*/ 1147762 h 1175686"/>
                <a:gd name="connsiteX4" fmla="*/ 2384662 w 2886075"/>
                <a:gd name="connsiteY4" fmla="*/ 1175686 h 1175686"/>
                <a:gd name="connsiteX5" fmla="*/ 679759 w 2886075"/>
                <a:gd name="connsiteY5" fmla="*/ 1159741 h 1175686"/>
                <a:gd name="connsiteX6" fmla="*/ 0 w 2886075"/>
                <a:gd name="connsiteY6" fmla="*/ 1147762 h 1175686"/>
                <a:gd name="connsiteX0" fmla="*/ 0 w 2886075"/>
                <a:gd name="connsiteY0" fmla="*/ 1147762 h 1159741"/>
                <a:gd name="connsiteX1" fmla="*/ 573881 w 2886075"/>
                <a:gd name="connsiteY1" fmla="*/ 0 h 1159741"/>
                <a:gd name="connsiteX2" fmla="*/ 2312194 w 2886075"/>
                <a:gd name="connsiteY2" fmla="*/ 0 h 1159741"/>
                <a:gd name="connsiteX3" fmla="*/ 2886075 w 2886075"/>
                <a:gd name="connsiteY3" fmla="*/ 1147762 h 1159741"/>
                <a:gd name="connsiteX4" fmla="*/ 679759 w 2886075"/>
                <a:gd name="connsiteY4" fmla="*/ 1159741 h 1159741"/>
                <a:gd name="connsiteX5" fmla="*/ 0 w 2886075"/>
                <a:gd name="connsiteY5" fmla="*/ 1147762 h 1159741"/>
                <a:gd name="connsiteX0" fmla="*/ 0 w 2886075"/>
                <a:gd name="connsiteY0" fmla="*/ 1147762 h 1147762"/>
                <a:gd name="connsiteX1" fmla="*/ 573881 w 2886075"/>
                <a:gd name="connsiteY1" fmla="*/ 0 h 1147762"/>
                <a:gd name="connsiteX2" fmla="*/ 2312194 w 2886075"/>
                <a:gd name="connsiteY2" fmla="*/ 0 h 1147762"/>
                <a:gd name="connsiteX3" fmla="*/ 2886075 w 2886075"/>
                <a:gd name="connsiteY3" fmla="*/ 1147762 h 1147762"/>
                <a:gd name="connsiteX4" fmla="*/ 0 w 2886075"/>
                <a:gd name="connsiteY4" fmla="*/ 1147762 h 1147762"/>
                <a:gd name="connsiteX0" fmla="*/ 0 w 2886075"/>
                <a:gd name="connsiteY0" fmla="*/ 1147762 h 1147762"/>
                <a:gd name="connsiteX1" fmla="*/ 573881 w 2886075"/>
                <a:gd name="connsiteY1" fmla="*/ 0 h 1147762"/>
                <a:gd name="connsiteX2" fmla="*/ 1676926 w 2886075"/>
                <a:gd name="connsiteY2" fmla="*/ 0 h 1147762"/>
                <a:gd name="connsiteX3" fmla="*/ 2886075 w 2886075"/>
                <a:gd name="connsiteY3" fmla="*/ 1147762 h 1147762"/>
                <a:gd name="connsiteX4" fmla="*/ 0 w 2886075"/>
                <a:gd name="connsiteY4" fmla="*/ 1147762 h 1147762"/>
                <a:gd name="connsiteX0" fmla="*/ 0 w 1676926"/>
                <a:gd name="connsiteY0" fmla="*/ 1147762 h 1157387"/>
                <a:gd name="connsiteX1" fmla="*/ 573881 w 1676926"/>
                <a:gd name="connsiteY1" fmla="*/ 0 h 1157387"/>
                <a:gd name="connsiteX2" fmla="*/ 1676926 w 1676926"/>
                <a:gd name="connsiteY2" fmla="*/ 0 h 1157387"/>
                <a:gd name="connsiteX3" fmla="*/ 1663666 w 1676926"/>
                <a:gd name="connsiteY3" fmla="*/ 1157387 h 1157387"/>
                <a:gd name="connsiteX4" fmla="*/ 0 w 1676926"/>
                <a:gd name="connsiteY4" fmla="*/ 1147762 h 1157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926" h="1157387">
                  <a:moveTo>
                    <a:pt x="0" y="1147762"/>
                  </a:moveTo>
                  <a:lnTo>
                    <a:pt x="573881" y="0"/>
                  </a:lnTo>
                  <a:lnTo>
                    <a:pt x="1676926" y="0"/>
                  </a:lnTo>
                  <a:lnTo>
                    <a:pt x="1663666" y="1157387"/>
                  </a:lnTo>
                  <a:lnTo>
                    <a:pt x="0" y="1147762"/>
                  </a:lnTo>
                  <a:close/>
                </a:path>
              </a:pathLst>
            </a:custGeom>
            <a:grpFill/>
            <a:ln>
              <a:noFill/>
            </a:ln>
            <a:scene3d>
              <a:camera prst="orthographicFront"/>
              <a:lightRig rig="threePt" dir="t"/>
            </a:scene3d>
            <a:sp3d contourW="31750">
              <a:bevelT/>
              <a:contourClr>
                <a:schemeClr val="accent2">
                  <a:lumMod val="60000"/>
                  <a:lumOff val="4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Hexágono 14">
              <a:extLst>
                <a:ext uri="{FF2B5EF4-FFF2-40B4-BE49-F238E27FC236}">
                  <a16:creationId xmlns:a16="http://schemas.microsoft.com/office/drawing/2014/main" id="{0D7B60D4-4A5D-CF66-C3E4-A5C27A7FEC54}"/>
                </a:ext>
              </a:extLst>
            </p:cNvPr>
            <p:cNvSpPr/>
            <p:nvPr/>
          </p:nvSpPr>
          <p:spPr>
            <a:xfrm>
              <a:off x="10272710" y="4212554"/>
              <a:ext cx="1696178" cy="1147761"/>
            </a:xfrm>
            <a:custGeom>
              <a:avLst/>
              <a:gdLst>
                <a:gd name="connsiteX0" fmla="*/ 0 w 2886075"/>
                <a:gd name="connsiteY0" fmla="*/ 1147763 h 2295525"/>
                <a:gd name="connsiteX1" fmla="*/ 573881 w 2886075"/>
                <a:gd name="connsiteY1" fmla="*/ 1 h 2295525"/>
                <a:gd name="connsiteX2" fmla="*/ 2312194 w 2886075"/>
                <a:gd name="connsiteY2" fmla="*/ 1 h 2295525"/>
                <a:gd name="connsiteX3" fmla="*/ 2886075 w 2886075"/>
                <a:gd name="connsiteY3" fmla="*/ 1147763 h 2295525"/>
                <a:gd name="connsiteX4" fmla="*/ 2312194 w 2886075"/>
                <a:gd name="connsiteY4" fmla="*/ 2295524 h 2295525"/>
                <a:gd name="connsiteX5" fmla="*/ 573881 w 2886075"/>
                <a:gd name="connsiteY5" fmla="*/ 2295524 h 2295525"/>
                <a:gd name="connsiteX6" fmla="*/ 0 w 2886075"/>
                <a:gd name="connsiteY6" fmla="*/ 1147763 h 2295525"/>
                <a:gd name="connsiteX0" fmla="*/ 0 w 2886075"/>
                <a:gd name="connsiteY0" fmla="*/ 1147762 h 2295523"/>
                <a:gd name="connsiteX1" fmla="*/ 2312194 w 2886075"/>
                <a:gd name="connsiteY1" fmla="*/ 0 h 2295523"/>
                <a:gd name="connsiteX2" fmla="*/ 2886075 w 2886075"/>
                <a:gd name="connsiteY2" fmla="*/ 1147762 h 2295523"/>
                <a:gd name="connsiteX3" fmla="*/ 2312194 w 2886075"/>
                <a:gd name="connsiteY3" fmla="*/ 2295523 h 2295523"/>
                <a:gd name="connsiteX4" fmla="*/ 573881 w 2886075"/>
                <a:gd name="connsiteY4" fmla="*/ 2295523 h 2295523"/>
                <a:gd name="connsiteX5" fmla="*/ 0 w 2886075"/>
                <a:gd name="connsiteY5" fmla="*/ 1147762 h 2295523"/>
                <a:gd name="connsiteX0" fmla="*/ 0 w 2886075"/>
                <a:gd name="connsiteY0" fmla="*/ 0 h 1147761"/>
                <a:gd name="connsiteX1" fmla="*/ 2886075 w 2886075"/>
                <a:gd name="connsiteY1" fmla="*/ 0 h 1147761"/>
                <a:gd name="connsiteX2" fmla="*/ 2312194 w 2886075"/>
                <a:gd name="connsiteY2" fmla="*/ 1147761 h 1147761"/>
                <a:gd name="connsiteX3" fmla="*/ 573881 w 2886075"/>
                <a:gd name="connsiteY3" fmla="*/ 1147761 h 1147761"/>
                <a:gd name="connsiteX4" fmla="*/ 0 w 2886075"/>
                <a:gd name="connsiteY4" fmla="*/ 0 h 1147761"/>
                <a:gd name="connsiteX0" fmla="*/ 0 w 2312194"/>
                <a:gd name="connsiteY0" fmla="*/ 0 h 1147761"/>
                <a:gd name="connsiteX1" fmla="*/ 1721419 w 2312194"/>
                <a:gd name="connsiteY1" fmla="*/ 0 h 1147761"/>
                <a:gd name="connsiteX2" fmla="*/ 2312194 w 2312194"/>
                <a:gd name="connsiteY2" fmla="*/ 1147761 h 1147761"/>
                <a:gd name="connsiteX3" fmla="*/ 573881 w 2312194"/>
                <a:gd name="connsiteY3" fmla="*/ 1147761 h 1147761"/>
                <a:gd name="connsiteX4" fmla="*/ 0 w 2312194"/>
                <a:gd name="connsiteY4" fmla="*/ 0 h 1147761"/>
                <a:gd name="connsiteX0" fmla="*/ 0 w 1721419"/>
                <a:gd name="connsiteY0" fmla="*/ 0 h 1147761"/>
                <a:gd name="connsiteX1" fmla="*/ 1721419 w 1721419"/>
                <a:gd name="connsiteY1" fmla="*/ 0 h 1147761"/>
                <a:gd name="connsiteX2" fmla="*/ 1696178 w 1721419"/>
                <a:gd name="connsiteY2" fmla="*/ 1147761 h 1147761"/>
                <a:gd name="connsiteX3" fmla="*/ 573881 w 1721419"/>
                <a:gd name="connsiteY3" fmla="*/ 1147761 h 1147761"/>
                <a:gd name="connsiteX4" fmla="*/ 0 w 1721419"/>
                <a:gd name="connsiteY4" fmla="*/ 0 h 1147761"/>
                <a:gd name="connsiteX0" fmla="*/ 0 w 1696178"/>
                <a:gd name="connsiteY0" fmla="*/ 0 h 1147761"/>
                <a:gd name="connsiteX1" fmla="*/ 1692844 w 1696178"/>
                <a:gd name="connsiteY1" fmla="*/ 9525 h 1147761"/>
                <a:gd name="connsiteX2" fmla="*/ 1696178 w 1696178"/>
                <a:gd name="connsiteY2" fmla="*/ 1147761 h 1147761"/>
                <a:gd name="connsiteX3" fmla="*/ 573881 w 1696178"/>
                <a:gd name="connsiteY3" fmla="*/ 1147761 h 1147761"/>
                <a:gd name="connsiteX4" fmla="*/ 0 w 1696178"/>
                <a:gd name="connsiteY4" fmla="*/ 0 h 1147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6178" h="1147761">
                  <a:moveTo>
                    <a:pt x="0" y="0"/>
                  </a:moveTo>
                  <a:lnTo>
                    <a:pt x="1692844" y="9525"/>
                  </a:lnTo>
                  <a:cubicBezTo>
                    <a:pt x="1693955" y="388937"/>
                    <a:pt x="1695067" y="768349"/>
                    <a:pt x="1696178" y="1147761"/>
                  </a:cubicBezTo>
                  <a:lnTo>
                    <a:pt x="573881" y="1147761"/>
                  </a:lnTo>
                  <a:lnTo>
                    <a:pt x="0" y="0"/>
                  </a:lnTo>
                  <a:close/>
                </a:path>
              </a:pathLst>
            </a:custGeom>
            <a:grpFill/>
            <a:ln>
              <a:noFill/>
            </a:ln>
            <a:scene3d>
              <a:camera prst="orthographicFront"/>
              <a:lightRig rig="threePt" dir="t"/>
            </a:scene3d>
            <a:sp3d contourW="31750">
              <a:bevelT/>
              <a:contourClr>
                <a:schemeClr val="accent2">
                  <a:lumMod val="60000"/>
                  <a:lumOff val="4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Tree>
    <p:extLst>
      <p:ext uri="{BB962C8B-B14F-4D97-AF65-F5344CB8AC3E}">
        <p14:creationId xmlns:p14="http://schemas.microsoft.com/office/powerpoint/2010/main" val="1615359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67CF61E5-845B-CC89-CB68-5C30BAF7D211}"/>
              </a:ext>
            </a:extLst>
          </p:cNvPr>
          <p:cNvSpPr>
            <a:spLocks noGrp="1" noRot="1" noMove="1" noResize="1" noEditPoints="1" noAdjustHandles="1" noChangeArrowheads="1" noChangeShapeType="1"/>
          </p:cNvSpPr>
          <p:nvPr/>
        </p:nvSpPr>
        <p:spPr>
          <a:xfrm>
            <a:off x="3047127" y="0"/>
            <a:ext cx="9144872" cy="1387189"/>
          </a:xfrm>
          <a:prstGeom prst="rect">
            <a:avLst/>
          </a:prstGeom>
          <a:blipFill dpi="0" rotWithShape="1">
            <a:blip r:embed="rId4" cstate="print">
              <a:extLst>
                <a:ext uri="{28A0092B-C50C-407E-A947-70E740481C1C}">
                  <a14:useLocalDpi xmlns:a14="http://schemas.microsoft.com/office/drawing/2010/main"/>
                </a:ext>
              </a:extLst>
            </a:blip>
            <a:srcRect/>
            <a:stretch>
              <a:fillRect/>
            </a:stretch>
          </a:blip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E5E5CD9-1633-D1FE-DA30-034FEFE6BAFD}"/>
              </a:ext>
            </a:extLst>
          </p:cNvPr>
          <p:cNvSpPr txBox="1"/>
          <p:nvPr/>
        </p:nvSpPr>
        <p:spPr>
          <a:xfrm>
            <a:off x="3047128" y="-62731"/>
            <a:ext cx="9144872" cy="769441"/>
          </a:xfrm>
          <a:prstGeom prst="rect">
            <a:avLst/>
          </a:prstGeom>
          <a:noFill/>
        </p:spPr>
        <p:txBody>
          <a:bodyPr wrap="square">
            <a:spAutoFit/>
            <a:scene3d>
              <a:camera prst="orthographicFront"/>
              <a:lightRig rig="threePt" dir="t"/>
            </a:scene3d>
            <a:sp3d extrusionH="57150">
              <a:bevelT w="57150" h="38100" prst="hardEdge"/>
            </a:sp3d>
          </a:bodyPr>
          <a:lstStyle/>
          <a:p>
            <a:pPr algn="ctr"/>
            <a:r>
              <a:rPr lang="en" sz="4400" b="1" spc="300" dirty="0">
                <a:ln w="22225">
                  <a:solidFill>
                    <a:schemeClr val="accent2"/>
                  </a:solidFill>
                  <a:prstDash val="solid"/>
                </a:ln>
                <a:solidFill>
                  <a:schemeClr val="accent2">
                    <a:lumMod val="60000"/>
                    <a:lumOff val="40000"/>
                  </a:schemeClr>
                </a:solidFill>
                <a:effectLst>
                  <a:outerShdw blurRad="38100" dist="38100" dir="2700000" algn="tl">
                    <a:srgbClr val="000000">
                      <a:alpha val="43137"/>
                    </a:srgbClr>
                  </a:outerShdw>
                </a:effectLst>
              </a:rPr>
              <a:t>DRAU LAKO TANI!</a:t>
            </a:r>
          </a:p>
        </p:txBody>
      </p:sp>
      <p:sp>
        <p:nvSpPr>
          <p:cNvPr id="5" name="CuadroTexto 4">
            <a:extLst>
              <a:ext uri="{FF2B5EF4-FFF2-40B4-BE49-F238E27FC236}">
                <a16:creationId xmlns:a16="http://schemas.microsoft.com/office/drawing/2014/main" id="{88FC7E40-AC00-31C8-5225-750834367AA3}"/>
              </a:ext>
            </a:extLst>
          </p:cNvPr>
          <p:cNvSpPr txBox="1"/>
          <p:nvPr/>
        </p:nvSpPr>
        <p:spPr>
          <a:xfrm>
            <a:off x="2909009" y="579491"/>
            <a:ext cx="9282991" cy="861774"/>
          </a:xfrm>
          <a:prstGeom prst="rect">
            <a:avLst/>
          </a:prstGeom>
          <a:noFill/>
        </p:spPr>
        <p:txBody>
          <a:bodyPr wrap="square">
            <a:spAutoFit/>
          </a:bodyPr>
          <a:lstStyle/>
          <a:p>
            <a:pPr algn="ctr"/>
            <a:r>
              <a:rPr lang="en" b="1" dirty="0">
                <a:solidFill>
                  <a:srgbClr val="F7BFBB"/>
                </a:solidFill>
                <a:effectLst>
                  <a:outerShdw blurRad="38100" dist="38100" dir="2700000" algn="tl">
                    <a:srgbClr val="000000">
                      <a:alpha val="43137"/>
                    </a:srgbClr>
                  </a:outerShdw>
                </a:effectLst>
                <a:latin typeface="Comic Sans MS" panose="030F0702030302020204" pitchFamily="66" charset="0"/>
              </a:rPr>
              <a:t>“Ia ko ira na kai Ijipita era sa cikevi ira na tamata, me ra vakatalai ira vakusakusa sara yani ena vanua, ni ra sa kaya, “Eda na mate kecega” </a:t>
            </a:r>
            <a:br>
              <a:rPr lang="en" b="1" dirty="0">
                <a:solidFill>
                  <a:srgbClr val="F7BFBB"/>
                </a:solidFill>
                <a:effectLst>
                  <a:outerShdw blurRad="38100" dist="38100" dir="2700000" algn="tl">
                    <a:srgbClr val="000000">
                      <a:alpha val="43137"/>
                    </a:srgbClr>
                  </a:outerShdw>
                </a:effectLst>
                <a:latin typeface="Comic Sans MS" panose="030F0702030302020204" pitchFamily="66" charset="0"/>
              </a:rPr>
            </a:br>
            <a:r>
              <a:rPr lang="en" sz="1400" b="1" dirty="0">
                <a:solidFill>
                  <a:srgbClr val="F7BFBB"/>
                </a:solidFill>
                <a:effectLst>
                  <a:outerShdw blurRad="38100" dist="38100" dir="2700000" algn="tl">
                    <a:srgbClr val="000000">
                      <a:alpha val="43137"/>
                    </a:srgbClr>
                  </a:outerShdw>
                </a:effectLst>
                <a:latin typeface="Comic Sans MS" panose="030F0702030302020204" pitchFamily="66" charset="0"/>
              </a:rPr>
              <a:t>(Lako Yani 12:33)</a:t>
            </a:r>
          </a:p>
        </p:txBody>
      </p:sp>
      <p:sp>
        <p:nvSpPr>
          <p:cNvPr id="6" name="CuadroTexto 5">
            <a:extLst>
              <a:ext uri="{FF2B5EF4-FFF2-40B4-BE49-F238E27FC236}">
                <a16:creationId xmlns:a16="http://schemas.microsoft.com/office/drawing/2014/main" id="{DCC234C0-9390-B385-B83E-DA3ADB9A78F1}"/>
              </a:ext>
            </a:extLst>
          </p:cNvPr>
          <p:cNvSpPr txBox="1"/>
          <p:nvPr/>
        </p:nvSpPr>
        <p:spPr>
          <a:xfrm>
            <a:off x="3154680" y="1387189"/>
            <a:ext cx="8899200" cy="707886"/>
          </a:xfrm>
          <a:prstGeom prst="rect">
            <a:avLst/>
          </a:prstGeom>
          <a:noFill/>
        </p:spPr>
        <p:txBody>
          <a:bodyPr wrap="square" rtlCol="0">
            <a:spAutoFit/>
          </a:bodyPr>
          <a:lstStyle/>
          <a:p>
            <a:pPr>
              <a:spcBef>
                <a:spcPts val="600"/>
              </a:spcBef>
            </a:pPr>
            <a:r>
              <a:rPr lang="en" sz="2000" b="1" dirty="0"/>
              <a:t>Sa dua na tagi levu e Ijipita, “ni sa sega e dua na vale sa sega ni mate kina e dua” (Lako Yani 12:30). Sa bera na veivakadonui nei Fero me lako ko Isireli.</a:t>
            </a:r>
          </a:p>
        </p:txBody>
      </p:sp>
      <p:pic>
        <p:nvPicPr>
          <p:cNvPr id="8" name="Imagen 7" descr="Imagen que contiene parado, hombre, foto, mujer&#10;&#10;El contenido generado por IA puede ser incorrecto.">
            <a:extLst>
              <a:ext uri="{FF2B5EF4-FFF2-40B4-BE49-F238E27FC236}">
                <a16:creationId xmlns:a16="http://schemas.microsoft.com/office/drawing/2014/main" id="{926CD6D3-0D83-07EE-50A5-F24F1EB27FE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8119" y="176302"/>
            <a:ext cx="2770890" cy="3773127"/>
          </a:xfrm>
          <a:prstGeom prst="rect">
            <a:avLst/>
          </a:prstGeom>
          <a:ln w="117475" cap="sq" cmpd="thickThin">
            <a:solidFill>
              <a:srgbClr val="65130F"/>
            </a:solidFill>
            <a:prstDash val="solid"/>
            <a:miter lim="800000"/>
          </a:ln>
          <a:effectLst>
            <a:innerShdw blurRad="76200">
              <a:srgbClr val="000000"/>
            </a:innerShdw>
          </a:effectLst>
        </p:spPr>
      </p:pic>
      <p:pic>
        <p:nvPicPr>
          <p:cNvPr id="10" name="Imagen 9" descr="Imagen que contiene persona, mujer, foto, hombre&#10;&#10;El contenido generado por IA puede ser incorrecto.">
            <a:extLst>
              <a:ext uri="{FF2B5EF4-FFF2-40B4-BE49-F238E27FC236}">
                <a16:creationId xmlns:a16="http://schemas.microsoft.com/office/drawing/2014/main" id="{37684726-E87C-9794-7B51-14AA9B7E8E20}"/>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38118" y="4437793"/>
            <a:ext cx="3478877" cy="2243904"/>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p:spPr>
      </p:pic>
      <p:pic>
        <p:nvPicPr>
          <p:cNvPr id="12" name="Imagen 11" descr="Carrusel con caballos con personas alrededor&#10;&#10;El contenido generado por IA puede ser incorrecto.">
            <a:extLst>
              <a:ext uri="{FF2B5EF4-FFF2-40B4-BE49-F238E27FC236}">
                <a16:creationId xmlns:a16="http://schemas.microsoft.com/office/drawing/2014/main" id="{6192EBA4-88D6-9EDD-0B6A-6FB63C28F04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70394" y="3228774"/>
            <a:ext cx="4483486" cy="3503097"/>
          </a:xfrm>
          <a:prstGeom prst="rect">
            <a:avLst/>
          </a:prstGeom>
          <a:solidFill>
            <a:srgbClr val="FFFFFF">
              <a:shade val="85000"/>
            </a:srgbClr>
          </a:solidFill>
          <a:ln w="88900" cap="sq">
            <a:solidFill>
              <a:srgbClr val="F7BFBB"/>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569EA4B6-2B67-D0EC-B5CC-D5FAA258A3C9}"/>
              </a:ext>
            </a:extLst>
          </p:cNvPr>
          <p:cNvSpPr txBox="1"/>
          <p:nvPr/>
        </p:nvSpPr>
        <p:spPr>
          <a:xfrm>
            <a:off x="3750040" y="4303455"/>
            <a:ext cx="3702658" cy="2554545"/>
          </a:xfrm>
          <a:prstGeom prst="rect">
            <a:avLst/>
          </a:prstGeom>
          <a:noFill/>
        </p:spPr>
        <p:txBody>
          <a:bodyPr wrap="square">
            <a:spAutoFit/>
          </a:bodyPr>
          <a:lstStyle/>
          <a:p>
            <a:pPr>
              <a:spcBef>
                <a:spcPts val="600"/>
              </a:spcBef>
            </a:pPr>
            <a:r>
              <a:rPr lang="en" sz="2000" b="1" dirty="0"/>
              <a:t>Ni taroga o Isireli na </a:t>
            </a:r>
            <a:r>
              <a:rPr lang="en-US" sz="2000" b="1" dirty="0" err="1"/>
              <a:t>i</a:t>
            </a:r>
            <a:r>
              <a:rPr lang="en" sz="2000" b="1" dirty="0"/>
              <a:t>sau ni nona veiqaravi ena veiyabaki, “a ra sa solia na Ijipita na ka era sa kerea” (LY. 12:36). Qo na gaunisala e raica kina na Kalou me biuti Ijipita kina na nona ulumatua ena galala—ka vutuniyau.</a:t>
            </a:r>
          </a:p>
        </p:txBody>
      </p:sp>
      <p:sp>
        <p:nvSpPr>
          <p:cNvPr id="16" name="CuadroTexto 15">
            <a:extLst>
              <a:ext uri="{FF2B5EF4-FFF2-40B4-BE49-F238E27FC236}">
                <a16:creationId xmlns:a16="http://schemas.microsoft.com/office/drawing/2014/main" id="{7F29FF3B-205F-DB62-1A7E-223FC667E845}"/>
              </a:ext>
            </a:extLst>
          </p:cNvPr>
          <p:cNvSpPr txBox="1"/>
          <p:nvPr/>
        </p:nvSpPr>
        <p:spPr>
          <a:xfrm>
            <a:off x="3047127" y="3062534"/>
            <a:ext cx="4483486" cy="1323439"/>
          </a:xfrm>
          <a:prstGeom prst="rect">
            <a:avLst/>
          </a:prstGeom>
          <a:noFill/>
        </p:spPr>
        <p:txBody>
          <a:bodyPr wrap="square">
            <a:spAutoFit/>
          </a:bodyPr>
          <a:lstStyle/>
          <a:p>
            <a:pPr>
              <a:spcBef>
                <a:spcPts val="600"/>
              </a:spcBef>
            </a:pPr>
            <a:r>
              <a:rPr lang="en" sz="2000" b="1" dirty="0"/>
              <a:t>E sega ni </a:t>
            </a:r>
            <a:r>
              <a:rPr lang="en-US" sz="2000" b="1" dirty="0" err="1"/>
              <a:t>i</a:t>
            </a:r>
            <a:r>
              <a:rPr lang="en" sz="2000" b="1" dirty="0"/>
              <a:t>vakaraitaki ni nona veivutunitaka dina na nona caka cala, na nona gagadre ga me mudu na veivakarusai.</a:t>
            </a:r>
          </a:p>
        </p:txBody>
      </p:sp>
      <p:sp>
        <p:nvSpPr>
          <p:cNvPr id="4" name="CuadroTexto 3">
            <a:extLst>
              <a:ext uri="{FF2B5EF4-FFF2-40B4-BE49-F238E27FC236}">
                <a16:creationId xmlns:a16="http://schemas.microsoft.com/office/drawing/2014/main" id="{E0A43D39-AB38-04EF-5D19-7D1A5B9E23A7}"/>
              </a:ext>
            </a:extLst>
          </p:cNvPr>
          <p:cNvSpPr txBox="1"/>
          <p:nvPr/>
        </p:nvSpPr>
        <p:spPr>
          <a:xfrm>
            <a:off x="3049077" y="2113626"/>
            <a:ext cx="9142923" cy="1015663"/>
          </a:xfrm>
          <a:prstGeom prst="rect">
            <a:avLst/>
          </a:prstGeom>
          <a:noFill/>
        </p:spPr>
        <p:txBody>
          <a:bodyPr wrap="square">
            <a:spAutoFit/>
          </a:bodyPr>
          <a:lstStyle/>
          <a:p>
            <a:pPr>
              <a:spcBef>
                <a:spcPts val="600"/>
              </a:spcBef>
            </a:pPr>
            <a:r>
              <a:rPr lang="en" sz="2000" b="1" dirty="0"/>
              <a:t>Na vosa “vosavakalougatataki au talega” (LY. 12:32), Sa vakaraitaka kina ko Fero na lomadra taucoko na nona tamata: kakua ni vakatara me yacovi keimami e dua na ka!</a:t>
            </a:r>
          </a:p>
        </p:txBody>
      </p:sp>
    </p:spTree>
    <p:extLst>
      <p:ext uri="{BB962C8B-B14F-4D97-AF65-F5344CB8AC3E}">
        <p14:creationId xmlns:p14="http://schemas.microsoft.com/office/powerpoint/2010/main" val="1466563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 presetClass="entr" presetSubtype="32"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ox(out)">
                                      <p:cBhvr>
                                        <p:cTn id="16" dur="500"/>
                                        <p:tgtEl>
                                          <p:spTgt spid="8"/>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000" fill="hold"/>
                                        <p:tgtEl>
                                          <p:spTgt spid="10"/>
                                        </p:tgtEl>
                                        <p:attrNameLst>
                                          <p:attrName>ppt_w</p:attrName>
                                        </p:attrNameLst>
                                      </p:cBhvr>
                                      <p:tavLst>
                                        <p:tav tm="0">
                                          <p:val>
                                            <p:fltVal val="0"/>
                                          </p:val>
                                        </p:tav>
                                        <p:tav tm="100000">
                                          <p:val>
                                            <p:strVal val="#ppt_w"/>
                                          </p:val>
                                        </p:tav>
                                      </p:tavLst>
                                    </p:anim>
                                    <p:anim calcmode="lin" valueType="num">
                                      <p:cBhvr>
                                        <p:cTn id="30" dur="1000" fill="hold"/>
                                        <p:tgtEl>
                                          <p:spTgt spid="10"/>
                                        </p:tgtEl>
                                        <p:attrNameLst>
                                          <p:attrName>ppt_h</p:attrName>
                                        </p:attrNameLst>
                                      </p:cBhvr>
                                      <p:tavLst>
                                        <p:tav tm="0">
                                          <p:val>
                                            <p:fltVal val="0"/>
                                          </p:val>
                                        </p:tav>
                                        <p:tav tm="100000">
                                          <p:val>
                                            <p:strVal val="#ppt_h"/>
                                          </p:val>
                                        </p:tav>
                                      </p:tavLst>
                                    </p:anim>
                                    <p:anim calcmode="lin" valueType="num">
                                      <p:cBhvr>
                                        <p:cTn id="31" dur="1000" fill="hold"/>
                                        <p:tgtEl>
                                          <p:spTgt spid="10"/>
                                        </p:tgtEl>
                                        <p:attrNameLst>
                                          <p:attrName>style.rotation</p:attrName>
                                        </p:attrNameLst>
                                      </p:cBhvr>
                                      <p:tavLst>
                                        <p:tav tm="0">
                                          <p:val>
                                            <p:fltVal val="90"/>
                                          </p:val>
                                        </p:tav>
                                        <p:tav tm="100000">
                                          <p:val>
                                            <p:fltVal val="0"/>
                                          </p:val>
                                        </p:tav>
                                      </p:tavLst>
                                    </p:anim>
                                    <p:animEffect transition="in" filter="fade">
                                      <p:cBhvr>
                                        <p:cTn id="32" dur="1000"/>
                                        <p:tgtEl>
                                          <p:spTgt spid="10"/>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left)">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left)">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37"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900" decel="100000" fill="hold"/>
                                        <p:tgtEl>
                                          <p:spTgt spid="1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50" presetID="37" presetClass="entr" presetSubtype="0" fill="hold"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0"/>
                                        <p:tgtEl>
                                          <p:spTgt spid="12"/>
                                        </p:tgtEl>
                                      </p:cBhvr>
                                    </p:animEffect>
                                    <p:anim calcmode="lin" valueType="num">
                                      <p:cBhvr>
                                        <p:cTn id="53" dur="1000" fill="hold"/>
                                        <p:tgtEl>
                                          <p:spTgt spid="12"/>
                                        </p:tgtEl>
                                        <p:attrNameLst>
                                          <p:attrName>ppt_x</p:attrName>
                                        </p:attrNameLst>
                                      </p:cBhvr>
                                      <p:tavLst>
                                        <p:tav tm="0">
                                          <p:val>
                                            <p:strVal val="#ppt_x"/>
                                          </p:val>
                                        </p:tav>
                                        <p:tav tm="100000">
                                          <p:val>
                                            <p:strVal val="#ppt_x"/>
                                          </p:val>
                                        </p:tav>
                                      </p:tavLst>
                                    </p:anim>
                                    <p:anim calcmode="lin" valueType="num">
                                      <p:cBhvr>
                                        <p:cTn id="54" dur="900" decel="100000" fill="hold"/>
                                        <p:tgtEl>
                                          <p:spTgt spid="12"/>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7EA3044-B754-6A0B-E5AB-01C16C0DCD7F}"/>
              </a:ext>
            </a:extLst>
          </p:cNvPr>
          <p:cNvSpPr txBox="1"/>
          <p:nvPr/>
        </p:nvSpPr>
        <p:spPr>
          <a:xfrm>
            <a:off x="0" y="-29496"/>
            <a:ext cx="12191999" cy="769441"/>
          </a:xfrm>
          <a:prstGeom prst="rect">
            <a:avLst/>
          </a:prstGeom>
          <a:noFill/>
        </p:spPr>
        <p:txBody>
          <a:bodyPr wrap="square">
            <a:spAutoFit/>
          </a:bodyPr>
          <a:lstStyle/>
          <a:p>
            <a:pPr algn="ctr"/>
            <a:r>
              <a:rPr lang="en" sz="4400" b="1" dirty="0">
                <a:ln w="6600">
                  <a:solidFill>
                    <a:srgbClr val="C00000"/>
                  </a:solidFill>
                  <a:prstDash val="solid"/>
                </a:ln>
                <a:solidFill>
                  <a:srgbClr val="FFFFFF"/>
                </a:solidFill>
                <a:effectLst>
                  <a:outerShdw dist="38100" dir="2700000" algn="tl" rotWithShape="0">
                    <a:srgbClr val="C00000"/>
                  </a:outerShdw>
                </a:effectLst>
              </a:rPr>
              <a:t>VAKATABUI NA ULUMATUA</a:t>
            </a:r>
          </a:p>
        </p:txBody>
      </p:sp>
      <p:sp>
        <p:nvSpPr>
          <p:cNvPr id="5" name="CuadroTexto 4">
            <a:extLst>
              <a:ext uri="{FF2B5EF4-FFF2-40B4-BE49-F238E27FC236}">
                <a16:creationId xmlns:a16="http://schemas.microsoft.com/office/drawing/2014/main" id="{E2DD26D8-41E7-761E-C0CE-EC4F7ABE6F20}"/>
              </a:ext>
            </a:extLst>
          </p:cNvPr>
          <p:cNvSpPr txBox="1"/>
          <p:nvPr/>
        </p:nvSpPr>
        <p:spPr>
          <a:xfrm>
            <a:off x="1157286" y="580094"/>
            <a:ext cx="9877425" cy="646331"/>
          </a:xfrm>
          <a:prstGeom prst="rect">
            <a:avLst/>
          </a:prstGeom>
          <a:noFill/>
        </p:spPr>
        <p:txBody>
          <a:bodyPr wrap="square">
            <a:spAutoFit/>
          </a:bodyPr>
          <a:lstStyle/>
          <a:p>
            <a:pPr algn="ctr"/>
            <a:r>
              <a:rPr lang="en"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“Mo vakatabuya me noqu na ulumatua keca kecega sa sucu taumada, vei ira na Isireli, a tamata kei na manumanu talega e yavai va sa noqu ga.” </a:t>
            </a:r>
            <a:r>
              <a:rPr lang="en" sz="1400"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(Lako Yani 13:2)</a:t>
            </a:r>
          </a:p>
        </p:txBody>
      </p:sp>
      <p:sp>
        <p:nvSpPr>
          <p:cNvPr id="6" name="CuadroTexto 5">
            <a:extLst>
              <a:ext uri="{FF2B5EF4-FFF2-40B4-BE49-F238E27FC236}">
                <a16:creationId xmlns:a16="http://schemas.microsoft.com/office/drawing/2014/main" id="{24A27BBB-F1A1-8C0F-FCFF-EB08C26A2E53}"/>
              </a:ext>
            </a:extLst>
          </p:cNvPr>
          <p:cNvSpPr txBox="1"/>
          <p:nvPr/>
        </p:nvSpPr>
        <p:spPr>
          <a:xfrm>
            <a:off x="257173" y="1206025"/>
            <a:ext cx="7028530" cy="400110"/>
          </a:xfrm>
          <a:prstGeom prst="rect">
            <a:avLst/>
          </a:prstGeom>
          <a:noFill/>
        </p:spPr>
        <p:txBody>
          <a:bodyPr wrap="square" rtlCol="0">
            <a:spAutoFit/>
          </a:bodyPr>
          <a:lstStyle/>
          <a:p>
            <a:pPr>
              <a:spcBef>
                <a:spcPts val="600"/>
              </a:spcBef>
            </a:pPr>
            <a:r>
              <a:rPr lang="en-US" sz="2000" b="1" dirty="0"/>
              <a:t>Era </a:t>
            </a:r>
            <a:r>
              <a:rPr lang="en-US" sz="2000" b="1" dirty="0" err="1"/>
              <a:t>vakatabui</a:t>
            </a:r>
            <a:r>
              <a:rPr lang="en-US" sz="2000" b="1" dirty="0"/>
              <a:t> </a:t>
            </a:r>
            <a:r>
              <a:rPr lang="en-US" sz="2000" b="1" dirty="0" err="1"/>
              <a:t>vakacava</a:t>
            </a:r>
            <a:r>
              <a:rPr lang="en-US" sz="2000" b="1" dirty="0"/>
              <a:t> </a:t>
            </a:r>
            <a:r>
              <a:rPr lang="en-US" sz="2000" b="1" dirty="0" err="1"/>
              <a:t>na</a:t>
            </a:r>
            <a:r>
              <a:rPr lang="en-US" sz="2000" b="1" dirty="0"/>
              <a:t> </a:t>
            </a:r>
            <a:r>
              <a:rPr lang="en-US" sz="2000" b="1" dirty="0" err="1"/>
              <a:t>ulumatua</a:t>
            </a:r>
            <a:r>
              <a:rPr lang="en-US" sz="2000" b="1" dirty="0"/>
              <a:t>?</a:t>
            </a:r>
            <a:endParaRPr lang="en" sz="2000" b="1" dirty="0"/>
          </a:p>
        </p:txBody>
      </p:sp>
      <p:pic>
        <p:nvPicPr>
          <p:cNvPr id="8" name="Imagen 7" descr="Imagen que contiene persona, tabla, hombre, gente&#10;&#10;El contenido generado por IA puede ser incorrecto.">
            <a:extLst>
              <a:ext uri="{FF2B5EF4-FFF2-40B4-BE49-F238E27FC236}">
                <a16:creationId xmlns:a16="http://schemas.microsoft.com/office/drawing/2014/main" id="{C7F792B4-C776-E0D4-AB97-3ABC6983CD5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5565" y="1482052"/>
            <a:ext cx="4678444" cy="3591229"/>
          </a:xfrm>
          <a:prstGeom prst="round2DiagRect">
            <a:avLst>
              <a:gd name="adj1" fmla="val 16667"/>
              <a:gd name="adj2" fmla="val 0"/>
            </a:avLst>
          </a:prstGeom>
          <a:ln w="28575" cap="sq">
            <a:solidFill>
              <a:srgbClr val="C00000"/>
            </a:solidFill>
            <a:miter lim="800000"/>
          </a:ln>
          <a:effectLst>
            <a:outerShdw blurRad="50800" dist="38100" dir="2700000" algn="tl" rotWithShape="0">
              <a:prstClr val="black">
                <a:alpha val="40000"/>
              </a:prstClr>
            </a:outerShdw>
          </a:effectLst>
        </p:spPr>
      </p:pic>
      <p:pic>
        <p:nvPicPr>
          <p:cNvPr id="10" name="Imagen 9" descr="Imagen que contiene cortina, interior, persona, vestido&#10;&#10;El contenido generado por IA puede ser incorrecto.">
            <a:extLst>
              <a:ext uri="{FF2B5EF4-FFF2-40B4-BE49-F238E27FC236}">
                <a16:creationId xmlns:a16="http://schemas.microsoft.com/office/drawing/2014/main" id="{AE42C8F2-19B9-3548-25D6-D85E5726F6B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7991" y="3893573"/>
            <a:ext cx="3811499" cy="2846439"/>
          </a:xfrm>
          <a:prstGeom prst="round2DiagRect">
            <a:avLst>
              <a:gd name="adj1" fmla="val 16667"/>
              <a:gd name="adj2" fmla="val 0"/>
            </a:avLst>
          </a:prstGeom>
          <a:ln w="28575" cap="sq">
            <a:solidFill>
              <a:srgbClr val="C00000"/>
            </a:solidFill>
            <a:miter lim="800000"/>
          </a:ln>
          <a:effectLst>
            <a:outerShdw blurRad="50800" dist="38100" dir="2700000" algn="tl" rotWithShape="0">
              <a:prstClr val="black">
                <a:alpha val="40000"/>
              </a:prstClr>
            </a:outerShdw>
          </a:effectLst>
        </p:spPr>
      </p:pic>
      <p:sp>
        <p:nvSpPr>
          <p:cNvPr id="12" name="CuadroTexto 11">
            <a:extLst>
              <a:ext uri="{FF2B5EF4-FFF2-40B4-BE49-F238E27FC236}">
                <a16:creationId xmlns:a16="http://schemas.microsoft.com/office/drawing/2014/main" id="{D66DCDB5-FB5E-4804-3AB4-270B7BE06C25}"/>
              </a:ext>
            </a:extLst>
          </p:cNvPr>
          <p:cNvSpPr txBox="1"/>
          <p:nvPr/>
        </p:nvSpPr>
        <p:spPr>
          <a:xfrm>
            <a:off x="4070554" y="5130738"/>
            <a:ext cx="8121445" cy="1015663"/>
          </a:xfrm>
          <a:prstGeom prst="rect">
            <a:avLst/>
          </a:prstGeom>
          <a:noFill/>
        </p:spPr>
        <p:txBody>
          <a:bodyPr wrap="square">
            <a:spAutoFit/>
          </a:bodyPr>
          <a:lstStyle/>
          <a:p>
            <a:pPr>
              <a:spcBef>
                <a:spcPts val="600"/>
              </a:spcBef>
            </a:pPr>
            <a:r>
              <a:rPr lang="en-US" sz="2000" b="1" dirty="0"/>
              <a:t>O</a:t>
            </a:r>
            <a:r>
              <a:rPr lang="en" sz="2000" b="1" dirty="0"/>
              <a:t> Jisu, “na Lami ni Kalou” (Jn. 1:29), sa mate me rawa kina vei ira kecega era boroya na nona dra ena katuba ni lomadra me rawata na BULA TAWAMUDU.</a:t>
            </a:r>
          </a:p>
        </p:txBody>
      </p:sp>
      <p:pic>
        <p:nvPicPr>
          <p:cNvPr id="13" name="Imagen 12">
            <a:extLst>
              <a:ext uri="{FF2B5EF4-FFF2-40B4-BE49-F238E27FC236}">
                <a16:creationId xmlns:a16="http://schemas.microsoft.com/office/drawing/2014/main" id="{252B2132-25DE-A4DE-BF8C-144B07E6320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039352" y="3914459"/>
            <a:ext cx="3136489" cy="1222115"/>
          </a:xfrm>
          <a:prstGeom prst="round2DiagRect">
            <a:avLst>
              <a:gd name="adj1" fmla="val 16667"/>
              <a:gd name="adj2" fmla="val 0"/>
            </a:avLst>
          </a:prstGeom>
          <a:ln w="28575" cap="sq">
            <a:solidFill>
              <a:srgbClr val="C00000"/>
            </a:solidFill>
            <a:miter lim="800000"/>
          </a:ln>
          <a:effectLst>
            <a:outerShdw blurRad="50800" dist="38100" dir="2700000" algn="tl" rotWithShape="0">
              <a:prstClr val="black">
                <a:alpha val="40000"/>
              </a:prstClr>
            </a:outerShdw>
          </a:effectLst>
        </p:spPr>
      </p:pic>
      <p:sp>
        <p:nvSpPr>
          <p:cNvPr id="15" name="CuadroTexto 14">
            <a:extLst>
              <a:ext uri="{FF2B5EF4-FFF2-40B4-BE49-F238E27FC236}">
                <a16:creationId xmlns:a16="http://schemas.microsoft.com/office/drawing/2014/main" id="{59C69B62-C9D8-79F5-B868-C77F5083D026}"/>
              </a:ext>
            </a:extLst>
          </p:cNvPr>
          <p:cNvSpPr txBox="1"/>
          <p:nvPr/>
        </p:nvSpPr>
        <p:spPr>
          <a:xfrm>
            <a:off x="4070557" y="6032126"/>
            <a:ext cx="8121443" cy="707886"/>
          </a:xfrm>
          <a:prstGeom prst="rect">
            <a:avLst/>
          </a:prstGeom>
          <a:noFill/>
        </p:spPr>
        <p:txBody>
          <a:bodyPr wrap="square">
            <a:spAutoFit/>
          </a:bodyPr>
          <a:lstStyle/>
          <a:p>
            <a:pPr>
              <a:spcBef>
                <a:spcPts val="600"/>
              </a:spcBef>
            </a:pPr>
            <a:r>
              <a:rPr lang="en" sz="2000" b="1" dirty="0"/>
              <a:t>Kalou sa cakava oti na nona </a:t>
            </a:r>
            <a:r>
              <a:rPr lang="en-US" sz="2000" b="1" dirty="0" err="1"/>
              <a:t>i</a:t>
            </a:r>
            <a:r>
              <a:rPr lang="en" sz="2000" b="1" dirty="0"/>
              <a:t>tavi. Sa noda </a:t>
            </a:r>
            <a:r>
              <a:rPr lang="en-US" sz="2000" b="1" dirty="0" err="1"/>
              <a:t>i</a:t>
            </a:r>
            <a:r>
              <a:rPr lang="en" sz="2000" b="1" dirty="0"/>
              <a:t>tavi me da vakatara me ubi keda na nona dra dau veisereki.</a:t>
            </a:r>
          </a:p>
        </p:txBody>
      </p:sp>
      <p:sp>
        <p:nvSpPr>
          <p:cNvPr id="4" name="CuadroTexto 3">
            <a:extLst>
              <a:ext uri="{FF2B5EF4-FFF2-40B4-BE49-F238E27FC236}">
                <a16:creationId xmlns:a16="http://schemas.microsoft.com/office/drawing/2014/main" id="{0186D1CC-F8E7-FEE4-4292-762A14A157B9}"/>
              </a:ext>
            </a:extLst>
          </p:cNvPr>
          <p:cNvSpPr txBox="1"/>
          <p:nvPr/>
        </p:nvSpPr>
        <p:spPr>
          <a:xfrm>
            <a:off x="257172" y="2562445"/>
            <a:ext cx="7138391" cy="1323439"/>
          </a:xfrm>
          <a:prstGeom prst="rect">
            <a:avLst/>
          </a:prstGeom>
          <a:noFill/>
        </p:spPr>
        <p:txBody>
          <a:bodyPr wrap="square">
            <a:spAutoFit/>
          </a:bodyPr>
          <a:lstStyle/>
          <a:p>
            <a:pPr>
              <a:spcBef>
                <a:spcPts val="600"/>
              </a:spcBef>
            </a:pPr>
            <a:r>
              <a:rPr lang="en" sz="2000" b="1" dirty="0"/>
              <a:t>Raica na veiwekani: O Isireli na ulumatua ni Kalou (LY. 4:22); na </a:t>
            </a:r>
            <a:r>
              <a:rPr lang="en-US" sz="2000" b="1" dirty="0" err="1"/>
              <a:t>i</a:t>
            </a:r>
            <a:r>
              <a:rPr lang="en" sz="2000" b="1" dirty="0"/>
              <a:t>soqosoqo lotu nikua sai Isireli vakayalo (Kal. 6:16);koya gona, sa dodonu me da mate kece me da vakatabui vua na Kalou; ia sa Dua sa mate ena vukuda me keda </a:t>
            </a:r>
            <a:r>
              <a:rPr lang="en-US" sz="2000" b="1" dirty="0"/>
              <a:t>I</a:t>
            </a:r>
            <a:r>
              <a:rPr lang="en" sz="2000" b="1" dirty="0"/>
              <a:t> sosomi.</a:t>
            </a:r>
          </a:p>
        </p:txBody>
      </p:sp>
      <p:sp>
        <p:nvSpPr>
          <p:cNvPr id="9" name="CuadroTexto 8">
            <a:extLst>
              <a:ext uri="{FF2B5EF4-FFF2-40B4-BE49-F238E27FC236}">
                <a16:creationId xmlns:a16="http://schemas.microsoft.com/office/drawing/2014/main" id="{378B0216-D94C-5876-4782-812DE6D8B754}"/>
              </a:ext>
            </a:extLst>
          </p:cNvPr>
          <p:cNvSpPr txBox="1"/>
          <p:nvPr/>
        </p:nvSpPr>
        <p:spPr>
          <a:xfrm>
            <a:off x="257172" y="1576458"/>
            <a:ext cx="7332347" cy="1015663"/>
          </a:xfrm>
          <a:prstGeom prst="rect">
            <a:avLst/>
          </a:prstGeom>
          <a:noFill/>
        </p:spPr>
        <p:txBody>
          <a:bodyPr wrap="square">
            <a:spAutoFit/>
          </a:bodyPr>
          <a:lstStyle/>
          <a:p>
            <a:pPr>
              <a:spcBef>
                <a:spcPts val="600"/>
              </a:spcBef>
            </a:pPr>
            <a:r>
              <a:rPr lang="en" sz="2000" b="1" dirty="0"/>
              <a:t>Era vakatabui ena nodra mate. Era na mate kece na ulumatua. Ia sa vakarautaki na gaunisala, me ra vakaisosomitaki na ulumatua, ena nona mate e dua tani tale.</a:t>
            </a:r>
          </a:p>
        </p:txBody>
      </p:sp>
    </p:spTree>
    <p:extLst>
      <p:ext uri="{BB962C8B-B14F-4D97-AF65-F5344CB8AC3E}">
        <p14:creationId xmlns:p14="http://schemas.microsoft.com/office/powerpoint/2010/main" val="810004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4" dur="1000" fill="hold"/>
                                        <p:tgtEl>
                                          <p:spTgt spid="6"/>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1000" fill="hold"/>
                                        <p:tgtEl>
                                          <p:spTgt spid="8"/>
                                        </p:tgtEl>
                                        <p:attrNameLst>
                                          <p:attrName>ppt_w</p:attrName>
                                        </p:attrNameLst>
                                      </p:cBhvr>
                                      <p:tavLst>
                                        <p:tav tm="0">
                                          <p:val>
                                            <p:fltVal val="0"/>
                                          </p:val>
                                        </p:tav>
                                        <p:tav tm="100000">
                                          <p:val>
                                            <p:strVal val="#ppt_w"/>
                                          </p:val>
                                        </p:tav>
                                      </p:tavLst>
                                    </p:anim>
                                    <p:anim calcmode="lin" valueType="num">
                                      <p:cBhvr>
                                        <p:cTn id="34" dur="1000" fill="hold"/>
                                        <p:tgtEl>
                                          <p:spTgt spid="8"/>
                                        </p:tgtEl>
                                        <p:attrNameLst>
                                          <p:attrName>ppt_h</p:attrName>
                                        </p:attrNameLst>
                                      </p:cBhvr>
                                      <p:tavLst>
                                        <p:tav tm="0">
                                          <p:val>
                                            <p:fltVal val="0"/>
                                          </p:val>
                                        </p:tav>
                                        <p:tav tm="100000">
                                          <p:val>
                                            <p:strVal val="#ppt_h"/>
                                          </p:val>
                                        </p:tav>
                                      </p:tavLst>
                                    </p:anim>
                                    <p:anim calcmode="lin" valueType="num">
                                      <p:cBhvr>
                                        <p:cTn id="35" dur="1000" fill="hold"/>
                                        <p:tgtEl>
                                          <p:spTgt spid="8"/>
                                        </p:tgtEl>
                                        <p:attrNameLst>
                                          <p:attrName>style.rotation</p:attrName>
                                        </p:attrNameLst>
                                      </p:cBhvr>
                                      <p:tavLst>
                                        <p:tav tm="0">
                                          <p:val>
                                            <p:fltVal val="90"/>
                                          </p:val>
                                        </p:tav>
                                        <p:tav tm="100000">
                                          <p:val>
                                            <p:fltVal val="0"/>
                                          </p:val>
                                        </p:tav>
                                      </p:tavLst>
                                    </p:anim>
                                    <p:animEffect transition="in" filter="fade">
                                      <p:cBhvr>
                                        <p:cTn id="36" dur="1000"/>
                                        <p:tgtEl>
                                          <p:spTgt spid="8"/>
                                        </p:tgtEl>
                                      </p:cBhvr>
                                    </p:animEffect>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left)">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1000" fill="hold"/>
                                        <p:tgtEl>
                                          <p:spTgt spid="10"/>
                                        </p:tgtEl>
                                        <p:attrNameLst>
                                          <p:attrName>ppt_w</p:attrName>
                                        </p:attrNameLst>
                                      </p:cBhvr>
                                      <p:tavLst>
                                        <p:tav tm="0">
                                          <p:val>
                                            <p:fltVal val="0"/>
                                          </p:val>
                                        </p:tav>
                                        <p:tav tm="100000">
                                          <p:val>
                                            <p:strVal val="#ppt_w"/>
                                          </p:val>
                                        </p:tav>
                                      </p:tavLst>
                                    </p:anim>
                                    <p:anim calcmode="lin" valueType="num">
                                      <p:cBhvr>
                                        <p:cTn id="51" dur="1000" fill="hold"/>
                                        <p:tgtEl>
                                          <p:spTgt spid="10"/>
                                        </p:tgtEl>
                                        <p:attrNameLst>
                                          <p:attrName>ppt_h</p:attrName>
                                        </p:attrNameLst>
                                      </p:cBhvr>
                                      <p:tavLst>
                                        <p:tav tm="0">
                                          <p:val>
                                            <p:fltVal val="0"/>
                                          </p:val>
                                        </p:tav>
                                        <p:tav tm="100000">
                                          <p:val>
                                            <p:strVal val="#ppt_h"/>
                                          </p:val>
                                        </p:tav>
                                      </p:tavLst>
                                    </p:anim>
                                    <p:anim calcmode="lin" valueType="num">
                                      <p:cBhvr>
                                        <p:cTn id="52" dur="1000" fill="hold"/>
                                        <p:tgtEl>
                                          <p:spTgt spid="10"/>
                                        </p:tgtEl>
                                        <p:attrNameLst>
                                          <p:attrName>style.rotation</p:attrName>
                                        </p:attrNameLst>
                                      </p:cBhvr>
                                      <p:tavLst>
                                        <p:tav tm="0">
                                          <p:val>
                                            <p:fltVal val="90"/>
                                          </p:val>
                                        </p:tav>
                                        <p:tav tm="100000">
                                          <p:val>
                                            <p:fltVal val="0"/>
                                          </p:val>
                                        </p:tav>
                                      </p:tavLst>
                                    </p:anim>
                                    <p:animEffect transition="in" filter="fade">
                                      <p:cBhvr>
                                        <p:cTn id="53" dur="1000"/>
                                        <p:tgtEl>
                                          <p:spTgt spid="10"/>
                                        </p:tgtEl>
                                      </p:cBhvr>
                                    </p:animEffect>
                                  </p:childTnLst>
                                </p:cTn>
                              </p:par>
                            </p:childTnLst>
                          </p:cTn>
                        </p:par>
                        <p:par>
                          <p:cTn id="54" fill="hold">
                            <p:stCondLst>
                              <p:cond delay="1000"/>
                            </p:stCondLst>
                            <p:childTnLst>
                              <p:par>
                                <p:cTn id="55" presetID="22" presetClass="entr" presetSubtype="8"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left)">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nodeType="click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1000" fill="hold"/>
                                        <p:tgtEl>
                                          <p:spTgt spid="13"/>
                                        </p:tgtEl>
                                        <p:attrNameLst>
                                          <p:attrName>ppt_w</p:attrName>
                                        </p:attrNameLst>
                                      </p:cBhvr>
                                      <p:tavLst>
                                        <p:tav tm="0">
                                          <p:val>
                                            <p:fltVal val="0"/>
                                          </p:val>
                                        </p:tav>
                                        <p:tav tm="100000">
                                          <p:val>
                                            <p:strVal val="#ppt_w"/>
                                          </p:val>
                                        </p:tav>
                                      </p:tavLst>
                                    </p:anim>
                                    <p:anim calcmode="lin" valueType="num">
                                      <p:cBhvr>
                                        <p:cTn id="63" dur="1000" fill="hold"/>
                                        <p:tgtEl>
                                          <p:spTgt spid="13"/>
                                        </p:tgtEl>
                                        <p:attrNameLst>
                                          <p:attrName>ppt_h</p:attrName>
                                        </p:attrNameLst>
                                      </p:cBhvr>
                                      <p:tavLst>
                                        <p:tav tm="0">
                                          <p:val>
                                            <p:fltVal val="0"/>
                                          </p:val>
                                        </p:tav>
                                        <p:tav tm="100000">
                                          <p:val>
                                            <p:strVal val="#ppt_h"/>
                                          </p:val>
                                        </p:tav>
                                      </p:tavLst>
                                    </p:anim>
                                    <p:anim calcmode="lin" valueType="num">
                                      <p:cBhvr>
                                        <p:cTn id="64" dur="1000" fill="hold"/>
                                        <p:tgtEl>
                                          <p:spTgt spid="13"/>
                                        </p:tgtEl>
                                        <p:attrNameLst>
                                          <p:attrName>style.rotation</p:attrName>
                                        </p:attrNameLst>
                                      </p:cBhvr>
                                      <p:tavLst>
                                        <p:tav tm="0">
                                          <p:val>
                                            <p:fltVal val="90"/>
                                          </p:val>
                                        </p:tav>
                                        <p:tav tm="100000">
                                          <p:val>
                                            <p:fltVal val="0"/>
                                          </p:val>
                                        </p:tav>
                                      </p:tavLst>
                                    </p:anim>
                                    <p:animEffect transition="in" filter="fade">
                                      <p:cBhvr>
                                        <p:cTn id="65" dur="1000"/>
                                        <p:tgtEl>
                                          <p:spTgt spid="13"/>
                                        </p:tgtEl>
                                      </p:cBhvr>
                                    </p:animEffect>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5" grpId="0"/>
      <p:bldP spid="4"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11" name="Grupo 10">
            <a:extLst>
              <a:ext uri="{FF2B5EF4-FFF2-40B4-BE49-F238E27FC236}">
                <a16:creationId xmlns:a16="http://schemas.microsoft.com/office/drawing/2014/main" id="{53DC264C-87C2-5C68-09F1-1DEC81C2B218}"/>
              </a:ext>
            </a:extLst>
          </p:cNvPr>
          <p:cNvGrpSpPr/>
          <p:nvPr/>
        </p:nvGrpSpPr>
        <p:grpSpPr>
          <a:xfrm>
            <a:off x="266698" y="1469858"/>
            <a:ext cx="11690588" cy="5094571"/>
            <a:chOff x="266698" y="1469858"/>
            <a:chExt cx="11690588" cy="5094571"/>
          </a:xfrm>
          <a:blipFill dpi="0" rotWithShape="1">
            <a:blip r:embed="rId3"/>
            <a:srcRect/>
            <a:stretch>
              <a:fillRect l="-3000" t="-6000" b="-25000"/>
            </a:stretch>
          </a:blipFill>
        </p:grpSpPr>
        <p:sp>
          <p:nvSpPr>
            <p:cNvPr id="2" name="Placa 1">
              <a:extLst>
                <a:ext uri="{FF2B5EF4-FFF2-40B4-BE49-F238E27FC236}">
                  <a16:creationId xmlns:a16="http://schemas.microsoft.com/office/drawing/2014/main" id="{FF8B0CA2-2671-CCA3-B369-813F5F294D7E}"/>
                </a:ext>
              </a:extLst>
            </p:cNvPr>
            <p:cNvSpPr/>
            <p:nvPr/>
          </p:nvSpPr>
          <p:spPr>
            <a:xfrm>
              <a:off x="266700" y="1469858"/>
              <a:ext cx="2803761" cy="2494246"/>
            </a:xfrm>
            <a:prstGeom prst="plaque">
              <a:avLst/>
            </a:prstGeom>
            <a:grpFill/>
            <a:ln>
              <a:noFill/>
            </a:ln>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Placa 2">
              <a:extLst>
                <a:ext uri="{FF2B5EF4-FFF2-40B4-BE49-F238E27FC236}">
                  <a16:creationId xmlns:a16="http://schemas.microsoft.com/office/drawing/2014/main" id="{CF9CA33D-A55C-F861-3CE6-0297B99BA35C}"/>
                </a:ext>
              </a:extLst>
            </p:cNvPr>
            <p:cNvSpPr/>
            <p:nvPr/>
          </p:nvSpPr>
          <p:spPr>
            <a:xfrm>
              <a:off x="6191250" y="1469858"/>
              <a:ext cx="2803761" cy="2494246"/>
            </a:xfrm>
            <a:prstGeom prst="plaque">
              <a:avLst/>
            </a:prstGeom>
            <a:grpFill/>
            <a:ln>
              <a:noFill/>
            </a:ln>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 name="Placa 3">
              <a:extLst>
                <a:ext uri="{FF2B5EF4-FFF2-40B4-BE49-F238E27FC236}">
                  <a16:creationId xmlns:a16="http://schemas.microsoft.com/office/drawing/2014/main" id="{CE504C4F-B274-CBC4-2AAA-C091396364B7}"/>
                </a:ext>
              </a:extLst>
            </p:cNvPr>
            <p:cNvSpPr/>
            <p:nvPr/>
          </p:nvSpPr>
          <p:spPr>
            <a:xfrm>
              <a:off x="3228974" y="4070183"/>
              <a:ext cx="2803761" cy="2494246"/>
            </a:xfrm>
            <a:prstGeom prst="plaque">
              <a:avLst/>
            </a:prstGeom>
            <a:grpFill/>
            <a:ln>
              <a:noFill/>
            </a:ln>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Placa 4">
              <a:extLst>
                <a:ext uri="{FF2B5EF4-FFF2-40B4-BE49-F238E27FC236}">
                  <a16:creationId xmlns:a16="http://schemas.microsoft.com/office/drawing/2014/main" id="{C536E3AA-F35D-362B-D146-C8AA2E9B42B9}"/>
                </a:ext>
              </a:extLst>
            </p:cNvPr>
            <p:cNvSpPr/>
            <p:nvPr/>
          </p:nvSpPr>
          <p:spPr>
            <a:xfrm>
              <a:off x="3228975" y="1469858"/>
              <a:ext cx="2803761" cy="2494246"/>
            </a:xfrm>
            <a:prstGeom prst="plaque">
              <a:avLst/>
            </a:prstGeom>
            <a:grpFill/>
            <a:ln>
              <a:noFill/>
            </a:ln>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 name="Placa 5">
              <a:extLst>
                <a:ext uri="{FF2B5EF4-FFF2-40B4-BE49-F238E27FC236}">
                  <a16:creationId xmlns:a16="http://schemas.microsoft.com/office/drawing/2014/main" id="{DE02391E-E332-2AAC-75DC-B2C1BBA12DCE}"/>
                </a:ext>
              </a:extLst>
            </p:cNvPr>
            <p:cNvSpPr/>
            <p:nvPr/>
          </p:nvSpPr>
          <p:spPr>
            <a:xfrm>
              <a:off x="6191250" y="4070183"/>
              <a:ext cx="2803761" cy="2494246"/>
            </a:xfrm>
            <a:prstGeom prst="plaque">
              <a:avLst/>
            </a:prstGeom>
            <a:grpFill/>
            <a:ln>
              <a:noFill/>
            </a:ln>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 name="Placa 6">
              <a:extLst>
                <a:ext uri="{FF2B5EF4-FFF2-40B4-BE49-F238E27FC236}">
                  <a16:creationId xmlns:a16="http://schemas.microsoft.com/office/drawing/2014/main" id="{AA25FBD5-2803-6018-0FC5-92F3723033FD}"/>
                </a:ext>
              </a:extLst>
            </p:cNvPr>
            <p:cNvSpPr/>
            <p:nvPr/>
          </p:nvSpPr>
          <p:spPr>
            <a:xfrm>
              <a:off x="266698" y="4070183"/>
              <a:ext cx="2803761" cy="2494246"/>
            </a:xfrm>
            <a:prstGeom prst="plaque">
              <a:avLst/>
            </a:prstGeom>
            <a:grpFill/>
            <a:ln>
              <a:noFill/>
            </a:ln>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Placa 7">
              <a:extLst>
                <a:ext uri="{FF2B5EF4-FFF2-40B4-BE49-F238E27FC236}">
                  <a16:creationId xmlns:a16="http://schemas.microsoft.com/office/drawing/2014/main" id="{E544A3DC-AF4D-B14E-BB3B-AC1A9ADEDE26}"/>
                </a:ext>
              </a:extLst>
            </p:cNvPr>
            <p:cNvSpPr/>
            <p:nvPr/>
          </p:nvSpPr>
          <p:spPr>
            <a:xfrm>
              <a:off x="9153525" y="1469858"/>
              <a:ext cx="2803761" cy="2494246"/>
            </a:xfrm>
            <a:prstGeom prst="plaque">
              <a:avLst/>
            </a:prstGeom>
            <a:grpFill/>
            <a:ln>
              <a:noFill/>
            </a:ln>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Placa 8">
              <a:extLst>
                <a:ext uri="{FF2B5EF4-FFF2-40B4-BE49-F238E27FC236}">
                  <a16:creationId xmlns:a16="http://schemas.microsoft.com/office/drawing/2014/main" id="{71708014-58BD-04F2-6E98-16E971B95937}"/>
                </a:ext>
              </a:extLst>
            </p:cNvPr>
            <p:cNvSpPr/>
            <p:nvPr/>
          </p:nvSpPr>
          <p:spPr>
            <a:xfrm>
              <a:off x="9153524" y="4070183"/>
              <a:ext cx="2803761" cy="2494246"/>
            </a:xfrm>
            <a:prstGeom prst="plaque">
              <a:avLst/>
            </a:prstGeom>
            <a:grpFill/>
            <a:ln>
              <a:noFill/>
            </a:ln>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
        <p:nvSpPr>
          <p:cNvPr id="10" name="CuadroTexto 9">
            <a:extLst>
              <a:ext uri="{FF2B5EF4-FFF2-40B4-BE49-F238E27FC236}">
                <a16:creationId xmlns:a16="http://schemas.microsoft.com/office/drawing/2014/main" id="{68C8DE79-E72E-97A6-0F6B-8D5382DB6C90}"/>
              </a:ext>
            </a:extLst>
          </p:cNvPr>
          <p:cNvSpPr txBox="1"/>
          <p:nvPr/>
        </p:nvSpPr>
        <p:spPr>
          <a:xfrm>
            <a:off x="0" y="206344"/>
            <a:ext cx="12192000" cy="923330"/>
          </a:xfrm>
          <a:prstGeom prst="rect">
            <a:avLst/>
          </a:prstGeom>
          <a:noFill/>
        </p:spPr>
        <p:txBody>
          <a:bodyPr wrap="square">
            <a:spAutoFit/>
            <a:scene3d>
              <a:camera prst="orthographicFront"/>
              <a:lightRig rig="balanced" dir="t"/>
            </a:scene3d>
            <a:sp3d extrusionH="57150" contourW="25400">
              <a:bevelT w="69850" h="38100" prst="cross"/>
              <a:contourClr>
                <a:schemeClr val="accent3">
                  <a:lumMod val="75000"/>
                </a:schemeClr>
              </a:contourClr>
            </a:sp3d>
          </a:bodyPr>
          <a:lstStyle>
            <a:defPPr>
              <a:defRPr lang="es-ES"/>
            </a:defPPr>
            <a:lvl1pPr algn="ctr">
              <a:defRPr sz="6600" b="1">
                <a:ln w="22225">
                  <a:noFill/>
                  <a:prstDash val="solid"/>
                </a:ln>
                <a:solidFill>
                  <a:srgbClr val="FDE849"/>
                </a:solidFill>
                <a:effectLst>
                  <a:outerShdw blurRad="38100" dist="38100" dir="2700000" algn="tl">
                    <a:srgbClr val="000000">
                      <a:alpha val="43137"/>
                    </a:srgbClr>
                  </a:outerShdw>
                </a:effectLst>
              </a:defRPr>
            </a:lvl1pPr>
          </a:lstStyle>
          <a:p>
            <a:r>
              <a:rPr lang="en" sz="5400" spc="300" dirty="0">
                <a:solidFill>
                  <a:schemeClr val="accent6">
                    <a:lumMod val="60000"/>
                    <a:lumOff val="40000"/>
                  </a:schemeClr>
                </a:solidFill>
              </a:rPr>
              <a:t>TAKOSOVI NA WASA DAMUDAMU</a:t>
            </a:r>
          </a:p>
        </p:txBody>
      </p:sp>
    </p:spTree>
    <p:extLst>
      <p:ext uri="{BB962C8B-B14F-4D97-AF65-F5344CB8AC3E}">
        <p14:creationId xmlns:p14="http://schemas.microsoft.com/office/powerpoint/2010/main" val="40038403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7000"/>
            <a:lum/>
          </a:blip>
          <a:srcRect/>
          <a:stretch>
            <a:fillRect/>
          </a:stretch>
        </a:blip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FCF510AD-254E-88BE-64F9-ABA253299DCD}"/>
              </a:ext>
            </a:extLst>
          </p:cNvPr>
          <p:cNvSpPr>
            <a:spLocks noGrp="1" noRot="1" noMove="1" noResize="1" noEditPoints="1" noAdjustHandles="1" noChangeArrowheads="1" noChangeShapeType="1"/>
          </p:cNvSpPr>
          <p:nvPr/>
        </p:nvSpPr>
        <p:spPr>
          <a:xfrm>
            <a:off x="0" y="0"/>
            <a:ext cx="12191999" cy="1301472"/>
          </a:xfrm>
          <a:prstGeom prst="rect">
            <a:avLst/>
          </a:prstGeom>
          <a:blipFill dpi="0" rotWithShape="1">
            <a:blip r:embed="rId4">
              <a:duotone>
                <a:prstClr val="black"/>
                <a:schemeClr val="accent2">
                  <a:tint val="45000"/>
                  <a:satMod val="400000"/>
                </a:schemeClr>
              </a:duotone>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CuadroTexto 2">
            <a:extLst>
              <a:ext uri="{FF2B5EF4-FFF2-40B4-BE49-F238E27FC236}">
                <a16:creationId xmlns:a16="http://schemas.microsoft.com/office/drawing/2014/main" id="{BF4B0DB7-0B4E-657C-392C-F7417148AC26}"/>
              </a:ext>
            </a:extLst>
          </p:cNvPr>
          <p:cNvSpPr txBox="1"/>
          <p:nvPr/>
        </p:nvSpPr>
        <p:spPr>
          <a:xfrm>
            <a:off x="0" y="0"/>
            <a:ext cx="12191999" cy="769441"/>
          </a:xfrm>
          <a:prstGeom prst="rect">
            <a:avLst/>
          </a:prstGeom>
          <a:noFill/>
        </p:spPr>
        <p:txBody>
          <a:bodyPr wrap="square">
            <a:spAutoFit/>
          </a:bodyPr>
          <a:lstStyle/>
          <a:p>
            <a:pPr algn="ctr"/>
            <a:r>
              <a:rPr lang="en"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SOGOLATI ENA LEKUTU</a:t>
            </a:r>
          </a:p>
        </p:txBody>
      </p:sp>
      <p:sp>
        <p:nvSpPr>
          <p:cNvPr id="5" name="CuadroTexto 4">
            <a:extLst>
              <a:ext uri="{FF2B5EF4-FFF2-40B4-BE49-F238E27FC236}">
                <a16:creationId xmlns:a16="http://schemas.microsoft.com/office/drawing/2014/main" id="{A03AEA69-1BEF-C80A-12FD-E0C37293420E}"/>
              </a:ext>
            </a:extLst>
          </p:cNvPr>
          <p:cNvSpPr txBox="1"/>
          <p:nvPr/>
        </p:nvSpPr>
        <p:spPr>
          <a:xfrm>
            <a:off x="0" y="629532"/>
            <a:ext cx="12191999"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5"/>
                </a:solidFill>
                <a:latin typeface="Comic Sans MS" panose="030F0702030302020204" pitchFamily="66" charset="0"/>
              </a:rPr>
              <a:t>“Ni na kaya ko </a:t>
            </a:r>
            <a:r>
              <a:rPr lang="en-US" b="1" dirty="0">
                <a:solidFill>
                  <a:schemeClr val="accent5"/>
                </a:solidFill>
                <a:latin typeface="Comic Sans MS" panose="030F0702030302020204" pitchFamily="66" charset="0"/>
              </a:rPr>
              <a:t>Fero</a:t>
            </a:r>
            <a:r>
              <a:rPr lang="en" b="1" dirty="0">
                <a:solidFill>
                  <a:schemeClr val="accent5"/>
                </a:solidFill>
                <a:latin typeface="Comic Sans MS" panose="030F0702030302020204" pitchFamily="66" charset="0"/>
              </a:rPr>
              <a:t> ena vukudra na isireli, era sa vakaleqai ena vanua sa lati ira na lekutu.” (Lako Yani 14:3</a:t>
            </a:r>
            <a:endParaRPr lang="en" sz="1400" b="1" dirty="0">
              <a:solidFill>
                <a:schemeClr val="accent5"/>
              </a:solidFill>
              <a:latin typeface="Comic Sans MS" panose="030F0702030302020204" pitchFamily="66" charset="0"/>
            </a:endParaRPr>
          </a:p>
        </p:txBody>
      </p:sp>
      <p:sp>
        <p:nvSpPr>
          <p:cNvPr id="6" name="CuadroTexto 5">
            <a:extLst>
              <a:ext uri="{FF2B5EF4-FFF2-40B4-BE49-F238E27FC236}">
                <a16:creationId xmlns:a16="http://schemas.microsoft.com/office/drawing/2014/main" id="{F1EB596E-51EF-CB46-0439-EF557B417E12}"/>
              </a:ext>
            </a:extLst>
          </p:cNvPr>
          <p:cNvSpPr txBox="1"/>
          <p:nvPr/>
        </p:nvSpPr>
        <p:spPr>
          <a:xfrm>
            <a:off x="247649" y="1301472"/>
            <a:ext cx="7739054" cy="1015663"/>
          </a:xfrm>
          <a:prstGeom prst="rect">
            <a:avLst/>
          </a:prstGeom>
          <a:noFill/>
        </p:spPr>
        <p:txBody>
          <a:bodyPr wrap="square" rtlCol="0">
            <a:spAutoFit/>
          </a:bodyPr>
          <a:lstStyle/>
          <a:p>
            <a:pPr>
              <a:spcBef>
                <a:spcPts val="600"/>
              </a:spcBef>
            </a:pPr>
            <a:r>
              <a:rPr lang="en" sz="2000" b="1" dirty="0"/>
              <a:t>Ena veivakadonui nei Fero, sa lako yani ko Isireli, ka “vakarautaki tu me vala.” (Lako Yani 13:18). Ia na Kalou e sega ni vinakata me ra sotava na </a:t>
            </a:r>
            <a:r>
              <a:rPr lang="en-US" sz="2000" b="1" dirty="0" err="1"/>
              <a:t>i</a:t>
            </a:r>
            <a:r>
              <a:rPr lang="en" sz="2000" b="1" dirty="0"/>
              <a:t>valu, ka vagolei ira tani (LY. 13:17).</a:t>
            </a:r>
          </a:p>
        </p:txBody>
      </p:sp>
      <p:pic>
        <p:nvPicPr>
          <p:cNvPr id="4" name="Imagen 3" descr="Un grupo de personas en una montaña&#10;&#10;El contenido generado por IA puede ser incorrecto.">
            <a:extLst>
              <a:ext uri="{FF2B5EF4-FFF2-40B4-BE49-F238E27FC236}">
                <a16:creationId xmlns:a16="http://schemas.microsoft.com/office/drawing/2014/main" id="{270AA7F6-603F-76A3-0D26-581B5F8C151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86703" y="1421470"/>
            <a:ext cx="4077475" cy="1834864"/>
          </a:xfrm>
          <a:prstGeom prst="rect">
            <a:avLst/>
          </a:prstGeom>
          <a:ln w="57150" cap="rnd">
            <a:solidFill>
              <a:schemeClr val="accent2">
                <a:lumMod val="75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8" name="Imagen 7" descr="Carrusel con caballos con unas personas en una playa&#10;&#10;El contenido generado por IA puede ser incorrecto.">
            <a:extLst>
              <a:ext uri="{FF2B5EF4-FFF2-40B4-BE49-F238E27FC236}">
                <a16:creationId xmlns:a16="http://schemas.microsoft.com/office/drawing/2014/main" id="{3BDC55B7-64D1-723E-D0E4-47C74107039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64571" y="3317408"/>
            <a:ext cx="4684573" cy="2637415"/>
          </a:xfrm>
          <a:prstGeom prst="roundRect">
            <a:avLst>
              <a:gd name="adj" fmla="val 4167"/>
            </a:avLst>
          </a:prstGeom>
          <a:solidFill>
            <a:srgbClr val="FFFFFF"/>
          </a:solidFill>
          <a:ln w="76200" cap="sq">
            <a:solidFill>
              <a:srgbClr val="7B2D07"/>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0" name="Imagen 9" descr="Una caricatura de un caballo&#10;&#10;El contenido generado por IA puede ser incorrecto.">
            <a:extLst>
              <a:ext uri="{FF2B5EF4-FFF2-40B4-BE49-F238E27FC236}">
                <a16:creationId xmlns:a16="http://schemas.microsoft.com/office/drawing/2014/main" id="{15A0B8C8-48E0-D64C-F7D8-99EDBE2C2E3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795147" y="3578612"/>
            <a:ext cx="2269032" cy="1316216"/>
          </a:xfrm>
          <a:prstGeom prst="ellipse">
            <a:avLst/>
          </a:prstGeom>
          <a:ln w="63500" cap="rnd">
            <a:solidFill>
              <a:srgbClr val="DF7D78"/>
            </a:solidFill>
          </a:ln>
          <a:effectLst/>
          <a:scene3d>
            <a:camera prst="orthographicFront"/>
            <a:lightRig rig="contrasting" dir="t">
              <a:rot lat="0" lon="0" rev="3000000"/>
            </a:lightRig>
          </a:scene3d>
          <a:sp3d contourW="7620">
            <a:bevelT w="95250" h="31750"/>
            <a:contourClr>
              <a:srgbClr val="333333"/>
            </a:contourClr>
          </a:sp3d>
        </p:spPr>
      </p:pic>
      <p:pic>
        <p:nvPicPr>
          <p:cNvPr id="12" name="Imagen 11" descr="Imagen que contiene Diagrama&#10;&#10;El contenido generado por IA puede ser incorrecto.">
            <a:extLst>
              <a:ext uri="{FF2B5EF4-FFF2-40B4-BE49-F238E27FC236}">
                <a16:creationId xmlns:a16="http://schemas.microsoft.com/office/drawing/2014/main" id="{F279C082-EBB0-DDF5-488D-F79D57FD187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786535" y="5047552"/>
            <a:ext cx="2277644" cy="1708233"/>
          </a:xfrm>
          <a:prstGeom prst="roundRect">
            <a:avLst>
              <a:gd name="adj" fmla="val 13952"/>
            </a:avLst>
          </a:prstGeom>
          <a:solidFill>
            <a:srgbClr val="FFFFFF"/>
          </a:solidFill>
          <a:ln w="38100" cap="sq">
            <a:solidFill>
              <a:srgbClr val="7B2D07"/>
            </a:solidFill>
            <a:miter lim="800000"/>
          </a:ln>
          <a:effectLst/>
          <a:scene3d>
            <a:camera prst="orthographicFront"/>
            <a:lightRig rig="threePt" dir="t">
              <a:rot lat="0" lon="0" rev="2700000"/>
            </a:lightRig>
          </a:scene3d>
          <a:sp3d contourW="6350">
            <a:bevelT h="38100"/>
            <a:contourClr>
              <a:srgbClr val="C0C0C0"/>
            </a:contourClr>
          </a:sp3d>
        </p:spPr>
      </p:pic>
      <p:sp>
        <p:nvSpPr>
          <p:cNvPr id="14" name="CuadroTexto 13">
            <a:extLst>
              <a:ext uri="{FF2B5EF4-FFF2-40B4-BE49-F238E27FC236}">
                <a16:creationId xmlns:a16="http://schemas.microsoft.com/office/drawing/2014/main" id="{FD2FCCD1-AD45-EC4C-E7D5-C092DAD5AF7A}"/>
              </a:ext>
            </a:extLst>
          </p:cNvPr>
          <p:cNvSpPr txBox="1"/>
          <p:nvPr/>
        </p:nvSpPr>
        <p:spPr>
          <a:xfrm>
            <a:off x="4939015" y="3601666"/>
            <a:ext cx="4990431" cy="1323439"/>
          </a:xfrm>
          <a:prstGeom prst="rect">
            <a:avLst/>
          </a:prstGeom>
          <a:noFill/>
        </p:spPr>
        <p:txBody>
          <a:bodyPr wrap="square">
            <a:spAutoFit/>
          </a:bodyPr>
          <a:lstStyle/>
          <a:p>
            <a:pPr>
              <a:spcBef>
                <a:spcPts val="600"/>
              </a:spcBef>
            </a:pPr>
            <a:r>
              <a:rPr lang="en" sz="2000" b="1" dirty="0"/>
              <a:t>Me </a:t>
            </a:r>
            <a:r>
              <a:rPr lang="en-US" sz="2000" b="1" dirty="0" err="1"/>
              <a:t>i</a:t>
            </a:r>
            <a:r>
              <a:rPr lang="en" sz="2000" b="1" dirty="0"/>
              <a:t>vakaraitaki ni vakabauta, era kauta kina vata kei ira na sui i Josefa (LY. 13:19). E kena </a:t>
            </a:r>
            <a:r>
              <a:rPr lang="en-US" sz="2000" b="1" dirty="0" err="1"/>
              <a:t>i</a:t>
            </a:r>
            <a:r>
              <a:rPr lang="en" sz="2000" b="1" dirty="0"/>
              <a:t>kuri, na veidusimaki veivakurabuitaki ni Kalou (LY. 13:21).</a:t>
            </a:r>
          </a:p>
        </p:txBody>
      </p:sp>
      <p:sp>
        <p:nvSpPr>
          <p:cNvPr id="16" name="CuadroTexto 15">
            <a:extLst>
              <a:ext uri="{FF2B5EF4-FFF2-40B4-BE49-F238E27FC236}">
                <a16:creationId xmlns:a16="http://schemas.microsoft.com/office/drawing/2014/main" id="{FA5F69FA-5AB2-C30F-41FC-B23E73BCA5C4}"/>
              </a:ext>
            </a:extLst>
          </p:cNvPr>
          <p:cNvSpPr txBox="1"/>
          <p:nvPr/>
        </p:nvSpPr>
        <p:spPr>
          <a:xfrm>
            <a:off x="4939015" y="4919008"/>
            <a:ext cx="4781907" cy="1938992"/>
          </a:xfrm>
          <a:prstGeom prst="rect">
            <a:avLst/>
          </a:prstGeom>
          <a:noFill/>
        </p:spPr>
        <p:txBody>
          <a:bodyPr wrap="square">
            <a:spAutoFit/>
          </a:bodyPr>
          <a:lstStyle/>
          <a:p>
            <a:pPr>
              <a:spcBef>
                <a:spcPts val="600"/>
              </a:spcBef>
            </a:pPr>
            <a:r>
              <a:rPr lang="en" sz="2000" b="1" dirty="0"/>
              <a:t>Ia ena nodra raica na mataivalu nei Fero, sa kasura vakadua na nodra vakabauta. (LY. 14:10-12). Sa totolo sara nodra guilecava na cakacaka mana era vakadinadfinataka oti.E rawa beka ni yaco talega ve keda?</a:t>
            </a:r>
          </a:p>
        </p:txBody>
      </p:sp>
      <p:sp>
        <p:nvSpPr>
          <p:cNvPr id="7" name="CuadroTexto 6">
            <a:extLst>
              <a:ext uri="{FF2B5EF4-FFF2-40B4-BE49-F238E27FC236}">
                <a16:creationId xmlns:a16="http://schemas.microsoft.com/office/drawing/2014/main" id="{A4FF8116-A7F2-35C3-3B8F-85DD2D4721DF}"/>
              </a:ext>
            </a:extLst>
          </p:cNvPr>
          <p:cNvSpPr txBox="1"/>
          <p:nvPr/>
        </p:nvSpPr>
        <p:spPr>
          <a:xfrm>
            <a:off x="247647" y="2301745"/>
            <a:ext cx="7362267" cy="1015663"/>
          </a:xfrm>
          <a:prstGeom prst="rect">
            <a:avLst/>
          </a:prstGeom>
          <a:noFill/>
        </p:spPr>
        <p:txBody>
          <a:bodyPr wrap="square">
            <a:spAutoFit/>
          </a:bodyPr>
          <a:lstStyle/>
          <a:p>
            <a:pPr>
              <a:spcBef>
                <a:spcPts val="600"/>
              </a:spcBef>
            </a:pPr>
            <a:r>
              <a:rPr lang="en" sz="2000" b="1" dirty="0"/>
              <a:t>Ia ko Fero, sa vuki mai na nona veivutuni ka muri ira na Isireli (LY. 14:5). Sa lati Isireli na lekutu, ka sega na gaunisala me drobula kina (Lako Yani 14:2-3, 9).</a:t>
            </a:r>
          </a:p>
        </p:txBody>
      </p:sp>
      <p:sp>
        <p:nvSpPr>
          <p:cNvPr id="18" name="CuadroTexto 17">
            <a:extLst>
              <a:ext uri="{FF2B5EF4-FFF2-40B4-BE49-F238E27FC236}">
                <a16:creationId xmlns:a16="http://schemas.microsoft.com/office/drawing/2014/main" id="{54EB6230-57E3-FE41-F5F1-DCCB9E757A6D}"/>
              </a:ext>
            </a:extLst>
          </p:cNvPr>
          <p:cNvSpPr txBox="1"/>
          <p:nvPr/>
        </p:nvSpPr>
        <p:spPr>
          <a:xfrm>
            <a:off x="230184" y="6050812"/>
            <a:ext cx="4553347" cy="707886"/>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a:spcBef>
                <a:spcPts val="600"/>
              </a:spcBef>
            </a:pPr>
            <a:r>
              <a:rPr lang="en" sz="2000" b="1" dirty="0">
                <a:effectLst>
                  <a:outerShdw blurRad="38100" dist="38100" dir="2700000" algn="tl">
                    <a:srgbClr val="000000">
                      <a:alpha val="43137"/>
                    </a:srgbClr>
                  </a:outerShdw>
                </a:effectLst>
              </a:rPr>
              <a:t>“Nanuma na nona cakacaka mana sa kitaka oti ko koya” (1 Veigauna 16:12)</a:t>
            </a:r>
          </a:p>
        </p:txBody>
      </p:sp>
    </p:spTree>
    <p:extLst>
      <p:ext uri="{BB962C8B-B14F-4D97-AF65-F5344CB8AC3E}">
        <p14:creationId xmlns:p14="http://schemas.microsoft.com/office/powerpoint/2010/main" val="3783089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7"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ppt_x</p:attrName>
                                        </p:attrNameLst>
                                      </p:cBhvr>
                                      <p:tavLst>
                                        <p:tav tm="0">
                                          <p:val>
                                            <p:strVal val="#ppt_x"/>
                                          </p:val>
                                        </p:tav>
                                        <p:tav tm="100000">
                                          <p:val>
                                            <p:strVal val="#ppt_x"/>
                                          </p:val>
                                        </p:tav>
                                      </p:tavLst>
                                    </p:anim>
                                    <p:anim calcmode="lin" valueType="num">
                                      <p:cBhvr>
                                        <p:cTn id="24" dur="500" fill="hold"/>
                                        <p:tgtEl>
                                          <p:spTgt spid="4"/>
                                        </p:tgtEl>
                                        <p:attrNameLst>
                                          <p:attrName>ppt_y</p:attrName>
                                        </p:attrNameLst>
                                      </p:cBhvr>
                                      <p:tavLst>
                                        <p:tav tm="0">
                                          <p:val>
                                            <p:strVal val="#ppt_y+#ppt_h/2"/>
                                          </p:val>
                                        </p:tav>
                                        <p:tav tm="100000">
                                          <p:val>
                                            <p:strVal val="#ppt_y"/>
                                          </p:val>
                                        </p:tav>
                                      </p:tavLst>
                                    </p:anim>
                                    <p:anim calcmode="lin" valueType="num">
                                      <p:cBhvr>
                                        <p:cTn id="25" dur="500" fill="hold"/>
                                        <p:tgtEl>
                                          <p:spTgt spid="4"/>
                                        </p:tgtEl>
                                        <p:attrNameLst>
                                          <p:attrName>ppt_w</p:attrName>
                                        </p:attrNameLst>
                                      </p:cBhvr>
                                      <p:tavLst>
                                        <p:tav tm="0">
                                          <p:val>
                                            <p:strVal val="#ppt_w"/>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heel(1)">
                                      <p:cBhvr>
                                        <p:cTn id="46" dur="750"/>
                                        <p:tgtEl>
                                          <p:spTgt spid="10"/>
                                        </p:tgtEl>
                                      </p:cBhvr>
                                    </p:animEffect>
                                  </p:childTnLst>
                                </p:cTn>
                              </p:par>
                            </p:childTnLst>
                          </p:cTn>
                        </p:par>
                        <p:par>
                          <p:cTn id="47" fill="hold">
                            <p:stCondLst>
                              <p:cond delay="750"/>
                            </p:stCondLst>
                            <p:childTnLst>
                              <p:par>
                                <p:cTn id="48" presetID="22" presetClass="entr" presetSubtype="8"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left)">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23" presetClass="entr" presetSubtype="288"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strVal val="4/3*#ppt_w"/>
                                          </p:val>
                                        </p:tav>
                                        <p:tav tm="100000">
                                          <p:val>
                                            <p:strVal val="#ppt_w"/>
                                          </p:val>
                                        </p:tav>
                                      </p:tavLst>
                                    </p:anim>
                                    <p:anim calcmode="lin" valueType="num">
                                      <p:cBhvr>
                                        <p:cTn id="56" dur="500" fill="hold"/>
                                        <p:tgtEl>
                                          <p:spTgt spid="12"/>
                                        </p:tgtEl>
                                        <p:attrNameLst>
                                          <p:attrName>ppt_h</p:attrName>
                                        </p:attrNameLst>
                                      </p:cBhvr>
                                      <p:tavLst>
                                        <p:tav tm="0">
                                          <p:val>
                                            <p:strVal val="4/3*#ppt_h"/>
                                          </p:val>
                                        </p:tav>
                                        <p:tav tm="100000">
                                          <p:val>
                                            <p:strVal val="#ppt_h"/>
                                          </p:val>
                                        </p:tav>
                                      </p:tavLst>
                                    </p:anim>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wipe(left)">
                                      <p:cBhvr>
                                        <p:cTn id="60" dur="500"/>
                                        <p:tgtEl>
                                          <p:spTgt spid="16"/>
                                        </p:tgtEl>
                                      </p:cBhvr>
                                    </p:animEffect>
                                  </p:childTnLst>
                                </p:cTn>
                              </p:par>
                            </p:childTnLst>
                          </p:cTn>
                        </p:par>
                      </p:childTnLst>
                    </p:cTn>
                  </p:par>
                  <p:par>
                    <p:cTn id="61" fill="hold">
                      <p:stCondLst>
                        <p:cond delay="indefinite"/>
                      </p:stCondLst>
                      <p:childTnLst>
                        <p:par>
                          <p:cTn id="62" fill="hold">
                            <p:stCondLst>
                              <p:cond delay="0"/>
                            </p:stCondLst>
                            <p:childTnLst>
                              <p:par>
                                <p:cTn id="63" presetID="15" presetClass="entr" presetSubtype="0"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1000" fill="hold"/>
                                        <p:tgtEl>
                                          <p:spTgt spid="18"/>
                                        </p:tgtEl>
                                        <p:attrNameLst>
                                          <p:attrName>ppt_w</p:attrName>
                                        </p:attrNameLst>
                                      </p:cBhvr>
                                      <p:tavLst>
                                        <p:tav tm="0">
                                          <p:val>
                                            <p:fltVal val="0"/>
                                          </p:val>
                                        </p:tav>
                                        <p:tav tm="100000">
                                          <p:val>
                                            <p:strVal val="#ppt_w"/>
                                          </p:val>
                                        </p:tav>
                                      </p:tavLst>
                                    </p:anim>
                                    <p:anim calcmode="lin" valueType="num">
                                      <p:cBhvr>
                                        <p:cTn id="66" dur="1000" fill="hold"/>
                                        <p:tgtEl>
                                          <p:spTgt spid="18"/>
                                        </p:tgtEl>
                                        <p:attrNameLst>
                                          <p:attrName>ppt_h</p:attrName>
                                        </p:attrNameLst>
                                      </p:cBhvr>
                                      <p:tavLst>
                                        <p:tav tm="0">
                                          <p:val>
                                            <p:fltVal val="0"/>
                                          </p:val>
                                        </p:tav>
                                        <p:tav tm="100000">
                                          <p:val>
                                            <p:strVal val="#ppt_h"/>
                                          </p:val>
                                        </p:tav>
                                      </p:tavLst>
                                    </p:anim>
                                    <p:anim calcmode="lin" valueType="num">
                                      <p:cBhvr>
                                        <p:cTn id="6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68" dur="1000" fill="hold"/>
                                        <p:tgtEl>
                                          <p:spTgt spid="1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7" grpId="0"/>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46295EC-3056-DBCB-DBE9-61B4FE207132}"/>
              </a:ext>
            </a:extLst>
          </p:cNvPr>
          <p:cNvSpPr txBox="1"/>
          <p:nvPr/>
        </p:nvSpPr>
        <p:spPr>
          <a:xfrm>
            <a:off x="1887794" y="0"/>
            <a:ext cx="9969910" cy="769441"/>
          </a:xfrm>
          <a:prstGeom prst="rect">
            <a:avLst/>
          </a:prstGeom>
          <a:noFill/>
        </p:spPr>
        <p:txBody>
          <a:bodyPr wrap="square">
            <a:spAutoFit/>
            <a:scene3d>
              <a:camera prst="orthographicFront"/>
              <a:lightRig rig="glow" dir="t"/>
            </a:scene3d>
            <a:sp3d extrusionH="57150">
              <a:bevelT w="57150" h="38100" prst="artDeco"/>
            </a:sp3d>
          </a:bodyPr>
          <a:lstStyle/>
          <a:p>
            <a:pPr algn="ctr"/>
            <a:r>
              <a:rPr lang="en" sz="4400" b="1" spc="300" dirty="0">
                <a:ln w="19050" cmpd="sng">
                  <a:noFill/>
                  <a:prstDash val="solid"/>
                </a:ln>
                <a:solidFill>
                  <a:schemeClr val="accent5">
                    <a:lumMod val="60000"/>
                    <a:lumOff val="40000"/>
                  </a:schemeClr>
                </a:solidFill>
                <a:effectLst>
                  <a:outerShdw blurRad="38100" dist="38100" dir="2700000" algn="tl">
                    <a:srgbClr val="000000">
                      <a:alpha val="43137"/>
                    </a:srgbClr>
                  </a:outerShdw>
                </a:effectLst>
              </a:rPr>
              <a:t>A SALA E LOMA NI WAITUI</a:t>
            </a:r>
          </a:p>
        </p:txBody>
      </p:sp>
      <p:sp>
        <p:nvSpPr>
          <p:cNvPr id="5" name="CuadroTexto 4">
            <a:extLst>
              <a:ext uri="{FF2B5EF4-FFF2-40B4-BE49-F238E27FC236}">
                <a16:creationId xmlns:a16="http://schemas.microsoft.com/office/drawing/2014/main" id="{677CA67F-261E-D539-73C1-C6349517D40C}"/>
              </a:ext>
            </a:extLst>
          </p:cNvPr>
          <p:cNvSpPr txBox="1"/>
          <p:nvPr/>
        </p:nvSpPr>
        <p:spPr>
          <a:xfrm>
            <a:off x="2057400" y="575021"/>
            <a:ext cx="10134600" cy="1200329"/>
          </a:xfrm>
          <a:prstGeom prst="rect">
            <a:avLst/>
          </a:prstGeom>
          <a:noFill/>
        </p:spPr>
        <p:txBody>
          <a:bodyPr wrap="square">
            <a:spAutoFit/>
          </a:bodyPr>
          <a:lstStyle/>
          <a:p>
            <a:pPr algn="ctr"/>
            <a:r>
              <a:rPr lang="en" b="1" dirty="0">
                <a:solidFill>
                  <a:srgbClr val="B7ECFF"/>
                </a:solidFill>
                <a:effectLst>
                  <a:outerShdw blurRad="38100" dist="38100" dir="2700000" algn="tl">
                    <a:srgbClr val="000000">
                      <a:alpha val="43137"/>
                    </a:srgbClr>
                  </a:outerShdw>
                </a:effectLst>
                <a:latin typeface="Comic Sans MS" panose="030F0702030302020204" pitchFamily="66" charset="0"/>
              </a:rPr>
              <a:t>“A sa kaya vei ira na tamata ko Mosese, Mo ni kakua ni rere, ni tu vakadua, ka raica na veivakabnulai </a:t>
            </a:r>
            <a:r>
              <a:rPr lang="en-US" b="1" dirty="0">
                <a:solidFill>
                  <a:srgbClr val="B7ECFF"/>
                </a:solidFill>
                <a:effectLst>
                  <a:outerShdw blurRad="38100" dist="38100" dir="2700000" algn="tl">
                    <a:srgbClr val="000000">
                      <a:alpha val="43137"/>
                    </a:srgbClr>
                  </a:outerShdw>
                </a:effectLst>
                <a:latin typeface="Comic Sans MS" panose="030F0702030302020204" pitchFamily="66" charset="0"/>
              </a:rPr>
              <a:t>I</a:t>
            </a:r>
            <a:r>
              <a:rPr lang="en" b="1" dirty="0">
                <a:solidFill>
                  <a:srgbClr val="B7ECFF"/>
                </a:solidFill>
                <a:effectLst>
                  <a:outerShdw blurRad="38100" dist="38100" dir="2700000" algn="tl">
                    <a:srgbClr val="000000">
                      <a:alpha val="43137"/>
                    </a:srgbClr>
                  </a:outerShdw>
                </a:effectLst>
                <a:latin typeface="Comic Sans MS" panose="030F0702030302020204" pitchFamily="66" charset="0"/>
              </a:rPr>
              <a:t> Jiova ena cakava vei kemuni edaidai; ni dou sa raici ira na kai Ijipita edaidai, ia dou na sega ni raici ira tale ka tawa mudu. Ena vala ena vukumudou ko Jiova, ia dou na tiko lo” </a:t>
            </a:r>
            <a:r>
              <a:rPr lang="en" sz="1400" b="1" dirty="0">
                <a:solidFill>
                  <a:srgbClr val="B7ECFF"/>
                </a:solidFill>
                <a:effectLst>
                  <a:outerShdw blurRad="38100" dist="38100" dir="2700000" algn="tl">
                    <a:srgbClr val="000000">
                      <a:alpha val="43137"/>
                    </a:srgbClr>
                  </a:outerShdw>
                </a:effectLst>
                <a:latin typeface="Comic Sans MS" panose="030F0702030302020204" pitchFamily="66" charset="0"/>
              </a:rPr>
              <a:t>(Lako Yani 14:13-14)</a:t>
            </a:r>
            <a:endParaRPr lang="es-ES" b="1" dirty="0">
              <a:solidFill>
                <a:srgbClr val="B7ECFF"/>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7BF2779C-BE19-ED64-7477-634307D04780}"/>
              </a:ext>
            </a:extLst>
          </p:cNvPr>
          <p:cNvSpPr txBox="1"/>
          <p:nvPr/>
        </p:nvSpPr>
        <p:spPr>
          <a:xfrm>
            <a:off x="1" y="1664057"/>
            <a:ext cx="12192000" cy="369332"/>
          </a:xfrm>
          <a:prstGeom prst="rect">
            <a:avLst/>
          </a:prstGeom>
          <a:noFill/>
        </p:spPr>
        <p:txBody>
          <a:bodyPr wrap="square" rtlCol="0">
            <a:spAutoFit/>
          </a:bodyPr>
          <a:lstStyle/>
          <a:p>
            <a:pPr algn="ctr">
              <a:spcBef>
                <a:spcPts val="600"/>
              </a:spcBef>
            </a:pPr>
            <a:r>
              <a:rPr lang="en" b="1" dirty="0">
                <a:solidFill>
                  <a:schemeClr val="bg1"/>
                </a:solidFill>
                <a:effectLst>
                  <a:outerShdw blurRad="38100" dist="38100" dir="2700000" algn="tl">
                    <a:srgbClr val="000000">
                      <a:alpha val="43137"/>
                    </a:srgbClr>
                  </a:outerShdw>
                </a:effectLst>
              </a:rPr>
              <a:t>Ena nodra sega ni vakabauta na tamata, e vakayaloqaqataki ira o Mosese me ra vakabauta na Kalou (Ex. 14:13-14):</a:t>
            </a:r>
          </a:p>
        </p:txBody>
      </p:sp>
      <p:graphicFrame>
        <p:nvGraphicFramePr>
          <p:cNvPr id="7" name="Diagrama 6">
            <a:extLst>
              <a:ext uri="{FF2B5EF4-FFF2-40B4-BE49-F238E27FC236}">
                <a16:creationId xmlns:a16="http://schemas.microsoft.com/office/drawing/2014/main" id="{E2783BD4-E330-3E5B-11D7-9F3F86948AC9}"/>
              </a:ext>
            </a:extLst>
          </p:cNvPr>
          <p:cNvGraphicFramePr/>
          <p:nvPr>
            <p:extLst>
              <p:ext uri="{D42A27DB-BD31-4B8C-83A1-F6EECF244321}">
                <p14:modId xmlns:p14="http://schemas.microsoft.com/office/powerpoint/2010/main" val="1134004238"/>
              </p:ext>
            </p:extLst>
          </p:nvPr>
        </p:nvGraphicFramePr>
        <p:xfrm>
          <a:off x="121224" y="2005012"/>
          <a:ext cx="6664040" cy="46508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descr="Un grupo de personas disfrazadas&#10;&#10;El contenido generado por IA puede ser incorrecto.">
            <a:extLst>
              <a:ext uri="{FF2B5EF4-FFF2-40B4-BE49-F238E27FC236}">
                <a16:creationId xmlns:a16="http://schemas.microsoft.com/office/drawing/2014/main" id="{05BE5748-9EA0-6780-B600-205504E1E9A6}"/>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6945486" y="2005012"/>
            <a:ext cx="5052552" cy="4650819"/>
          </a:xfrm>
          <a:prstGeom prst="roundRect">
            <a:avLst>
              <a:gd name="adj" fmla="val 4167"/>
            </a:avLst>
          </a:prstGeom>
          <a:solidFill>
            <a:srgbClr val="FFFFFF"/>
          </a:solidFill>
          <a:ln w="57150" cap="sq">
            <a:solidFill>
              <a:srgbClr val="05ACFF"/>
            </a:solidFill>
            <a:miter lim="800000"/>
          </a:ln>
          <a:effectLst/>
          <a:scene3d>
            <a:camera prst="orthographicFront"/>
            <a:lightRig rig="threePt" dir="t">
              <a:rot lat="0" lon="0" rev="2700000"/>
            </a:lightRig>
          </a:scene3d>
          <a:sp3d>
            <a:bevelT h="38100"/>
            <a:contourClr>
              <a:srgbClr val="C0C0C0"/>
            </a:contourClr>
          </a:sp3d>
        </p:spPr>
      </p:pic>
      <p:pic>
        <p:nvPicPr>
          <p:cNvPr id="11" name="Imagen 10" descr="Un dibujo de un grupo de personas en una playa&#10;&#10;El contenido generado por IA puede ser incorrecto.">
            <a:extLst>
              <a:ext uri="{FF2B5EF4-FFF2-40B4-BE49-F238E27FC236}">
                <a16:creationId xmlns:a16="http://schemas.microsoft.com/office/drawing/2014/main" id="{599889AA-F48D-4667-F915-6074C8887F0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995" y="17205"/>
            <a:ext cx="2365579" cy="1620260"/>
          </a:xfrm>
          <a:prstGeom prst="rect">
            <a:avLst/>
          </a:prstGeom>
          <a:ln>
            <a:noFill/>
          </a:ln>
          <a:effectLst>
            <a:softEdge rad="112500"/>
          </a:effectLst>
        </p:spPr>
      </p:pic>
    </p:spTree>
    <p:extLst>
      <p:ext uri="{BB962C8B-B14F-4D97-AF65-F5344CB8AC3E}">
        <p14:creationId xmlns:p14="http://schemas.microsoft.com/office/powerpoint/2010/main" val="564836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6"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1+#ppt_w/2"/>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par>
                                <p:cTn id="18" presetID="2" presetClass="entr" presetSubtype="6"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1+#ppt_w/2"/>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dissolve">
                                      <p:cBhvr>
                                        <p:cTn id="26" dur="500"/>
                                        <p:tgtEl>
                                          <p:spTgt spid="4"/>
                                        </p:tgtEl>
                                      </p:cBhvr>
                                    </p:animEffect>
                                  </p:childTnLst>
                                </p:cTn>
                              </p:par>
                            </p:childTnLst>
                          </p:cTn>
                        </p:par>
                        <p:par>
                          <p:cTn id="27" fill="hold">
                            <p:stCondLst>
                              <p:cond delay="500"/>
                            </p:stCondLst>
                            <p:childTnLst>
                              <p:par>
                                <p:cTn id="28" presetID="22" presetClass="entr" presetSubtype="4"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7">
                                            <p:graphicEl>
                                              <a:dgm id="{4C4899E3-96DA-4836-862F-4E262DC651D9}"/>
                                            </p:graphicEl>
                                          </p:spTgt>
                                        </p:tgtEl>
                                        <p:attrNameLst>
                                          <p:attrName>style.visibility</p:attrName>
                                        </p:attrNameLst>
                                      </p:cBhvr>
                                      <p:to>
                                        <p:strVal val="visible"/>
                                      </p:to>
                                    </p:set>
                                    <p:anim calcmode="lin" valueType="num">
                                      <p:cBhvr>
                                        <p:cTn id="35" dur="500" fill="hold"/>
                                        <p:tgtEl>
                                          <p:spTgt spid="7">
                                            <p:graphicEl>
                                              <a:dgm id="{4C4899E3-96DA-4836-862F-4E262DC651D9}"/>
                                            </p:graphicEl>
                                          </p:spTgt>
                                        </p:tgtEl>
                                        <p:attrNameLst>
                                          <p:attrName>ppt_w</p:attrName>
                                        </p:attrNameLst>
                                      </p:cBhvr>
                                      <p:tavLst>
                                        <p:tav tm="0">
                                          <p:val>
                                            <p:fltVal val="0"/>
                                          </p:val>
                                        </p:tav>
                                        <p:tav tm="100000">
                                          <p:val>
                                            <p:strVal val="#ppt_w"/>
                                          </p:val>
                                        </p:tav>
                                      </p:tavLst>
                                    </p:anim>
                                    <p:anim calcmode="lin" valueType="num">
                                      <p:cBhvr>
                                        <p:cTn id="36" dur="500" fill="hold"/>
                                        <p:tgtEl>
                                          <p:spTgt spid="7">
                                            <p:graphicEl>
                                              <a:dgm id="{4C4899E3-96DA-4836-862F-4E262DC651D9}"/>
                                            </p:graphicEl>
                                          </p:spTgt>
                                        </p:tgtEl>
                                        <p:attrNameLst>
                                          <p:attrName>ppt_h</p:attrName>
                                        </p:attrNameLst>
                                      </p:cBhvr>
                                      <p:tavLst>
                                        <p:tav tm="0">
                                          <p:val>
                                            <p:fltVal val="0"/>
                                          </p:val>
                                        </p:tav>
                                        <p:tav tm="100000">
                                          <p:val>
                                            <p:strVal val="#ppt_h"/>
                                          </p:val>
                                        </p:tav>
                                      </p:tavLst>
                                    </p:anim>
                                    <p:animEffect transition="in" filter="fade">
                                      <p:cBhvr>
                                        <p:cTn id="37" dur="500"/>
                                        <p:tgtEl>
                                          <p:spTgt spid="7">
                                            <p:graphicEl>
                                              <a:dgm id="{4C4899E3-96DA-4836-862F-4E262DC651D9}"/>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
                                            <p:graphicEl>
                                              <a:dgm id="{8946D59C-6E83-4BDD-8258-CB9972800547}"/>
                                            </p:graphicEl>
                                          </p:spTgt>
                                        </p:tgtEl>
                                        <p:attrNameLst>
                                          <p:attrName>style.visibility</p:attrName>
                                        </p:attrNameLst>
                                      </p:cBhvr>
                                      <p:to>
                                        <p:strVal val="visible"/>
                                      </p:to>
                                    </p:set>
                                    <p:animEffect transition="in" filter="wipe(left)">
                                      <p:cBhvr>
                                        <p:cTn id="42" dur="500"/>
                                        <p:tgtEl>
                                          <p:spTgt spid="7">
                                            <p:graphicEl>
                                              <a:dgm id="{8946D59C-6E83-4BDD-8258-CB9972800547}"/>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7">
                                            <p:graphicEl>
                                              <a:dgm id="{73A9ECE2-CD45-43B4-BDF8-5408EC5FBC5B}"/>
                                            </p:graphicEl>
                                          </p:spTgt>
                                        </p:tgtEl>
                                        <p:attrNameLst>
                                          <p:attrName>style.visibility</p:attrName>
                                        </p:attrNameLst>
                                      </p:cBhvr>
                                      <p:to>
                                        <p:strVal val="visible"/>
                                      </p:to>
                                    </p:set>
                                    <p:anim calcmode="lin" valueType="num">
                                      <p:cBhvr>
                                        <p:cTn id="47" dur="500" fill="hold"/>
                                        <p:tgtEl>
                                          <p:spTgt spid="7">
                                            <p:graphicEl>
                                              <a:dgm id="{73A9ECE2-CD45-43B4-BDF8-5408EC5FBC5B}"/>
                                            </p:graphicEl>
                                          </p:spTgt>
                                        </p:tgtEl>
                                        <p:attrNameLst>
                                          <p:attrName>ppt_w</p:attrName>
                                        </p:attrNameLst>
                                      </p:cBhvr>
                                      <p:tavLst>
                                        <p:tav tm="0">
                                          <p:val>
                                            <p:fltVal val="0"/>
                                          </p:val>
                                        </p:tav>
                                        <p:tav tm="100000">
                                          <p:val>
                                            <p:strVal val="#ppt_w"/>
                                          </p:val>
                                        </p:tav>
                                      </p:tavLst>
                                    </p:anim>
                                    <p:anim calcmode="lin" valueType="num">
                                      <p:cBhvr>
                                        <p:cTn id="48" dur="500" fill="hold"/>
                                        <p:tgtEl>
                                          <p:spTgt spid="7">
                                            <p:graphicEl>
                                              <a:dgm id="{73A9ECE2-CD45-43B4-BDF8-5408EC5FBC5B}"/>
                                            </p:graphicEl>
                                          </p:spTgt>
                                        </p:tgtEl>
                                        <p:attrNameLst>
                                          <p:attrName>ppt_h</p:attrName>
                                        </p:attrNameLst>
                                      </p:cBhvr>
                                      <p:tavLst>
                                        <p:tav tm="0">
                                          <p:val>
                                            <p:fltVal val="0"/>
                                          </p:val>
                                        </p:tav>
                                        <p:tav tm="100000">
                                          <p:val>
                                            <p:strVal val="#ppt_h"/>
                                          </p:val>
                                        </p:tav>
                                      </p:tavLst>
                                    </p:anim>
                                    <p:animEffect transition="in" filter="fade">
                                      <p:cBhvr>
                                        <p:cTn id="49" dur="500"/>
                                        <p:tgtEl>
                                          <p:spTgt spid="7">
                                            <p:graphicEl>
                                              <a:dgm id="{73A9ECE2-CD45-43B4-BDF8-5408EC5FBC5B}"/>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7">
                                            <p:graphicEl>
                                              <a:dgm id="{6F4BAEF6-762E-4FBB-AB4B-2C023090D640}"/>
                                            </p:graphicEl>
                                          </p:spTgt>
                                        </p:tgtEl>
                                        <p:attrNameLst>
                                          <p:attrName>style.visibility</p:attrName>
                                        </p:attrNameLst>
                                      </p:cBhvr>
                                      <p:to>
                                        <p:strVal val="visible"/>
                                      </p:to>
                                    </p:set>
                                    <p:animEffect transition="in" filter="wipe(left)">
                                      <p:cBhvr>
                                        <p:cTn id="54" dur="500"/>
                                        <p:tgtEl>
                                          <p:spTgt spid="7">
                                            <p:graphicEl>
                                              <a:dgm id="{6F4BAEF6-762E-4FBB-AB4B-2C023090D640}"/>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7">
                                            <p:graphicEl>
                                              <a:dgm id="{D5404B3B-B872-4AD6-9220-19590E4E4205}"/>
                                            </p:graphicEl>
                                          </p:spTgt>
                                        </p:tgtEl>
                                        <p:attrNameLst>
                                          <p:attrName>style.visibility</p:attrName>
                                        </p:attrNameLst>
                                      </p:cBhvr>
                                      <p:to>
                                        <p:strVal val="visible"/>
                                      </p:to>
                                    </p:set>
                                    <p:anim calcmode="lin" valueType="num">
                                      <p:cBhvr>
                                        <p:cTn id="59" dur="500" fill="hold"/>
                                        <p:tgtEl>
                                          <p:spTgt spid="7">
                                            <p:graphicEl>
                                              <a:dgm id="{D5404B3B-B872-4AD6-9220-19590E4E4205}"/>
                                            </p:graphicEl>
                                          </p:spTgt>
                                        </p:tgtEl>
                                        <p:attrNameLst>
                                          <p:attrName>ppt_w</p:attrName>
                                        </p:attrNameLst>
                                      </p:cBhvr>
                                      <p:tavLst>
                                        <p:tav tm="0">
                                          <p:val>
                                            <p:fltVal val="0"/>
                                          </p:val>
                                        </p:tav>
                                        <p:tav tm="100000">
                                          <p:val>
                                            <p:strVal val="#ppt_w"/>
                                          </p:val>
                                        </p:tav>
                                      </p:tavLst>
                                    </p:anim>
                                    <p:anim calcmode="lin" valueType="num">
                                      <p:cBhvr>
                                        <p:cTn id="60" dur="500" fill="hold"/>
                                        <p:tgtEl>
                                          <p:spTgt spid="7">
                                            <p:graphicEl>
                                              <a:dgm id="{D5404B3B-B872-4AD6-9220-19590E4E4205}"/>
                                            </p:graphicEl>
                                          </p:spTgt>
                                        </p:tgtEl>
                                        <p:attrNameLst>
                                          <p:attrName>ppt_h</p:attrName>
                                        </p:attrNameLst>
                                      </p:cBhvr>
                                      <p:tavLst>
                                        <p:tav tm="0">
                                          <p:val>
                                            <p:fltVal val="0"/>
                                          </p:val>
                                        </p:tav>
                                        <p:tav tm="100000">
                                          <p:val>
                                            <p:strVal val="#ppt_h"/>
                                          </p:val>
                                        </p:tav>
                                      </p:tavLst>
                                    </p:anim>
                                    <p:animEffect transition="in" filter="fade">
                                      <p:cBhvr>
                                        <p:cTn id="61" dur="500"/>
                                        <p:tgtEl>
                                          <p:spTgt spid="7">
                                            <p:graphicEl>
                                              <a:dgm id="{D5404B3B-B872-4AD6-9220-19590E4E4205}"/>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7">
                                            <p:graphicEl>
                                              <a:dgm id="{36607368-82BA-4696-9187-EE00E348C061}"/>
                                            </p:graphicEl>
                                          </p:spTgt>
                                        </p:tgtEl>
                                        <p:attrNameLst>
                                          <p:attrName>style.visibility</p:attrName>
                                        </p:attrNameLst>
                                      </p:cBhvr>
                                      <p:to>
                                        <p:strVal val="visible"/>
                                      </p:to>
                                    </p:set>
                                    <p:animEffect transition="in" filter="wipe(left)">
                                      <p:cBhvr>
                                        <p:cTn id="66" dur="500"/>
                                        <p:tgtEl>
                                          <p:spTgt spid="7">
                                            <p:graphicEl>
                                              <a:dgm id="{36607368-82BA-4696-9187-EE00E348C061}"/>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7">
                                            <p:graphicEl>
                                              <a:dgm id="{49366DA5-E12E-444E-8BE5-C9E2FCE9F995}"/>
                                            </p:graphicEl>
                                          </p:spTgt>
                                        </p:tgtEl>
                                        <p:attrNameLst>
                                          <p:attrName>style.visibility</p:attrName>
                                        </p:attrNameLst>
                                      </p:cBhvr>
                                      <p:to>
                                        <p:strVal val="visible"/>
                                      </p:to>
                                    </p:set>
                                    <p:anim calcmode="lin" valueType="num">
                                      <p:cBhvr>
                                        <p:cTn id="71" dur="500" fill="hold"/>
                                        <p:tgtEl>
                                          <p:spTgt spid="7">
                                            <p:graphicEl>
                                              <a:dgm id="{49366DA5-E12E-444E-8BE5-C9E2FCE9F995}"/>
                                            </p:graphicEl>
                                          </p:spTgt>
                                        </p:tgtEl>
                                        <p:attrNameLst>
                                          <p:attrName>ppt_w</p:attrName>
                                        </p:attrNameLst>
                                      </p:cBhvr>
                                      <p:tavLst>
                                        <p:tav tm="0">
                                          <p:val>
                                            <p:fltVal val="0"/>
                                          </p:val>
                                        </p:tav>
                                        <p:tav tm="100000">
                                          <p:val>
                                            <p:strVal val="#ppt_w"/>
                                          </p:val>
                                        </p:tav>
                                      </p:tavLst>
                                    </p:anim>
                                    <p:anim calcmode="lin" valueType="num">
                                      <p:cBhvr>
                                        <p:cTn id="72" dur="500" fill="hold"/>
                                        <p:tgtEl>
                                          <p:spTgt spid="7">
                                            <p:graphicEl>
                                              <a:dgm id="{49366DA5-E12E-444E-8BE5-C9E2FCE9F995}"/>
                                            </p:graphicEl>
                                          </p:spTgt>
                                        </p:tgtEl>
                                        <p:attrNameLst>
                                          <p:attrName>ppt_h</p:attrName>
                                        </p:attrNameLst>
                                      </p:cBhvr>
                                      <p:tavLst>
                                        <p:tav tm="0">
                                          <p:val>
                                            <p:fltVal val="0"/>
                                          </p:val>
                                        </p:tav>
                                        <p:tav tm="100000">
                                          <p:val>
                                            <p:strVal val="#ppt_h"/>
                                          </p:val>
                                        </p:tav>
                                      </p:tavLst>
                                    </p:anim>
                                    <p:animEffect transition="in" filter="fade">
                                      <p:cBhvr>
                                        <p:cTn id="73" dur="500"/>
                                        <p:tgtEl>
                                          <p:spTgt spid="7">
                                            <p:graphicEl>
                                              <a:dgm id="{49366DA5-E12E-444E-8BE5-C9E2FCE9F995}"/>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7">
                                            <p:graphicEl>
                                              <a:dgm id="{FEE04E1B-CF97-476C-B9A7-4E0438787A28}"/>
                                            </p:graphicEl>
                                          </p:spTgt>
                                        </p:tgtEl>
                                        <p:attrNameLst>
                                          <p:attrName>style.visibility</p:attrName>
                                        </p:attrNameLst>
                                      </p:cBhvr>
                                      <p:to>
                                        <p:strVal val="visible"/>
                                      </p:to>
                                    </p:set>
                                    <p:animEffect transition="in" filter="wipe(left)">
                                      <p:cBhvr>
                                        <p:cTn id="78" dur="500"/>
                                        <p:tgtEl>
                                          <p:spTgt spid="7">
                                            <p:graphicEl>
                                              <a:dgm id="{FEE04E1B-CF97-476C-B9A7-4E0438787A2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uiExpand="1">
        <p:bldSub>
          <a:bldDgm bld="one"/>
        </p:bldSub>
      </p:bldGraphic>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4E507A"/>
      </a:dk2>
      <a:lt2>
        <a:srgbClr val="F4B2E7"/>
      </a:lt2>
      <a:accent1>
        <a:srgbClr val="000099"/>
      </a:accent1>
      <a:accent2>
        <a:srgbClr val="CC9900"/>
      </a:accent2>
      <a:accent3>
        <a:srgbClr val="580080"/>
      </a:accent3>
      <a:accent4>
        <a:srgbClr val="FFFF01"/>
      </a:accent4>
      <a:accent5>
        <a:srgbClr val="993300"/>
      </a:accent5>
      <a:accent6>
        <a:srgbClr val="177329"/>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1592</TotalTime>
  <Words>2015</Words>
  <Application>Microsoft Office PowerPoint</Application>
  <PresentationFormat>Panorámica</PresentationFormat>
  <Paragraphs>93</Paragraphs>
  <Slides>13</Slides>
  <Notes>12</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13</vt:i4>
      </vt:variant>
    </vt:vector>
  </HeadingPairs>
  <TitlesOfParts>
    <vt:vector size="22" baseType="lpstr">
      <vt:lpstr>Arial</vt:lpstr>
      <vt:lpstr>Aptos Display</vt:lpstr>
      <vt:lpstr>Times New Roman</vt:lpstr>
      <vt:lpstr>Comic Sans MS</vt:lpstr>
      <vt:lpstr>Aptos</vt:lpstr>
      <vt:lpstr>Constantia</vt:lpstr>
      <vt:lpstr>Calibri</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110</cp:revision>
  <dcterms:created xsi:type="dcterms:W3CDTF">2025-07-14T06:55:27Z</dcterms:created>
  <dcterms:modified xsi:type="dcterms:W3CDTF">2025-08-14T13:28:59Z</dcterms:modified>
</cp:coreProperties>
</file>