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5"/>
  </p:notesMasterIdLst>
  <p:sldIdLst>
    <p:sldId id="257" r:id="rId3"/>
    <p:sldId id="293" r:id="rId4"/>
    <p:sldId id="259" r:id="rId5"/>
    <p:sldId id="260" r:id="rId6"/>
    <p:sldId id="261" r:id="rId7"/>
    <p:sldId id="294" r:id="rId8"/>
    <p:sldId id="295" r:id="rId9"/>
    <p:sldId id="264" r:id="rId10"/>
    <p:sldId id="265"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0467" autoAdjust="0"/>
  </p:normalViewPr>
  <p:slideViewPr>
    <p:cSldViewPr snapToGrid="0">
      <p:cViewPr varScale="1">
        <p:scale>
          <a:sx n="96" d="100"/>
          <a:sy n="96" d="100"/>
        </p:scale>
        <p:origin x="462"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en" sz="2000" b="1" dirty="0">
              <a:effectLst>
                <a:outerShdw blurRad="38100" dist="38100" dir="2700000" algn="tl">
                  <a:srgbClr val="000000">
                    <a:alpha val="43137"/>
                  </a:srgbClr>
                </a:outerShdw>
              </a:effectLst>
            </a:rPr>
            <a:t>Na wai vakasavasavataki (Lako Yani 15:22-27)</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en" sz="2000" b="1" dirty="0">
              <a:effectLst>
                <a:outerShdw blurRad="38100" dist="38100" dir="2700000" algn="tl">
                  <a:srgbClr val="000000">
                    <a:alpha val="43137"/>
                  </a:srgbClr>
                </a:outerShdw>
              </a:effectLst>
            </a:rPr>
            <a:t>Na madrai mai lomalagi(Lako Yani 16:1-36)</a:t>
          </a:r>
          <a:endParaRPr lang="es-ES" sz="20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en" sz="2000" b="1" dirty="0">
              <a:effectLst>
                <a:outerShdw blurRad="38100" dist="38100" dir="2700000" algn="tl">
                  <a:srgbClr val="000000">
                    <a:alpha val="43137"/>
                  </a:srgbClr>
                </a:outerShdw>
              </a:effectLst>
            </a:rPr>
            <a:t>Na Vatu mai Orepi (Lako Yani 17:1-7)</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en" sz="2000" b="1" dirty="0">
              <a:effectLst>
                <a:outerShdw blurRad="38100" dist="38100" dir="2700000" algn="tl">
                  <a:srgbClr val="000000">
                    <a:alpha val="43137"/>
                  </a:srgbClr>
                </a:outerShdw>
              </a:effectLst>
            </a:rPr>
            <a:t>The liga sa dulaki cake (Lako Yani 17:8-16)</a:t>
          </a:r>
          <a:endParaRPr lang="es-ES" sz="20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en-US"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Vakasala  vinaka (Lako Yani 18:1-27)</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Na madrai kei na wai ni bula:Jisu</a:t>
          </a: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en" sz="2800" b="1" dirty="0">
              <a:effectLst>
                <a:outerShdw blurRad="38100" dist="38100" dir="2700000" algn="tl">
                  <a:srgbClr val="000000">
                    <a:alpha val="43137"/>
                  </a:srgbClr>
                </a:outerShdw>
              </a:effectLst>
            </a:rPr>
            <a:t>Era sa guilecava na gauna sa oti</a:t>
          </a:r>
          <a:endParaRPr lang="es-ES" sz="2800" dirty="0">
            <a:solidFill>
              <a:schemeClr val="accent3">
                <a:lumMod val="60000"/>
                <a:lumOff val="40000"/>
              </a:schemeClr>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en" sz="2800" b="1" dirty="0">
              <a:effectLst>
                <a:outerShdw blurRad="38100" dist="38100" dir="2700000" algn="tl">
                  <a:srgbClr val="000000">
                    <a:alpha val="43137"/>
                  </a:srgbClr>
                </a:outerShdw>
              </a:effectLst>
            </a:rPr>
            <a:t>Era kauwai ga ena dredre ni gauna era donumaka</a:t>
          </a:r>
          <a:endParaRPr lang="es-ES" sz="2800" dirty="0">
            <a:solidFill>
              <a:schemeClr val="accent3">
                <a:lumMod val="60000"/>
                <a:lumOff val="40000"/>
              </a:schemeClr>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en" sz="2800" b="1" dirty="0">
              <a:effectLst>
                <a:outerShdw blurRad="38100" dist="38100" dir="2700000" algn="tl">
                  <a:srgbClr val="000000">
                    <a:alpha val="43137"/>
                  </a:srgbClr>
                </a:outerShdw>
              </a:effectLst>
            </a:rPr>
            <a:t>Era guilecava na gauna yalataki se bera tiko mai  </a:t>
          </a:r>
          <a:endParaRPr lang="es-ES" sz="2800"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77778" custLinFactY="-26913" custLinFactNeighborX="-3103" custLinFactNeighborY="-100000">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77778">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76479" custLinFactY="33927" custLinFactNeighborX="-12516" custLinFactNeighborY="100000">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en" sz="2400" b="1" dirty="0">
              <a:effectLst>
                <a:outerShdw blurRad="38100" dist="38100" dir="2700000" algn="tl">
                  <a:srgbClr val="000000">
                    <a:alpha val="43137"/>
                  </a:srgbClr>
                </a:outerShdw>
              </a:effectLst>
            </a:rPr>
            <a:t>Nodra itovo (Lako Yani 18:21):</a:t>
          </a:r>
          <a:endParaRPr lang="es-ES" sz="24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en" sz="2400" b="1" dirty="0">
              <a:solidFill>
                <a:schemeClr val="tx1"/>
              </a:solidFill>
            </a:rPr>
            <a:t>Rerevaka na Kalou</a:t>
          </a:r>
          <a:endParaRPr lang="es-ES" sz="2400"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en" sz="2400" b="1" dirty="0">
              <a:solidFill>
                <a:schemeClr val="tx1"/>
              </a:solidFill>
            </a:rPr>
            <a:t>Vosa dina</a:t>
          </a:r>
          <a:endParaRPr lang="es-ES" sz="2400" dirty="0">
            <a:solidFill>
              <a:schemeClr val="tx1"/>
            </a:solidFill>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en" sz="2400" b="1" dirty="0">
              <a:solidFill>
                <a:schemeClr val="tx1"/>
              </a:solidFill>
            </a:rPr>
            <a:t>Cata na kocokoco</a:t>
          </a:r>
          <a:endParaRPr lang="es-ES" sz="2400" dirty="0">
            <a:solidFill>
              <a:schemeClr val="tx1"/>
            </a:solidFill>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7128199"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Na madrai kei na wai ni bula:Jisu</a:t>
          </a:r>
        </a:p>
      </dsp:txBody>
      <dsp:txXfrm>
        <a:off x="0" y="2603988"/>
        <a:ext cx="7128199" cy="341772"/>
      </dsp:txXfrm>
    </dsp:sp>
    <dsp:sp modelId="{7C9082F3-BE23-4F93-A295-2A6D144D84E3}">
      <dsp:nvSpPr>
        <dsp:cNvPr id="0" name=""/>
        <dsp:cNvSpPr/>
      </dsp:nvSpPr>
      <dsp:spPr>
        <a:xfrm rot="10800000">
          <a:off x="0" y="2083469"/>
          <a:ext cx="7128199"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Vakasala  vinaka (Lako Yani 18:1-27)</a:t>
          </a:r>
          <a:endParaRPr lang="es-ES" sz="2000" kern="1200" dirty="0">
            <a:effectLst>
              <a:outerShdw blurRad="38100" dist="38100" dir="2700000" algn="tl">
                <a:srgbClr val="000000">
                  <a:alpha val="43137"/>
                </a:srgbClr>
              </a:outerShdw>
            </a:effectLst>
          </a:endParaRPr>
        </a:p>
      </dsp:txBody>
      <dsp:txXfrm rot="10800000">
        <a:off x="0" y="2083469"/>
        <a:ext cx="7128199" cy="341548"/>
      </dsp:txXfrm>
    </dsp:sp>
    <dsp:sp modelId="{F62D5662-4FB1-4590-AEB8-78074FF878B1}">
      <dsp:nvSpPr>
        <dsp:cNvPr id="0" name=""/>
        <dsp:cNvSpPr/>
      </dsp:nvSpPr>
      <dsp:spPr>
        <a:xfrm rot="10800000">
          <a:off x="0" y="1562950"/>
          <a:ext cx="7128199"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 liga sa dulaki cake (Lako Yani 17:8-16)</a:t>
          </a:r>
          <a:endParaRPr lang="es-ES" sz="2000" kern="1200" dirty="0">
            <a:effectLst>
              <a:outerShdw blurRad="38100" dist="38100" dir="2700000" algn="tl">
                <a:srgbClr val="000000">
                  <a:alpha val="43137"/>
                </a:srgbClr>
              </a:outerShdw>
            </a:effectLst>
          </a:endParaRPr>
        </a:p>
      </dsp:txBody>
      <dsp:txXfrm rot="10800000">
        <a:off x="0" y="1562950"/>
        <a:ext cx="7128199" cy="341548"/>
      </dsp:txXfrm>
    </dsp:sp>
    <dsp:sp modelId="{03A1FB19-05EE-46FF-9BFC-E6C83ADBD938}">
      <dsp:nvSpPr>
        <dsp:cNvPr id="0" name=""/>
        <dsp:cNvSpPr/>
      </dsp:nvSpPr>
      <dsp:spPr>
        <a:xfrm rot="10800000">
          <a:off x="0" y="1042431"/>
          <a:ext cx="7128199"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Na Vatu mai Orepi (Lako Yani 17:1-7)</a:t>
          </a:r>
          <a:endParaRPr lang="es-ES" sz="2000" kern="1200" dirty="0">
            <a:effectLst>
              <a:outerShdw blurRad="38100" dist="38100" dir="2700000" algn="tl">
                <a:srgbClr val="000000">
                  <a:alpha val="43137"/>
                </a:srgbClr>
              </a:outerShdw>
            </a:effectLst>
          </a:endParaRPr>
        </a:p>
      </dsp:txBody>
      <dsp:txXfrm rot="10800000">
        <a:off x="0" y="1042431"/>
        <a:ext cx="7128199" cy="341548"/>
      </dsp:txXfrm>
    </dsp:sp>
    <dsp:sp modelId="{09A4EDD2-FE5F-4F77-9BC7-36DCBF3BCFB8}">
      <dsp:nvSpPr>
        <dsp:cNvPr id="0" name=""/>
        <dsp:cNvSpPr/>
      </dsp:nvSpPr>
      <dsp:spPr>
        <a:xfrm rot="10800000">
          <a:off x="0" y="521913"/>
          <a:ext cx="7128199"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Na madrai mai lomalagi(Lako Yani 16:1-36)</a:t>
          </a:r>
          <a:endParaRPr lang="es-ES" sz="2000" kern="1200" dirty="0">
            <a:effectLst>
              <a:outerShdw blurRad="38100" dist="38100" dir="2700000" algn="tl">
                <a:srgbClr val="000000">
                  <a:alpha val="43137"/>
                </a:srgbClr>
              </a:outerShdw>
            </a:effectLst>
          </a:endParaRPr>
        </a:p>
      </dsp:txBody>
      <dsp:txXfrm rot="10800000">
        <a:off x="0" y="521913"/>
        <a:ext cx="7128199" cy="341548"/>
      </dsp:txXfrm>
    </dsp:sp>
    <dsp:sp modelId="{0C2FDEF2-A415-4317-BF49-2F0A87F2FE5A}">
      <dsp:nvSpPr>
        <dsp:cNvPr id="0" name=""/>
        <dsp:cNvSpPr/>
      </dsp:nvSpPr>
      <dsp:spPr>
        <a:xfrm rot="10800000">
          <a:off x="0" y="1394"/>
          <a:ext cx="7128199"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Na wai vakasavasavataki (Lako Yani 15:22-27)</a:t>
          </a:r>
          <a:endParaRPr lang="es-ES" sz="2000" kern="1200" dirty="0">
            <a:effectLst>
              <a:outerShdw blurRad="38100" dist="38100" dir="2700000" algn="tl">
                <a:srgbClr val="000000">
                  <a:alpha val="43137"/>
                </a:srgbClr>
              </a:outerShdw>
            </a:effectLst>
          </a:endParaRPr>
        </a:p>
      </dsp:txBody>
      <dsp:txXfrm rot="10800000">
        <a:off x="0" y="1394"/>
        <a:ext cx="7128199"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0" y="0"/>
          <a:ext cx="5877480" cy="716895"/>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 sz="2800" b="1" kern="1200" dirty="0">
              <a:effectLst>
                <a:outerShdw blurRad="38100" dist="38100" dir="2700000" algn="tl">
                  <a:srgbClr val="000000">
                    <a:alpha val="43137"/>
                  </a:srgbClr>
                </a:outerShdw>
              </a:effectLst>
            </a:rPr>
            <a:t>Era sa guilecava na gauna sa oti</a:t>
          </a:r>
          <a:endParaRPr lang="es-ES" sz="2800" kern="1200" dirty="0">
            <a:solidFill>
              <a:schemeClr val="accent3">
                <a:lumMod val="60000"/>
                <a:lumOff val="40000"/>
              </a:schemeClr>
            </a:solidFill>
            <a:effectLst>
              <a:outerShdw blurRad="38100" dist="38100" dir="2700000" algn="tl">
                <a:srgbClr val="000000">
                  <a:alpha val="43137"/>
                </a:srgbClr>
              </a:outerShdw>
            </a:effectLst>
          </a:endParaRPr>
        </a:p>
      </dsp:txBody>
      <dsp:txXfrm>
        <a:off x="34996" y="34996"/>
        <a:ext cx="5807488" cy="646903"/>
      </dsp:txXfrm>
    </dsp:sp>
    <dsp:sp modelId="{B0D67868-C119-4015-8311-3B0E1C4212B1}">
      <dsp:nvSpPr>
        <dsp:cNvPr id="0" name=""/>
        <dsp:cNvSpPr/>
      </dsp:nvSpPr>
      <dsp:spPr>
        <a:xfrm>
          <a:off x="2870" y="753827"/>
          <a:ext cx="5877480" cy="716895"/>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 sz="2800" b="1" kern="1200" dirty="0">
              <a:effectLst>
                <a:outerShdw blurRad="38100" dist="38100" dir="2700000" algn="tl">
                  <a:srgbClr val="000000">
                    <a:alpha val="43137"/>
                  </a:srgbClr>
                </a:outerShdw>
              </a:effectLst>
            </a:rPr>
            <a:t>Era kauwai ga ena dredre ni gauna era donumaka</a:t>
          </a:r>
          <a:endParaRPr lang="es-ES" sz="2800" kern="1200" dirty="0">
            <a:solidFill>
              <a:schemeClr val="accent3">
                <a:lumMod val="60000"/>
                <a:lumOff val="40000"/>
              </a:schemeClr>
            </a:solidFill>
            <a:effectLst>
              <a:outerShdw blurRad="38100" dist="38100" dir="2700000" algn="tl">
                <a:srgbClr val="000000">
                  <a:alpha val="43137"/>
                </a:srgbClr>
              </a:outerShdw>
            </a:effectLst>
          </a:endParaRPr>
        </a:p>
      </dsp:txBody>
      <dsp:txXfrm>
        <a:off x="37866" y="788823"/>
        <a:ext cx="5807488" cy="646903"/>
      </dsp:txXfrm>
    </dsp:sp>
    <dsp:sp modelId="{4C715E65-C8AB-467E-93B9-D6726804322E}">
      <dsp:nvSpPr>
        <dsp:cNvPr id="0" name=""/>
        <dsp:cNvSpPr/>
      </dsp:nvSpPr>
      <dsp:spPr>
        <a:xfrm>
          <a:off x="0" y="1507654"/>
          <a:ext cx="5855713" cy="716895"/>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 sz="2800" b="1" kern="1200" dirty="0">
              <a:effectLst>
                <a:outerShdw blurRad="38100" dist="38100" dir="2700000" algn="tl">
                  <a:srgbClr val="000000">
                    <a:alpha val="43137"/>
                  </a:srgbClr>
                </a:outerShdw>
              </a:effectLst>
            </a:rPr>
            <a:t>Era guilecava na gauna yalataki se bera tiko mai  </a:t>
          </a:r>
          <a:endParaRPr lang="es-ES" sz="2800" kern="1200" dirty="0">
            <a:effectLst>
              <a:outerShdw blurRad="38100" dist="38100" dir="2700000" algn="tl">
                <a:srgbClr val="000000">
                  <a:alpha val="43137"/>
                </a:srgbClr>
              </a:outerShdw>
            </a:effectLst>
          </a:endParaRPr>
        </a:p>
      </dsp:txBody>
      <dsp:txXfrm>
        <a:off x="34996" y="1542650"/>
        <a:ext cx="5785721" cy="6469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Nodra itovo (Lako Yani 18:21):</a:t>
          </a:r>
          <a:endParaRPr lang="es-ES" sz="2400" kern="1200" dirty="0">
            <a:effectLst>
              <a:outerShdw blurRad="38100" dist="38100" dir="2700000" algn="tl">
                <a:srgbClr val="000000">
                  <a:alpha val="43137"/>
                </a:srgbClr>
              </a:outerShdw>
            </a:effectLst>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 sz="2400" b="1" kern="1200" dirty="0">
              <a:solidFill>
                <a:schemeClr val="tx1"/>
              </a:solidFill>
            </a:rPr>
            <a:t>Rerevaka na Kalou</a:t>
          </a:r>
          <a:endParaRPr lang="es-ES" sz="2400" kern="1200" dirty="0">
            <a:solidFill>
              <a:schemeClr val="tx1"/>
            </a:solidFill>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 sz="2400" b="1" kern="1200" dirty="0">
              <a:solidFill>
                <a:schemeClr val="tx1"/>
              </a:solidFill>
            </a:rPr>
            <a:t>Vosa dina</a:t>
          </a:r>
          <a:endParaRPr lang="es-ES" sz="2400" kern="1200" dirty="0">
            <a:solidFill>
              <a:schemeClr val="tx1"/>
            </a:solidFill>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 sz="2400" b="1" kern="1200" dirty="0">
              <a:solidFill>
                <a:schemeClr val="tx1"/>
              </a:solidFill>
            </a:rPr>
            <a:t>Cata na kocokoco</a:t>
          </a:r>
          <a:endParaRPr lang="es-ES" sz="2400" kern="1200" dirty="0">
            <a:solidFill>
              <a:schemeClr val="tx1"/>
            </a:solidFill>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6A5C1-95D3-4465-9A76-3CAB82794E63}" type="datetimeFigureOut">
              <a:rPr lang="en-FJ" smtClean="0"/>
              <a:t>08/14/2025</a:t>
            </a:fld>
            <a:endParaRPr lang="en-FJ"/>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J"/>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276FE-5B6B-4FC3-B0E2-CA9931C595BF}" type="slidenum">
              <a:rPr lang="en-FJ" smtClean="0"/>
              <a:t>‹Nº›</a:t>
            </a:fld>
            <a:endParaRPr lang="en-FJ"/>
          </a:p>
        </p:txBody>
      </p:sp>
    </p:spTree>
    <p:extLst>
      <p:ext uri="{BB962C8B-B14F-4D97-AF65-F5344CB8AC3E}">
        <p14:creationId xmlns:p14="http://schemas.microsoft.com/office/powerpoint/2010/main" val="153300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THE BREAD AND </a:t>
            </a:r>
            <a:r>
              <a:rPr kumimoji="0" lang="en" sz="12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rPr>
              <a:t>WATER OF LIFE</a:t>
            </a:r>
          </a:p>
        </p:txBody>
      </p:sp>
      <p:sp>
        <p:nvSpPr>
          <p:cNvPr id="4" name="Slide Number Placeholder 3"/>
          <p:cNvSpPr>
            <a:spLocks noGrp="1"/>
          </p:cNvSpPr>
          <p:nvPr>
            <p:ph type="sldNum" sz="quarter" idx="5"/>
          </p:nvPr>
        </p:nvSpPr>
        <p:spPr/>
        <p:txBody>
          <a:bodyPr/>
          <a:lstStyle/>
          <a:p>
            <a:fld id="{270276FE-5B6B-4FC3-B0E2-CA9931C595BF}" type="slidenum">
              <a:rPr lang="en-FJ" smtClean="0"/>
              <a:t>1</a:t>
            </a:fld>
            <a:endParaRPr lang="en-FJ"/>
          </a:p>
        </p:txBody>
      </p:sp>
    </p:spTree>
    <p:extLst>
      <p:ext uri="{BB962C8B-B14F-4D97-AF65-F5344CB8AC3E}">
        <p14:creationId xmlns:p14="http://schemas.microsoft.com/office/powerpoint/2010/main" val="292143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rPr>
              <a:t>THE BREAD AND WATER OF LIFE: JESUS</a:t>
            </a:r>
          </a:p>
          <a:p>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11</a:t>
            </a:fld>
            <a:endParaRPr lang="en-FJ"/>
          </a:p>
        </p:txBody>
      </p:sp>
    </p:spTree>
    <p:extLst>
      <p:ext uri="{BB962C8B-B14F-4D97-AF65-F5344CB8AC3E}">
        <p14:creationId xmlns:p14="http://schemas.microsoft.com/office/powerpoint/2010/main" val="1455416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defRPr/>
            </a:pPr>
            <a:r>
              <a:rPr kumimoji="0" lang="en" sz="12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a:t>
            </a:r>
            <a:r>
              <a:rPr lang="en-US" sz="1200" b="1" dirty="0">
                <a:solidFill>
                  <a:prstClr val="black"/>
                </a:solidFill>
                <a:latin typeface="Constantia" panose="02030602050306030303" pitchFamily="18" charset="0"/>
              </a:rPr>
              <a:t>The world's Redeemer knows the necessities of every soul. When we are oppressed and languid, he knows it, and he it is that supplies the spiritual refreshment. Ask ye of him; watch unto prayer, and it will come. Jesus is the bread of life, to be eaten every day; he is the water of life to the parched and fainting soul, and all may partake of his grace.</a:t>
            </a:r>
          </a:p>
          <a:p>
            <a:pPr lvl="0">
              <a:spcBef>
                <a:spcPts val="600"/>
              </a:spcBef>
              <a:defRPr/>
            </a:pPr>
            <a:r>
              <a:rPr lang="en-US" sz="1200" b="1" dirty="0">
                <a:solidFill>
                  <a:prstClr val="black"/>
                </a:solidFill>
                <a:latin typeface="Constantia" panose="02030602050306030303" pitchFamily="18" charset="0"/>
              </a:rPr>
              <a:t>Earth's cisterns will often be emptied, its pools become dry; but in Christ there is a living spring from which we may continually draw. However much we draw and give to others, an abundance will remain. There is no danger of exhausting the supply; for Christ is the inexhaustible well-spring of truth”</a:t>
            </a:r>
          </a:p>
          <a:p>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12</a:t>
            </a:fld>
            <a:endParaRPr lang="en-FJ"/>
          </a:p>
        </p:txBody>
      </p:sp>
    </p:spTree>
    <p:extLst>
      <p:ext uri="{BB962C8B-B14F-4D97-AF65-F5344CB8AC3E}">
        <p14:creationId xmlns:p14="http://schemas.microsoft.com/office/powerpoint/2010/main" val="8977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a:t>
            </a:r>
            <a:r>
              <a:rPr lang="en-US" sz="1800" baseline="30000" dirty="0">
                <a:effectLst/>
                <a:latin typeface="Times New Roman" panose="02020603050405020304" pitchFamily="18" charset="0"/>
                <a:ea typeface="Times New Roman" panose="02020603050405020304" pitchFamily="18" charset="0"/>
              </a:rPr>
              <a:t>28 </a:t>
            </a:r>
            <a:r>
              <a:rPr lang="en-US" sz="1800" dirty="0">
                <a:effectLst/>
                <a:latin typeface="Times New Roman" panose="02020603050405020304" pitchFamily="18" charset="0"/>
                <a:ea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kaya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Mosese ko </a:t>
            </a:r>
            <a:r>
              <a:rPr lang="en-US" sz="1800" dirty="0" err="1">
                <a:effectLst/>
                <a:latin typeface="Times New Roman" panose="02020603050405020304" pitchFamily="18" charset="0"/>
                <a:ea typeface="Times New Roman" panose="02020603050405020304" pitchFamily="18" charset="0"/>
              </a:rPr>
              <a:t>Jiova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vakaevei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dede</a:t>
            </a:r>
            <a:r>
              <a:rPr lang="en-US" sz="1800" dirty="0">
                <a:effectLst/>
                <a:latin typeface="Times New Roman" panose="02020603050405020304" pitchFamily="18" charset="0"/>
                <a:ea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bese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vakabauta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noqu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vakaro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noqu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vunau</a:t>
            </a:r>
            <a:r>
              <a:rPr lang="en-US" sz="1800" dirty="0">
                <a:effectLst/>
                <a:latin typeface="Times New Roman" panose="02020603050405020304" pitchFamily="18" charset="0"/>
                <a:ea typeface="Times New Roman" panose="02020603050405020304" pitchFamily="18" charset="0"/>
              </a:rPr>
              <a:t>? </a:t>
            </a:r>
            <a:r>
              <a:rPr lang="en-US" sz="1800" baseline="30000" dirty="0">
                <a:effectLst/>
                <a:latin typeface="Times New Roman" panose="02020603050405020304" pitchFamily="18" charset="0"/>
                <a:ea typeface="Times New Roman" panose="02020603050405020304" pitchFamily="18" charset="0"/>
              </a:rPr>
              <a:t>29 </a:t>
            </a:r>
            <a:r>
              <a:rPr lang="en-US" sz="1800" dirty="0" err="1">
                <a:effectLst/>
                <a:latin typeface="Times New Roman" panose="02020603050405020304" pitchFamily="18" charset="0"/>
                <a:ea typeface="Times New Roman" panose="02020603050405020304" pitchFamily="18" charset="0"/>
              </a:rPr>
              <a:t>raica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solia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siga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vakacecegu</a:t>
            </a:r>
            <a:r>
              <a:rPr lang="en-US" sz="1800" dirty="0">
                <a:effectLst/>
                <a:latin typeface="Times New Roman" panose="02020603050405020304" pitchFamily="18" charset="0"/>
                <a:ea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rPr>
              <a:t>Jiova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solia</a:t>
            </a:r>
            <a:r>
              <a:rPr lang="en-US" sz="1800" dirty="0">
                <a:effectLst/>
                <a:latin typeface="Times New Roman" panose="02020603050405020304" pitchFamily="18" charset="0"/>
                <a:ea typeface="Times New Roman" panose="02020603050405020304" pitchFamily="18" charset="0"/>
              </a:rPr>
              <a:t> kina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kemuni</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kenai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kaono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siga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kakana</a:t>
            </a:r>
            <a:r>
              <a:rPr lang="en-US" sz="1800" dirty="0">
                <a:effectLst/>
                <a:latin typeface="Times New Roman" panose="02020603050405020304" pitchFamily="18" charset="0"/>
                <a:ea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rPr>
              <a:t>rauta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bogi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dui </a:t>
            </a:r>
            <a:r>
              <a:rPr lang="en-US" sz="1800" dirty="0" err="1">
                <a:effectLst/>
                <a:latin typeface="Times New Roman" panose="02020603050405020304" pitchFamily="18" charset="0"/>
                <a:ea typeface="Times New Roman" panose="02020603050405020304" pitchFamily="18" charset="0"/>
              </a:rPr>
              <a:t>tiko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tamata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yadua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nona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tikina</a:t>
            </a:r>
            <a:r>
              <a:rPr lang="en-US" sz="1800" dirty="0">
                <a:effectLst/>
                <a:latin typeface="Times New Roman" panose="02020603050405020304" pitchFamily="18" charset="0"/>
                <a:ea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rPr>
              <a:t>kakua</a:t>
            </a:r>
            <a:r>
              <a:rPr lang="en-US" sz="1800" dirty="0">
                <a:effectLst/>
                <a:latin typeface="Times New Roman" panose="02020603050405020304" pitchFamily="18" charset="0"/>
                <a:ea typeface="Times New Roman" panose="02020603050405020304" pitchFamily="18" charset="0"/>
              </a:rPr>
              <a:t> e dua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tamata</a:t>
            </a:r>
            <a:r>
              <a:rPr lang="en-US" sz="1800" dirty="0">
                <a:effectLst/>
                <a:latin typeface="Times New Roman" panose="02020603050405020304" pitchFamily="18" charset="0"/>
                <a:ea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rPr>
              <a:t>lako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nona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tikina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kenai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kavitu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siga</a:t>
            </a:r>
            <a:r>
              <a:rPr lang="en-US" sz="1800" dirty="0">
                <a:effectLst/>
                <a:latin typeface="Times New Roman" panose="02020603050405020304" pitchFamily="18" charset="0"/>
                <a:ea typeface="Times New Roman" panose="02020603050405020304" pitchFamily="18" charset="0"/>
              </a:rPr>
              <a:t>. </a:t>
            </a:r>
            <a:r>
              <a:rPr lang="en-US" sz="1800" baseline="30000" dirty="0">
                <a:effectLst/>
                <a:latin typeface="Times New Roman" panose="02020603050405020304" pitchFamily="18" charset="0"/>
                <a:ea typeface="Times New Roman" panose="02020603050405020304" pitchFamily="18" charset="0"/>
              </a:rPr>
              <a:t>30 </a:t>
            </a:r>
            <a:r>
              <a:rPr lang="en-US" sz="1800" dirty="0">
                <a:effectLst/>
                <a:latin typeface="Times New Roman" panose="02020603050405020304" pitchFamily="18" charset="0"/>
                <a:ea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vakacegu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tamata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kenai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kavitu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siga</a:t>
            </a:r>
            <a:r>
              <a:rPr lang="en-US" sz="1800" dirty="0">
                <a:effectLst/>
                <a:latin typeface="Times New Roman" panose="02020603050405020304" pitchFamily="18" charset="0"/>
                <a:ea typeface="Times New Roman" panose="02020603050405020304" pitchFamily="18" charset="0"/>
              </a:rPr>
              <a:t>. </a:t>
            </a:r>
            <a:r>
              <a:rPr lang="en-US" sz="1800" baseline="30000" dirty="0">
                <a:effectLst/>
                <a:latin typeface="Times New Roman" panose="02020603050405020304" pitchFamily="18" charset="0"/>
                <a:ea typeface="Times New Roman" panose="02020603050405020304" pitchFamily="18" charset="0"/>
              </a:rPr>
              <a:t>31 </a:t>
            </a:r>
            <a:r>
              <a:rPr lang="en-US" sz="1800" dirty="0">
                <a:effectLst/>
                <a:latin typeface="Times New Roman" panose="02020603050405020304" pitchFamily="18" charset="0"/>
                <a:ea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vakayacana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ka ko </a:t>
            </a:r>
            <a:r>
              <a:rPr lang="en-US" sz="1800" dirty="0" err="1">
                <a:effectLst/>
                <a:latin typeface="Times New Roman" panose="02020603050405020304" pitchFamily="18" charset="0"/>
                <a:ea typeface="Times New Roman" panose="02020603050405020304" pitchFamily="18" charset="0"/>
              </a:rPr>
              <a:t>ya</a:t>
            </a:r>
            <a:r>
              <a:rPr lang="en-US" sz="1800" dirty="0">
                <a:effectLst/>
                <a:latin typeface="Times New Roman" panose="02020603050405020304" pitchFamily="18" charset="0"/>
                <a:ea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rPr>
              <a:t>ira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mataqali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Isireli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Mana: a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sore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koriada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vulavula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tovolei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madrai</a:t>
            </a:r>
            <a:r>
              <a:rPr lang="en-US" sz="1800"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caka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vata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oni. </a:t>
            </a:r>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2</a:t>
            </a:fld>
            <a:endParaRPr lang="en-FJ"/>
          </a:p>
        </p:txBody>
      </p:sp>
    </p:spTree>
    <p:extLst>
      <p:ext uri="{BB962C8B-B14F-4D97-AF65-F5344CB8AC3E}">
        <p14:creationId xmlns:p14="http://schemas.microsoft.com/office/powerpoint/2010/main" val="103831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1200" b="1" dirty="0">
                <a:solidFill>
                  <a:prstClr val="black"/>
                </a:solidFill>
                <a:latin typeface="Constantia" panose="02030602050306030303" pitchFamily="18" charset="0"/>
              </a:rPr>
              <a:t>The varied experience of the Hebrews was a school of preparation for their promised home in Canaan. God would have His people in these days review with a humble heart and teachable spirit the trials through which ancient Israel passed, that they may be instructed in their preparation for the heavenly Canaan</a:t>
            </a:r>
            <a:r>
              <a:rPr kumimoji="0" lang="en" sz="1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a:p>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4</a:t>
            </a:fld>
            <a:endParaRPr lang="en-FJ"/>
          </a:p>
        </p:txBody>
      </p:sp>
    </p:spTree>
    <p:extLst>
      <p:ext uri="{BB962C8B-B14F-4D97-AF65-F5344CB8AC3E}">
        <p14:creationId xmlns:p14="http://schemas.microsoft.com/office/powerpoint/2010/main" val="346209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 sz="12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SANITIZED WATER</a:t>
            </a:r>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5</a:t>
            </a:fld>
            <a:endParaRPr lang="en-FJ"/>
          </a:p>
        </p:txBody>
      </p:sp>
    </p:spTree>
    <p:extLst>
      <p:ext uri="{BB962C8B-B14F-4D97-AF65-F5344CB8AC3E}">
        <p14:creationId xmlns:p14="http://schemas.microsoft.com/office/powerpoint/2010/main" val="309789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 sz="12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THE BREAD FROM HEAVEN</a:t>
            </a:r>
          </a:p>
        </p:txBody>
      </p:sp>
      <p:sp>
        <p:nvSpPr>
          <p:cNvPr id="4" name="Slide Number Placeholder 3"/>
          <p:cNvSpPr>
            <a:spLocks noGrp="1"/>
          </p:cNvSpPr>
          <p:nvPr>
            <p:ph type="sldNum" sz="quarter" idx="5"/>
          </p:nvPr>
        </p:nvSpPr>
        <p:spPr/>
        <p:txBody>
          <a:bodyPr/>
          <a:lstStyle/>
          <a:p>
            <a:fld id="{270276FE-5B6B-4FC3-B0E2-CA9931C595BF}" type="slidenum">
              <a:rPr lang="en-FJ" smtClean="0"/>
              <a:t>6</a:t>
            </a:fld>
            <a:endParaRPr lang="en-FJ"/>
          </a:p>
        </p:txBody>
      </p:sp>
    </p:spTree>
    <p:extLst>
      <p:ext uri="{BB962C8B-B14F-4D97-AF65-F5344CB8AC3E}">
        <p14:creationId xmlns:p14="http://schemas.microsoft.com/office/powerpoint/2010/main" val="401712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9383-4624-C220-6735-BF62C2AE4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A7A42-94B6-A7E8-DC43-A032A88F2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3C679-4C24-5CA0-D7C6-9D98C0F51458}"/>
              </a:ext>
            </a:extLst>
          </p:cNvPr>
          <p:cNvSpPr>
            <a:spLocks noGrp="1"/>
          </p:cNvSpPr>
          <p:nvPr>
            <p:ph type="body" idx="1"/>
          </p:nvPr>
        </p:nvSpPr>
        <p:spPr/>
        <p:txBody>
          <a:bodyPr/>
          <a:lstStyle/>
          <a:p>
            <a:r>
              <a:rPr kumimoji="0" lang="en" sz="12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THE BREAD FROM HEAVEN</a:t>
            </a:r>
          </a:p>
        </p:txBody>
      </p:sp>
      <p:sp>
        <p:nvSpPr>
          <p:cNvPr id="4" name="Slide Number Placeholder 3">
            <a:extLst>
              <a:ext uri="{FF2B5EF4-FFF2-40B4-BE49-F238E27FC236}">
                <a16:creationId xmlns:a16="http://schemas.microsoft.com/office/drawing/2014/main" id="{1567E856-F79E-B3F3-755F-ED1F1BBEBC91}"/>
              </a:ext>
            </a:extLst>
          </p:cNvPr>
          <p:cNvSpPr>
            <a:spLocks noGrp="1"/>
          </p:cNvSpPr>
          <p:nvPr>
            <p:ph type="sldNum" sz="quarter" idx="5"/>
          </p:nvPr>
        </p:nvSpPr>
        <p:spPr/>
        <p:txBody>
          <a:bodyPr/>
          <a:lstStyle/>
          <a:p>
            <a:fld id="{270276FE-5B6B-4FC3-B0E2-CA9931C595BF}" type="slidenum">
              <a:rPr lang="en-FJ" smtClean="0"/>
              <a:t>7</a:t>
            </a:fld>
            <a:endParaRPr lang="en-FJ"/>
          </a:p>
        </p:txBody>
      </p:sp>
    </p:spTree>
    <p:extLst>
      <p:ext uri="{BB962C8B-B14F-4D97-AF65-F5344CB8AC3E}">
        <p14:creationId xmlns:p14="http://schemas.microsoft.com/office/powerpoint/2010/main" val="130344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ea typeface="+mn-ea"/>
                <a:cs typeface="+mn-cs"/>
              </a:rPr>
              <a:t>THE ROCK OF HOREB</a:t>
            </a:r>
          </a:p>
        </p:txBody>
      </p:sp>
      <p:sp>
        <p:nvSpPr>
          <p:cNvPr id="4" name="Slide Number Placeholder 3"/>
          <p:cNvSpPr>
            <a:spLocks noGrp="1"/>
          </p:cNvSpPr>
          <p:nvPr>
            <p:ph type="sldNum" sz="quarter" idx="5"/>
          </p:nvPr>
        </p:nvSpPr>
        <p:spPr/>
        <p:txBody>
          <a:bodyPr/>
          <a:lstStyle/>
          <a:p>
            <a:fld id="{270276FE-5B6B-4FC3-B0E2-CA9931C595BF}" type="slidenum">
              <a:rPr lang="en-FJ" smtClean="0"/>
              <a:t>8</a:t>
            </a:fld>
            <a:endParaRPr lang="en-FJ"/>
          </a:p>
        </p:txBody>
      </p:sp>
    </p:spTree>
    <p:extLst>
      <p:ext uri="{BB962C8B-B14F-4D97-AF65-F5344CB8AC3E}">
        <p14:creationId xmlns:p14="http://schemas.microsoft.com/office/powerpoint/2010/main" val="4109526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rPr>
              <a:t>THE RAISED HANDS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effectLst/>
                <a:latin typeface="Times New Roman" panose="02020603050405020304" pitchFamily="18" charset="0"/>
                <a:ea typeface="Times New Roman" panose="02020603050405020304" pitchFamily="18" charset="0"/>
              </a:rPr>
              <a:t>8</a:t>
            </a:r>
            <a:r>
              <a:rPr lang="en-AU"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 </a:t>
            </a:r>
            <a:r>
              <a:rPr lang="en-US" sz="1800" dirty="0" err="1">
                <a:effectLst/>
                <a:latin typeface="Times New Roman" panose="02020603050405020304" pitchFamily="18" charset="0"/>
                <a:ea typeface="Times New Roman" panose="02020603050405020304" pitchFamily="18" charset="0"/>
              </a:rPr>
              <a:t>qai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lako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Amaleki, ka </a:t>
            </a:r>
            <a:r>
              <a:rPr lang="en-US" sz="1800" dirty="0" err="1">
                <a:effectLst/>
                <a:latin typeface="Times New Roman" panose="02020603050405020304" pitchFamily="18" charset="0"/>
                <a:ea typeface="Times New Roman" panose="02020603050405020304" pitchFamily="18" charset="0"/>
              </a:rPr>
              <a:t>veivala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Isireli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Rifitimi</a:t>
            </a:r>
            <a:r>
              <a:rPr lang="en-US" sz="1800" dirty="0">
                <a:effectLst/>
                <a:latin typeface="Times New Roman" panose="02020603050405020304" pitchFamily="18" charset="0"/>
                <a:ea typeface="Times New Roman" panose="02020603050405020304" pitchFamily="18" charset="0"/>
              </a:rPr>
              <a:t>. </a:t>
            </a:r>
            <a:endParaRPr kumimoji="0" lang="en" sz="12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endParaRPr>
          </a:p>
          <a:p>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9</a:t>
            </a:fld>
            <a:endParaRPr lang="en-FJ"/>
          </a:p>
        </p:txBody>
      </p:sp>
    </p:spTree>
    <p:extLst>
      <p:ext uri="{BB962C8B-B14F-4D97-AF65-F5344CB8AC3E}">
        <p14:creationId xmlns:p14="http://schemas.microsoft.com/office/powerpoint/2010/main" val="119602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270276FE-5B6B-4FC3-B0E2-CA9931C595BF}" type="slidenum">
              <a:rPr lang="en-FJ" smtClean="0"/>
              <a:t>10</a:t>
            </a:fld>
            <a:endParaRPr lang="en-FJ"/>
          </a:p>
        </p:txBody>
      </p:sp>
    </p:spTree>
    <p:extLst>
      <p:ext uri="{BB962C8B-B14F-4D97-AF65-F5344CB8AC3E}">
        <p14:creationId xmlns:p14="http://schemas.microsoft.com/office/powerpoint/2010/main" val="2940191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14/08/2025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14/08/2025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1.png"/><Relationship Id="rId7" Type="http://schemas.openxmlformats.org/officeDocument/2006/relationships/diagramLayout" Target="../diagrams/layout3.xml"/><Relationship Id="rId12"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33.jpg"/><Relationship Id="rId5" Type="http://schemas.openxmlformats.org/officeDocument/2006/relationships/image" Target="../media/image32.jpeg"/><Relationship Id="rId10" Type="http://schemas.microsoft.com/office/2007/relationships/diagramDrawing" Target="../diagrams/drawing3.xml"/><Relationship Id="rId4" Type="http://schemas.microsoft.com/office/2007/relationships/hdphoto" Target="../media/hdphoto4.wdp"/><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jpe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jpeg"/><Relationship Id="rId4" Type="http://schemas.openxmlformats.org/officeDocument/2006/relationships/image" Target="../media/image16.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427610" y="402978"/>
            <a:ext cx="3336781" cy="5170646"/>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NA MADRAI KEI 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rPr>
              <a:t>WAI NI BULA</a:t>
            </a: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rPr>
              <a:t>Lesoni 7 , Okosita 16, 2025</a:t>
            </a: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94000"/>
            <a:lum/>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80963" y="-160718"/>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AI VAKASALA</a:t>
            </a:r>
            <a:r>
              <a:rPr kumimoji="0" lang="en" sz="4400" b="1" i="0" u="none" strike="noStrike" kern="1200" cap="none" spc="300" normalizeH="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 VINAKA</a:t>
            </a:r>
            <a:endPar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180974" y="408438"/>
            <a:ext cx="12211048" cy="1015663"/>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kumimoji="0" lang="en" sz="20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“ia mo lesia mada e so na tamata era kilikili yaga mai vei ira na tamata kecega, na tamata sa rerevaka na Kalou, na tamata sa vosa dina, ka sa cata na kocokoco: ka</a:t>
            </a:r>
            <a:r>
              <a:rPr kumimoji="0" lang="en" sz="2000" b="1" i="0" u="none" strike="noStrike" kern="1200" cap="none" spc="0" normalizeH="0" noProof="0" dirty="0">
                <a:ln>
                  <a:noFill/>
                </a:ln>
                <a:solidFill>
                  <a:srgbClr val="FF5050">
                    <a:lumMod val="50000"/>
                  </a:srgbClr>
                </a:solidFill>
                <a:effectLst/>
                <a:uLnTx/>
                <a:uFillTx/>
                <a:latin typeface="Comic Sans MS" panose="030F0702030302020204" pitchFamily="66" charset="0"/>
                <a:ea typeface="+mn-ea"/>
                <a:cs typeface="+mn-cs"/>
              </a:rPr>
              <a:t> lesia vei ira na tamata, me tauyaudolu era lewa, me tauyadrau era lewa, ka me tauyatini era lewa.</a:t>
            </a:r>
            <a:r>
              <a:rPr kumimoji="0" lang="en" sz="20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a:t>
            </a:r>
            <a:r>
              <a:rPr kumimoji="0" lang="en" sz="16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(Lako</a:t>
            </a:r>
            <a:r>
              <a:rPr kumimoji="0" lang="en" sz="1600" b="1" i="0" u="none" strike="noStrike" kern="1200" cap="none" spc="0" normalizeH="0" noProof="0" dirty="0">
                <a:ln>
                  <a:noFill/>
                </a:ln>
                <a:solidFill>
                  <a:srgbClr val="FF5050">
                    <a:lumMod val="50000"/>
                  </a:srgbClr>
                </a:solidFill>
                <a:effectLst/>
                <a:uLnTx/>
                <a:uFillTx/>
                <a:latin typeface="Comic Sans MS" panose="030F0702030302020204" pitchFamily="66" charset="0"/>
                <a:ea typeface="+mn-ea"/>
                <a:cs typeface="+mn-cs"/>
              </a:rPr>
              <a:t> Yani</a:t>
            </a:r>
            <a:r>
              <a:rPr kumimoji="0" lang="en" sz="16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18:21)</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50007" y="1526970"/>
            <a:ext cx="123729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rPr>
              <a:t>Ni sa raica ko Jecorona </a:t>
            </a:r>
            <a:r>
              <a:rPr lang="en-US" sz="2400" b="1" dirty="0" err="1">
                <a:solidFill>
                  <a:prstClr val="black"/>
                </a:solidFill>
                <a:latin typeface="Aptos" panose="02110004020202020204"/>
              </a:rPr>
              <a:t>i</a:t>
            </a:r>
            <a:r>
              <a:rPr kumimoji="0" lang="en" sz="2400" b="1" i="0" u="none" strike="noStrike" kern="1200" cap="none" spc="0" normalizeH="0" baseline="0" noProof="0" dirty="0">
                <a:ln>
                  <a:noFill/>
                </a:ln>
                <a:solidFill>
                  <a:prstClr val="black"/>
                </a:solidFill>
                <a:effectLst/>
                <a:uLnTx/>
                <a:uFillTx/>
                <a:latin typeface="Aptos" panose="02110004020202020204"/>
              </a:rPr>
              <a:t>vakatakilakila ka solia vei Mosese na Kalou sa kauti Sipora kina kei rau na luvena tagane,</a:t>
            </a:r>
            <a:r>
              <a:rPr kumimoji="0" lang="en" sz="2400" b="1" i="0" u="none" strike="noStrike" kern="1200" cap="none" spc="0" normalizeH="0" noProof="0" dirty="0">
                <a:ln>
                  <a:noFill/>
                </a:ln>
                <a:solidFill>
                  <a:prstClr val="black"/>
                </a:solidFill>
                <a:effectLst/>
                <a:uLnTx/>
                <a:uFillTx/>
                <a:latin typeface="Aptos" panose="02110004020202020204"/>
              </a:rPr>
              <a:t> me raici koya e Orepi</a:t>
            </a:r>
            <a:r>
              <a:rPr kumimoji="0" lang="en" sz="2400" b="1" i="0" u="none" strike="noStrike" kern="1200" cap="none" spc="0" normalizeH="0" baseline="0" noProof="0" dirty="0">
                <a:ln>
                  <a:noFill/>
                </a:ln>
                <a:solidFill>
                  <a:prstClr val="black"/>
                </a:solidFill>
                <a:effectLst/>
                <a:uLnTx/>
                <a:uFillTx/>
                <a:latin typeface="Aptos" panose="02110004020202020204"/>
              </a:rPr>
              <a:t> (Ex. 3:12; 18:1-5).</a:t>
            </a: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378942320"/>
              </p:ext>
            </p:extLst>
          </p:nvPr>
        </p:nvGraphicFramePr>
        <p:xfrm>
          <a:off x="3598507" y="5119955"/>
          <a:ext cx="5514974" cy="16571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 y="3923517"/>
            <a:ext cx="2372672" cy="2798411"/>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39702" y="4658070"/>
            <a:ext cx="2992779" cy="224458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2413153" y="3795863"/>
            <a:ext cx="99598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rPr>
              <a:t>O Mosese e ciqoma ena yalomalumalumu</a:t>
            </a:r>
            <a:r>
              <a:rPr kumimoji="0" lang="en" sz="2400" b="1" i="0" u="none" strike="noStrike" kern="1200" cap="none" spc="0" normalizeH="0" noProof="0" dirty="0">
                <a:ln>
                  <a:noFill/>
                </a:ln>
                <a:solidFill>
                  <a:prstClr val="black"/>
                </a:solidFill>
                <a:effectLst/>
                <a:uLnTx/>
                <a:uFillTx/>
                <a:latin typeface="Aptos" panose="02110004020202020204"/>
              </a:rPr>
              <a:t> na vosa ni Kalou ena </a:t>
            </a:r>
            <a:r>
              <a:rPr lang="en-US" sz="2400" b="1" dirty="0">
                <a:solidFill>
                  <a:prstClr val="black"/>
                </a:solidFill>
                <a:latin typeface="Aptos" panose="02110004020202020204"/>
              </a:rPr>
              <a:t>i</a:t>
            </a:r>
            <a:r>
              <a:rPr kumimoji="0" lang="en" sz="2400" b="1" i="0" u="none" strike="noStrike" kern="1200" cap="none" spc="0" normalizeH="0" noProof="0" dirty="0">
                <a:ln>
                  <a:noFill/>
                </a:ln>
                <a:solidFill>
                  <a:prstClr val="black"/>
                </a:solidFill>
                <a:effectLst/>
                <a:uLnTx/>
                <a:uFillTx/>
                <a:latin typeface="Aptos" panose="02110004020202020204"/>
              </a:rPr>
              <a:t> vakasala oqo</a:t>
            </a:r>
            <a:r>
              <a:rPr kumimoji="0" lang="en" sz="2400" b="1" i="0" u="none" strike="noStrike" kern="1200" cap="none" spc="0" normalizeH="0" baseline="0" noProof="0" dirty="0">
                <a:ln>
                  <a:noFill/>
                </a:ln>
                <a:solidFill>
                  <a:prstClr val="black"/>
                </a:solidFill>
                <a:effectLst/>
                <a:uLnTx/>
                <a:uFillTx/>
                <a:latin typeface="Aptos" panose="02110004020202020204"/>
              </a:rPr>
              <a:t>. Koya e rogoci navugona kina ka digitaki ira na tamata e rawa ni qarava na </a:t>
            </a:r>
            <a:r>
              <a:rPr lang="en-US" sz="2400" b="1" dirty="0" err="1">
                <a:solidFill>
                  <a:prstClr val="black"/>
                </a:solidFill>
                <a:latin typeface="Aptos" panose="02110004020202020204"/>
              </a:rPr>
              <a:t>i</a:t>
            </a:r>
            <a:r>
              <a:rPr kumimoji="0" lang="en" sz="2400" b="1" i="0" u="none" strike="noStrike" kern="1200" cap="none" spc="0" normalizeH="0" baseline="0" noProof="0" dirty="0">
                <a:ln>
                  <a:noFill/>
                </a:ln>
                <a:solidFill>
                  <a:prstClr val="black"/>
                </a:solidFill>
                <a:effectLst/>
                <a:uLnTx/>
                <a:uFillTx/>
                <a:latin typeface="Aptos" panose="02110004020202020204"/>
              </a:rPr>
              <a:t>tavi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0481" y="3092520"/>
            <a:ext cx="12192000"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Ena siga ka tarava, ni dikeva</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oti na nona lewai ira duadua na tamata ko Mosese, sa solia ki vua e dua na </a:t>
            </a:r>
            <a:r>
              <a:rPr kumimoji="0" lang="en-US" sz="24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vakasala vuku</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 me wasea na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 tavi (Lako Yani 18:17-23</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4" name="CuadroTexto 13">
            <a:extLst>
              <a:ext uri="{FF2B5EF4-FFF2-40B4-BE49-F238E27FC236}">
                <a16:creationId xmlns:a16="http://schemas.microsoft.com/office/drawing/2014/main" id="{A082FE61-D15B-DCBD-9FC1-29CD3203F076}"/>
              </a:ext>
            </a:extLst>
          </p:cNvPr>
          <p:cNvSpPr txBox="1"/>
          <p:nvPr/>
        </p:nvSpPr>
        <p:spPr>
          <a:xfrm>
            <a:off x="0" y="2325819"/>
            <a:ext cx="1219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O Jecoro,</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ka sega ni Isireli, e qarava na Kalou. Ena nona taura nai tukutuku ni veika ka cakava </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na Kalou mai Ijipita, sa vakavinavina -ka vua na Kalou ka vakacaboisoro vua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(Lako Yani 18:8-12).</a:t>
            </a: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176981" y="-73249"/>
            <a:ext cx="12192000" cy="769441"/>
          </a:xfrm>
          <a:prstGeom prst="rect">
            <a:avLst/>
          </a:prstGeom>
          <a:noFill/>
        </p:spPr>
        <p:txBody>
          <a:bodyPr wrap="square">
            <a:spAutoFit/>
          </a:bodyPr>
          <a:lstStyle/>
          <a:p>
            <a:pPr lvl="0" algn="ctr">
              <a:defRPr/>
            </a:pPr>
            <a:r>
              <a:rPr lang="en" sz="4400" b="1" dirty="0">
                <a:ln w="6600">
                  <a:solidFill>
                    <a:srgbClr val="7A007A"/>
                  </a:solidFill>
                  <a:prstDash val="solid"/>
                </a:ln>
                <a:solidFill>
                  <a:srgbClr val="FFFFFF"/>
                </a:solidFill>
                <a:effectLst>
                  <a:outerShdw dist="38100" dir="2700000" algn="tl" rotWithShape="0">
                    <a:srgbClr val="FF5050"/>
                  </a:outerShdw>
                </a:effectLst>
              </a:rPr>
              <a:t>NA MADRAI KEI NA WAI NI BULA: JISU</a:t>
            </a:r>
          </a:p>
        </p:txBody>
      </p:sp>
      <p:sp>
        <p:nvSpPr>
          <p:cNvPr id="5" name="CuadroTexto 4">
            <a:extLst>
              <a:ext uri="{FF2B5EF4-FFF2-40B4-BE49-F238E27FC236}">
                <a16:creationId xmlns:a16="http://schemas.microsoft.com/office/drawing/2014/main" id="{E9BB6094-2D28-1760-DF7F-C4C780D65318}"/>
              </a:ext>
            </a:extLst>
          </p:cNvPr>
          <p:cNvSpPr txBox="1"/>
          <p:nvPr/>
        </p:nvSpPr>
        <p:spPr>
          <a:xfrm>
            <a:off x="21989" y="636704"/>
            <a:ext cx="12170012" cy="1200329"/>
          </a:xfrm>
          <a:prstGeom prst="rect">
            <a:avLst/>
          </a:prstGeom>
          <a:solidFill>
            <a:srgbClr val="FFFFFF"/>
          </a:solidFill>
        </p:spPr>
        <p:txBody>
          <a:bodyPr wrap="square">
            <a:spAutoFit/>
          </a:bodyPr>
          <a:lstStyle/>
          <a:p>
            <a:pPr lvl="0" algn="ctr">
              <a:defRPr/>
            </a:pP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 sz="2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Koi au na madrai bula sa lako sobu mai lomalagi; kevaka sa dua e kania na madrai oqo, ena bula ka tawa mudu: ia na madrai kau na solia sa lewequ,</a:t>
            </a:r>
            <a:r>
              <a:rPr kumimoji="0" lang="en" sz="2400" b="1" i="0" u="none" strike="noStrike" kern="1200" cap="none" spc="0" normalizeH="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 o koya kau na solia me bula kina ko ira na kai vuravura</a:t>
            </a:r>
            <a:r>
              <a:rPr kumimoji="0" lang="en" sz="2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(Joni 6:51)</a:t>
            </a:r>
            <a:endParaRPr kumimoji="0" lang="en" sz="16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1BAAAD48-2491-A308-5E5F-52242FF76AF0}"/>
              </a:ext>
            </a:extLst>
          </p:cNvPr>
          <p:cNvSpPr txBox="1"/>
          <p:nvPr/>
        </p:nvSpPr>
        <p:spPr>
          <a:xfrm>
            <a:off x="0" y="1934054"/>
            <a:ext cx="101876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 Paula e kaya ni volai na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talanoa ni Lako Yani me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vakavuvuli ki vei keda, e koto na kena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balebale vakayalo ki na noda bula (1Koronica 10:1-11).</a:t>
            </a: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947903"/>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9656" y="1972654"/>
            <a:ext cx="1805363" cy="2256703"/>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28BAD7A-27CB-A87A-7622-54E0C848B2B7}"/>
              </a:ext>
            </a:extLst>
          </p:cNvPr>
          <p:cNvSpPr txBox="1"/>
          <p:nvPr/>
        </p:nvSpPr>
        <p:spPr>
          <a:xfrm>
            <a:off x="2314904" y="5222119"/>
            <a:ext cx="9864534" cy="1631216"/>
          </a:xfrm>
          <a:prstGeom prst="rect">
            <a:avLst/>
          </a:prstGeom>
          <a:noFill/>
        </p:spPr>
        <p:txBody>
          <a:bodyPr wrap="square">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Jisu e kaya ni o koya na madrai dina ka lako sobu mai lomalagi. Na madrai oya na yagona (John 6:51). Sai koya na yagona, ka lauvako ena kauveilatai me vakabulai kina ko ira kecega era sa “kania” </a:t>
            </a:r>
            <a:r>
              <a:rPr lang="en" sz="2000" b="1" dirty="0">
                <a:solidFill>
                  <a:prstClr val="black"/>
                </a:solidFill>
              </a:rPr>
              <a:t>—öya, mo ciqomi koya me nodra </a:t>
            </a:r>
            <a:r>
              <a:rPr lang="en-US" sz="2000" b="1" dirty="0">
                <a:solidFill>
                  <a:prstClr val="black"/>
                </a:solidFill>
              </a:rPr>
              <a:t>I</a:t>
            </a:r>
            <a:r>
              <a:rPr lang="en" sz="2000" b="1" dirty="0">
                <a:solidFill>
                  <a:prstClr val="black"/>
                </a:solidFill>
              </a:rPr>
              <a:t> Vakabula ka veitokani kaya ena veisiga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O Karisito duaduaga e rawa ni vakaotia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noda viakana ka viagunu vakayalo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397174" y="4229358"/>
            <a:ext cx="986453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Sa </a:t>
            </a:r>
            <a:r>
              <a:rPr lang="en-US" sz="2000" b="1" dirty="0">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Koya ga ka vakarautaka na wai ni bula, ka vakatakilakila -taka na Yalo Tabu (Jn. 4:14; 7:37-39). Sai koya duaduga ka rawa ni vakaceguya na karamaca ni lomada me rawata na vakacegu, kei na reki.</a:t>
            </a:r>
          </a:p>
        </p:txBody>
      </p:sp>
      <p:sp>
        <p:nvSpPr>
          <p:cNvPr id="13" name="CuadroTexto 12">
            <a:extLst>
              <a:ext uri="{FF2B5EF4-FFF2-40B4-BE49-F238E27FC236}">
                <a16:creationId xmlns:a16="http://schemas.microsoft.com/office/drawing/2014/main" id="{E2651094-BD90-D5B2-3FAB-DD230BA33D7D}"/>
              </a:ext>
            </a:extLst>
          </p:cNvPr>
          <p:cNvSpPr txBox="1"/>
          <p:nvPr/>
        </p:nvSpPr>
        <p:spPr>
          <a:xfrm>
            <a:off x="-33252" y="3379035"/>
            <a:ext cx="10187668"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Kena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kuri, O Jisu e vakaibalebaletaka kivei koya na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talanoa ni wai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mai na vatu kei na madrai mai lomalagi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1988" y="2603339"/>
            <a:ext cx="1025390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Eda vakaroti ena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vei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talanoa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oqo me da kakua ni daukoco -koco; qaravi matakau; veibutakoci; vakatovolea na Kalou se daukakase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8"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cTn>
                              </p:par>
                            </p:childTnLst>
                          </p:cTn>
                        </p:par>
                        <p:par>
                          <p:cTn id="16" fill="hold">
                            <p:stCondLst>
                              <p:cond delay="1000"/>
                            </p:stCondLst>
                            <p:childTnLst>
                              <p:par>
                                <p:cTn id="17" presetID="26"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17">
                                          <p:stCondLst>
                                            <p:cond delay="0"/>
                                          </p:stCondLst>
                                        </p:cTn>
                                        <p:tgtEl>
                                          <p:spTgt spid="5"/>
                                        </p:tgtEl>
                                      </p:cBhvr>
                                    </p:animEffect>
                                    <p:anim calcmode="lin" valueType="num">
                                      <p:cBhvr>
                                        <p:cTn id="20"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5" dur="10">
                                          <p:stCondLst>
                                            <p:cond delay="244"/>
                                          </p:stCondLst>
                                        </p:cTn>
                                        <p:tgtEl>
                                          <p:spTgt spid="5"/>
                                        </p:tgtEl>
                                      </p:cBhvr>
                                      <p:to x="100000" y="60000"/>
                                    </p:animScale>
                                    <p:animScale>
                                      <p:cBhvr>
                                        <p:cTn id="26" dur="62" decel="50000">
                                          <p:stCondLst>
                                            <p:cond delay="254"/>
                                          </p:stCondLst>
                                        </p:cTn>
                                        <p:tgtEl>
                                          <p:spTgt spid="5"/>
                                        </p:tgtEl>
                                      </p:cBhvr>
                                      <p:to x="100000" y="100000"/>
                                    </p:animScale>
                                    <p:animScale>
                                      <p:cBhvr>
                                        <p:cTn id="27" dur="10">
                                          <p:stCondLst>
                                            <p:cond delay="492"/>
                                          </p:stCondLst>
                                        </p:cTn>
                                        <p:tgtEl>
                                          <p:spTgt spid="5"/>
                                        </p:tgtEl>
                                      </p:cBhvr>
                                      <p:to x="100000" y="80000"/>
                                    </p:animScale>
                                    <p:animScale>
                                      <p:cBhvr>
                                        <p:cTn id="28" dur="62" decel="50000">
                                          <p:stCondLst>
                                            <p:cond delay="502"/>
                                          </p:stCondLst>
                                        </p:cTn>
                                        <p:tgtEl>
                                          <p:spTgt spid="5"/>
                                        </p:tgtEl>
                                      </p:cBhvr>
                                      <p:to x="100000" y="100000"/>
                                    </p:animScale>
                                    <p:animScale>
                                      <p:cBhvr>
                                        <p:cTn id="29" dur="10">
                                          <p:stCondLst>
                                            <p:cond delay="616"/>
                                          </p:stCondLst>
                                        </p:cTn>
                                        <p:tgtEl>
                                          <p:spTgt spid="5"/>
                                        </p:tgtEl>
                                      </p:cBhvr>
                                      <p:to x="100000" y="90000"/>
                                    </p:animScale>
                                    <p:animScale>
                                      <p:cBhvr>
                                        <p:cTn id="30" dur="62" decel="50000">
                                          <p:stCondLst>
                                            <p:cond delay="625"/>
                                          </p:stCondLst>
                                        </p:cTn>
                                        <p:tgtEl>
                                          <p:spTgt spid="5"/>
                                        </p:tgtEl>
                                      </p:cBhvr>
                                      <p:to x="100000" y="100000"/>
                                    </p:animScale>
                                    <p:animScale>
                                      <p:cBhvr>
                                        <p:cTn id="31" dur="10">
                                          <p:stCondLst>
                                            <p:cond delay="678"/>
                                          </p:stCondLst>
                                        </p:cTn>
                                        <p:tgtEl>
                                          <p:spTgt spid="5"/>
                                        </p:tgtEl>
                                      </p:cBhvr>
                                      <p:to x="100000" y="95000"/>
                                    </p:animScale>
                                    <p:animScale>
                                      <p:cBhvr>
                                        <p:cTn id="32" dur="62" decel="50000">
                                          <p:stCondLst>
                                            <p:cond delay="688"/>
                                          </p:stCondLst>
                                        </p:cTn>
                                        <p:tgtEl>
                                          <p:spTgt spid="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strips(upRight)">
                                      <p:cBhvr>
                                        <p:cTn id="52" dur="500"/>
                                        <p:tgtEl>
                                          <p:spTgt spid="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634482" y="1119673"/>
            <a:ext cx="10809514" cy="4909036"/>
          </a:xfrm>
          <a:prstGeom prst="rect">
            <a:avLst/>
          </a:prstGeom>
          <a:solidFill>
            <a:schemeClr val="accent5">
              <a:lumMod val="20000"/>
              <a:lumOff val="80000"/>
            </a:schemeClr>
          </a:solidFill>
        </p:spPr>
        <p:txBody>
          <a:bodyPr wrap="square">
            <a:spAutoFit/>
          </a:bodyPr>
          <a:lstStyle/>
          <a:p>
            <a:pPr lvl="0" algn="just">
              <a:spcBef>
                <a:spcPts val="600"/>
              </a:spcBef>
              <a:defRPr/>
            </a:pP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rPr>
              <a:t>“Na </a:t>
            </a:r>
            <a:r>
              <a:rPr lang="en-US" sz="2800" b="1" dirty="0" err="1">
                <a:solidFill>
                  <a:prstClr val="black"/>
                </a:solidFill>
                <a:latin typeface="Constantia" panose="02030602050306030303" pitchFamily="18" charset="0"/>
              </a:rPr>
              <a:t>i</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rPr>
              <a:t>Vakabula kei vuravura sa kila na veika e yaga ki na veiyalo</a:t>
            </a:r>
            <a:r>
              <a:rPr kumimoji="0" lang="en" sz="2800" b="1" i="0" u="none" strike="noStrike" kern="1200" cap="none" spc="0" normalizeH="0" noProof="0" dirty="0">
                <a:ln>
                  <a:noFill/>
                </a:ln>
                <a:solidFill>
                  <a:prstClr val="black"/>
                </a:solidFill>
                <a:effectLst/>
                <a:uLnTx/>
                <a:uFillTx/>
                <a:latin typeface="Constantia" panose="02030602050306030303" pitchFamily="18" charset="0"/>
              </a:rPr>
              <a:t> vakayadua. Ni da veretaki ka malumalumu, e kila, ka sai koya ka veivakabulabulataki vakayalo. Kerekere ki vua; yadrava na masumasu, ka na yaco mai.O Jisu na madrai ni bula, ka mo kania e veisiga; sai koya na wai ni bula ki na yalo sa karamaca ka rawai, ka me da sa vakaivotavota kece ena nona yaloloma</a:t>
            </a:r>
            <a:r>
              <a:rPr lang="en-US" sz="2800" b="1" dirty="0">
                <a:solidFill>
                  <a:prstClr val="black"/>
                </a:solidFill>
                <a:latin typeface="Constantia" panose="02030602050306030303" pitchFamily="18" charset="0"/>
              </a:rPr>
              <a:t>.</a:t>
            </a:r>
          </a:p>
          <a:p>
            <a:pPr lvl="0" algn="just">
              <a:spcBef>
                <a:spcPts val="600"/>
              </a:spcBef>
              <a:defRPr/>
            </a:pPr>
            <a:r>
              <a:rPr lang="en-US" sz="2800" b="1" dirty="0">
                <a:solidFill>
                  <a:prstClr val="black"/>
                </a:solidFill>
                <a:latin typeface="Constantia" panose="02030602050306030303" pitchFamily="18" charset="0"/>
              </a:rPr>
              <a:t>Ena </a:t>
            </a:r>
            <a:r>
              <a:rPr lang="en-US" sz="2800" b="1" dirty="0" err="1">
                <a:solidFill>
                  <a:prstClr val="black"/>
                </a:solidFill>
                <a:latin typeface="Constantia" panose="02030602050306030303" pitchFamily="18" charset="0"/>
              </a:rPr>
              <a:t>dau</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lala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mai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lololo</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kei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vuravura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ena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mamaca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tobu</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wai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ia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sa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tovure</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mai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vei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Karisito</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wai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bula</a:t>
            </a:r>
            <a:r>
              <a:rPr lang="en-US" sz="2800" b="1" dirty="0">
                <a:solidFill>
                  <a:prstClr val="black"/>
                </a:solidFill>
                <a:latin typeface="Constantia" panose="02030602050306030303" pitchFamily="18" charset="0"/>
              </a:rPr>
              <a:t> me da </a:t>
            </a:r>
            <a:r>
              <a:rPr lang="en-US" sz="2800" b="1" dirty="0" err="1">
                <a:solidFill>
                  <a:prstClr val="black"/>
                </a:solidFill>
                <a:latin typeface="Constantia" panose="02030602050306030303" pitchFamily="18" charset="0"/>
              </a:rPr>
              <a:t>gunu</a:t>
            </a:r>
            <a:r>
              <a:rPr lang="en-US" sz="2800" b="1" dirty="0">
                <a:solidFill>
                  <a:prstClr val="black"/>
                </a:solidFill>
                <a:latin typeface="Constantia" panose="02030602050306030303" pitchFamily="18" charset="0"/>
              </a:rPr>
              <a:t> kina e </a:t>
            </a:r>
            <a:r>
              <a:rPr lang="en-US" sz="2800" b="1" dirty="0" err="1">
                <a:solidFill>
                  <a:prstClr val="black"/>
                </a:solidFill>
                <a:latin typeface="Constantia" panose="02030602050306030303" pitchFamily="18" charset="0"/>
              </a:rPr>
              <a:t>veigauna</a:t>
            </a:r>
            <a:r>
              <a:rPr lang="en-US" sz="2800" b="1" dirty="0">
                <a:solidFill>
                  <a:prstClr val="black"/>
                </a:solidFill>
                <a:latin typeface="Constantia" panose="02030602050306030303" pitchFamily="18" charset="0"/>
              </a:rPr>
              <a:t>. Se mani </a:t>
            </a:r>
            <a:r>
              <a:rPr lang="en-US" sz="2800" b="1" dirty="0" err="1">
                <a:solidFill>
                  <a:prstClr val="black"/>
                </a:solidFill>
                <a:latin typeface="Constantia" panose="02030602050306030303" pitchFamily="18" charset="0"/>
              </a:rPr>
              <a:t>vakacava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kena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levu</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eda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takiva</a:t>
            </a:r>
            <a:r>
              <a:rPr lang="en-US" sz="2800" b="1" dirty="0">
                <a:solidFill>
                  <a:prstClr val="black"/>
                </a:solidFill>
                <a:latin typeface="Constantia" panose="02030602050306030303" pitchFamily="18" charset="0"/>
              </a:rPr>
              <a:t> me </a:t>
            </a:r>
            <a:r>
              <a:rPr lang="en-US" sz="2800" b="1" dirty="0" err="1">
                <a:solidFill>
                  <a:prstClr val="black"/>
                </a:solidFill>
                <a:latin typeface="Constantia" panose="02030602050306030303" pitchFamily="18" charset="0"/>
              </a:rPr>
              <a:t>solia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vei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ira</a:t>
            </a:r>
            <a:r>
              <a:rPr lang="en-US" sz="2800" b="1" dirty="0">
                <a:solidFill>
                  <a:prstClr val="black"/>
                </a:solidFill>
                <a:latin typeface="Constantia" panose="02030602050306030303" pitchFamily="18" charset="0"/>
              </a:rPr>
              <a:t> tale </a:t>
            </a:r>
            <a:r>
              <a:rPr lang="en-US" sz="2800" b="1" dirty="0" err="1">
                <a:solidFill>
                  <a:prstClr val="black"/>
                </a:solidFill>
                <a:latin typeface="Constantia" panose="02030602050306030303" pitchFamily="18" charset="0"/>
              </a:rPr>
              <a:t>eso</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ena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vuabale</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tikoga</a:t>
            </a:r>
            <a:r>
              <a:rPr lang="en-US" sz="2800" b="1" dirty="0">
                <a:solidFill>
                  <a:prstClr val="black"/>
                </a:solidFill>
                <a:latin typeface="Constantia" panose="02030602050306030303" pitchFamily="18" charset="0"/>
              </a:rPr>
              <a:t>. Ena </a:t>
            </a:r>
            <a:r>
              <a:rPr lang="en-US" sz="2800" b="1" dirty="0" err="1">
                <a:solidFill>
                  <a:prstClr val="black"/>
                </a:solidFill>
                <a:latin typeface="Constantia" panose="02030602050306030303" pitchFamily="18" charset="0"/>
              </a:rPr>
              <a:t>sega</a:t>
            </a:r>
            <a:r>
              <a:rPr lang="en-US" sz="2800" b="1" dirty="0">
                <a:solidFill>
                  <a:prstClr val="black"/>
                </a:solidFill>
                <a:latin typeface="Constantia" panose="02030602050306030303" pitchFamily="18" charset="0"/>
              </a:rPr>
              <a:t> sara </a:t>
            </a:r>
            <a:r>
              <a:rPr lang="en-US" sz="2800" b="1" dirty="0" err="1">
                <a:solidFill>
                  <a:prstClr val="black"/>
                </a:solidFill>
                <a:latin typeface="Constantia" panose="02030602050306030303" pitchFamily="18" charset="0"/>
              </a:rPr>
              <a:t>ni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oti</a:t>
            </a:r>
            <a:r>
              <a:rPr lang="en-US" sz="2800" b="1" dirty="0">
                <a:solidFill>
                  <a:prstClr val="black"/>
                </a:solidFill>
                <a:latin typeface="Constantia" panose="02030602050306030303" pitchFamily="18" charset="0"/>
              </a:rPr>
              <a:t> rawa; </a:t>
            </a:r>
            <a:r>
              <a:rPr lang="en-US" sz="2800" b="1" dirty="0" err="1">
                <a:solidFill>
                  <a:prstClr val="black"/>
                </a:solidFill>
                <a:latin typeface="Constantia" panose="02030602050306030303" pitchFamily="18" charset="0"/>
              </a:rPr>
              <a:t>ni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sai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Karisito</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sa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waitovure</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dina</a:t>
            </a:r>
            <a:r>
              <a:rPr lang="en-US" sz="2800" b="1" dirty="0">
                <a:solidFill>
                  <a:prstClr val="black"/>
                </a:solidFill>
                <a:latin typeface="Constantia" panose="02030602050306030303" pitchFamily="18" charset="0"/>
              </a:rPr>
              <a:t> ka </a:t>
            </a:r>
            <a:r>
              <a:rPr lang="en-US" sz="2800" b="1" dirty="0" err="1">
                <a:solidFill>
                  <a:prstClr val="black"/>
                </a:solidFill>
                <a:latin typeface="Constantia" panose="02030602050306030303" pitchFamily="18" charset="0"/>
              </a:rPr>
              <a:t>sega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vakaoti</a:t>
            </a:r>
            <a:r>
              <a:rPr lang="en-US" sz="2800" b="1" dirty="0">
                <a:solidFill>
                  <a:prstClr val="black"/>
                </a:solidFill>
                <a:latin typeface="Constantia" panose="02030602050306030303" pitchFamily="18" charset="0"/>
              </a:rPr>
              <a:t> rawa” </a:t>
            </a:r>
          </a:p>
        </p:txBody>
      </p:sp>
      <p:sp>
        <p:nvSpPr>
          <p:cNvPr id="4" name="CuadroTexto 3">
            <a:extLst>
              <a:ext uri="{FF2B5EF4-FFF2-40B4-BE49-F238E27FC236}">
                <a16:creationId xmlns:a16="http://schemas.microsoft.com/office/drawing/2014/main" id="{8B122C8B-B761-12DF-2918-63DAEA8A8DD4}"/>
              </a:ext>
            </a:extLst>
          </p:cNvPr>
          <p:cNvSpPr txBox="1"/>
          <p:nvPr/>
        </p:nvSpPr>
        <p:spPr>
          <a:xfrm>
            <a:off x="7199885" y="6258863"/>
            <a:ext cx="4244111" cy="338554"/>
          </a:xfrm>
          <a:prstGeom prst="rect">
            <a:avLst/>
          </a:prstGeom>
          <a:solidFill>
            <a:srgbClr val="FFFFFF"/>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Signs of the Times, April 22, 1897)</a:t>
            </a: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240596"/>
            <a:ext cx="5302343" cy="65710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kaya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vei</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Mosese</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ko</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Jiova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E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vakaevei</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kena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didi</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ni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ko</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bese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tiko</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ni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vakabauta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noqu</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i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vakaro</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kei</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noqu</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vunau</a:t>
            </a:r>
            <a:r>
              <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Raica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ni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solia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vei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kemuni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siga ni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vakacecegu</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ko</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Jiova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solia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kina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vei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kemuni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ena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kena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i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kaono</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ni siga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kakana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me rauta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bogi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rua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mo</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dui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tiko</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tamata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yadua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ena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nona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tikina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me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kakua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e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dua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tamata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me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lako</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tani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mai</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nona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tikina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ena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kena</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i </a:t>
            </a:r>
            <a:r>
              <a:rPr lang="es-ES" sz="23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kavitu</a:t>
            </a:r>
            <a:r>
              <a:rPr lang="es-ES" sz="23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ni siga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ra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vakacacana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ka ko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ya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ko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ira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mataqali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I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Isireli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Mana: a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vaka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sore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koriada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vulavula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tovolei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vaka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madrai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caka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vata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kei</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3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a:t>
            </a:r>
            <a:r>
              <a:rPr kumimoji="0" lang="en-U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oni.  </a:t>
            </a:r>
            <a:endParaRPr kumimoji="0" lang="es-ES" sz="23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Lako</a:t>
            </a:r>
            <a:r>
              <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Yani 16:28–30</a:t>
            </a: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617989429"/>
              </p:ext>
            </p:extLst>
          </p:nvPr>
        </p:nvGraphicFramePr>
        <p:xfrm>
          <a:off x="4739951" y="3786693"/>
          <a:ext cx="7128199"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599" y="139541"/>
            <a:ext cx="79370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Era sa takosova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rawa na </a:t>
            </a:r>
            <a:r>
              <a:rPr lang="en-US" sz="2000" b="1" dirty="0" err="1">
                <a:solidFill>
                  <a:prstClr val="black"/>
                </a:solidFill>
                <a:latin typeface="Aptos" panose="02110004020202020204"/>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yalayala kei Ijipita. Sa qai lakovi yani na </a:t>
            </a:r>
            <a:r>
              <a:rPr lang="en" sz="2000" b="1" dirty="0">
                <a:solidFill>
                  <a:prstClr val="black"/>
                </a:solidFill>
                <a:latin typeface="Aptos" panose="02110004020202020204"/>
              </a:rPr>
              <a:t> gaunisala ki  Kenani, na vanua ka drodro kina na wai ni sucu kei na oni.</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5653" y="208088"/>
            <a:ext cx="3817625" cy="2863219"/>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599" y="2155477"/>
            <a:ext cx="793705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Mai na </a:t>
            </a:r>
            <a:r>
              <a:rPr lang="en-US" sz="2000" b="1" dirty="0" err="1">
                <a:solidFill>
                  <a:prstClr val="black"/>
                </a:solidFill>
                <a:latin typeface="Aptos" panose="02110004020202020204"/>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tekivu ni kena sa basika na leqa, era vosa kudrukudru na tamata. 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vinaka cake me ra a mate mai Ijipita. Sa matata ni gadrevi me tubu kakkaukauwa na nodra vakabauta. Sa vakarautaka ki vei ira na Kalou na madrai kei na wai; taqomaki ira mai vei ira na meca, ka vukea na nodra vakarautaki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1149339"/>
            <a:ext cx="7937052"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Ena loma ni tolu na siga, e rairai daumaka na veika kece. Ia sa tekivu me lailai sobu tiko mai na kakana vakarautaki.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Ena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vakani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vakaevei e rua na milioni na tamata e loma ni lekutu?</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1959430" y="1291770"/>
            <a:ext cx="10075016" cy="4108817"/>
          </a:xfrm>
          <a:prstGeom prst="rect">
            <a:avLst/>
          </a:prstGeom>
          <a:noFill/>
        </p:spPr>
        <p:txBody>
          <a:bodyPr wrap="square">
            <a:spAutoFit/>
          </a:bodyPr>
          <a:lstStyle/>
          <a:p>
            <a:pPr lvl="0">
              <a:spcBef>
                <a:spcPts val="600"/>
              </a:spcBef>
              <a:defRPr/>
            </a:pP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“Na veika duidui era lako curuma na Isireli sa koronivuli</a:t>
            </a:r>
            <a:r>
              <a:rPr kumimoji="0" lang="en" sz="32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ni veivakarautaki ki na nodra vale yalataki mai Kenani. </a:t>
            </a:r>
          </a:p>
          <a:p>
            <a:pPr lvl="0" algn="r">
              <a:spcBef>
                <a:spcPts val="600"/>
              </a:spcBef>
              <a:defRPr/>
            </a:pPr>
            <a:r>
              <a:rPr kumimoji="0" lang="en" sz="32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Na Kalou ena raici ira na nona tamata ena veisiga oqo me ra dikeva ena yalomalumalumu kei na yalo e rawarawa ni vakavulici na veivakatovolei era lakosivita na Isireli ena gauna e liu, ka me rawa ni ra vakarautaki kina ki na Kenani </a:t>
            </a:r>
            <a:r>
              <a:rPr kumimoji="0" lang="en" sz="3200" b="1" i="1" u="none" strike="noStrike" kern="1200" cap="none" spc="0" normalizeH="0" noProof="0" dirty="0">
                <a:ln>
                  <a:noFill/>
                </a:ln>
                <a:solidFill>
                  <a:prstClr val="black"/>
                </a:solidFill>
                <a:effectLst/>
                <a:uLnTx/>
                <a:uFillTx/>
                <a:latin typeface="Constantia" panose="02030602050306030303" pitchFamily="18" charset="0"/>
                <a:ea typeface="+mn-ea"/>
                <a:cs typeface="+mn-cs"/>
              </a:rPr>
              <a:t>vaka </a:t>
            </a:r>
            <a:r>
              <a:rPr kumimoji="0" lang="en" sz="32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lomalagi</a:t>
            </a: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25079DD6-9B15-8E6F-3BAF-DDED7B6167B8}"/>
              </a:ext>
            </a:extLst>
          </p:cNvPr>
          <p:cNvSpPr txBox="1"/>
          <p:nvPr/>
        </p:nvSpPr>
        <p:spPr>
          <a:xfrm>
            <a:off x="8491552" y="5566230"/>
            <a:ext cx="354289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(Patriarchs and Prophets, p. 293)</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0" y="165904"/>
            <a:ext cx="646499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WAI SAVASAVA</a:t>
            </a:r>
          </a:p>
        </p:txBody>
      </p:sp>
      <p:sp>
        <p:nvSpPr>
          <p:cNvPr id="5" name="CuadroTexto 4">
            <a:extLst>
              <a:ext uri="{FF2B5EF4-FFF2-40B4-BE49-F238E27FC236}">
                <a16:creationId xmlns:a16="http://schemas.microsoft.com/office/drawing/2014/main" id="{BD444960-AFCA-6996-562F-5F1B5ECA270B}"/>
              </a:ext>
            </a:extLst>
          </p:cNvPr>
          <p:cNvSpPr txBox="1"/>
          <p:nvPr/>
        </p:nvSpPr>
        <p:spPr>
          <a:xfrm>
            <a:off x="6562165" y="160469"/>
            <a:ext cx="5495242"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“A ra sa yaco ki Mara, a ra sa sega ni gunuva rawa na wai mai Mara, ni sa gaga: o koya sa vakayacani kina ko Mara [Gaga]” </a:t>
            </a:r>
            <a:r>
              <a:rPr kumimoji="0" lang="en"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(Lako Yani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110572" y="1209707"/>
            <a:ext cx="91227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Kevaka e tiko kei keda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Kalou, ena yaco rawa vakacava vei keda na veika ca? E via vaka tu oya na nodra vakanananu na Isireli ni ra sa takosova oti na Wasa Damudamu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39708" y="3415948"/>
            <a:ext cx="4342957" cy="2964434"/>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568955"/>
            <a:ext cx="3027201" cy="3027201"/>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84290" y="4717703"/>
            <a:ext cx="760511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 Kalou e vinakati keda meda vakila na nona sa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tiko, ka waraka na nona </a:t>
            </a:r>
            <a:r>
              <a:rPr kumimoji="0" lang="en-US"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vakaro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ka cakacaka vata kei Koya.</a:t>
            </a: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027202" y="3086487"/>
            <a:ext cx="4712506"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kaya talega vei Mosese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me veivuke ka cakava na cakacaka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ni kaya vua me viritaka na kau ki wai me vakasavasavataka na wai (</a:t>
            </a:r>
            <a:r>
              <a:rPr lang="en" sz="2000" b="1" dirty="0">
                <a:solidFill>
                  <a:prstClr val="black"/>
                </a:solidFill>
                <a:latin typeface="Aptos" panose="02110004020202020204"/>
              </a:rPr>
              <a:t>Lako Yani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15:25).</a:t>
            </a:r>
          </a:p>
        </p:txBody>
      </p:sp>
      <p:sp>
        <p:nvSpPr>
          <p:cNvPr id="4" name="CuadroTexto 3">
            <a:extLst>
              <a:ext uri="{FF2B5EF4-FFF2-40B4-BE49-F238E27FC236}">
                <a16:creationId xmlns:a16="http://schemas.microsoft.com/office/drawing/2014/main" id="{7BA9CE89-03DA-5A6B-E918-638A76B1DD36}"/>
              </a:ext>
            </a:extLst>
          </p:cNvPr>
          <p:cNvSpPr txBox="1"/>
          <p:nvPr/>
        </p:nvSpPr>
        <p:spPr>
          <a:xfrm>
            <a:off x="3027201" y="2168698"/>
            <a:ext cx="924746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Era vosa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kudrukudru ni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ra sa gaga na wai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ka kaya,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 cava me keimami gunuva?” (LY 15:24). E rawa ni vakasavasavataka na wai na Kalou ni bera ni ra yaco mai, ia e waraka na kena gauna donu.</a:t>
            </a:r>
          </a:p>
        </p:txBody>
      </p:sp>
      <p:sp>
        <p:nvSpPr>
          <p:cNvPr id="9" name="CuadroTexto 8">
            <a:extLst>
              <a:ext uri="{FF2B5EF4-FFF2-40B4-BE49-F238E27FC236}">
                <a16:creationId xmlns:a16="http://schemas.microsoft.com/office/drawing/2014/main" id="{F409450F-0D44-B6CA-8A05-C3940AC2F029}"/>
              </a:ext>
            </a:extLst>
          </p:cNvPr>
          <p:cNvSpPr txBox="1"/>
          <p:nvPr/>
        </p:nvSpPr>
        <p:spPr>
          <a:xfrm>
            <a:off x="0" y="5364719"/>
            <a:ext cx="778940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Ke vakayacora 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Isireli na gagadre ni Kalou, cakava nona </a:t>
            </a:r>
            <a:r>
              <a:rPr lang="en-US" sz="2000" b="1" dirty="0" err="1">
                <a:solidFill>
                  <a:prstClr val="black"/>
                </a:solidFill>
                <a:latin typeface="Aptos" panose="02110004020202020204"/>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vakaro, talairawarawa ki na </a:t>
            </a:r>
            <a:r>
              <a:rPr kumimoji="0" lang="en-US"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vunau ka soli vua, ena rawa ni vakadeitaka nona taqomaki mai na veika ca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n" sz="2000" b="1" dirty="0">
                <a:solidFill>
                  <a:prstClr val="black"/>
                </a:solidFill>
                <a:latin typeface="Aptos" panose="02110004020202020204"/>
              </a:rPr>
              <a:t>LY</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15:26).</a:t>
            </a: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536661" y="-145714"/>
            <a:ext cx="12192000" cy="707886"/>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NA MADRAI MAI LOMALAGI 1</a:t>
            </a:r>
          </a:p>
        </p:txBody>
      </p:sp>
      <p:sp>
        <p:nvSpPr>
          <p:cNvPr id="5" name="CuadroTexto 4">
            <a:extLst>
              <a:ext uri="{FF2B5EF4-FFF2-40B4-BE49-F238E27FC236}">
                <a16:creationId xmlns:a16="http://schemas.microsoft.com/office/drawing/2014/main" id="{92D91EE3-4BFF-D19E-323E-8A9D8973ED40}"/>
              </a:ext>
            </a:extLst>
          </p:cNvPr>
          <p:cNvSpPr txBox="1"/>
          <p:nvPr/>
        </p:nvSpPr>
        <p:spPr>
          <a:xfrm>
            <a:off x="-87114" y="454844"/>
            <a:ext cx="12156179" cy="1384995"/>
          </a:xfrm>
          <a:prstGeom prst="rect">
            <a:avLst/>
          </a:prstGeom>
          <a:solidFill>
            <a:srgbClr val="212121"/>
          </a:solidFill>
        </p:spPr>
        <p:txBody>
          <a:bodyPr wrap="square">
            <a:spAutoFit/>
            <a:scene3d>
              <a:camera prst="orthographicFront"/>
              <a:lightRig rig="threePt" dir="t"/>
            </a:scene3d>
            <a:sp3d extrusionH="57150">
              <a:bevelT w="38100" h="38100"/>
            </a:sp3d>
          </a:bodyPr>
          <a:lstStyle/>
          <a:p>
            <a:pPr lvl="0" algn="ctr">
              <a:defRPr/>
            </a:pPr>
            <a:r>
              <a:rPr kumimoji="0" lang="en" sz="2400" b="1" i="0" u="none" strike="noStrike" kern="1200" cap="none" spc="0" normalizeH="0" baseline="0" noProof="0" dirty="0">
                <a:ln>
                  <a:noFill/>
                </a:ln>
                <a:solidFill>
                  <a:schemeClr val="bg1"/>
                </a:solidFill>
                <a:effectLst/>
                <a:uLnTx/>
                <a:uFillTx/>
                <a:latin typeface="Abadi" panose="020B0604020104020204" pitchFamily="34" charset="0"/>
              </a:rPr>
              <a:t>“</a:t>
            </a:r>
            <a:r>
              <a:rPr kumimoji="0" lang="en" sz="2800" b="1" i="0" u="none" strike="noStrike" kern="1200" cap="none" spc="0" normalizeH="0" baseline="0" noProof="0" dirty="0">
                <a:ln>
                  <a:noFill/>
                </a:ln>
                <a:solidFill>
                  <a:schemeClr val="bg1"/>
                </a:solidFill>
                <a:effectLst/>
                <a:uLnTx/>
                <a:uFillTx/>
                <a:latin typeface="Abadi" panose="020B0604020104020204" pitchFamily="34" charset="0"/>
              </a:rPr>
              <a:t>Ia ni ra sa raica na Isireli, era sa veikayaka vakai ira, A cava oqo? Ni ra sa sega ni kila</a:t>
            </a:r>
            <a:r>
              <a:rPr kumimoji="0" lang="en" sz="2800" b="1" i="0" u="none" strike="noStrike" kern="1200" cap="none" spc="0" normalizeH="0" noProof="0" dirty="0">
                <a:ln>
                  <a:noFill/>
                </a:ln>
                <a:solidFill>
                  <a:schemeClr val="bg1"/>
                </a:solidFill>
                <a:effectLst/>
                <a:uLnTx/>
                <a:uFillTx/>
                <a:latin typeface="Abadi" panose="020B0604020104020204" pitchFamily="34" charset="0"/>
              </a:rPr>
              <a:t> se cava beka. A sa kaya vei ira ko Mosese, oqo na kakana sa solia vei kemuni ko Jiova mo ni kania.</a:t>
            </a:r>
            <a:r>
              <a:rPr kumimoji="0" lang="en" sz="2800" b="1" i="0" u="none" strike="noStrike" kern="1200" cap="none" spc="0" normalizeH="0" baseline="0" noProof="0" dirty="0">
                <a:ln>
                  <a:noFill/>
                </a:ln>
                <a:solidFill>
                  <a:schemeClr val="bg1"/>
                </a:solidFill>
                <a:effectLst/>
                <a:uLnTx/>
                <a:uFillTx/>
                <a:latin typeface="Abadi" panose="020B0604020104020204" pitchFamily="34" charset="0"/>
              </a:rPr>
              <a:t>” </a:t>
            </a:r>
            <a:r>
              <a:rPr kumimoji="0" lang="en" sz="2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(Lako Yani 16:15)</a:t>
            </a:r>
            <a:endParaRPr kumimoji="0" lang="en"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endParaRPr>
          </a:p>
        </p:txBody>
      </p:sp>
      <p:sp>
        <p:nvSpPr>
          <p:cNvPr id="6" name="CuadroTexto 5">
            <a:extLst>
              <a:ext uri="{FF2B5EF4-FFF2-40B4-BE49-F238E27FC236}">
                <a16:creationId xmlns:a16="http://schemas.microsoft.com/office/drawing/2014/main" id="{76E7B4A7-FED2-47DC-2DB5-73FDC24196BD}"/>
              </a:ext>
            </a:extLst>
          </p:cNvPr>
          <p:cNvSpPr txBox="1"/>
          <p:nvPr/>
        </p:nvSpPr>
        <p:spPr>
          <a:xfrm>
            <a:off x="-37016" y="1831850"/>
            <a:ext cx="120528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Na via ni kana lewe ni manumanu sa vu</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ni nodra vosakudrukudrutaki Mosese kei Eroni ko na Isireli </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(LY. 16:2-3). Era vosa kudrukudrutaki</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koya sara ga na Kalou. (Lako Yani 16:8). Na cava na nodra leqa?</a:t>
            </a: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423569683"/>
              </p:ext>
            </p:extLst>
          </p:nvPr>
        </p:nvGraphicFramePr>
        <p:xfrm>
          <a:off x="106189" y="3032179"/>
          <a:ext cx="5883221" cy="2224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Imagen 13" descr="Imagen que contiene montaña, tela, caminando, hombre&#10;&#10;El contenido generado por IA puede ser incorrecto.">
            <a:extLst>
              <a:ext uri="{FF2B5EF4-FFF2-40B4-BE49-F238E27FC236}">
                <a16:creationId xmlns:a16="http://schemas.microsoft.com/office/drawing/2014/main" id="{45E5A113-B532-C67E-8D56-15DA1C778BB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7553309" y="2629464"/>
            <a:ext cx="2663319" cy="3344786"/>
          </a:xfrm>
          <a:prstGeom prst="rect">
            <a:avLst/>
          </a:prstGeom>
          <a:effectLst>
            <a:innerShdw blurRad="114300">
              <a:prstClr val="black"/>
            </a:innerShdw>
          </a:effectLst>
        </p:spPr>
      </p:pic>
      <p:sp>
        <p:nvSpPr>
          <p:cNvPr id="4" name="CuadroTexto 6">
            <a:extLst>
              <a:ext uri="{FF2B5EF4-FFF2-40B4-BE49-F238E27FC236}">
                <a16:creationId xmlns:a16="http://schemas.microsoft.com/office/drawing/2014/main" id="{2398D5FA-9D14-F068-632A-0E445E47F1EA}"/>
              </a:ext>
            </a:extLst>
          </p:cNvPr>
          <p:cNvSpPr txBox="1"/>
          <p:nvPr/>
        </p:nvSpPr>
        <p:spPr>
          <a:xfrm>
            <a:off x="89844" y="5925212"/>
            <a:ext cx="11979221"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 sz="2800" b="1" i="0" u="none" strike="noStrike" kern="1200" cap="none" spc="0" normalizeH="0" baseline="0" noProof="0" dirty="0">
                <a:ln>
                  <a:noFill/>
                </a:ln>
                <a:solidFill>
                  <a:prstClr val="black"/>
                </a:solidFill>
                <a:effectLst/>
                <a:uLnTx/>
                <a:uFillTx/>
                <a:latin typeface="Aptos" panose="02110004020202020204"/>
                <a:ea typeface="+mn-ea"/>
                <a:cs typeface="+mn-cs"/>
              </a:rPr>
              <a:t>Ni oti nodra kana toa ni veikau, na Kalou sa solia ki vei ira na madrai me</a:t>
            </a:r>
            <a:r>
              <a:rPr kumimoji="0" lang="en" sz="2800" b="1" i="0" u="none" strike="noStrike" kern="1200" cap="none" spc="0" normalizeH="0" noProof="0" dirty="0">
                <a:ln>
                  <a:noFill/>
                </a:ln>
                <a:solidFill>
                  <a:prstClr val="black"/>
                </a:solidFill>
                <a:effectLst/>
                <a:uLnTx/>
                <a:uFillTx/>
                <a:latin typeface="Aptos" panose="02110004020202020204"/>
                <a:ea typeface="+mn-ea"/>
                <a:cs typeface="+mn-cs"/>
              </a:rPr>
              <a:t> ra vakani kina ena veisiga yadua</a:t>
            </a:r>
            <a:r>
              <a:rPr kumimoji="0" lang="en" sz="2800" b="1" i="0" u="none" strike="noStrike" kern="1200" cap="none" spc="0" normalizeH="0" baseline="0" noProof="0" dirty="0">
                <a:ln>
                  <a:noFill/>
                </a:ln>
                <a:solidFill>
                  <a:prstClr val="black"/>
                </a:solidFill>
                <a:effectLst/>
                <a:uLnTx/>
                <a:uFillTx/>
                <a:latin typeface="Aptos" panose="02110004020202020204"/>
                <a:ea typeface="+mn-ea"/>
                <a:cs typeface="+mn-cs"/>
              </a:rPr>
              <a:t>… me 40 na yabaki! (LY16:35)</a:t>
            </a:r>
          </a:p>
        </p:txBody>
      </p:sp>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0" grpId="0">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ECFB69C-CF3E-A223-9E0F-A0C613C7833C}"/>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7F97521F-D665-32D6-4E3C-35406DC50908}"/>
              </a:ext>
            </a:extLst>
          </p:cNvPr>
          <p:cNvSpPr>
            <a:spLocks noGrp="1" noRot="1" noMove="1" noResize="1" noEditPoints="1" noAdjustHandles="1" noChangeArrowheads="1" noChangeShapeType="1"/>
          </p:cNvSpPr>
          <p:nvPr/>
        </p:nvSpPr>
        <p:spPr>
          <a:xfrm>
            <a:off x="0" y="0"/>
            <a:ext cx="12192000" cy="1294266"/>
          </a:xfrm>
          <a:prstGeom prst="rect">
            <a:avLst/>
          </a:prstGeom>
          <a:no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90CF7383-9261-215C-A792-22A62CDB166D}"/>
              </a:ext>
            </a:extLst>
          </p:cNvPr>
          <p:cNvSpPr txBox="1"/>
          <p:nvPr/>
        </p:nvSpPr>
        <p:spPr>
          <a:xfrm>
            <a:off x="-183516" y="-38550"/>
            <a:ext cx="12192000" cy="707886"/>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NA MADRAI MAI LOMALAGI 2</a:t>
            </a:r>
          </a:p>
        </p:txBody>
      </p:sp>
      <p:grpSp>
        <p:nvGrpSpPr>
          <p:cNvPr id="30" name="Grupo 29">
            <a:extLst>
              <a:ext uri="{FF2B5EF4-FFF2-40B4-BE49-F238E27FC236}">
                <a16:creationId xmlns:a16="http://schemas.microsoft.com/office/drawing/2014/main" id="{660441E0-C081-9337-65AF-BC003805E0A3}"/>
              </a:ext>
            </a:extLst>
          </p:cNvPr>
          <p:cNvGrpSpPr/>
          <p:nvPr/>
        </p:nvGrpSpPr>
        <p:grpSpPr>
          <a:xfrm>
            <a:off x="784235" y="905002"/>
            <a:ext cx="2526145" cy="2984453"/>
            <a:chOff x="4851738" y="1689968"/>
            <a:chExt cx="2016785" cy="2372689"/>
          </a:xfrm>
        </p:grpSpPr>
        <p:sp>
          <p:nvSpPr>
            <p:cNvPr id="8" name="Rectángulo 7">
              <a:extLst>
                <a:ext uri="{FF2B5EF4-FFF2-40B4-BE49-F238E27FC236}">
                  <a16:creationId xmlns:a16="http://schemas.microsoft.com/office/drawing/2014/main" id="{9D652328-BB69-CC57-7990-19A7525FBB2E}"/>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BE365686-462B-7760-3B74-4BF0EF963D61}"/>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6A38AB7B-58A6-FD24-4907-9A53FC1A2669}"/>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b="1" dirty="0"/>
                <a:t>E waicala ni katakata na siga</a:t>
              </a:r>
              <a:r>
                <a:rPr lang="en" sz="1800" b="1" kern="1200" dirty="0"/>
                <a:t> </a:t>
              </a:r>
              <a:br>
                <a:rPr lang="es-ES" sz="1800" b="1" kern="1200" dirty="0"/>
              </a:br>
              <a:r>
                <a:rPr lang="en" sz="1800" b="1" kern="1200" dirty="0"/>
                <a:t>(LY . 16:21)</a:t>
              </a:r>
              <a:endParaRPr lang="es-ES" sz="1800" kern="1200" dirty="0"/>
            </a:p>
          </p:txBody>
        </p:sp>
      </p:grpSp>
      <p:grpSp>
        <p:nvGrpSpPr>
          <p:cNvPr id="31" name="Grupo 30">
            <a:extLst>
              <a:ext uri="{FF2B5EF4-FFF2-40B4-BE49-F238E27FC236}">
                <a16:creationId xmlns:a16="http://schemas.microsoft.com/office/drawing/2014/main" id="{093461FA-583E-34AC-EEDC-8DA71C5F4429}"/>
              </a:ext>
            </a:extLst>
          </p:cNvPr>
          <p:cNvGrpSpPr/>
          <p:nvPr/>
        </p:nvGrpSpPr>
        <p:grpSpPr>
          <a:xfrm>
            <a:off x="4413052" y="940814"/>
            <a:ext cx="2659438" cy="2965743"/>
            <a:chOff x="7197782" y="1689968"/>
            <a:chExt cx="2340181" cy="2372689"/>
          </a:xfrm>
        </p:grpSpPr>
        <p:sp>
          <p:nvSpPr>
            <p:cNvPr id="13" name="Rectángulo 12">
              <a:extLst>
                <a:ext uri="{FF2B5EF4-FFF2-40B4-BE49-F238E27FC236}">
                  <a16:creationId xmlns:a16="http://schemas.microsoft.com/office/drawing/2014/main" id="{AA0C0847-7412-BF8A-6DFD-826A09F39C3A}"/>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B0A43264-EBC0-8145-F39A-74CD117B74A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FB3BF9FF-43F4-65EE-2C7B-E0291A85BE27}"/>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dua ga na kena </a:t>
              </a:r>
              <a:r>
                <a:rPr lang="en-US" sz="1800" b="1" kern="1200" dirty="0"/>
                <a:t>I</a:t>
              </a:r>
              <a:r>
                <a:rPr lang="en" sz="1800" b="1" kern="1200" dirty="0"/>
                <a:t> vakarau me lima na siga (LY. 16:16)</a:t>
              </a:r>
              <a:endParaRPr lang="es-ES" sz="1800" kern="1200" dirty="0"/>
            </a:p>
          </p:txBody>
        </p:sp>
      </p:grpSp>
      <p:grpSp>
        <p:nvGrpSpPr>
          <p:cNvPr id="32" name="Grupo 31">
            <a:extLst>
              <a:ext uri="{FF2B5EF4-FFF2-40B4-BE49-F238E27FC236}">
                <a16:creationId xmlns:a16="http://schemas.microsoft.com/office/drawing/2014/main" id="{4F4EDAE4-B11E-C5F1-161E-E96008173553}"/>
              </a:ext>
            </a:extLst>
          </p:cNvPr>
          <p:cNvGrpSpPr/>
          <p:nvPr/>
        </p:nvGrpSpPr>
        <p:grpSpPr>
          <a:xfrm>
            <a:off x="8205802" y="904223"/>
            <a:ext cx="2927016" cy="2918787"/>
            <a:chOff x="9741676" y="1689968"/>
            <a:chExt cx="2263700" cy="2372689"/>
          </a:xfrm>
        </p:grpSpPr>
        <p:sp>
          <p:nvSpPr>
            <p:cNvPr id="18" name="Rectángulo 17">
              <a:extLst>
                <a:ext uri="{FF2B5EF4-FFF2-40B4-BE49-F238E27FC236}">
                  <a16:creationId xmlns:a16="http://schemas.microsoft.com/office/drawing/2014/main" id="{972EB80B-32DF-ED6B-00B5-4248F34A18AD}"/>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8DEEF404-79CB-DD74-666E-7B400EA04CA2}"/>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0DCEC99-C652-02E8-C84C-E031378B41AA}"/>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vakaruataki  ena </a:t>
              </a:r>
              <a:r>
                <a:rPr lang="en-US" sz="1800" b="1" kern="1200" dirty="0"/>
                <a:t>I</a:t>
              </a:r>
              <a:r>
                <a:rPr lang="en" sz="1800" b="1" kern="1200" dirty="0"/>
                <a:t> ka ono ni siga      (Lako Yani16:22)</a:t>
              </a:r>
              <a:endParaRPr lang="es-ES" sz="1800" kern="1200" dirty="0"/>
            </a:p>
          </p:txBody>
        </p:sp>
      </p:grpSp>
      <p:grpSp>
        <p:nvGrpSpPr>
          <p:cNvPr id="33" name="Grupo 32">
            <a:extLst>
              <a:ext uri="{FF2B5EF4-FFF2-40B4-BE49-F238E27FC236}">
                <a16:creationId xmlns:a16="http://schemas.microsoft.com/office/drawing/2014/main" id="{BD2E838E-29F9-FFC6-D992-EED1053C844D}"/>
              </a:ext>
            </a:extLst>
          </p:cNvPr>
          <p:cNvGrpSpPr/>
          <p:nvPr/>
        </p:nvGrpSpPr>
        <p:grpSpPr>
          <a:xfrm>
            <a:off x="784235" y="3988613"/>
            <a:ext cx="2683133" cy="2653713"/>
            <a:chOff x="4875681" y="4264335"/>
            <a:chExt cx="2016785" cy="2372689"/>
          </a:xfrm>
        </p:grpSpPr>
        <p:sp>
          <p:nvSpPr>
            <p:cNvPr id="21" name="Rectángulo 20">
              <a:extLst>
                <a:ext uri="{FF2B5EF4-FFF2-40B4-BE49-F238E27FC236}">
                  <a16:creationId xmlns:a16="http://schemas.microsoft.com/office/drawing/2014/main" id="{B6B556FB-15B7-891B-BE9E-67654E68A633}"/>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D08D133E-1349-7AD1-009B-E5E67AB44972}"/>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D7A86C05-C891-4E98-1920-8913E433C952}"/>
                </a:ext>
              </a:extLst>
            </p:cNvPr>
            <p:cNvSpPr/>
            <p:nvPr/>
          </p:nvSpPr>
          <p:spPr>
            <a:xfrm>
              <a:off x="4976520" y="5940902"/>
              <a:ext cx="1915945"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sega ni lutu ena </a:t>
              </a:r>
              <a:r>
                <a:rPr lang="en-US" sz="1800" b="1" kern="1200" dirty="0"/>
                <a:t>I</a:t>
              </a:r>
              <a:r>
                <a:rPr lang="en" sz="1800" b="1" kern="1200" dirty="0"/>
                <a:t> kavitu ni siga (LY 16:26)</a:t>
              </a:r>
              <a:endParaRPr lang="es-ES" sz="1800" kern="1200" dirty="0"/>
            </a:p>
          </p:txBody>
        </p:sp>
      </p:grpSp>
      <p:grpSp>
        <p:nvGrpSpPr>
          <p:cNvPr id="34" name="Grupo 33">
            <a:extLst>
              <a:ext uri="{FF2B5EF4-FFF2-40B4-BE49-F238E27FC236}">
                <a16:creationId xmlns:a16="http://schemas.microsoft.com/office/drawing/2014/main" id="{FDFA82A2-6EA6-E2D7-ABA4-EF2E2D38DB6A}"/>
              </a:ext>
            </a:extLst>
          </p:cNvPr>
          <p:cNvGrpSpPr/>
          <p:nvPr/>
        </p:nvGrpSpPr>
        <p:grpSpPr>
          <a:xfrm>
            <a:off x="4447885" y="4005093"/>
            <a:ext cx="2526146" cy="2701330"/>
            <a:chOff x="7221723" y="4264335"/>
            <a:chExt cx="2322773" cy="2372689"/>
          </a:xfrm>
        </p:grpSpPr>
        <p:sp>
          <p:nvSpPr>
            <p:cNvPr id="24" name="Rectángulo 23">
              <a:extLst>
                <a:ext uri="{FF2B5EF4-FFF2-40B4-BE49-F238E27FC236}">
                  <a16:creationId xmlns:a16="http://schemas.microsoft.com/office/drawing/2014/main" id="{EB8BFEDD-FF7C-DF2C-B2B7-3CC6DBD77969}"/>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5205FEA3-9919-4829-9EA4-841593345931}"/>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5850FAFE-1615-EBD2-6F24-6CAD52C26D7B}"/>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ulouloa kevaka e maroroi bogi dua (Lako Yani 16:20)</a:t>
              </a:r>
              <a:endParaRPr lang="es-ES" sz="1800" kern="1200" dirty="0"/>
            </a:p>
          </p:txBody>
        </p:sp>
      </p:grpSp>
      <p:grpSp>
        <p:nvGrpSpPr>
          <p:cNvPr id="35" name="Grupo 34">
            <a:extLst>
              <a:ext uri="{FF2B5EF4-FFF2-40B4-BE49-F238E27FC236}">
                <a16:creationId xmlns:a16="http://schemas.microsoft.com/office/drawing/2014/main" id="{7ABF813C-09DC-48B8-C701-0D8D1C17CB46}"/>
              </a:ext>
            </a:extLst>
          </p:cNvPr>
          <p:cNvGrpSpPr/>
          <p:nvPr/>
        </p:nvGrpSpPr>
        <p:grpSpPr>
          <a:xfrm>
            <a:off x="8205802" y="3885089"/>
            <a:ext cx="2919168" cy="2918787"/>
            <a:chOff x="9302556" y="4264335"/>
            <a:chExt cx="2857717" cy="2701329"/>
          </a:xfrm>
        </p:grpSpPr>
        <p:sp>
          <p:nvSpPr>
            <p:cNvPr id="27" name="Rectángulo 26">
              <a:extLst>
                <a:ext uri="{FF2B5EF4-FFF2-40B4-BE49-F238E27FC236}">
                  <a16:creationId xmlns:a16="http://schemas.microsoft.com/office/drawing/2014/main" id="{E734D26E-4383-24FB-981E-D8851A9926E0}"/>
                </a:ext>
              </a:extLst>
            </p:cNvPr>
            <p:cNvSpPr/>
            <p:nvPr/>
          </p:nvSpPr>
          <p:spPr>
            <a:xfrm>
              <a:off x="9302556" y="4264335"/>
              <a:ext cx="2857717" cy="270132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A25B837D-ED49-5D1B-9274-206BABFBE2DD}"/>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E0069A20-994A-F677-1795-5C1B76CDAC63}"/>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Mai na S</a:t>
              </a:r>
              <a:r>
                <a:rPr lang="en-US" sz="1800" b="1" kern="1200" dirty="0" err="1"/>
                <a:t>i</a:t>
              </a:r>
              <a:r>
                <a:rPr lang="en" sz="1800" b="1" kern="1200" dirty="0"/>
                <a:t>ga Vakarau ki na S</a:t>
              </a:r>
              <a:r>
                <a:rPr lang="en-US" sz="1800" b="1" kern="1200" dirty="0" err="1"/>
                <a:t>i</a:t>
              </a:r>
              <a:r>
                <a:rPr lang="en" sz="1800" b="1" kern="1200" dirty="0"/>
                <a:t>gatabu e sega ni ca (LY. 16:23-24)</a:t>
              </a:r>
              <a:endParaRPr lang="es-ES" sz="1800" kern="1200" dirty="0"/>
            </a:p>
          </p:txBody>
        </p:sp>
      </p:grpSp>
      <p:sp>
        <p:nvSpPr>
          <p:cNvPr id="12" name="CuadroTexto 11">
            <a:extLst>
              <a:ext uri="{FF2B5EF4-FFF2-40B4-BE49-F238E27FC236}">
                <a16:creationId xmlns:a16="http://schemas.microsoft.com/office/drawing/2014/main" id="{5B4CBA3E-05F6-D41B-49BB-A09D79F56465}"/>
              </a:ext>
            </a:extLst>
          </p:cNvPr>
          <p:cNvSpPr txBox="1"/>
          <p:nvPr/>
        </p:nvSpPr>
        <p:spPr>
          <a:xfrm>
            <a:off x="-367032" y="381003"/>
            <a:ext cx="117503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2800" b="1" i="0" u="none" strike="noStrike" kern="1200" cap="none" spc="0" normalizeH="0" baseline="0" noProof="0" dirty="0">
                <a:ln>
                  <a:noFill/>
                </a:ln>
                <a:solidFill>
                  <a:prstClr val="black"/>
                </a:solidFill>
                <a:effectLst/>
                <a:uLnTx/>
                <a:uFillTx/>
                <a:latin typeface="Aptos" panose="02110004020202020204"/>
                <a:ea typeface="+mn-ea"/>
                <a:cs typeface="+mn-cs"/>
              </a:rPr>
              <a:t>E veivakurabuitaki dina na madrai oqo mai lomalagi:</a:t>
            </a:r>
          </a:p>
        </p:txBody>
      </p:sp>
    </p:spTree>
    <p:extLst>
      <p:ext uri="{BB962C8B-B14F-4D97-AF65-F5344CB8AC3E}">
        <p14:creationId xmlns:p14="http://schemas.microsoft.com/office/powerpoint/2010/main" val="406110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6133102" y="2369976"/>
            <a:ext cx="5711249" cy="429758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65771" y="2221647"/>
            <a:ext cx="6048862" cy="4445912"/>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6"/>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82346"/>
            <a:ext cx="12191999" cy="707886"/>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ea typeface="+mn-ea"/>
                <a:cs typeface="+mn-cs"/>
              </a:rPr>
              <a:t>NA VATU MAI OREPI</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30228" y="355109"/>
            <a:ext cx="12191998"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“Raica kau na laki tu e matamu maikea ena dela ni uluvatu</a:t>
            </a:r>
            <a:r>
              <a:rPr lang="en" sz="2000" b="1" dirty="0">
                <a:solidFill>
                  <a:srgbClr val="785048"/>
                </a:solidFill>
                <a:latin typeface="Comic Sans MS" panose="030F0702030302020204" pitchFamily="66" charset="0"/>
              </a:rPr>
              <a:t>, mai Orepi; ia ko na yavita na vatu, ka na vure mai kina na wai, me ra gunu na tamata. A sa cakacaka vakakina ko Mosese ena matadra na qase ni Isireli</a:t>
            </a:r>
            <a:r>
              <a:rPr kumimoji="0" lang="en" sz="20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 </a:t>
            </a:r>
            <a:r>
              <a:rPr kumimoji="0" lang="en" sz="16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(Lako yani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78439" y="1318582"/>
            <a:ext cx="120361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“Sa tiko beka kei keda ko Jiova se segai?” (LY. 17:7). E sega beka ni solia na Kalou vei</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ira ena veisiga na madrai</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 E sega beka ni ra raica ni lutu tiko mai lomalagi?</a:t>
            </a:r>
          </a:p>
        </p:txBody>
      </p:sp>
      <p:sp>
        <p:nvSpPr>
          <p:cNvPr id="7" name="CuadroTexto 6">
            <a:extLst>
              <a:ext uri="{FF2B5EF4-FFF2-40B4-BE49-F238E27FC236}">
                <a16:creationId xmlns:a16="http://schemas.microsoft.com/office/drawing/2014/main" id="{DDA51EA4-BCD6-E2A2-BC34-D2BEF5CC8774}"/>
              </a:ext>
            </a:extLst>
          </p:cNvPr>
          <p:cNvSpPr txBox="1"/>
          <p:nvPr/>
        </p:nvSpPr>
        <p:spPr>
          <a:xfrm>
            <a:off x="60458" y="5467230"/>
            <a:ext cx="576252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Mai vei ira, ka vaka kina ki vei keda, O Karisito nai Vurevure ni bula, ka</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a:t>
            </a:r>
            <a:r>
              <a:rPr lang="en-US" sz="2400" b="1" dirty="0" err="1">
                <a:solidFill>
                  <a:prstClr val="black"/>
                </a:solidFill>
                <a:latin typeface="Aptos" panose="02110004020202020204"/>
              </a:rPr>
              <a:t>i</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solisoli talega mai vua na bula tawa</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mudu.</a:t>
            </a:r>
          </a:p>
        </p:txBody>
      </p:sp>
      <p:sp>
        <p:nvSpPr>
          <p:cNvPr id="10" name="CuadroTexto 9">
            <a:extLst>
              <a:ext uri="{FF2B5EF4-FFF2-40B4-BE49-F238E27FC236}">
                <a16:creationId xmlns:a16="http://schemas.microsoft.com/office/drawing/2014/main" id="{5F56DCF8-7EDB-2635-920E-87E191589D12}"/>
              </a:ext>
            </a:extLst>
          </p:cNvPr>
          <p:cNvSpPr txBox="1"/>
          <p:nvPr/>
        </p:nvSpPr>
        <p:spPr>
          <a:xfrm>
            <a:off x="77367" y="3642295"/>
            <a:ext cx="603882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Dina ga ni ra tawavakabauta, o Jisu sa tawasea rua na vatu ka</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solia tikoga vei ira na wai ena nodra </a:t>
            </a:r>
            <a:r>
              <a:rPr kumimoji="0" lang="en-US" sz="24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lakolako. Sai koya “na vatu vakayalo ka muri ira.”</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 (1 Koronica 10:4).</a:t>
            </a:r>
          </a:p>
        </p:txBody>
      </p:sp>
      <p:sp>
        <p:nvSpPr>
          <p:cNvPr id="13" name="CuadroTexto 12">
            <a:extLst>
              <a:ext uri="{FF2B5EF4-FFF2-40B4-BE49-F238E27FC236}">
                <a16:creationId xmlns:a16="http://schemas.microsoft.com/office/drawing/2014/main" id="{E524A512-28C9-CA45-4F67-A33972936F23}"/>
              </a:ext>
            </a:extLst>
          </p:cNvPr>
          <p:cNvSpPr txBox="1"/>
          <p:nvPr/>
        </p:nvSpPr>
        <p:spPr>
          <a:xfrm>
            <a:off x="0" y="2149579"/>
            <a:ext cx="604886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E veivakurabuitaki na tawavakabauta ka vakaraitaka ko Isireli. Sa vunauci keda kina ko Paula me da kakua ni bale</a:t>
            </a:r>
            <a:r>
              <a:rPr kumimoji="0" lang="en" sz="2400" b="1" i="0" u="none" strike="noStrike" kern="1200" cap="none" spc="0" normalizeH="0" noProof="0" dirty="0">
                <a:ln>
                  <a:noFill/>
                </a:ln>
                <a:solidFill>
                  <a:prstClr val="black"/>
                </a:solidFill>
                <a:effectLst/>
                <a:uLnTx/>
                <a:uFillTx/>
                <a:latin typeface="Aptos" panose="02110004020202020204"/>
                <a:ea typeface="+mn-ea"/>
                <a:cs typeface="+mn-cs"/>
              </a:rPr>
              <a:t> ki na tawavakabauta vaka oya </a:t>
            </a:r>
            <a:r>
              <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rPr>
              <a:t>(Iperiu 3:12).</a:t>
            </a: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rPr>
              <a:t>NA LIGA SA DULAKI CAKE</a:t>
            </a:r>
          </a:p>
        </p:txBody>
      </p:sp>
      <p:sp>
        <p:nvSpPr>
          <p:cNvPr id="5" name="CuadroTexto 4">
            <a:extLst>
              <a:ext uri="{FF2B5EF4-FFF2-40B4-BE49-F238E27FC236}">
                <a16:creationId xmlns:a16="http://schemas.microsoft.com/office/drawing/2014/main" id="{F21593F3-51B7-60BA-1975-29C741CAC33D}"/>
              </a:ext>
            </a:extLst>
          </p:cNvPr>
          <p:cNvSpPr txBox="1"/>
          <p:nvPr/>
        </p:nvSpPr>
        <p:spPr>
          <a:xfrm>
            <a:off x="-298580" y="691247"/>
            <a:ext cx="12490579" cy="40011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a:t>
            </a:r>
            <a:r>
              <a:rPr kumimoji="0" lang="en" sz="20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Sa qai lako mai na Amaleki, ka veivala kei Isireli mai Rifitimi” </a:t>
            </a:r>
            <a:r>
              <a:rPr kumimoji="0" lang="en" sz="16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(Lako Yani 17:8)</a:t>
            </a:r>
            <a:endParaRPr kumimoji="0" lang="en"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89B3FCA8-C217-11C5-97DD-5BFCE9D4C0D2}"/>
              </a:ext>
            </a:extLst>
          </p:cNvPr>
          <p:cNvSpPr txBox="1"/>
          <p:nvPr/>
        </p:nvSpPr>
        <p:spPr>
          <a:xfrm>
            <a:off x="0" y="1179419"/>
            <a:ext cx="117294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 sz="2400" b="1" dirty="0">
                <a:solidFill>
                  <a:prstClr val="black"/>
                </a:solidFill>
                <a:latin typeface="Aptos" panose="02110004020202020204"/>
              </a:rPr>
              <a:t>Ena nodra lako yani na tamata, era mai veivala na Amaleki kei ira na Isireli</a:t>
            </a:r>
            <a:r>
              <a:rPr kumimoji="0" lang="en" sz="2400" b="1" i="0" u="none" strike="noStrike" kern="1200" cap="none" spc="0" normalizeH="0" baseline="0" noProof="0" dirty="0">
                <a:ln>
                  <a:noFill/>
                </a:ln>
                <a:solidFill>
                  <a:prstClr val="black"/>
                </a:solidFill>
                <a:effectLst/>
                <a:uLnTx/>
                <a:uFillTx/>
                <a:latin typeface="Aptos" panose="02110004020202020204"/>
              </a:rPr>
              <a:t>, sa vosa vei Josua ko Mosese me vala ena vukudra, ni cabe cake ko koya kei Eroni kei Uri ki na uluni vanua kei na </a:t>
            </a:r>
            <a:r>
              <a:rPr lang="en-US" sz="2400" b="1" dirty="0" err="1">
                <a:solidFill>
                  <a:prstClr val="black"/>
                </a:solidFill>
                <a:latin typeface="Aptos" panose="02110004020202020204"/>
              </a:rPr>
              <a:t>i</a:t>
            </a:r>
            <a:r>
              <a:rPr kumimoji="0" lang="en" sz="2400" b="1" i="0" u="none" strike="noStrike" kern="1200" cap="none" spc="0" normalizeH="0" baseline="0" noProof="0" dirty="0">
                <a:ln>
                  <a:noFill/>
                </a:ln>
                <a:solidFill>
                  <a:prstClr val="black"/>
                </a:solidFill>
                <a:effectLst/>
                <a:uLnTx/>
                <a:uFillTx/>
                <a:latin typeface="Aptos" panose="02110004020202020204"/>
              </a:rPr>
              <a:t>titoko ni Kalou (LY. 17:8-10).</a:t>
            </a: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01435" y="2632741"/>
            <a:ext cx="3090564" cy="4010655"/>
          </a:xfrm>
          <a:prstGeom prst="rect">
            <a:avLst/>
          </a:prstGeom>
          <a:scene3d>
            <a:camera prst="orthographicFront"/>
            <a:lightRig rig="threePt" dir="t"/>
          </a:scene3d>
          <a:sp3d contourW="69850">
            <a:bevelT prst="slope"/>
            <a:contourClr>
              <a:schemeClr val="accent3">
                <a:lumMod val="75000"/>
              </a:schemeClr>
            </a:contourClr>
          </a:sp3d>
        </p:spPr>
      </p:pic>
      <p:sp>
        <p:nvSpPr>
          <p:cNvPr id="9" name="CuadroTexto 8">
            <a:extLst>
              <a:ext uri="{FF2B5EF4-FFF2-40B4-BE49-F238E27FC236}">
                <a16:creationId xmlns:a16="http://schemas.microsoft.com/office/drawing/2014/main" id="{2AFF97BC-9B06-1691-89F9-1D04AF086CF3}"/>
              </a:ext>
            </a:extLst>
          </p:cNvPr>
          <p:cNvSpPr txBox="1"/>
          <p:nvPr/>
        </p:nvSpPr>
        <p:spPr>
          <a:xfrm>
            <a:off x="-1" y="2712725"/>
            <a:ext cx="9101435" cy="1508105"/>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ea typeface="+mn-ea"/>
                <a:cs typeface="+mn-cs"/>
              </a:rPr>
              <a:t>Era sa rogoca na veika sa cakava na kalou mai Ijipita. Ia, era sega ni vakataki ira na vo ni kai Kenani, ni ra sega ni rere.</a:t>
            </a:r>
            <a:r>
              <a:rPr kumimoji="0" lang="en" sz="2300" b="1" i="0" u="none" strike="noStrike" kern="1200" cap="none" spc="0" normalizeH="0" noProof="0" dirty="0">
                <a:ln>
                  <a:noFill/>
                </a:ln>
                <a:solidFill>
                  <a:prstClr val="black"/>
                </a:solidFill>
                <a:effectLst/>
                <a:uLnTx/>
                <a:uFillTx/>
                <a:latin typeface="Aptos" panose="02110004020202020204"/>
                <a:ea typeface="+mn-ea"/>
                <a:cs typeface="+mn-cs"/>
              </a:rPr>
              <a:t> Era beca na Kalou ka saqati koya ka veivala kei ira na Nona tamata</a:t>
            </a:r>
            <a:r>
              <a:rPr kumimoji="0" lang="en" sz="2300" b="1" i="0" u="none" strike="noStrike" kern="1200" cap="none" spc="0" normalizeH="0" baseline="0" noProof="0" dirty="0">
                <a:ln>
                  <a:noFill/>
                </a:ln>
                <a:solidFill>
                  <a:prstClr val="black"/>
                </a:solidFill>
                <a:effectLst/>
                <a:uLnTx/>
                <a:uFillTx/>
                <a:latin typeface="Aptos" panose="02110004020202020204"/>
                <a:ea typeface="+mn-ea"/>
                <a:cs typeface="+mn-cs"/>
              </a:rPr>
              <a:t>, me via vakadinadinataka ni ra kaukauwa cake mai Vua (LY. 17:16).</a:t>
            </a:r>
          </a:p>
        </p:txBody>
      </p:sp>
      <p:sp>
        <p:nvSpPr>
          <p:cNvPr id="8" name="CuadroTexto 7">
            <a:extLst>
              <a:ext uri="{FF2B5EF4-FFF2-40B4-BE49-F238E27FC236}">
                <a16:creationId xmlns:a16="http://schemas.microsoft.com/office/drawing/2014/main" id="{02F40EF4-ABE8-6431-B098-4C0130D6CB08}"/>
              </a:ext>
            </a:extLst>
          </p:cNvPr>
          <p:cNvSpPr txBox="1"/>
          <p:nvPr/>
        </p:nvSpPr>
        <p:spPr>
          <a:xfrm>
            <a:off x="369267" y="2315404"/>
            <a:ext cx="64047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400" b="1" i="0" u="sng" strike="noStrike" kern="1200" cap="none" spc="0" normalizeH="0" baseline="0" noProof="0" dirty="0">
                <a:ln>
                  <a:noFill/>
                </a:ln>
                <a:solidFill>
                  <a:prstClr val="black"/>
                </a:solidFill>
                <a:effectLst/>
                <a:uLnTx/>
                <a:uFillTx/>
                <a:latin typeface="Aptos" panose="02110004020202020204"/>
                <a:ea typeface="+mn-ea"/>
                <a:cs typeface="+mn-cs"/>
              </a:rPr>
              <a:t>Na cava e mai veivakla kina na Amaleki?</a:t>
            </a:r>
          </a:p>
        </p:txBody>
      </p:sp>
      <p:sp>
        <p:nvSpPr>
          <p:cNvPr id="12" name="CuadroTexto 11">
            <a:extLst>
              <a:ext uri="{FF2B5EF4-FFF2-40B4-BE49-F238E27FC236}">
                <a16:creationId xmlns:a16="http://schemas.microsoft.com/office/drawing/2014/main" id="{E0E70140-9B3A-2515-E455-420967464020}"/>
              </a:ext>
            </a:extLst>
          </p:cNvPr>
          <p:cNvSpPr txBox="1"/>
          <p:nvPr/>
        </p:nvSpPr>
        <p:spPr>
          <a:xfrm>
            <a:off x="0" y="5292472"/>
            <a:ext cx="900485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rPr>
              <a:t>Sa kena gauna me wasea na </a:t>
            </a:r>
            <a:r>
              <a:rPr lang="en-US" sz="2400" b="1" dirty="0" err="1">
                <a:solidFill>
                  <a:prstClr val="black"/>
                </a:solidFill>
                <a:latin typeface="Aptos" panose="02110004020202020204"/>
              </a:rPr>
              <a:t>i</a:t>
            </a:r>
            <a:r>
              <a:rPr kumimoji="0" lang="en" sz="2400" b="1" i="0" u="none" strike="noStrike" kern="1200" cap="none" spc="0" normalizeH="0" baseline="0" noProof="0" dirty="0">
                <a:ln>
                  <a:noFill/>
                </a:ln>
                <a:solidFill>
                  <a:prstClr val="black"/>
                </a:solidFill>
                <a:effectLst/>
                <a:uLnTx/>
                <a:uFillTx/>
                <a:latin typeface="Aptos" panose="02110004020202020204"/>
              </a:rPr>
              <a:t>tavi ni veiqaravi ko ira na </a:t>
            </a:r>
            <a:r>
              <a:rPr kumimoji="0" lang="en-US" sz="2400" b="1" i="0" u="none" strike="noStrike" kern="1200" cap="none" spc="0" normalizeH="0" baseline="0" noProof="0" dirty="0">
                <a:ln>
                  <a:noFill/>
                </a:ln>
                <a:solidFill>
                  <a:prstClr val="black"/>
                </a:solidFill>
                <a:effectLst/>
                <a:uLnTx/>
                <a:uFillTx/>
                <a:latin typeface="Aptos" panose="02110004020202020204"/>
              </a:rPr>
              <a:t>I</a:t>
            </a:r>
            <a:r>
              <a:rPr kumimoji="0" lang="en" sz="2400" b="1" i="0" u="none" strike="noStrike" kern="1200" cap="none" spc="0" normalizeH="0" baseline="0" noProof="0" dirty="0">
                <a:ln>
                  <a:noFill/>
                </a:ln>
                <a:solidFill>
                  <a:prstClr val="black"/>
                </a:solidFill>
                <a:effectLst/>
                <a:uLnTx/>
                <a:uFillTx/>
                <a:latin typeface="Aptos" panose="02110004020202020204"/>
              </a:rPr>
              <a:t> liuliu. Ko Eroni kei Mosese erau sa tokoni Mosese me vukei koya me rawati vakavinaka na </a:t>
            </a:r>
            <a:r>
              <a:rPr lang="en-US" sz="2400" b="1" dirty="0" err="1">
                <a:solidFill>
                  <a:prstClr val="black"/>
                </a:solidFill>
                <a:latin typeface="Aptos" panose="02110004020202020204"/>
              </a:rPr>
              <a:t>cakacaka</a:t>
            </a:r>
            <a:r>
              <a:rPr lang="en-US" sz="2400" b="1" dirty="0">
                <a:solidFill>
                  <a:prstClr val="black"/>
                </a:solidFill>
                <a:latin typeface="Aptos" panose="02110004020202020204"/>
              </a:rPr>
              <a:t> </a:t>
            </a:r>
            <a:r>
              <a:rPr lang="en-US" sz="2400" b="1" dirty="0" err="1">
                <a:solidFill>
                  <a:prstClr val="black"/>
                </a:solidFill>
                <a:latin typeface="Aptos" panose="02110004020202020204"/>
              </a:rPr>
              <a:t>ni</a:t>
            </a:r>
            <a:r>
              <a:rPr lang="en-US" sz="2400" b="1" dirty="0">
                <a:solidFill>
                  <a:prstClr val="black"/>
                </a:solidFill>
                <a:latin typeface="Aptos" panose="02110004020202020204"/>
              </a:rPr>
              <a:t> Kalou, ka </a:t>
            </a:r>
            <a:r>
              <a:rPr lang="en-US" sz="2400" b="1" dirty="0" err="1">
                <a:solidFill>
                  <a:prstClr val="black"/>
                </a:solidFill>
                <a:latin typeface="Aptos" panose="02110004020202020204"/>
              </a:rPr>
              <a:t>vakadrukai</a:t>
            </a:r>
            <a:r>
              <a:rPr lang="en-US" sz="2400" b="1" dirty="0">
                <a:solidFill>
                  <a:prstClr val="black"/>
                </a:solidFill>
                <a:latin typeface="Aptos" panose="02110004020202020204"/>
              </a:rPr>
              <a:t> </a:t>
            </a:r>
            <a:r>
              <a:rPr lang="en-US" sz="2400" b="1" dirty="0" err="1">
                <a:solidFill>
                  <a:prstClr val="black"/>
                </a:solidFill>
                <a:latin typeface="Aptos" panose="02110004020202020204"/>
              </a:rPr>
              <a:t>na</a:t>
            </a:r>
            <a:r>
              <a:rPr lang="en-US" sz="2400" b="1" dirty="0">
                <a:solidFill>
                  <a:prstClr val="black"/>
                </a:solidFill>
                <a:latin typeface="Aptos" panose="02110004020202020204"/>
              </a:rPr>
              <a:t> </a:t>
            </a:r>
            <a:r>
              <a:rPr lang="en-US" sz="2400" b="1" dirty="0" err="1">
                <a:solidFill>
                  <a:prstClr val="black"/>
                </a:solidFill>
                <a:latin typeface="Aptos" panose="02110004020202020204"/>
              </a:rPr>
              <a:t>meca</a:t>
            </a:r>
            <a:r>
              <a:rPr lang="en-US" sz="2400" b="1" dirty="0">
                <a:solidFill>
                  <a:prstClr val="black"/>
                </a:solidFill>
                <a:latin typeface="Aptos" panose="02110004020202020204"/>
              </a:rPr>
              <a:t> </a:t>
            </a:r>
            <a:r>
              <a:rPr kumimoji="0" lang="en" sz="2400" b="1" i="0" u="none" strike="noStrike" kern="1200" cap="none" spc="0" normalizeH="0" baseline="0" noProof="0" dirty="0">
                <a:ln>
                  <a:noFill/>
                </a:ln>
                <a:solidFill>
                  <a:prstClr val="black"/>
                </a:solidFill>
                <a:effectLst/>
                <a:uLnTx/>
                <a:uFillTx/>
                <a:latin typeface="Aptos" panose="02110004020202020204"/>
              </a:rPr>
              <a:t>(LY. 17:12).</a:t>
            </a:r>
          </a:p>
        </p:txBody>
      </p:sp>
      <p:sp>
        <p:nvSpPr>
          <p:cNvPr id="14" name="CuadroTexto 13">
            <a:extLst>
              <a:ext uri="{FF2B5EF4-FFF2-40B4-BE49-F238E27FC236}">
                <a16:creationId xmlns:a16="http://schemas.microsoft.com/office/drawing/2014/main" id="{21E494E1-B3AC-0C99-FCF0-415FC6B61A09}"/>
              </a:ext>
            </a:extLst>
          </p:cNvPr>
          <p:cNvSpPr txBox="1"/>
          <p:nvPr/>
        </p:nvSpPr>
        <p:spPr>
          <a:xfrm>
            <a:off x="0" y="4156486"/>
            <a:ext cx="910143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110004020202020204"/>
              </a:rPr>
              <a:t>Ena gauna kece e laveta kina ko Mosese nai titoko  ni Kalou, era qaqa na Isireli. Ni vakasavuya sobu na ligana, era gumatua na Amaleki</a:t>
            </a:r>
            <a:r>
              <a:rPr lang="en" sz="2400" b="1" dirty="0">
                <a:solidFill>
                  <a:prstClr val="black"/>
                </a:solidFill>
                <a:latin typeface="Aptos" panose="02110004020202020204"/>
              </a:rPr>
              <a:t> (Lako Yani</a:t>
            </a:r>
            <a:r>
              <a:rPr kumimoji="0" lang="en" sz="2400" b="1" i="0" u="none" strike="noStrike" kern="1200" cap="none" spc="0" normalizeH="0" baseline="0" noProof="0" dirty="0">
                <a:ln>
                  <a:noFill/>
                </a:ln>
                <a:solidFill>
                  <a:prstClr val="black"/>
                </a:solidFill>
                <a:effectLst/>
                <a:uLnTx/>
                <a:uFillTx/>
                <a:latin typeface="Aptos" panose="02110004020202020204"/>
              </a:rPr>
              <a:t> 17:11).</a:t>
            </a: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32"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plus(out)">
                                      <p:cBhvr>
                                        <p:cTn id="46" dur="750"/>
                                        <p:tgtEl>
                                          <p:spTgt spid="4"/>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2393</Words>
  <Application>Microsoft Office PowerPoint</Application>
  <PresentationFormat>Panorámica</PresentationFormat>
  <Paragraphs>95</Paragraphs>
  <Slides>12</Slides>
  <Notes>11</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12</vt:i4>
      </vt:variant>
    </vt:vector>
  </HeadingPairs>
  <TitlesOfParts>
    <vt:vector size="23" baseType="lpstr">
      <vt:lpstr>Abadi</vt:lpstr>
      <vt:lpstr>Aptos</vt:lpstr>
      <vt:lpstr>Aptos Display</vt:lpstr>
      <vt:lpstr>Arial</vt:lpstr>
      <vt:lpstr>Calibri</vt:lpstr>
      <vt:lpstr>Comic Sans MS</vt:lpstr>
      <vt:lpstr>Constantia</vt:lpstr>
      <vt:lpstr>Times New Roman</vt:lpstr>
      <vt:lpstr>Verdana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46</cp:revision>
  <dcterms:created xsi:type="dcterms:W3CDTF">2025-07-19T23:48:58Z</dcterms:created>
  <dcterms:modified xsi:type="dcterms:W3CDTF">2025-08-14T13:33:27Z</dcterms:modified>
</cp:coreProperties>
</file>