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305" r:id="rId3"/>
    <p:sldId id="308" r:id="rId4"/>
    <p:sldId id="258" r:id="rId5"/>
    <p:sldId id="307" r:id="rId6"/>
    <p:sldId id="259" r:id="rId7"/>
    <p:sldId id="260" r:id="rId8"/>
    <p:sldId id="261" r:id="rId9"/>
    <p:sldId id="306" r:id="rId10"/>
    <p:sldId id="263" r:id="rId11"/>
    <p:sldId id="264" r:id="rId12"/>
    <p:sldId id="298" r:id="rId13"/>
  </p:sldIdLst>
  <p:sldSz cx="12599988"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394D"/>
    <a:srgbClr val="F78546"/>
    <a:srgbClr val="FFFFCC"/>
    <a:srgbClr val="FFFF99"/>
    <a:srgbClr val="771101"/>
    <a:srgbClr val="FF69CD"/>
    <a:srgbClr val="E19479"/>
    <a:srgbClr val="CDDBBF"/>
    <a:srgbClr val="F1CEC1"/>
    <a:srgbClr val="DD83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168" autoAdjust="0"/>
  </p:normalViewPr>
  <p:slideViewPr>
    <p:cSldViewPr snapToGrid="0">
      <p:cViewPr varScale="1">
        <p:scale>
          <a:sx n="92" d="100"/>
          <a:sy n="92" d="100"/>
        </p:scale>
        <p:origin x="552" y="78"/>
      </p:cViewPr>
      <p:guideLst/>
    </p:cSldViewPr>
  </p:slideViewPr>
  <p:notesTextViewPr>
    <p:cViewPr>
      <p:scale>
        <a:sx n="3" d="2"/>
        <a:sy n="3" d="2"/>
      </p:scale>
      <p:origin x="0" y="0"/>
    </p:cViewPr>
  </p:notesTextViewPr>
  <p:sorterViewPr>
    <p:cViewPr>
      <p:scale>
        <a:sx n="100" d="100"/>
        <a:sy n="100" d="100"/>
      </p:scale>
      <p:origin x="0" y="-25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A9D04-1963-4F50-9798-4839C3408EF2}" type="datetimeFigureOut">
              <a:rPr lang="es-ES" smtClean="0"/>
              <a:t>11/09/2025</a:t>
            </a:fld>
            <a:endParaRPr lang="es-ES"/>
          </a:p>
        </p:txBody>
      </p:sp>
      <p:sp>
        <p:nvSpPr>
          <p:cNvPr id="4" name="Marcador de imagen de diapositiva 3"/>
          <p:cNvSpPr>
            <a:spLocks noGrp="1" noRot="1" noChangeAspect="1"/>
          </p:cNvSpPr>
          <p:nvPr>
            <p:ph type="sldImg" idx="2"/>
          </p:nvPr>
        </p:nvSpPr>
        <p:spPr>
          <a:xfrm>
            <a:off x="595313" y="1143000"/>
            <a:ext cx="5667375"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CC71B-6897-4876-BD30-E3CFF0B7182C}" type="slidenum">
              <a:rPr lang="es-ES" smtClean="0"/>
              <a:t>‹Nº›</a:t>
            </a:fld>
            <a:endParaRPr lang="es-ES"/>
          </a:p>
        </p:txBody>
      </p:sp>
    </p:spTree>
    <p:extLst>
      <p:ext uri="{BB962C8B-B14F-4D97-AF65-F5344CB8AC3E}">
        <p14:creationId xmlns:p14="http://schemas.microsoft.com/office/powerpoint/2010/main" val="297013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fld id="{ECCCC71B-6897-4876-BD30-E3CFF0B7182C}" type="slidenum">
              <a:rPr lang="es-ES" smtClean="0"/>
              <a:t>2</a:t>
            </a:fld>
            <a:endParaRPr lang="es-ES"/>
          </a:p>
        </p:txBody>
      </p:sp>
    </p:spTree>
    <p:extLst>
      <p:ext uri="{BB962C8B-B14F-4D97-AF65-F5344CB8AC3E}">
        <p14:creationId xmlns:p14="http://schemas.microsoft.com/office/powerpoint/2010/main" val="2896827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pPr>
              <a:spcBef>
                <a:spcPts val="600"/>
              </a:spcBef>
            </a:pPr>
            <a:r>
              <a:rPr lang="en" sz="1200" b="1" dirty="0">
                <a:latin typeface="Constantia" panose="02030602050306030303" pitchFamily="18" charset="0"/>
              </a:rPr>
              <a:t>“</a:t>
            </a:r>
            <a:r>
              <a:rPr lang="en-US" sz="1200" b="1" dirty="0">
                <a:latin typeface="Constantia" panose="02030602050306030303" pitchFamily="18" charset="0"/>
              </a:rPr>
              <a:t>During this period of waiting, there was time for them to meditate upon the law of God which they had heard, and to prepare their hearts to receive the further revelations that He might make to them. They had none too much time for this work; and had they been thus seeking a clearer understanding of God’s requirements, and humbling their hearts before Him, they would have been shielded from temptation. But they did not do this, and they soon became careless, inattentive, and lawless. […]</a:t>
            </a:r>
          </a:p>
          <a:p>
            <a:pPr>
              <a:spcBef>
                <a:spcPts val="600"/>
              </a:spcBef>
            </a:pPr>
            <a:r>
              <a:rPr lang="en-US" sz="1200" b="1" dirty="0">
                <a:latin typeface="Constantia" panose="02030602050306030303" pitchFamily="18" charset="0"/>
              </a:rPr>
              <a:t>Feeling their helplessness in the absence of their leader, they returned to their old superstitions. […] The people desired some image to represent God, and to go before them in the place of Moses.”</a:t>
            </a:r>
          </a:p>
          <a:p>
            <a:endParaRPr lang="en-FJ" dirty="0"/>
          </a:p>
        </p:txBody>
      </p:sp>
      <p:sp>
        <p:nvSpPr>
          <p:cNvPr id="4" name="Slide Number Placeholder 3"/>
          <p:cNvSpPr>
            <a:spLocks noGrp="1"/>
          </p:cNvSpPr>
          <p:nvPr>
            <p:ph type="sldNum" sz="quarter" idx="5"/>
          </p:nvPr>
        </p:nvSpPr>
        <p:spPr/>
        <p:txBody>
          <a:bodyPr/>
          <a:lstStyle/>
          <a:p>
            <a:fld id="{ECCCC71B-6897-4876-BD30-E3CFF0B7182C}" type="slidenum">
              <a:rPr lang="es-ES" smtClean="0"/>
              <a:t>11</a:t>
            </a:fld>
            <a:endParaRPr lang="es-ES"/>
          </a:p>
        </p:txBody>
      </p:sp>
    </p:spTree>
    <p:extLst>
      <p:ext uri="{BB962C8B-B14F-4D97-AF65-F5344CB8AC3E}">
        <p14:creationId xmlns:p14="http://schemas.microsoft.com/office/powerpoint/2010/main" val="594999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fld id="{ECCCC71B-6897-4876-BD30-E3CFF0B7182C}" type="slidenum">
              <a:rPr lang="es-ES" smtClean="0"/>
              <a:t>3</a:t>
            </a:fld>
            <a:endParaRPr lang="es-ES"/>
          </a:p>
        </p:txBody>
      </p:sp>
    </p:spTree>
    <p:extLst>
      <p:ext uri="{BB962C8B-B14F-4D97-AF65-F5344CB8AC3E}">
        <p14:creationId xmlns:p14="http://schemas.microsoft.com/office/powerpoint/2010/main" val="1429685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dirty="0">
                <a:ln w="6600">
                  <a:solidFill>
                    <a:schemeClr val="accent2"/>
                  </a:solidFill>
                  <a:prstDash val="solid"/>
                </a:ln>
                <a:solidFill>
                  <a:srgbClr val="FFFFFF"/>
                </a:solidFill>
                <a:effectLst>
                  <a:outerShdw dist="38100" dir="2700000" algn="tl" rotWithShape="0">
                    <a:schemeClr val="accent2"/>
                  </a:outerShdw>
                </a:effectLst>
              </a:rPr>
              <a:t>APOSTASY</a:t>
            </a:r>
          </a:p>
          <a:p>
            <a:endParaRPr lang="en-FJ" dirty="0"/>
          </a:p>
        </p:txBody>
      </p:sp>
      <p:sp>
        <p:nvSpPr>
          <p:cNvPr id="4" name="Slide Number Placeholder 3"/>
          <p:cNvSpPr>
            <a:spLocks noGrp="1"/>
          </p:cNvSpPr>
          <p:nvPr>
            <p:ph type="sldNum" sz="quarter" idx="5"/>
          </p:nvPr>
        </p:nvSpPr>
        <p:spPr/>
        <p:txBody>
          <a:bodyPr/>
          <a:lstStyle/>
          <a:p>
            <a:fld id="{ECCCC71B-6897-4876-BD30-E3CFF0B7182C}" type="slidenum">
              <a:rPr lang="es-ES" smtClean="0"/>
              <a:t>4</a:t>
            </a:fld>
            <a:endParaRPr lang="es-ES"/>
          </a:p>
        </p:txBody>
      </p:sp>
    </p:spTree>
    <p:extLst>
      <p:ext uri="{BB962C8B-B14F-4D97-AF65-F5344CB8AC3E}">
        <p14:creationId xmlns:p14="http://schemas.microsoft.com/office/powerpoint/2010/main" val="3087332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dirty="0">
                <a:ln/>
                <a:solidFill>
                  <a:schemeClr val="accent3"/>
                </a:solidFill>
              </a:rPr>
              <a:t>AARON'S WEAKNESS</a:t>
            </a:r>
          </a:p>
        </p:txBody>
      </p:sp>
      <p:sp>
        <p:nvSpPr>
          <p:cNvPr id="4" name="Slide Number Placeholder 3"/>
          <p:cNvSpPr>
            <a:spLocks noGrp="1"/>
          </p:cNvSpPr>
          <p:nvPr>
            <p:ph type="sldNum" sz="quarter" idx="5"/>
          </p:nvPr>
        </p:nvSpPr>
        <p:spPr/>
        <p:txBody>
          <a:bodyPr/>
          <a:lstStyle/>
          <a:p>
            <a:fld id="{ECCCC71B-6897-4876-BD30-E3CFF0B7182C}" type="slidenum">
              <a:rPr lang="es-ES" smtClean="0"/>
              <a:t>5</a:t>
            </a:fld>
            <a:endParaRPr lang="es-ES"/>
          </a:p>
        </p:txBody>
      </p:sp>
    </p:spTree>
    <p:extLst>
      <p:ext uri="{BB962C8B-B14F-4D97-AF65-F5344CB8AC3E}">
        <p14:creationId xmlns:p14="http://schemas.microsoft.com/office/powerpoint/2010/main" val="298931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595313" y="1143000"/>
            <a:ext cx="5667375"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FEAST OF THE CALF</a:t>
            </a:r>
          </a:p>
          <a:p>
            <a:endParaRPr lang="es-ES" dirty="0"/>
          </a:p>
        </p:txBody>
      </p:sp>
      <p:sp>
        <p:nvSpPr>
          <p:cNvPr id="4" name="Marcador de número de diapositiva 3"/>
          <p:cNvSpPr>
            <a:spLocks noGrp="1"/>
          </p:cNvSpPr>
          <p:nvPr>
            <p:ph type="sldNum" sz="quarter" idx="5"/>
          </p:nvPr>
        </p:nvSpPr>
        <p:spPr/>
        <p:txBody>
          <a:bodyPr/>
          <a:lstStyle/>
          <a:p>
            <a:fld id="{ECCCC71B-6897-4876-BD30-E3CFF0B7182C}" type="slidenum">
              <a:rPr lang="es-ES" smtClean="0"/>
              <a:t>6</a:t>
            </a:fld>
            <a:endParaRPr lang="es-ES"/>
          </a:p>
        </p:txBody>
      </p:sp>
    </p:spTree>
    <p:extLst>
      <p:ext uri="{BB962C8B-B14F-4D97-AF65-F5344CB8AC3E}">
        <p14:creationId xmlns:p14="http://schemas.microsoft.com/office/powerpoint/2010/main" val="3881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spc="50" dirty="0">
                <a:ln w="0"/>
                <a:solidFill>
                  <a:schemeClr val="bg1"/>
                </a:solidFill>
                <a:effectLst>
                  <a:innerShdw blurRad="63500" dist="50800" dir="13500000">
                    <a:srgbClr val="000000">
                      <a:alpha val="50000"/>
                    </a:srgbClr>
                  </a:innerShdw>
                </a:effectLst>
              </a:rPr>
              <a:t>THE CORRUPTION OF IDOLATRY</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b="0" dirty="0"/>
              <a:t>To bow down before an image (even if it represents God Himself, Christ, or His saints) is to disobey God's Law (Ex. 20:3-6) and, therefore, to enter into sin and corruption.</a:t>
            </a:r>
          </a:p>
          <a:p>
            <a:endParaRPr lang="en-FJ" dirty="0"/>
          </a:p>
        </p:txBody>
      </p:sp>
      <p:sp>
        <p:nvSpPr>
          <p:cNvPr id="4" name="Slide Number Placeholder 3"/>
          <p:cNvSpPr>
            <a:spLocks noGrp="1"/>
          </p:cNvSpPr>
          <p:nvPr>
            <p:ph type="sldNum" sz="quarter" idx="5"/>
          </p:nvPr>
        </p:nvSpPr>
        <p:spPr/>
        <p:txBody>
          <a:bodyPr/>
          <a:lstStyle/>
          <a:p>
            <a:fld id="{ECCCC71B-6897-4876-BD30-E3CFF0B7182C}" type="slidenum">
              <a:rPr lang="es-ES" smtClean="0"/>
              <a:t>7</a:t>
            </a:fld>
            <a:endParaRPr lang="es-ES"/>
          </a:p>
        </p:txBody>
      </p:sp>
    </p:spTree>
    <p:extLst>
      <p:ext uri="{BB962C8B-B14F-4D97-AF65-F5344CB8AC3E}">
        <p14:creationId xmlns:p14="http://schemas.microsoft.com/office/powerpoint/2010/main" val="2921142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r>
              <a:rPr lang="en" sz="1200" b="1" dirty="0">
                <a:ln w="6600">
                  <a:solidFill>
                    <a:srgbClr val="ED8F52"/>
                  </a:solidFill>
                  <a:prstDash val="solid"/>
                </a:ln>
                <a:solidFill>
                  <a:srgbClr val="FFFFFF"/>
                </a:solidFill>
                <a:effectLst>
                  <a:outerShdw dist="38100" dir="2700000" algn="tl" rotWithShape="0">
                    <a:srgbClr val="ED8F52"/>
                  </a:outerShdw>
                </a:effectLst>
              </a:rPr>
              <a:t>INTERCESSION</a:t>
            </a:r>
            <a:endParaRPr lang="en-FJ" dirty="0"/>
          </a:p>
        </p:txBody>
      </p:sp>
      <p:sp>
        <p:nvSpPr>
          <p:cNvPr id="4" name="Slide Number Placeholder 3"/>
          <p:cNvSpPr>
            <a:spLocks noGrp="1"/>
          </p:cNvSpPr>
          <p:nvPr>
            <p:ph type="sldNum" sz="quarter" idx="5"/>
          </p:nvPr>
        </p:nvSpPr>
        <p:spPr/>
        <p:txBody>
          <a:bodyPr/>
          <a:lstStyle/>
          <a:p>
            <a:fld id="{ECCCC71B-6897-4876-BD30-E3CFF0B7182C}" type="slidenum">
              <a:rPr lang="es-ES" smtClean="0"/>
              <a:t>8</a:t>
            </a:fld>
            <a:endParaRPr lang="es-ES"/>
          </a:p>
        </p:txBody>
      </p:sp>
    </p:spTree>
    <p:extLst>
      <p:ext uri="{BB962C8B-B14F-4D97-AF65-F5344CB8AC3E}">
        <p14:creationId xmlns:p14="http://schemas.microsoft.com/office/powerpoint/2010/main" val="694236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“TURN FROM YOUR FIERCE ANGER!”</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b="1" dirty="0">
                <a:solidFill>
                  <a:schemeClr val="bg1"/>
                </a:solidFill>
                <a:effectLst>
                  <a:glow rad="127000">
                    <a:srgbClr val="771101"/>
                  </a:glow>
                  <a:outerShdw blurRad="38100" dist="38100" dir="2700000" algn="tl">
                    <a:srgbClr val="000000">
                      <a:alpha val="43137"/>
                    </a:srgbClr>
                  </a:outerShdw>
                </a:effectLst>
              </a:rPr>
              <a:t>Seeing the apostasy, he broke the symbol of the covenant: the stone tablets (Ex. 32:19).</a:t>
            </a:r>
            <a:endParaRPr lang="en" sz="12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5"/>
          </p:nvPr>
        </p:nvSpPr>
        <p:spPr/>
        <p:txBody>
          <a:bodyPr/>
          <a:lstStyle/>
          <a:p>
            <a:fld id="{ECCCC71B-6897-4876-BD30-E3CFF0B7182C}" type="slidenum">
              <a:rPr lang="es-ES" smtClean="0"/>
              <a:t>9</a:t>
            </a:fld>
            <a:endParaRPr lang="es-ES"/>
          </a:p>
        </p:txBody>
      </p:sp>
    </p:spTree>
    <p:extLst>
      <p:ext uri="{BB962C8B-B14F-4D97-AF65-F5344CB8AC3E}">
        <p14:creationId xmlns:p14="http://schemas.microsoft.com/office/powerpoint/2010/main" val="263004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1143000"/>
            <a:ext cx="5667375" cy="3086100"/>
          </a:xfrm>
        </p:spPr>
      </p:sp>
      <p:sp>
        <p:nvSpPr>
          <p:cNvPr id="3" name="Notes Placeholder 2"/>
          <p:cNvSpPr>
            <a:spLocks noGrp="1"/>
          </p:cNvSpPr>
          <p:nvPr>
            <p:ph type="body" idx="1"/>
          </p:nvPr>
        </p:nvSpPr>
        <p:spPr/>
        <p:txBody>
          <a:bodyPr/>
          <a:lstStyle/>
          <a:p>
            <a:r>
              <a:rPr lang="en-US" sz="1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BLOT ME OUT OF THE BOOK YOU HAVE WRITTEN</a:t>
            </a:r>
            <a:endParaRPr lang="en-FJ" dirty="0"/>
          </a:p>
        </p:txBody>
      </p:sp>
      <p:sp>
        <p:nvSpPr>
          <p:cNvPr id="4" name="Slide Number Placeholder 3"/>
          <p:cNvSpPr>
            <a:spLocks noGrp="1"/>
          </p:cNvSpPr>
          <p:nvPr>
            <p:ph type="sldNum" sz="quarter" idx="5"/>
          </p:nvPr>
        </p:nvSpPr>
        <p:spPr/>
        <p:txBody>
          <a:bodyPr/>
          <a:lstStyle/>
          <a:p>
            <a:fld id="{ECCCC71B-6897-4876-BD30-E3CFF0B7182C}" type="slidenum">
              <a:rPr lang="es-ES" smtClean="0"/>
              <a:t>10</a:t>
            </a:fld>
            <a:endParaRPr lang="es-ES"/>
          </a:p>
        </p:txBody>
      </p:sp>
    </p:spTree>
    <p:extLst>
      <p:ext uri="{BB962C8B-B14F-4D97-AF65-F5344CB8AC3E}">
        <p14:creationId xmlns:p14="http://schemas.microsoft.com/office/powerpoint/2010/main" val="131486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841146-F219-5436-7171-C3A348D4DBD1}"/>
              </a:ext>
            </a:extLst>
          </p:cNvPr>
          <p:cNvSpPr>
            <a:spLocks noGrp="1"/>
          </p:cNvSpPr>
          <p:nvPr>
            <p:ph type="ctrTitle"/>
          </p:nvPr>
        </p:nvSpPr>
        <p:spPr>
          <a:xfrm>
            <a:off x="1574999" y="1122363"/>
            <a:ext cx="9449991" cy="2387600"/>
          </a:xfrm>
        </p:spPr>
        <p:txBody>
          <a:bodyPr anchor="b"/>
          <a:lstStyle>
            <a:lvl1pPr algn="ctr">
              <a:defRPr sz="6201"/>
            </a:lvl1pPr>
          </a:lstStyle>
          <a:p>
            <a:r>
              <a:rPr lang="es-ES"/>
              <a:t>Haga clic para modificar el estilo de título del patrón</a:t>
            </a:r>
          </a:p>
        </p:txBody>
      </p:sp>
      <p:sp>
        <p:nvSpPr>
          <p:cNvPr id="3" name="Subtítulo 2">
            <a:extLst>
              <a:ext uri="{FF2B5EF4-FFF2-40B4-BE49-F238E27FC236}">
                <a16:creationId xmlns:a16="http://schemas.microsoft.com/office/drawing/2014/main" id="{D1F1F72C-B1B3-DE34-2B50-193F7ABCBD37}"/>
              </a:ext>
            </a:extLst>
          </p:cNvPr>
          <p:cNvSpPr>
            <a:spLocks noGrp="1"/>
          </p:cNvSpPr>
          <p:nvPr>
            <p:ph type="subTitle" idx="1"/>
          </p:nvPr>
        </p:nvSpPr>
        <p:spPr>
          <a:xfrm>
            <a:off x="1574999" y="3602038"/>
            <a:ext cx="9449991" cy="1655762"/>
          </a:xfrm>
        </p:spPr>
        <p:txBody>
          <a:bodyPr/>
          <a:lstStyle>
            <a:lvl1pPr marL="0" indent="0" algn="ctr">
              <a:buNone/>
              <a:defRPr sz="2480"/>
            </a:lvl1pPr>
            <a:lvl2pPr marL="472516" indent="0" algn="ctr">
              <a:buNone/>
              <a:defRPr sz="2067"/>
            </a:lvl2pPr>
            <a:lvl3pPr marL="945032" indent="0" algn="ctr">
              <a:buNone/>
              <a:defRPr sz="1860"/>
            </a:lvl3pPr>
            <a:lvl4pPr marL="1417549" indent="0" algn="ctr">
              <a:buNone/>
              <a:defRPr sz="1654"/>
            </a:lvl4pPr>
            <a:lvl5pPr marL="1890065" indent="0" algn="ctr">
              <a:buNone/>
              <a:defRPr sz="1654"/>
            </a:lvl5pPr>
            <a:lvl6pPr marL="2362581" indent="0" algn="ctr">
              <a:buNone/>
              <a:defRPr sz="1654"/>
            </a:lvl6pPr>
            <a:lvl7pPr marL="2835097" indent="0" algn="ctr">
              <a:buNone/>
              <a:defRPr sz="1654"/>
            </a:lvl7pPr>
            <a:lvl8pPr marL="3307613" indent="0" algn="ctr">
              <a:buNone/>
              <a:defRPr sz="1654"/>
            </a:lvl8pPr>
            <a:lvl9pPr marL="3780130" indent="0" algn="ctr">
              <a:buNone/>
              <a:defRPr sz="1654"/>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BA474E8-EB6D-1202-66BC-3E4D6F3A8585}"/>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5" name="Marcador de pie de página 4">
            <a:extLst>
              <a:ext uri="{FF2B5EF4-FFF2-40B4-BE49-F238E27FC236}">
                <a16:creationId xmlns:a16="http://schemas.microsoft.com/office/drawing/2014/main" id="{A8404CD6-9EBE-D93E-6ADC-3904AD7031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2F5EDE-41EB-F258-74D9-E83A67AEB046}"/>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1152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50630-9C1A-9181-0E27-7853AB78C6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AC0C478-3BCF-AEBA-EF51-BA27E028F7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6A28E8-1BC8-6CB3-585A-6B140B28C540}"/>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5" name="Marcador de pie de página 4">
            <a:extLst>
              <a:ext uri="{FF2B5EF4-FFF2-40B4-BE49-F238E27FC236}">
                <a16:creationId xmlns:a16="http://schemas.microsoft.com/office/drawing/2014/main" id="{40709FE7-7461-5546-A7FE-F27D0746BA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E60E9B-AC43-CBC7-BA2C-DA51E1BC5780}"/>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43969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9AC6B2-3391-148E-15C8-AB8BCDBA21A1}"/>
              </a:ext>
            </a:extLst>
          </p:cNvPr>
          <p:cNvSpPr>
            <a:spLocks noGrp="1"/>
          </p:cNvSpPr>
          <p:nvPr>
            <p:ph type="title" orient="vert"/>
          </p:nvPr>
        </p:nvSpPr>
        <p:spPr>
          <a:xfrm>
            <a:off x="9016867" y="365125"/>
            <a:ext cx="2716872"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8E89D7B-2121-495E-8813-1F1E5175FE38}"/>
              </a:ext>
            </a:extLst>
          </p:cNvPr>
          <p:cNvSpPr>
            <a:spLocks noGrp="1"/>
          </p:cNvSpPr>
          <p:nvPr>
            <p:ph type="body" orient="vert" idx="1"/>
          </p:nvPr>
        </p:nvSpPr>
        <p:spPr>
          <a:xfrm>
            <a:off x="866249" y="365125"/>
            <a:ext cx="7993117"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FEF1885-4939-002E-7B5E-FBB5905ACBBA}"/>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5" name="Marcador de pie de página 4">
            <a:extLst>
              <a:ext uri="{FF2B5EF4-FFF2-40B4-BE49-F238E27FC236}">
                <a16:creationId xmlns:a16="http://schemas.microsoft.com/office/drawing/2014/main" id="{B39E3747-0C9E-F4BE-E881-CA08357F7B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9BAD6B-6619-1C8F-8184-65AA6C8C451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62960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74999" y="1122363"/>
            <a:ext cx="9449991" cy="2387600"/>
          </a:xfrm>
        </p:spPr>
        <p:txBody>
          <a:bodyPr anchor="b"/>
          <a:lstStyle>
            <a:lvl1pPr algn="ctr">
              <a:defRPr sz="6201"/>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74999" y="3602038"/>
            <a:ext cx="9449991" cy="1655762"/>
          </a:xfrm>
        </p:spPr>
        <p:txBody>
          <a:bodyPr/>
          <a:lstStyle>
            <a:lvl1pPr marL="0" indent="0" algn="ctr">
              <a:buNone/>
              <a:defRPr sz="2480"/>
            </a:lvl1pPr>
            <a:lvl2pPr marL="472516" indent="0" algn="ctr">
              <a:buNone/>
              <a:defRPr sz="2067"/>
            </a:lvl2pPr>
            <a:lvl3pPr marL="945032" indent="0" algn="ctr">
              <a:buNone/>
              <a:defRPr sz="1860"/>
            </a:lvl3pPr>
            <a:lvl4pPr marL="1417549" indent="0" algn="ctr">
              <a:buNone/>
              <a:defRPr sz="1654"/>
            </a:lvl4pPr>
            <a:lvl5pPr marL="1890065" indent="0" algn="ctr">
              <a:buNone/>
              <a:defRPr sz="1654"/>
            </a:lvl5pPr>
            <a:lvl6pPr marL="2362581" indent="0" algn="ctr">
              <a:buNone/>
              <a:defRPr sz="1654"/>
            </a:lvl6pPr>
            <a:lvl7pPr marL="2835097" indent="0" algn="ctr">
              <a:buNone/>
              <a:defRPr sz="1654"/>
            </a:lvl7pPr>
            <a:lvl8pPr marL="3307613" indent="0" algn="ctr">
              <a:buNone/>
              <a:defRPr sz="1654"/>
            </a:lvl8pPr>
            <a:lvl9pPr marL="3780130" indent="0" algn="ctr">
              <a:buNone/>
              <a:defRPr sz="1654"/>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7258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509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59687" y="1709739"/>
            <a:ext cx="10867490" cy="2852737"/>
          </a:xfrm>
        </p:spPr>
        <p:txBody>
          <a:bodyPr anchor="b"/>
          <a:lstStyle>
            <a:lvl1pPr>
              <a:defRPr sz="6201"/>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59687" y="4589464"/>
            <a:ext cx="10867490" cy="1500187"/>
          </a:xfrm>
        </p:spPr>
        <p:txBody>
          <a:bodyPr/>
          <a:lstStyle>
            <a:lvl1pPr marL="0" indent="0">
              <a:buNone/>
              <a:defRPr sz="2480">
                <a:solidFill>
                  <a:schemeClr val="tx1">
                    <a:tint val="82000"/>
                  </a:schemeClr>
                </a:solidFill>
              </a:defRPr>
            </a:lvl1pPr>
            <a:lvl2pPr marL="472516" indent="0">
              <a:buNone/>
              <a:defRPr sz="2067">
                <a:solidFill>
                  <a:schemeClr val="tx1">
                    <a:tint val="82000"/>
                  </a:schemeClr>
                </a:solidFill>
              </a:defRPr>
            </a:lvl2pPr>
            <a:lvl3pPr marL="945032" indent="0">
              <a:buNone/>
              <a:defRPr sz="1860">
                <a:solidFill>
                  <a:schemeClr val="tx1">
                    <a:tint val="82000"/>
                  </a:schemeClr>
                </a:solidFill>
              </a:defRPr>
            </a:lvl3pPr>
            <a:lvl4pPr marL="1417549" indent="0">
              <a:buNone/>
              <a:defRPr sz="1654">
                <a:solidFill>
                  <a:schemeClr val="tx1">
                    <a:tint val="82000"/>
                  </a:schemeClr>
                </a:solidFill>
              </a:defRPr>
            </a:lvl4pPr>
            <a:lvl5pPr marL="1890065" indent="0">
              <a:buNone/>
              <a:defRPr sz="1654">
                <a:solidFill>
                  <a:schemeClr val="tx1">
                    <a:tint val="82000"/>
                  </a:schemeClr>
                </a:solidFill>
              </a:defRPr>
            </a:lvl5pPr>
            <a:lvl6pPr marL="2362581" indent="0">
              <a:buNone/>
              <a:defRPr sz="1654">
                <a:solidFill>
                  <a:schemeClr val="tx1">
                    <a:tint val="82000"/>
                  </a:schemeClr>
                </a:solidFill>
              </a:defRPr>
            </a:lvl6pPr>
            <a:lvl7pPr marL="2835097" indent="0">
              <a:buNone/>
              <a:defRPr sz="1654">
                <a:solidFill>
                  <a:schemeClr val="tx1">
                    <a:tint val="82000"/>
                  </a:schemeClr>
                </a:solidFill>
              </a:defRPr>
            </a:lvl7pPr>
            <a:lvl8pPr marL="3307613" indent="0">
              <a:buNone/>
              <a:defRPr sz="1654">
                <a:solidFill>
                  <a:schemeClr val="tx1">
                    <a:tint val="82000"/>
                  </a:schemeClr>
                </a:solidFill>
              </a:defRPr>
            </a:lvl8pPr>
            <a:lvl9pPr marL="3780130" indent="0">
              <a:buNone/>
              <a:defRPr sz="1654">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3882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66249" y="1825625"/>
            <a:ext cx="5354995"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378744" y="1825625"/>
            <a:ext cx="5354995"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9814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67890" y="365126"/>
            <a:ext cx="1086749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67891" y="1681163"/>
            <a:ext cx="5330385" cy="823912"/>
          </a:xfrm>
        </p:spPr>
        <p:txBody>
          <a:bodyPr anchor="b"/>
          <a:lstStyle>
            <a:lvl1pPr marL="0" indent="0">
              <a:buNone/>
              <a:defRPr sz="2480" b="1"/>
            </a:lvl1pPr>
            <a:lvl2pPr marL="472516" indent="0">
              <a:buNone/>
              <a:defRPr sz="2067" b="1"/>
            </a:lvl2pPr>
            <a:lvl3pPr marL="945032" indent="0">
              <a:buNone/>
              <a:defRPr sz="1860" b="1"/>
            </a:lvl3pPr>
            <a:lvl4pPr marL="1417549" indent="0">
              <a:buNone/>
              <a:defRPr sz="1654" b="1"/>
            </a:lvl4pPr>
            <a:lvl5pPr marL="1890065" indent="0">
              <a:buNone/>
              <a:defRPr sz="1654" b="1"/>
            </a:lvl5pPr>
            <a:lvl6pPr marL="2362581" indent="0">
              <a:buNone/>
              <a:defRPr sz="1654" b="1"/>
            </a:lvl6pPr>
            <a:lvl7pPr marL="2835097" indent="0">
              <a:buNone/>
              <a:defRPr sz="1654" b="1"/>
            </a:lvl7pPr>
            <a:lvl8pPr marL="3307613" indent="0">
              <a:buNone/>
              <a:defRPr sz="1654" b="1"/>
            </a:lvl8pPr>
            <a:lvl9pPr marL="3780130" indent="0">
              <a:buNone/>
              <a:defRPr sz="1654"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67891" y="2505075"/>
            <a:ext cx="5330385"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378744" y="1681163"/>
            <a:ext cx="5356636" cy="823912"/>
          </a:xfrm>
        </p:spPr>
        <p:txBody>
          <a:bodyPr anchor="b"/>
          <a:lstStyle>
            <a:lvl1pPr marL="0" indent="0">
              <a:buNone/>
              <a:defRPr sz="2480" b="1"/>
            </a:lvl1pPr>
            <a:lvl2pPr marL="472516" indent="0">
              <a:buNone/>
              <a:defRPr sz="2067" b="1"/>
            </a:lvl2pPr>
            <a:lvl3pPr marL="945032" indent="0">
              <a:buNone/>
              <a:defRPr sz="1860" b="1"/>
            </a:lvl3pPr>
            <a:lvl4pPr marL="1417549" indent="0">
              <a:buNone/>
              <a:defRPr sz="1654" b="1"/>
            </a:lvl4pPr>
            <a:lvl5pPr marL="1890065" indent="0">
              <a:buNone/>
              <a:defRPr sz="1654" b="1"/>
            </a:lvl5pPr>
            <a:lvl6pPr marL="2362581" indent="0">
              <a:buNone/>
              <a:defRPr sz="1654" b="1"/>
            </a:lvl6pPr>
            <a:lvl7pPr marL="2835097" indent="0">
              <a:buNone/>
              <a:defRPr sz="1654" b="1"/>
            </a:lvl7pPr>
            <a:lvl8pPr marL="3307613" indent="0">
              <a:buNone/>
              <a:defRPr sz="1654" b="1"/>
            </a:lvl8pPr>
            <a:lvl9pPr marL="3780130" indent="0">
              <a:buNone/>
              <a:defRPr sz="1654"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378744" y="2505075"/>
            <a:ext cx="5356636"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0229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1617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30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67891" y="457200"/>
            <a:ext cx="4063824" cy="1600200"/>
          </a:xfrm>
        </p:spPr>
        <p:txBody>
          <a:bodyPr anchor="b"/>
          <a:lstStyle>
            <a:lvl1pPr>
              <a:defRPr sz="3307"/>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356636" y="987426"/>
            <a:ext cx="6378744" cy="4873625"/>
          </a:xfrm>
        </p:spPr>
        <p:txBody>
          <a:bodyPr/>
          <a:lstStyle>
            <a:lvl1pPr>
              <a:defRPr sz="3307"/>
            </a:lvl1pPr>
            <a:lvl2pPr>
              <a:defRPr sz="2894"/>
            </a:lvl2pPr>
            <a:lvl3pPr>
              <a:defRPr sz="2480"/>
            </a:lvl3pPr>
            <a:lvl4pPr>
              <a:defRPr sz="2067"/>
            </a:lvl4pPr>
            <a:lvl5pPr>
              <a:defRPr sz="2067"/>
            </a:lvl5pPr>
            <a:lvl6pPr>
              <a:defRPr sz="2067"/>
            </a:lvl6pPr>
            <a:lvl7pPr>
              <a:defRPr sz="2067"/>
            </a:lvl7pPr>
            <a:lvl8pPr>
              <a:defRPr sz="2067"/>
            </a:lvl8pPr>
            <a:lvl9pPr>
              <a:defRPr sz="2067"/>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67891" y="2057400"/>
            <a:ext cx="4063824" cy="3811588"/>
          </a:xfrm>
        </p:spPr>
        <p:txBody>
          <a:bodyPr/>
          <a:lstStyle>
            <a:lvl1pPr marL="0" indent="0">
              <a:buNone/>
              <a:defRPr sz="1654"/>
            </a:lvl1pPr>
            <a:lvl2pPr marL="472516" indent="0">
              <a:buNone/>
              <a:defRPr sz="1447"/>
            </a:lvl2pPr>
            <a:lvl3pPr marL="945032" indent="0">
              <a:buNone/>
              <a:defRPr sz="1240"/>
            </a:lvl3pPr>
            <a:lvl4pPr marL="1417549" indent="0">
              <a:buNone/>
              <a:defRPr sz="1034"/>
            </a:lvl4pPr>
            <a:lvl5pPr marL="1890065" indent="0">
              <a:buNone/>
              <a:defRPr sz="1034"/>
            </a:lvl5pPr>
            <a:lvl6pPr marL="2362581" indent="0">
              <a:buNone/>
              <a:defRPr sz="1034"/>
            </a:lvl6pPr>
            <a:lvl7pPr marL="2835097" indent="0">
              <a:buNone/>
              <a:defRPr sz="1034"/>
            </a:lvl7pPr>
            <a:lvl8pPr marL="3307613" indent="0">
              <a:buNone/>
              <a:defRPr sz="1034"/>
            </a:lvl8pPr>
            <a:lvl9pPr marL="3780130" indent="0">
              <a:buNone/>
              <a:defRPr sz="1034"/>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7496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69FA8C-DDDD-5936-5D50-9C8BB98FD76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9D5457-0CDF-4097-67B4-0411D665BFE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023B02-9979-52BE-82EB-19FB12CDB55F}"/>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5" name="Marcador de pie de página 4">
            <a:extLst>
              <a:ext uri="{FF2B5EF4-FFF2-40B4-BE49-F238E27FC236}">
                <a16:creationId xmlns:a16="http://schemas.microsoft.com/office/drawing/2014/main" id="{9678362A-5847-9F7A-9F1C-5475971391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CBEFF-594B-F983-FC3F-55DAFF6BAE65}"/>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816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67891" y="457200"/>
            <a:ext cx="4063824" cy="1600200"/>
          </a:xfrm>
        </p:spPr>
        <p:txBody>
          <a:bodyPr anchor="b"/>
          <a:lstStyle>
            <a:lvl1pPr>
              <a:defRPr sz="3307"/>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356636" y="987426"/>
            <a:ext cx="6378744" cy="4873625"/>
          </a:xfrm>
        </p:spPr>
        <p:txBody>
          <a:bodyPr/>
          <a:lstStyle>
            <a:lvl1pPr marL="0" indent="0">
              <a:buNone/>
              <a:defRPr sz="3307"/>
            </a:lvl1pPr>
            <a:lvl2pPr marL="472516" indent="0">
              <a:buNone/>
              <a:defRPr sz="2894"/>
            </a:lvl2pPr>
            <a:lvl3pPr marL="945032" indent="0">
              <a:buNone/>
              <a:defRPr sz="2480"/>
            </a:lvl3pPr>
            <a:lvl4pPr marL="1417549" indent="0">
              <a:buNone/>
              <a:defRPr sz="2067"/>
            </a:lvl4pPr>
            <a:lvl5pPr marL="1890065" indent="0">
              <a:buNone/>
              <a:defRPr sz="2067"/>
            </a:lvl5pPr>
            <a:lvl6pPr marL="2362581" indent="0">
              <a:buNone/>
              <a:defRPr sz="2067"/>
            </a:lvl6pPr>
            <a:lvl7pPr marL="2835097" indent="0">
              <a:buNone/>
              <a:defRPr sz="2067"/>
            </a:lvl7pPr>
            <a:lvl8pPr marL="3307613" indent="0">
              <a:buNone/>
              <a:defRPr sz="2067"/>
            </a:lvl8pPr>
            <a:lvl9pPr marL="3780130" indent="0">
              <a:buNone/>
              <a:defRPr sz="2067"/>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67891" y="2057400"/>
            <a:ext cx="4063824" cy="3811588"/>
          </a:xfrm>
        </p:spPr>
        <p:txBody>
          <a:bodyPr/>
          <a:lstStyle>
            <a:lvl1pPr marL="0" indent="0">
              <a:buNone/>
              <a:defRPr sz="1654"/>
            </a:lvl1pPr>
            <a:lvl2pPr marL="472516" indent="0">
              <a:buNone/>
              <a:defRPr sz="1447"/>
            </a:lvl2pPr>
            <a:lvl3pPr marL="945032" indent="0">
              <a:buNone/>
              <a:defRPr sz="1240"/>
            </a:lvl3pPr>
            <a:lvl4pPr marL="1417549" indent="0">
              <a:buNone/>
              <a:defRPr sz="1034"/>
            </a:lvl4pPr>
            <a:lvl5pPr marL="1890065" indent="0">
              <a:buNone/>
              <a:defRPr sz="1034"/>
            </a:lvl5pPr>
            <a:lvl6pPr marL="2362581" indent="0">
              <a:buNone/>
              <a:defRPr sz="1034"/>
            </a:lvl6pPr>
            <a:lvl7pPr marL="2835097" indent="0">
              <a:buNone/>
              <a:defRPr sz="1034"/>
            </a:lvl7pPr>
            <a:lvl8pPr marL="3307613" indent="0">
              <a:buNone/>
              <a:defRPr sz="1034"/>
            </a:lvl8pPr>
            <a:lvl9pPr marL="3780130" indent="0">
              <a:buNone/>
              <a:defRPr sz="1034"/>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4847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9993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9016867" y="365125"/>
            <a:ext cx="2716872"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66249" y="365125"/>
            <a:ext cx="7993117"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9921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63CCFF-4DBA-EB48-90A5-5B6758F3E34E}"/>
              </a:ext>
            </a:extLst>
          </p:cNvPr>
          <p:cNvSpPr>
            <a:spLocks noGrp="1"/>
          </p:cNvSpPr>
          <p:nvPr>
            <p:ph type="title"/>
          </p:nvPr>
        </p:nvSpPr>
        <p:spPr>
          <a:xfrm>
            <a:off x="859687" y="1709739"/>
            <a:ext cx="10867490" cy="2852737"/>
          </a:xfrm>
        </p:spPr>
        <p:txBody>
          <a:bodyPr anchor="b"/>
          <a:lstStyle>
            <a:lvl1pPr>
              <a:defRPr sz="6201"/>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5A0C97B-385A-ADD3-BA1F-B5462DAC73D9}"/>
              </a:ext>
            </a:extLst>
          </p:cNvPr>
          <p:cNvSpPr>
            <a:spLocks noGrp="1"/>
          </p:cNvSpPr>
          <p:nvPr>
            <p:ph type="body" idx="1"/>
          </p:nvPr>
        </p:nvSpPr>
        <p:spPr>
          <a:xfrm>
            <a:off x="859687" y="4589464"/>
            <a:ext cx="10867490" cy="1500187"/>
          </a:xfrm>
        </p:spPr>
        <p:txBody>
          <a:bodyPr/>
          <a:lstStyle>
            <a:lvl1pPr marL="0" indent="0">
              <a:buNone/>
              <a:defRPr sz="2480">
                <a:solidFill>
                  <a:schemeClr val="tx1">
                    <a:tint val="82000"/>
                  </a:schemeClr>
                </a:solidFill>
              </a:defRPr>
            </a:lvl1pPr>
            <a:lvl2pPr marL="472516" indent="0">
              <a:buNone/>
              <a:defRPr sz="2067">
                <a:solidFill>
                  <a:schemeClr val="tx1">
                    <a:tint val="82000"/>
                  </a:schemeClr>
                </a:solidFill>
              </a:defRPr>
            </a:lvl2pPr>
            <a:lvl3pPr marL="945032" indent="0">
              <a:buNone/>
              <a:defRPr sz="1860">
                <a:solidFill>
                  <a:schemeClr val="tx1">
                    <a:tint val="82000"/>
                  </a:schemeClr>
                </a:solidFill>
              </a:defRPr>
            </a:lvl3pPr>
            <a:lvl4pPr marL="1417549" indent="0">
              <a:buNone/>
              <a:defRPr sz="1654">
                <a:solidFill>
                  <a:schemeClr val="tx1">
                    <a:tint val="82000"/>
                  </a:schemeClr>
                </a:solidFill>
              </a:defRPr>
            </a:lvl4pPr>
            <a:lvl5pPr marL="1890065" indent="0">
              <a:buNone/>
              <a:defRPr sz="1654">
                <a:solidFill>
                  <a:schemeClr val="tx1">
                    <a:tint val="82000"/>
                  </a:schemeClr>
                </a:solidFill>
              </a:defRPr>
            </a:lvl5pPr>
            <a:lvl6pPr marL="2362581" indent="0">
              <a:buNone/>
              <a:defRPr sz="1654">
                <a:solidFill>
                  <a:schemeClr val="tx1">
                    <a:tint val="82000"/>
                  </a:schemeClr>
                </a:solidFill>
              </a:defRPr>
            </a:lvl6pPr>
            <a:lvl7pPr marL="2835097" indent="0">
              <a:buNone/>
              <a:defRPr sz="1654">
                <a:solidFill>
                  <a:schemeClr val="tx1">
                    <a:tint val="82000"/>
                  </a:schemeClr>
                </a:solidFill>
              </a:defRPr>
            </a:lvl7pPr>
            <a:lvl8pPr marL="3307613" indent="0">
              <a:buNone/>
              <a:defRPr sz="1654">
                <a:solidFill>
                  <a:schemeClr val="tx1">
                    <a:tint val="82000"/>
                  </a:schemeClr>
                </a:solidFill>
              </a:defRPr>
            </a:lvl8pPr>
            <a:lvl9pPr marL="3780130" indent="0">
              <a:buNone/>
              <a:defRPr sz="1654">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73AB340-3456-E24F-7EED-5334B35ACC57}"/>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5" name="Marcador de pie de página 4">
            <a:extLst>
              <a:ext uri="{FF2B5EF4-FFF2-40B4-BE49-F238E27FC236}">
                <a16:creationId xmlns:a16="http://schemas.microsoft.com/office/drawing/2014/main" id="{814F0B0A-25EF-2809-90D3-251D594FA1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AE6792-CAC3-A48A-87EE-F2906FC7A24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58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AAACB4-BAEC-9E69-2DB8-B3B6F7F96F0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4A356B-EB4A-FE08-87C1-AB0EA6FEBD45}"/>
              </a:ext>
            </a:extLst>
          </p:cNvPr>
          <p:cNvSpPr>
            <a:spLocks noGrp="1"/>
          </p:cNvSpPr>
          <p:nvPr>
            <p:ph sz="half" idx="1"/>
          </p:nvPr>
        </p:nvSpPr>
        <p:spPr>
          <a:xfrm>
            <a:off x="866249" y="1825625"/>
            <a:ext cx="5354995"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F834551-E084-BB0A-C56D-B928779D7B52}"/>
              </a:ext>
            </a:extLst>
          </p:cNvPr>
          <p:cNvSpPr>
            <a:spLocks noGrp="1"/>
          </p:cNvSpPr>
          <p:nvPr>
            <p:ph sz="half" idx="2"/>
          </p:nvPr>
        </p:nvSpPr>
        <p:spPr>
          <a:xfrm>
            <a:off x="6378744" y="1825625"/>
            <a:ext cx="5354995"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60A4F92-C3B2-0A39-A52F-1C117DDF6CB2}"/>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6" name="Marcador de pie de página 5">
            <a:extLst>
              <a:ext uri="{FF2B5EF4-FFF2-40B4-BE49-F238E27FC236}">
                <a16:creationId xmlns:a16="http://schemas.microsoft.com/office/drawing/2014/main" id="{4A0ABBAD-5BF0-9593-45B4-F3E3884616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7C2646-C664-7A25-9753-2D790736BFF1}"/>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92865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1504D-D1C9-262A-8F6A-E5C7E498BD8A}"/>
              </a:ext>
            </a:extLst>
          </p:cNvPr>
          <p:cNvSpPr>
            <a:spLocks noGrp="1"/>
          </p:cNvSpPr>
          <p:nvPr>
            <p:ph type="title"/>
          </p:nvPr>
        </p:nvSpPr>
        <p:spPr>
          <a:xfrm>
            <a:off x="867890" y="365126"/>
            <a:ext cx="1086749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7991A-6475-C7EA-B05E-4B90452B9313}"/>
              </a:ext>
            </a:extLst>
          </p:cNvPr>
          <p:cNvSpPr>
            <a:spLocks noGrp="1"/>
          </p:cNvSpPr>
          <p:nvPr>
            <p:ph type="body" idx="1"/>
          </p:nvPr>
        </p:nvSpPr>
        <p:spPr>
          <a:xfrm>
            <a:off x="867891" y="1681163"/>
            <a:ext cx="5330385" cy="823912"/>
          </a:xfrm>
        </p:spPr>
        <p:txBody>
          <a:bodyPr anchor="b"/>
          <a:lstStyle>
            <a:lvl1pPr marL="0" indent="0">
              <a:buNone/>
              <a:defRPr sz="2480" b="1"/>
            </a:lvl1pPr>
            <a:lvl2pPr marL="472516" indent="0">
              <a:buNone/>
              <a:defRPr sz="2067" b="1"/>
            </a:lvl2pPr>
            <a:lvl3pPr marL="945032" indent="0">
              <a:buNone/>
              <a:defRPr sz="1860" b="1"/>
            </a:lvl3pPr>
            <a:lvl4pPr marL="1417549" indent="0">
              <a:buNone/>
              <a:defRPr sz="1654" b="1"/>
            </a:lvl4pPr>
            <a:lvl5pPr marL="1890065" indent="0">
              <a:buNone/>
              <a:defRPr sz="1654" b="1"/>
            </a:lvl5pPr>
            <a:lvl6pPr marL="2362581" indent="0">
              <a:buNone/>
              <a:defRPr sz="1654" b="1"/>
            </a:lvl6pPr>
            <a:lvl7pPr marL="2835097" indent="0">
              <a:buNone/>
              <a:defRPr sz="1654" b="1"/>
            </a:lvl7pPr>
            <a:lvl8pPr marL="3307613" indent="0">
              <a:buNone/>
              <a:defRPr sz="1654" b="1"/>
            </a:lvl8pPr>
            <a:lvl9pPr marL="3780130" indent="0">
              <a:buNone/>
              <a:defRPr sz="1654"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5A88FA3-FF71-8C75-917B-46B94E378DEE}"/>
              </a:ext>
            </a:extLst>
          </p:cNvPr>
          <p:cNvSpPr>
            <a:spLocks noGrp="1"/>
          </p:cNvSpPr>
          <p:nvPr>
            <p:ph sz="half" idx="2"/>
          </p:nvPr>
        </p:nvSpPr>
        <p:spPr>
          <a:xfrm>
            <a:off x="867891" y="2505075"/>
            <a:ext cx="5330385"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1B117C8-2BE1-BA3F-BA98-D31E501558C4}"/>
              </a:ext>
            </a:extLst>
          </p:cNvPr>
          <p:cNvSpPr>
            <a:spLocks noGrp="1"/>
          </p:cNvSpPr>
          <p:nvPr>
            <p:ph type="body" sz="quarter" idx="3"/>
          </p:nvPr>
        </p:nvSpPr>
        <p:spPr>
          <a:xfrm>
            <a:off x="6378744" y="1681163"/>
            <a:ext cx="5356636" cy="823912"/>
          </a:xfrm>
        </p:spPr>
        <p:txBody>
          <a:bodyPr anchor="b"/>
          <a:lstStyle>
            <a:lvl1pPr marL="0" indent="0">
              <a:buNone/>
              <a:defRPr sz="2480" b="1"/>
            </a:lvl1pPr>
            <a:lvl2pPr marL="472516" indent="0">
              <a:buNone/>
              <a:defRPr sz="2067" b="1"/>
            </a:lvl2pPr>
            <a:lvl3pPr marL="945032" indent="0">
              <a:buNone/>
              <a:defRPr sz="1860" b="1"/>
            </a:lvl3pPr>
            <a:lvl4pPr marL="1417549" indent="0">
              <a:buNone/>
              <a:defRPr sz="1654" b="1"/>
            </a:lvl4pPr>
            <a:lvl5pPr marL="1890065" indent="0">
              <a:buNone/>
              <a:defRPr sz="1654" b="1"/>
            </a:lvl5pPr>
            <a:lvl6pPr marL="2362581" indent="0">
              <a:buNone/>
              <a:defRPr sz="1654" b="1"/>
            </a:lvl6pPr>
            <a:lvl7pPr marL="2835097" indent="0">
              <a:buNone/>
              <a:defRPr sz="1654" b="1"/>
            </a:lvl7pPr>
            <a:lvl8pPr marL="3307613" indent="0">
              <a:buNone/>
              <a:defRPr sz="1654" b="1"/>
            </a:lvl8pPr>
            <a:lvl9pPr marL="3780130" indent="0">
              <a:buNone/>
              <a:defRPr sz="1654"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5D2285-ED20-BF5E-E542-86BA499E7F4A}"/>
              </a:ext>
            </a:extLst>
          </p:cNvPr>
          <p:cNvSpPr>
            <a:spLocks noGrp="1"/>
          </p:cNvSpPr>
          <p:nvPr>
            <p:ph sz="quarter" idx="4"/>
          </p:nvPr>
        </p:nvSpPr>
        <p:spPr>
          <a:xfrm>
            <a:off x="6378744" y="2505075"/>
            <a:ext cx="5356636"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126F1A6-AD80-A9C4-F02F-B43C856882DA}"/>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8" name="Marcador de pie de página 7">
            <a:extLst>
              <a:ext uri="{FF2B5EF4-FFF2-40B4-BE49-F238E27FC236}">
                <a16:creationId xmlns:a16="http://schemas.microsoft.com/office/drawing/2014/main" id="{C3FFC6F5-EF90-D8A7-3A25-892D01597E7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F3582A6-E76D-80CC-11AA-654429D95E6A}"/>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727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D923F9-EF5A-07E3-256B-CDAC06C5997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62837DC-0E57-B384-0971-2653545347B5}"/>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4" name="Marcador de pie de página 3">
            <a:extLst>
              <a:ext uri="{FF2B5EF4-FFF2-40B4-BE49-F238E27FC236}">
                <a16:creationId xmlns:a16="http://schemas.microsoft.com/office/drawing/2014/main" id="{79314021-BB0C-5161-6FCA-2825DFBEA10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DA39A83-55A0-B7BF-0FA0-EC66839CB1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92508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C065322-9C37-979B-1894-D4519454F43D}"/>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3" name="Marcador de pie de página 2">
            <a:extLst>
              <a:ext uri="{FF2B5EF4-FFF2-40B4-BE49-F238E27FC236}">
                <a16:creationId xmlns:a16="http://schemas.microsoft.com/office/drawing/2014/main" id="{B4E68F3C-C2FE-76F3-12CD-387AFC5A995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A2D7220-BB30-14AA-C618-CC6DB8ABAF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5542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E8ED7-D445-A082-9A57-8AF332CBF4AF}"/>
              </a:ext>
            </a:extLst>
          </p:cNvPr>
          <p:cNvSpPr>
            <a:spLocks noGrp="1"/>
          </p:cNvSpPr>
          <p:nvPr>
            <p:ph type="title"/>
          </p:nvPr>
        </p:nvSpPr>
        <p:spPr>
          <a:xfrm>
            <a:off x="867891" y="457200"/>
            <a:ext cx="4063824" cy="1600200"/>
          </a:xfrm>
        </p:spPr>
        <p:txBody>
          <a:bodyPr anchor="b"/>
          <a:lstStyle>
            <a:lvl1pPr>
              <a:defRPr sz="3307"/>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532526-6932-5B63-A6C8-828DBA726C4C}"/>
              </a:ext>
            </a:extLst>
          </p:cNvPr>
          <p:cNvSpPr>
            <a:spLocks noGrp="1"/>
          </p:cNvSpPr>
          <p:nvPr>
            <p:ph idx="1"/>
          </p:nvPr>
        </p:nvSpPr>
        <p:spPr>
          <a:xfrm>
            <a:off x="5356636" y="987426"/>
            <a:ext cx="6378744" cy="4873625"/>
          </a:xfrm>
        </p:spPr>
        <p:txBody>
          <a:bodyPr/>
          <a:lstStyle>
            <a:lvl1pPr>
              <a:defRPr sz="3307"/>
            </a:lvl1pPr>
            <a:lvl2pPr>
              <a:defRPr sz="2894"/>
            </a:lvl2pPr>
            <a:lvl3pPr>
              <a:defRPr sz="2480"/>
            </a:lvl3pPr>
            <a:lvl4pPr>
              <a:defRPr sz="2067"/>
            </a:lvl4pPr>
            <a:lvl5pPr>
              <a:defRPr sz="2067"/>
            </a:lvl5pPr>
            <a:lvl6pPr>
              <a:defRPr sz="2067"/>
            </a:lvl6pPr>
            <a:lvl7pPr>
              <a:defRPr sz="2067"/>
            </a:lvl7pPr>
            <a:lvl8pPr>
              <a:defRPr sz="2067"/>
            </a:lvl8pPr>
            <a:lvl9pPr>
              <a:defRPr sz="2067"/>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04AA950-A443-928E-43BF-CA9FDEA6B116}"/>
              </a:ext>
            </a:extLst>
          </p:cNvPr>
          <p:cNvSpPr>
            <a:spLocks noGrp="1"/>
          </p:cNvSpPr>
          <p:nvPr>
            <p:ph type="body" sz="half" idx="2"/>
          </p:nvPr>
        </p:nvSpPr>
        <p:spPr>
          <a:xfrm>
            <a:off x="867891" y="2057400"/>
            <a:ext cx="4063824" cy="3811588"/>
          </a:xfrm>
        </p:spPr>
        <p:txBody>
          <a:bodyPr/>
          <a:lstStyle>
            <a:lvl1pPr marL="0" indent="0">
              <a:buNone/>
              <a:defRPr sz="1654"/>
            </a:lvl1pPr>
            <a:lvl2pPr marL="472516" indent="0">
              <a:buNone/>
              <a:defRPr sz="1447"/>
            </a:lvl2pPr>
            <a:lvl3pPr marL="945032" indent="0">
              <a:buNone/>
              <a:defRPr sz="1240"/>
            </a:lvl3pPr>
            <a:lvl4pPr marL="1417549" indent="0">
              <a:buNone/>
              <a:defRPr sz="1034"/>
            </a:lvl4pPr>
            <a:lvl5pPr marL="1890065" indent="0">
              <a:buNone/>
              <a:defRPr sz="1034"/>
            </a:lvl5pPr>
            <a:lvl6pPr marL="2362581" indent="0">
              <a:buNone/>
              <a:defRPr sz="1034"/>
            </a:lvl6pPr>
            <a:lvl7pPr marL="2835097" indent="0">
              <a:buNone/>
              <a:defRPr sz="1034"/>
            </a:lvl7pPr>
            <a:lvl8pPr marL="3307613" indent="0">
              <a:buNone/>
              <a:defRPr sz="1034"/>
            </a:lvl8pPr>
            <a:lvl9pPr marL="3780130" indent="0">
              <a:buNone/>
              <a:defRPr sz="1034"/>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EC69DA0-6B4A-B276-F04D-3BC224E79123}"/>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6" name="Marcador de pie de página 5">
            <a:extLst>
              <a:ext uri="{FF2B5EF4-FFF2-40B4-BE49-F238E27FC236}">
                <a16:creationId xmlns:a16="http://schemas.microsoft.com/office/drawing/2014/main" id="{049D7C74-108C-03D8-E58E-A71759EB800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6F195DD-A4C0-8465-32B0-22919CEBB494}"/>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37771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53332B-8E71-3C4C-752D-79E0EB36794B}"/>
              </a:ext>
            </a:extLst>
          </p:cNvPr>
          <p:cNvSpPr>
            <a:spLocks noGrp="1"/>
          </p:cNvSpPr>
          <p:nvPr>
            <p:ph type="title"/>
          </p:nvPr>
        </p:nvSpPr>
        <p:spPr>
          <a:xfrm>
            <a:off x="867891" y="457200"/>
            <a:ext cx="4063824" cy="1600200"/>
          </a:xfrm>
        </p:spPr>
        <p:txBody>
          <a:bodyPr anchor="b"/>
          <a:lstStyle>
            <a:lvl1pPr>
              <a:defRPr sz="3307"/>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1F9DD10-D006-DBF8-9FB4-B6B5C6479C77}"/>
              </a:ext>
            </a:extLst>
          </p:cNvPr>
          <p:cNvSpPr>
            <a:spLocks noGrp="1"/>
          </p:cNvSpPr>
          <p:nvPr>
            <p:ph type="pic" idx="1"/>
          </p:nvPr>
        </p:nvSpPr>
        <p:spPr>
          <a:xfrm>
            <a:off x="5356636" y="987426"/>
            <a:ext cx="6378744" cy="4873625"/>
          </a:xfrm>
        </p:spPr>
        <p:txBody>
          <a:bodyPr/>
          <a:lstStyle>
            <a:lvl1pPr marL="0" indent="0">
              <a:buNone/>
              <a:defRPr sz="3307"/>
            </a:lvl1pPr>
            <a:lvl2pPr marL="472516" indent="0">
              <a:buNone/>
              <a:defRPr sz="2894"/>
            </a:lvl2pPr>
            <a:lvl3pPr marL="945032" indent="0">
              <a:buNone/>
              <a:defRPr sz="2480"/>
            </a:lvl3pPr>
            <a:lvl4pPr marL="1417549" indent="0">
              <a:buNone/>
              <a:defRPr sz="2067"/>
            </a:lvl4pPr>
            <a:lvl5pPr marL="1890065" indent="0">
              <a:buNone/>
              <a:defRPr sz="2067"/>
            </a:lvl5pPr>
            <a:lvl6pPr marL="2362581" indent="0">
              <a:buNone/>
              <a:defRPr sz="2067"/>
            </a:lvl6pPr>
            <a:lvl7pPr marL="2835097" indent="0">
              <a:buNone/>
              <a:defRPr sz="2067"/>
            </a:lvl7pPr>
            <a:lvl8pPr marL="3307613" indent="0">
              <a:buNone/>
              <a:defRPr sz="2067"/>
            </a:lvl8pPr>
            <a:lvl9pPr marL="3780130" indent="0">
              <a:buNone/>
              <a:defRPr sz="2067"/>
            </a:lvl9pPr>
          </a:lstStyle>
          <a:p>
            <a:endParaRPr lang="es-ES"/>
          </a:p>
        </p:txBody>
      </p:sp>
      <p:sp>
        <p:nvSpPr>
          <p:cNvPr id="4" name="Marcador de texto 3">
            <a:extLst>
              <a:ext uri="{FF2B5EF4-FFF2-40B4-BE49-F238E27FC236}">
                <a16:creationId xmlns:a16="http://schemas.microsoft.com/office/drawing/2014/main" id="{BAD61821-282A-EC61-328E-27618135797A}"/>
              </a:ext>
            </a:extLst>
          </p:cNvPr>
          <p:cNvSpPr>
            <a:spLocks noGrp="1"/>
          </p:cNvSpPr>
          <p:nvPr>
            <p:ph type="body" sz="half" idx="2"/>
          </p:nvPr>
        </p:nvSpPr>
        <p:spPr>
          <a:xfrm>
            <a:off x="867891" y="2057400"/>
            <a:ext cx="4063824" cy="3811588"/>
          </a:xfrm>
        </p:spPr>
        <p:txBody>
          <a:bodyPr/>
          <a:lstStyle>
            <a:lvl1pPr marL="0" indent="0">
              <a:buNone/>
              <a:defRPr sz="1654"/>
            </a:lvl1pPr>
            <a:lvl2pPr marL="472516" indent="0">
              <a:buNone/>
              <a:defRPr sz="1447"/>
            </a:lvl2pPr>
            <a:lvl3pPr marL="945032" indent="0">
              <a:buNone/>
              <a:defRPr sz="1240"/>
            </a:lvl3pPr>
            <a:lvl4pPr marL="1417549" indent="0">
              <a:buNone/>
              <a:defRPr sz="1034"/>
            </a:lvl4pPr>
            <a:lvl5pPr marL="1890065" indent="0">
              <a:buNone/>
              <a:defRPr sz="1034"/>
            </a:lvl5pPr>
            <a:lvl6pPr marL="2362581" indent="0">
              <a:buNone/>
              <a:defRPr sz="1034"/>
            </a:lvl6pPr>
            <a:lvl7pPr marL="2835097" indent="0">
              <a:buNone/>
              <a:defRPr sz="1034"/>
            </a:lvl7pPr>
            <a:lvl8pPr marL="3307613" indent="0">
              <a:buNone/>
              <a:defRPr sz="1034"/>
            </a:lvl8pPr>
            <a:lvl9pPr marL="3780130" indent="0">
              <a:buNone/>
              <a:defRPr sz="1034"/>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2368C9-D940-F45E-17E4-21C55E13C4CE}"/>
              </a:ext>
            </a:extLst>
          </p:cNvPr>
          <p:cNvSpPr>
            <a:spLocks noGrp="1"/>
          </p:cNvSpPr>
          <p:nvPr>
            <p:ph type="dt" sz="half" idx="10"/>
          </p:nvPr>
        </p:nvSpPr>
        <p:spPr/>
        <p:txBody>
          <a:bodyPr/>
          <a:lstStyle/>
          <a:p>
            <a:fld id="{D16A0F23-947F-4745-A7BD-A729DC9FB4C7}" type="datetimeFigureOut">
              <a:rPr lang="es-ES" smtClean="0"/>
              <a:t>11/09/2025</a:t>
            </a:fld>
            <a:endParaRPr lang="es-ES"/>
          </a:p>
        </p:txBody>
      </p:sp>
      <p:sp>
        <p:nvSpPr>
          <p:cNvPr id="6" name="Marcador de pie de página 5">
            <a:extLst>
              <a:ext uri="{FF2B5EF4-FFF2-40B4-BE49-F238E27FC236}">
                <a16:creationId xmlns:a16="http://schemas.microsoft.com/office/drawing/2014/main" id="{64873B63-BF37-F573-A65A-44AFEF47ABE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97185B-F23B-1633-F833-B703ED85875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78694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7F11B1-FA42-31B5-5C14-E69F307101F0}"/>
              </a:ext>
            </a:extLst>
          </p:cNvPr>
          <p:cNvSpPr>
            <a:spLocks noGrp="1"/>
          </p:cNvSpPr>
          <p:nvPr>
            <p:ph type="title"/>
          </p:nvPr>
        </p:nvSpPr>
        <p:spPr>
          <a:xfrm>
            <a:off x="866249" y="365126"/>
            <a:ext cx="1086749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9042EFE-E6B1-096E-85F6-F15CAD132377}"/>
              </a:ext>
            </a:extLst>
          </p:cNvPr>
          <p:cNvSpPr>
            <a:spLocks noGrp="1"/>
          </p:cNvSpPr>
          <p:nvPr>
            <p:ph type="body" idx="1"/>
          </p:nvPr>
        </p:nvSpPr>
        <p:spPr>
          <a:xfrm>
            <a:off x="866249" y="1825625"/>
            <a:ext cx="1086749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FD068C-49BD-B697-EE69-2FD82F06A19D}"/>
              </a:ext>
            </a:extLst>
          </p:cNvPr>
          <p:cNvSpPr>
            <a:spLocks noGrp="1"/>
          </p:cNvSpPr>
          <p:nvPr>
            <p:ph type="dt" sz="half" idx="2"/>
          </p:nvPr>
        </p:nvSpPr>
        <p:spPr>
          <a:xfrm>
            <a:off x="866249" y="6356351"/>
            <a:ext cx="2834997" cy="365125"/>
          </a:xfrm>
          <a:prstGeom prst="rect">
            <a:avLst/>
          </a:prstGeom>
        </p:spPr>
        <p:txBody>
          <a:bodyPr vert="horz" lIns="91440" tIns="45720" rIns="91440" bIns="45720" rtlCol="0" anchor="ctr"/>
          <a:lstStyle>
            <a:lvl1pPr algn="l">
              <a:defRPr sz="1240">
                <a:solidFill>
                  <a:schemeClr val="tx1">
                    <a:tint val="82000"/>
                  </a:schemeClr>
                </a:solidFill>
              </a:defRPr>
            </a:lvl1pPr>
          </a:lstStyle>
          <a:p>
            <a:fld id="{D16A0F23-947F-4745-A7BD-A729DC9FB4C7}" type="datetimeFigureOut">
              <a:rPr lang="es-ES" smtClean="0"/>
              <a:t>11/09/2025</a:t>
            </a:fld>
            <a:endParaRPr lang="es-ES"/>
          </a:p>
        </p:txBody>
      </p:sp>
      <p:sp>
        <p:nvSpPr>
          <p:cNvPr id="5" name="Marcador de pie de página 4">
            <a:extLst>
              <a:ext uri="{FF2B5EF4-FFF2-40B4-BE49-F238E27FC236}">
                <a16:creationId xmlns:a16="http://schemas.microsoft.com/office/drawing/2014/main" id="{003CD103-DE84-6218-5CA8-CA49F3A0D522}"/>
              </a:ext>
            </a:extLst>
          </p:cNvPr>
          <p:cNvSpPr>
            <a:spLocks noGrp="1"/>
          </p:cNvSpPr>
          <p:nvPr>
            <p:ph type="ftr" sz="quarter" idx="3"/>
          </p:nvPr>
        </p:nvSpPr>
        <p:spPr>
          <a:xfrm>
            <a:off x="4173746" y="6356351"/>
            <a:ext cx="4252496" cy="365125"/>
          </a:xfrm>
          <a:prstGeom prst="rect">
            <a:avLst/>
          </a:prstGeom>
        </p:spPr>
        <p:txBody>
          <a:bodyPr vert="horz" lIns="91440" tIns="45720" rIns="91440" bIns="45720" rtlCol="0" anchor="ctr"/>
          <a:lstStyle>
            <a:lvl1pPr algn="ctr">
              <a:defRPr sz="124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F032F1-B85E-0439-0005-310D00FF756C}"/>
              </a:ext>
            </a:extLst>
          </p:cNvPr>
          <p:cNvSpPr>
            <a:spLocks noGrp="1"/>
          </p:cNvSpPr>
          <p:nvPr>
            <p:ph type="sldNum" sz="quarter" idx="4"/>
          </p:nvPr>
        </p:nvSpPr>
        <p:spPr>
          <a:xfrm>
            <a:off x="8898742" y="6356351"/>
            <a:ext cx="2834997" cy="365125"/>
          </a:xfrm>
          <a:prstGeom prst="rect">
            <a:avLst/>
          </a:prstGeom>
        </p:spPr>
        <p:txBody>
          <a:bodyPr vert="horz" lIns="91440" tIns="45720" rIns="91440" bIns="45720" rtlCol="0" anchor="ctr"/>
          <a:lstStyle>
            <a:lvl1pPr algn="r">
              <a:defRPr sz="1240">
                <a:solidFill>
                  <a:schemeClr val="tx1">
                    <a:tint val="82000"/>
                  </a:schemeClr>
                </a:solidFill>
              </a:defRPr>
            </a:lvl1pPr>
          </a:lstStyle>
          <a:p>
            <a:fld id="{A10A3DF2-6580-488B-B640-745A8B476124}" type="slidenum">
              <a:rPr lang="es-ES" smtClean="0"/>
              <a:t>‹Nº›</a:t>
            </a:fld>
            <a:endParaRPr lang="es-ES"/>
          </a:p>
        </p:txBody>
      </p:sp>
    </p:spTree>
    <p:extLst>
      <p:ext uri="{BB962C8B-B14F-4D97-AF65-F5344CB8AC3E}">
        <p14:creationId xmlns:p14="http://schemas.microsoft.com/office/powerpoint/2010/main" val="4265381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45032" rtl="0" eaLnBrk="1" latinLnBrk="0" hangingPunct="1">
        <a:lnSpc>
          <a:spcPct val="90000"/>
        </a:lnSpc>
        <a:spcBef>
          <a:spcPct val="0"/>
        </a:spcBef>
        <a:buNone/>
        <a:defRPr sz="4547" kern="1200">
          <a:solidFill>
            <a:schemeClr val="tx1"/>
          </a:solidFill>
          <a:latin typeface="+mj-lt"/>
          <a:ea typeface="+mj-ea"/>
          <a:cs typeface="+mj-cs"/>
        </a:defRPr>
      </a:lvl1pPr>
    </p:titleStyle>
    <p:bodyStyle>
      <a:lvl1pPr marL="236258" indent="-236258" algn="l" defTabSz="945032" rtl="0" eaLnBrk="1" latinLnBrk="0" hangingPunct="1">
        <a:lnSpc>
          <a:spcPct val="90000"/>
        </a:lnSpc>
        <a:spcBef>
          <a:spcPts val="1034"/>
        </a:spcBef>
        <a:buFont typeface="Arial" panose="020B0604020202020204" pitchFamily="34" charset="0"/>
        <a:buChar char="•"/>
        <a:defRPr sz="2894" kern="1200">
          <a:solidFill>
            <a:schemeClr val="tx1"/>
          </a:solidFill>
          <a:latin typeface="+mn-lt"/>
          <a:ea typeface="+mn-ea"/>
          <a:cs typeface="+mn-cs"/>
        </a:defRPr>
      </a:lvl1pPr>
      <a:lvl2pPr marL="708774" indent="-236258" algn="l" defTabSz="945032" rtl="0" eaLnBrk="1" latinLnBrk="0" hangingPunct="1">
        <a:lnSpc>
          <a:spcPct val="90000"/>
        </a:lnSpc>
        <a:spcBef>
          <a:spcPts val="517"/>
        </a:spcBef>
        <a:buFont typeface="Arial" panose="020B0604020202020204" pitchFamily="34" charset="0"/>
        <a:buChar char="•"/>
        <a:defRPr sz="2480" kern="1200">
          <a:solidFill>
            <a:schemeClr val="tx1"/>
          </a:solidFill>
          <a:latin typeface="+mn-lt"/>
          <a:ea typeface="+mn-ea"/>
          <a:cs typeface="+mn-cs"/>
        </a:defRPr>
      </a:lvl2pPr>
      <a:lvl3pPr marL="1181291" indent="-236258" algn="l" defTabSz="945032" rtl="0" eaLnBrk="1" latinLnBrk="0" hangingPunct="1">
        <a:lnSpc>
          <a:spcPct val="90000"/>
        </a:lnSpc>
        <a:spcBef>
          <a:spcPts val="517"/>
        </a:spcBef>
        <a:buFont typeface="Arial" panose="020B0604020202020204" pitchFamily="34" charset="0"/>
        <a:buChar char="•"/>
        <a:defRPr sz="2067" kern="1200">
          <a:solidFill>
            <a:schemeClr val="tx1"/>
          </a:solidFill>
          <a:latin typeface="+mn-lt"/>
          <a:ea typeface="+mn-ea"/>
          <a:cs typeface="+mn-cs"/>
        </a:defRPr>
      </a:lvl3pPr>
      <a:lvl4pPr marL="1653807"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4pPr>
      <a:lvl5pPr marL="2126323"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5pPr>
      <a:lvl6pPr marL="2598839"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6pPr>
      <a:lvl7pPr marL="3071355"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7pPr>
      <a:lvl8pPr marL="3543872"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8pPr>
      <a:lvl9pPr marL="4016388"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9pPr>
    </p:bodyStyle>
    <p:otherStyle>
      <a:defPPr>
        <a:defRPr lang="es-ES"/>
      </a:defPPr>
      <a:lvl1pPr marL="0" algn="l" defTabSz="945032" rtl="0" eaLnBrk="1" latinLnBrk="0" hangingPunct="1">
        <a:defRPr sz="1860" kern="1200">
          <a:solidFill>
            <a:schemeClr val="tx1"/>
          </a:solidFill>
          <a:latin typeface="+mn-lt"/>
          <a:ea typeface="+mn-ea"/>
          <a:cs typeface="+mn-cs"/>
        </a:defRPr>
      </a:lvl1pPr>
      <a:lvl2pPr marL="472516" algn="l" defTabSz="945032" rtl="0" eaLnBrk="1" latinLnBrk="0" hangingPunct="1">
        <a:defRPr sz="1860" kern="1200">
          <a:solidFill>
            <a:schemeClr val="tx1"/>
          </a:solidFill>
          <a:latin typeface="+mn-lt"/>
          <a:ea typeface="+mn-ea"/>
          <a:cs typeface="+mn-cs"/>
        </a:defRPr>
      </a:lvl2pPr>
      <a:lvl3pPr marL="945032" algn="l" defTabSz="945032" rtl="0" eaLnBrk="1" latinLnBrk="0" hangingPunct="1">
        <a:defRPr sz="1860" kern="1200">
          <a:solidFill>
            <a:schemeClr val="tx1"/>
          </a:solidFill>
          <a:latin typeface="+mn-lt"/>
          <a:ea typeface="+mn-ea"/>
          <a:cs typeface="+mn-cs"/>
        </a:defRPr>
      </a:lvl3pPr>
      <a:lvl4pPr marL="1417549" algn="l" defTabSz="945032" rtl="0" eaLnBrk="1" latinLnBrk="0" hangingPunct="1">
        <a:defRPr sz="1860" kern="1200">
          <a:solidFill>
            <a:schemeClr val="tx1"/>
          </a:solidFill>
          <a:latin typeface="+mn-lt"/>
          <a:ea typeface="+mn-ea"/>
          <a:cs typeface="+mn-cs"/>
        </a:defRPr>
      </a:lvl4pPr>
      <a:lvl5pPr marL="1890065" algn="l" defTabSz="945032" rtl="0" eaLnBrk="1" latinLnBrk="0" hangingPunct="1">
        <a:defRPr sz="1860" kern="1200">
          <a:solidFill>
            <a:schemeClr val="tx1"/>
          </a:solidFill>
          <a:latin typeface="+mn-lt"/>
          <a:ea typeface="+mn-ea"/>
          <a:cs typeface="+mn-cs"/>
        </a:defRPr>
      </a:lvl5pPr>
      <a:lvl6pPr marL="2362581" algn="l" defTabSz="945032" rtl="0" eaLnBrk="1" latinLnBrk="0" hangingPunct="1">
        <a:defRPr sz="1860" kern="1200">
          <a:solidFill>
            <a:schemeClr val="tx1"/>
          </a:solidFill>
          <a:latin typeface="+mn-lt"/>
          <a:ea typeface="+mn-ea"/>
          <a:cs typeface="+mn-cs"/>
        </a:defRPr>
      </a:lvl6pPr>
      <a:lvl7pPr marL="2835097" algn="l" defTabSz="945032" rtl="0" eaLnBrk="1" latinLnBrk="0" hangingPunct="1">
        <a:defRPr sz="1860" kern="1200">
          <a:solidFill>
            <a:schemeClr val="tx1"/>
          </a:solidFill>
          <a:latin typeface="+mn-lt"/>
          <a:ea typeface="+mn-ea"/>
          <a:cs typeface="+mn-cs"/>
        </a:defRPr>
      </a:lvl7pPr>
      <a:lvl8pPr marL="3307613" algn="l" defTabSz="945032" rtl="0" eaLnBrk="1" latinLnBrk="0" hangingPunct="1">
        <a:defRPr sz="1860" kern="1200">
          <a:solidFill>
            <a:schemeClr val="tx1"/>
          </a:solidFill>
          <a:latin typeface="+mn-lt"/>
          <a:ea typeface="+mn-ea"/>
          <a:cs typeface="+mn-cs"/>
        </a:defRPr>
      </a:lvl8pPr>
      <a:lvl9pPr marL="3780130" algn="l" defTabSz="945032" rtl="0" eaLnBrk="1" latinLnBrk="0" hangingPunct="1">
        <a:defRPr sz="18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66249" y="365126"/>
            <a:ext cx="1086749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66249" y="1825625"/>
            <a:ext cx="1086749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66249" y="6356351"/>
            <a:ext cx="2834997" cy="365125"/>
          </a:xfrm>
          <a:prstGeom prst="rect">
            <a:avLst/>
          </a:prstGeom>
        </p:spPr>
        <p:txBody>
          <a:bodyPr vert="horz" lIns="91440" tIns="45720" rIns="91440" bIns="45720" rtlCol="0" anchor="ctr"/>
          <a:lstStyle>
            <a:lvl1pPr algn="l">
              <a:defRPr sz="1240">
                <a:solidFill>
                  <a:schemeClr val="tx1">
                    <a:tint val="82000"/>
                  </a:schemeClr>
                </a:solidFill>
              </a:defRPr>
            </a:lvl1p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173746" y="6356351"/>
            <a:ext cx="4252496" cy="365125"/>
          </a:xfrm>
          <a:prstGeom prst="rect">
            <a:avLst/>
          </a:prstGeom>
        </p:spPr>
        <p:txBody>
          <a:bodyPr vert="horz" lIns="91440" tIns="45720" rIns="91440" bIns="45720" rtlCol="0" anchor="ctr"/>
          <a:lstStyle>
            <a:lvl1pPr algn="ctr">
              <a:defRPr sz="124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898742" y="6356351"/>
            <a:ext cx="2834997" cy="365125"/>
          </a:xfrm>
          <a:prstGeom prst="rect">
            <a:avLst/>
          </a:prstGeom>
        </p:spPr>
        <p:txBody>
          <a:bodyPr vert="horz" lIns="91440" tIns="45720" rIns="91440" bIns="45720" rtlCol="0" anchor="ctr"/>
          <a:lstStyle>
            <a:lvl1pPr algn="r">
              <a:defRPr sz="124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819365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45032" rtl="0" eaLnBrk="1" latinLnBrk="0" hangingPunct="1">
        <a:lnSpc>
          <a:spcPct val="90000"/>
        </a:lnSpc>
        <a:spcBef>
          <a:spcPct val="0"/>
        </a:spcBef>
        <a:buNone/>
        <a:defRPr sz="4547" kern="1200">
          <a:solidFill>
            <a:schemeClr val="tx1"/>
          </a:solidFill>
          <a:latin typeface="+mj-lt"/>
          <a:ea typeface="+mj-ea"/>
          <a:cs typeface="+mj-cs"/>
        </a:defRPr>
      </a:lvl1pPr>
    </p:titleStyle>
    <p:bodyStyle>
      <a:lvl1pPr marL="236258" indent="-236258" algn="l" defTabSz="945032" rtl="0" eaLnBrk="1" latinLnBrk="0" hangingPunct="1">
        <a:lnSpc>
          <a:spcPct val="90000"/>
        </a:lnSpc>
        <a:spcBef>
          <a:spcPts val="1034"/>
        </a:spcBef>
        <a:buFont typeface="Arial" panose="020B0604020202020204" pitchFamily="34" charset="0"/>
        <a:buChar char="•"/>
        <a:defRPr sz="2894" kern="1200">
          <a:solidFill>
            <a:schemeClr val="tx1"/>
          </a:solidFill>
          <a:latin typeface="+mn-lt"/>
          <a:ea typeface="+mn-ea"/>
          <a:cs typeface="+mn-cs"/>
        </a:defRPr>
      </a:lvl1pPr>
      <a:lvl2pPr marL="708774" indent="-236258" algn="l" defTabSz="945032" rtl="0" eaLnBrk="1" latinLnBrk="0" hangingPunct="1">
        <a:lnSpc>
          <a:spcPct val="90000"/>
        </a:lnSpc>
        <a:spcBef>
          <a:spcPts val="517"/>
        </a:spcBef>
        <a:buFont typeface="Arial" panose="020B0604020202020204" pitchFamily="34" charset="0"/>
        <a:buChar char="•"/>
        <a:defRPr sz="2480" kern="1200">
          <a:solidFill>
            <a:schemeClr val="tx1"/>
          </a:solidFill>
          <a:latin typeface="+mn-lt"/>
          <a:ea typeface="+mn-ea"/>
          <a:cs typeface="+mn-cs"/>
        </a:defRPr>
      </a:lvl2pPr>
      <a:lvl3pPr marL="1181291" indent="-236258" algn="l" defTabSz="945032" rtl="0" eaLnBrk="1" latinLnBrk="0" hangingPunct="1">
        <a:lnSpc>
          <a:spcPct val="90000"/>
        </a:lnSpc>
        <a:spcBef>
          <a:spcPts val="517"/>
        </a:spcBef>
        <a:buFont typeface="Arial" panose="020B0604020202020204" pitchFamily="34" charset="0"/>
        <a:buChar char="•"/>
        <a:defRPr sz="2067" kern="1200">
          <a:solidFill>
            <a:schemeClr val="tx1"/>
          </a:solidFill>
          <a:latin typeface="+mn-lt"/>
          <a:ea typeface="+mn-ea"/>
          <a:cs typeface="+mn-cs"/>
        </a:defRPr>
      </a:lvl3pPr>
      <a:lvl4pPr marL="1653807"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4pPr>
      <a:lvl5pPr marL="2126323"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5pPr>
      <a:lvl6pPr marL="2598839"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6pPr>
      <a:lvl7pPr marL="3071355"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7pPr>
      <a:lvl8pPr marL="3543872"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8pPr>
      <a:lvl9pPr marL="4016388" indent="-236258" algn="l" defTabSz="945032" rtl="0" eaLnBrk="1" latinLnBrk="0" hangingPunct="1">
        <a:lnSpc>
          <a:spcPct val="90000"/>
        </a:lnSpc>
        <a:spcBef>
          <a:spcPts val="517"/>
        </a:spcBef>
        <a:buFont typeface="Arial" panose="020B0604020202020204" pitchFamily="34" charset="0"/>
        <a:buChar char="•"/>
        <a:defRPr sz="1860" kern="1200">
          <a:solidFill>
            <a:schemeClr val="tx1"/>
          </a:solidFill>
          <a:latin typeface="+mn-lt"/>
          <a:ea typeface="+mn-ea"/>
          <a:cs typeface="+mn-cs"/>
        </a:defRPr>
      </a:lvl9pPr>
    </p:bodyStyle>
    <p:otherStyle>
      <a:defPPr>
        <a:defRPr lang="es-ES"/>
      </a:defPPr>
      <a:lvl1pPr marL="0" algn="l" defTabSz="945032" rtl="0" eaLnBrk="1" latinLnBrk="0" hangingPunct="1">
        <a:defRPr sz="1860" kern="1200">
          <a:solidFill>
            <a:schemeClr val="tx1"/>
          </a:solidFill>
          <a:latin typeface="+mn-lt"/>
          <a:ea typeface="+mn-ea"/>
          <a:cs typeface="+mn-cs"/>
        </a:defRPr>
      </a:lvl1pPr>
      <a:lvl2pPr marL="472516" algn="l" defTabSz="945032" rtl="0" eaLnBrk="1" latinLnBrk="0" hangingPunct="1">
        <a:defRPr sz="1860" kern="1200">
          <a:solidFill>
            <a:schemeClr val="tx1"/>
          </a:solidFill>
          <a:latin typeface="+mn-lt"/>
          <a:ea typeface="+mn-ea"/>
          <a:cs typeface="+mn-cs"/>
        </a:defRPr>
      </a:lvl2pPr>
      <a:lvl3pPr marL="945032" algn="l" defTabSz="945032" rtl="0" eaLnBrk="1" latinLnBrk="0" hangingPunct="1">
        <a:defRPr sz="1860" kern="1200">
          <a:solidFill>
            <a:schemeClr val="tx1"/>
          </a:solidFill>
          <a:latin typeface="+mn-lt"/>
          <a:ea typeface="+mn-ea"/>
          <a:cs typeface="+mn-cs"/>
        </a:defRPr>
      </a:lvl3pPr>
      <a:lvl4pPr marL="1417549" algn="l" defTabSz="945032" rtl="0" eaLnBrk="1" latinLnBrk="0" hangingPunct="1">
        <a:defRPr sz="1860" kern="1200">
          <a:solidFill>
            <a:schemeClr val="tx1"/>
          </a:solidFill>
          <a:latin typeface="+mn-lt"/>
          <a:ea typeface="+mn-ea"/>
          <a:cs typeface="+mn-cs"/>
        </a:defRPr>
      </a:lvl4pPr>
      <a:lvl5pPr marL="1890065" algn="l" defTabSz="945032" rtl="0" eaLnBrk="1" latinLnBrk="0" hangingPunct="1">
        <a:defRPr sz="1860" kern="1200">
          <a:solidFill>
            <a:schemeClr val="tx1"/>
          </a:solidFill>
          <a:latin typeface="+mn-lt"/>
          <a:ea typeface="+mn-ea"/>
          <a:cs typeface="+mn-cs"/>
        </a:defRPr>
      </a:lvl5pPr>
      <a:lvl6pPr marL="2362581" algn="l" defTabSz="945032" rtl="0" eaLnBrk="1" latinLnBrk="0" hangingPunct="1">
        <a:defRPr sz="1860" kern="1200">
          <a:solidFill>
            <a:schemeClr val="tx1"/>
          </a:solidFill>
          <a:latin typeface="+mn-lt"/>
          <a:ea typeface="+mn-ea"/>
          <a:cs typeface="+mn-cs"/>
        </a:defRPr>
      </a:lvl6pPr>
      <a:lvl7pPr marL="2835097" algn="l" defTabSz="945032" rtl="0" eaLnBrk="1" latinLnBrk="0" hangingPunct="1">
        <a:defRPr sz="1860" kern="1200">
          <a:solidFill>
            <a:schemeClr val="tx1"/>
          </a:solidFill>
          <a:latin typeface="+mn-lt"/>
          <a:ea typeface="+mn-ea"/>
          <a:cs typeface="+mn-cs"/>
        </a:defRPr>
      </a:lvl7pPr>
      <a:lvl8pPr marL="3307613" algn="l" defTabSz="945032" rtl="0" eaLnBrk="1" latinLnBrk="0" hangingPunct="1">
        <a:defRPr sz="1860" kern="1200">
          <a:solidFill>
            <a:schemeClr val="tx1"/>
          </a:solidFill>
          <a:latin typeface="+mn-lt"/>
          <a:ea typeface="+mn-ea"/>
          <a:cs typeface="+mn-cs"/>
        </a:defRPr>
      </a:lvl8pPr>
      <a:lvl9pPr marL="3780130" algn="l" defTabSz="945032" rtl="0" eaLnBrk="1" latinLnBrk="0" hangingPunct="1">
        <a:defRPr sz="18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5.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E97609-714F-F044-9B4C-A499F1DD50B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C4E554-EE6D-98BF-1AA7-04592013E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4747"/>
            <a:ext cx="12599993" cy="70874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sp useBgFill="1">
        <p:nvSpPr>
          <p:cNvPr id="14" name="Rectangle 13">
            <a:extLst>
              <a:ext uri="{FF2B5EF4-FFF2-40B4-BE49-F238E27FC236}">
                <a16:creationId xmlns:a16="http://schemas.microsoft.com/office/drawing/2014/main" id="{74F67077-49A5-8577-A355-3761C49D4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14747"/>
            <a:ext cx="12599984" cy="70874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0"/>
          </a:p>
        </p:txBody>
      </p:sp>
      <p:pic>
        <p:nvPicPr>
          <p:cNvPr id="8" name="Imagen 7" descr="Un grupo de personas disfrazadas&#10;&#10;El contenido generado por IA puede ser incorrecto.">
            <a:extLst>
              <a:ext uri="{FF2B5EF4-FFF2-40B4-BE49-F238E27FC236}">
                <a16:creationId xmlns:a16="http://schemas.microsoft.com/office/drawing/2014/main" id="{71D5A260-0665-EABC-2045-FDDA842F313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2" y="672753"/>
            <a:ext cx="12599988" cy="6299994"/>
          </a:xfrm>
          <a:prstGeom prst="rect">
            <a:avLst/>
          </a:prstGeom>
        </p:spPr>
      </p:pic>
      <p:pic>
        <p:nvPicPr>
          <p:cNvPr id="3" name="Imagen 2" descr="Dibujo de una persona&#10;&#10;El contenido generado por IA puede ser incorrecto.">
            <a:extLst>
              <a:ext uri="{FF2B5EF4-FFF2-40B4-BE49-F238E27FC236}">
                <a16:creationId xmlns:a16="http://schemas.microsoft.com/office/drawing/2014/main" id="{76C81359-7274-EB1A-9481-22CE80B52A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66441" y="11406"/>
            <a:ext cx="3454488" cy="2665225"/>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38100">
            <a:solidFill>
              <a:schemeClr val="accent4">
                <a:lumMod val="75000"/>
              </a:schemeClr>
            </a:solidFill>
          </a:ln>
        </p:spPr>
      </p:pic>
      <p:sp>
        <p:nvSpPr>
          <p:cNvPr id="2" name="CuadroTexto 1">
            <a:extLst>
              <a:ext uri="{FF2B5EF4-FFF2-40B4-BE49-F238E27FC236}">
                <a16:creationId xmlns:a16="http://schemas.microsoft.com/office/drawing/2014/main" id="{7B3727AD-97B6-DBB7-C744-95BBECB7F290}"/>
              </a:ext>
            </a:extLst>
          </p:cNvPr>
          <p:cNvSpPr txBox="1"/>
          <p:nvPr/>
        </p:nvSpPr>
        <p:spPr>
          <a:xfrm>
            <a:off x="4262340" y="-109287"/>
            <a:ext cx="8337648" cy="2000804"/>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 sz="6201" b="1" spc="1034" dirty="0">
                <a:ln w="0"/>
                <a:solidFill>
                  <a:schemeClr val="bg2">
                    <a:lumMod val="50000"/>
                  </a:schemeClr>
                </a:solidFill>
                <a:effectLst>
                  <a:reflection blurRad="6350" stA="53000" endA="300" endPos="35500" dir="5400000" sy="-90000" algn="bl" rotWithShape="0"/>
                </a:effectLst>
              </a:rPr>
              <a:t>VUKITANI </a:t>
            </a:r>
            <a:r>
              <a:rPr lang="en" sz="6201" b="1" spc="1034" dirty="0">
                <a:ln w="0"/>
                <a:solidFill>
                  <a:srgbClr val="D6AD00"/>
                </a:solidFill>
                <a:effectLst>
                  <a:reflection blurRad="6350" stA="53000" endA="300" endPos="35500" dir="5400000" sy="-90000" algn="bl" rotWithShape="0"/>
                </a:effectLst>
              </a:rPr>
              <a:t>KEI NA </a:t>
            </a:r>
            <a:r>
              <a:rPr lang="en" sz="6201" b="1" spc="1034"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 sz="6201" b="1" spc="1034" dirty="0">
                <a:ln w="0"/>
                <a:solidFill>
                  <a:schemeClr val="accent4">
                    <a:lumMod val="75000"/>
                  </a:schemeClr>
                </a:solidFill>
                <a:effectLst>
                  <a:reflection blurRad="6350" stA="53000" endA="300" endPos="35500" dir="5400000" sy="-90000" algn="bl" rotWithShape="0"/>
                </a:effectLst>
              </a:rPr>
              <a:t>VEISOROVAKI</a:t>
            </a:r>
          </a:p>
        </p:txBody>
      </p:sp>
      <p:sp>
        <p:nvSpPr>
          <p:cNvPr id="4" name="CuadroTexto 3">
            <a:extLst>
              <a:ext uri="{FF2B5EF4-FFF2-40B4-BE49-F238E27FC236}">
                <a16:creationId xmlns:a16="http://schemas.microsoft.com/office/drawing/2014/main" id="{A9A9C99A-D105-1FA4-DC28-E0055B771F4B}"/>
              </a:ext>
            </a:extLst>
          </p:cNvPr>
          <p:cNvSpPr txBox="1"/>
          <p:nvPr/>
        </p:nvSpPr>
        <p:spPr>
          <a:xfrm>
            <a:off x="3439716" y="6622863"/>
            <a:ext cx="5281839" cy="358498"/>
          </a:xfrm>
          <a:prstGeom prst="rect">
            <a:avLst/>
          </a:prstGeom>
          <a:noFill/>
        </p:spPr>
        <p:txBody>
          <a:bodyPr wrap="square" rtlCol="0">
            <a:spAutoFit/>
          </a:bodyPr>
          <a:lstStyle/>
          <a:p>
            <a:pPr algn="ctr"/>
            <a:r>
              <a:rPr lang="en" sz="1654" b="1" dirty="0">
                <a:solidFill>
                  <a:srgbClr val="88703C"/>
                </a:solidFill>
              </a:rPr>
              <a:t>Lesoni 11, Sepiteba 13, 2025</a:t>
            </a:r>
          </a:p>
        </p:txBody>
      </p:sp>
    </p:spTree>
    <p:extLst>
      <p:ext uri="{BB962C8B-B14F-4D97-AF65-F5344CB8AC3E}">
        <p14:creationId xmlns:p14="http://schemas.microsoft.com/office/powerpoint/2010/main" val="16715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5E9DC863-834D-0FC0-DDC7-4D6D317B435F}"/>
              </a:ext>
            </a:extLst>
          </p:cNvPr>
          <p:cNvSpPr>
            <a:spLocks noGrp="1" noRot="1" noMove="1" noResize="1" noEditPoints="1" noAdjustHandles="1" noChangeArrowheads="1" noChangeShapeType="1"/>
          </p:cNvSpPr>
          <p:nvPr/>
        </p:nvSpPr>
        <p:spPr>
          <a:xfrm>
            <a:off x="1" y="-114746"/>
            <a:ext cx="12599986" cy="1467893"/>
          </a:xfrm>
          <a:prstGeom prst="rect">
            <a:avLst/>
          </a:prstGeom>
          <a:solidFill>
            <a:srgbClr val="F78546"/>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sz="1860"/>
          </a:p>
        </p:txBody>
      </p:sp>
      <p:sp>
        <p:nvSpPr>
          <p:cNvPr id="3" name="CuadroTexto 2">
            <a:extLst>
              <a:ext uri="{FF2B5EF4-FFF2-40B4-BE49-F238E27FC236}">
                <a16:creationId xmlns:a16="http://schemas.microsoft.com/office/drawing/2014/main" id="{970B489D-B8AB-ABC4-63D9-7068E293695A}"/>
              </a:ext>
            </a:extLst>
          </p:cNvPr>
          <p:cNvSpPr txBox="1"/>
          <p:nvPr/>
        </p:nvSpPr>
        <p:spPr>
          <a:xfrm>
            <a:off x="0" y="-8444"/>
            <a:ext cx="12599988" cy="752912"/>
          </a:xfrm>
          <a:prstGeom prst="rect">
            <a:avLst/>
          </a:prstGeom>
          <a:noFill/>
        </p:spPr>
        <p:txBody>
          <a:bodyPr wrap="square">
            <a:spAutoFit/>
          </a:bodyPr>
          <a:lstStyle/>
          <a:p>
            <a:pPr algn="ctr"/>
            <a:r>
              <a:rPr lang="en" sz="4134"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“BOKOCI AU LAIVI MAI NA NOMUNI VOLA!”</a:t>
            </a:r>
          </a:p>
        </p:txBody>
      </p:sp>
      <p:sp>
        <p:nvSpPr>
          <p:cNvPr id="5" name="CuadroTexto 4">
            <a:extLst>
              <a:ext uri="{FF2B5EF4-FFF2-40B4-BE49-F238E27FC236}">
                <a16:creationId xmlns:a16="http://schemas.microsoft.com/office/drawing/2014/main" id="{886EA2D9-816B-7120-EDEA-CB7087184A99}"/>
              </a:ext>
            </a:extLst>
          </p:cNvPr>
          <p:cNvSpPr txBox="1"/>
          <p:nvPr/>
        </p:nvSpPr>
        <p:spPr>
          <a:xfrm>
            <a:off x="1176328" y="584467"/>
            <a:ext cx="9954672" cy="687043"/>
          </a:xfrm>
          <a:prstGeom prst="rect">
            <a:avLst/>
          </a:prstGeom>
          <a:noFill/>
        </p:spPr>
        <p:txBody>
          <a:bodyPr wrap="square">
            <a:spAutoFit/>
          </a:bodyPr>
          <a:lstStyle/>
          <a:p>
            <a:pPr algn="ctr"/>
            <a:r>
              <a:rPr lang="en" sz="1860" b="1" dirty="0">
                <a:solidFill>
                  <a:srgbClr val="FFFFCC"/>
                </a:solidFill>
                <a:effectLst>
                  <a:outerShdw blurRad="38100" dist="38100" dir="2700000" algn="tl">
                    <a:srgbClr val="000000">
                      <a:alpha val="43137"/>
                    </a:srgbClr>
                  </a:outerShdw>
                </a:effectLst>
                <a:latin typeface="Comic Sans MS" panose="030F0702030302020204" pitchFamily="66" charset="0"/>
              </a:rPr>
              <a:t>“Ia oqo, ke sa rawa mo ni bokoca na nodra </a:t>
            </a:r>
            <a:r>
              <a:rPr lang="en-US" sz="1860" b="1" dirty="0" err="1">
                <a:solidFill>
                  <a:srgbClr val="FFFFCC"/>
                </a:solidFill>
                <a:effectLst>
                  <a:outerShdw blurRad="38100" dist="38100" dir="2700000" algn="tl">
                    <a:srgbClr val="000000">
                      <a:alpha val="43137"/>
                    </a:srgbClr>
                  </a:outerShdw>
                </a:effectLst>
                <a:latin typeface="Comic Sans MS" panose="030F0702030302020204" pitchFamily="66" charset="0"/>
              </a:rPr>
              <a:t>i</a:t>
            </a:r>
            <a:r>
              <a:rPr lang="en" sz="1860" b="1" dirty="0">
                <a:solidFill>
                  <a:srgbClr val="FFFFCC"/>
                </a:solidFill>
                <a:effectLst>
                  <a:outerShdw blurRad="38100" dist="38100" dir="2700000" algn="tl">
                    <a:srgbClr val="000000">
                      <a:alpha val="43137"/>
                    </a:srgbClr>
                  </a:outerShdw>
                </a:effectLst>
                <a:latin typeface="Comic Sans MS" panose="030F0702030302020204" pitchFamily="66" charset="0"/>
              </a:rPr>
              <a:t>valavalaca; ia kevaka sa sega, mo ni bokoci au laivi mada mai na nomuni vola ko ni sa vola!” </a:t>
            </a:r>
            <a:r>
              <a:rPr lang="en" sz="1447" b="1" dirty="0">
                <a:solidFill>
                  <a:srgbClr val="FFFFCC"/>
                </a:solidFill>
                <a:effectLst>
                  <a:outerShdw blurRad="38100" dist="38100" dir="2700000" algn="tl">
                    <a:srgbClr val="000000">
                      <a:alpha val="43137"/>
                    </a:srgbClr>
                  </a:outerShdw>
                </a:effectLst>
                <a:latin typeface="Comic Sans MS" panose="030F0702030302020204" pitchFamily="66" charset="0"/>
              </a:rPr>
              <a:t>(Lako yani 32:32)</a:t>
            </a:r>
          </a:p>
        </p:txBody>
      </p:sp>
      <p:sp>
        <p:nvSpPr>
          <p:cNvPr id="6" name="CuadroTexto 5">
            <a:extLst>
              <a:ext uri="{FF2B5EF4-FFF2-40B4-BE49-F238E27FC236}">
                <a16:creationId xmlns:a16="http://schemas.microsoft.com/office/drawing/2014/main" id="{AB2F4CF6-4931-BA1C-780F-3594EFC39380}"/>
              </a:ext>
            </a:extLst>
          </p:cNvPr>
          <p:cNvSpPr txBox="1"/>
          <p:nvPr/>
        </p:nvSpPr>
        <p:spPr>
          <a:xfrm>
            <a:off x="6256749" y="1273556"/>
            <a:ext cx="6446324" cy="1682833"/>
          </a:xfrm>
          <a:prstGeom prst="rect">
            <a:avLst/>
          </a:prstGeom>
          <a:noFill/>
        </p:spPr>
        <p:txBody>
          <a:bodyPr wrap="square" rtlCol="0">
            <a:spAutoFit/>
          </a:bodyPr>
          <a:lstStyle/>
          <a:p>
            <a:pPr>
              <a:spcBef>
                <a:spcPts val="620"/>
              </a:spcBef>
            </a:pPr>
            <a:r>
              <a:rPr lang="en" sz="2067" b="1" dirty="0"/>
              <a:t>Na  imatai ni nona vakamamasu sa tarova kina ko M</a:t>
            </a:r>
            <a:r>
              <a:rPr lang="en-US" sz="2067" b="1" dirty="0"/>
              <a:t>o</a:t>
            </a:r>
            <a:r>
              <a:rPr lang="en" sz="2067" b="1" dirty="0"/>
              <a:t>sese nodra vakarusai na tamata. Ia sa matata tale ga ni Kalou sa sega ni rawa ni vakalougatataki ira tale ni oti nai valaval ca oqo. Sa nanuma kina ko Mosese me vakamamasu tale mada vakadua (LY. 32:30).</a:t>
            </a:r>
          </a:p>
        </p:txBody>
      </p:sp>
      <p:pic>
        <p:nvPicPr>
          <p:cNvPr id="2" name="Imagen 1">
            <a:extLst>
              <a:ext uri="{FF2B5EF4-FFF2-40B4-BE49-F238E27FC236}">
                <a16:creationId xmlns:a16="http://schemas.microsoft.com/office/drawing/2014/main" id="{E1681D7D-8BBA-27BD-7C66-7927633FBC1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 y="1459449"/>
            <a:ext cx="3519307" cy="3238591"/>
          </a:xfrm>
          <a:prstGeom prst="roundRect">
            <a:avLst>
              <a:gd name="adj" fmla="val 4167"/>
            </a:avLst>
          </a:prstGeom>
          <a:solidFill>
            <a:srgbClr val="FFFFFF"/>
          </a:solidFill>
          <a:ln w="76200" cap="sq">
            <a:solidFill>
              <a:srgbClr val="F78546"/>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dibujo de una persona&#10;&#10;El contenido generado por IA puede ser incorrecto.">
            <a:extLst>
              <a:ext uri="{FF2B5EF4-FFF2-40B4-BE49-F238E27FC236}">
                <a16:creationId xmlns:a16="http://schemas.microsoft.com/office/drawing/2014/main" id="{1CB0570D-B09D-7745-8827-7E827A7723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25481" y="1489502"/>
            <a:ext cx="2428184" cy="3238591"/>
          </a:xfrm>
          <a:prstGeom prst="roundRect">
            <a:avLst>
              <a:gd name="adj" fmla="val 4167"/>
            </a:avLst>
          </a:prstGeom>
          <a:solidFill>
            <a:srgbClr val="FFFFFF"/>
          </a:solidFill>
          <a:ln w="76200" cap="sq">
            <a:solidFill>
              <a:schemeClr val="accent4"/>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a:extLst>
              <a:ext uri="{FF2B5EF4-FFF2-40B4-BE49-F238E27FC236}">
                <a16:creationId xmlns:a16="http://schemas.microsoft.com/office/drawing/2014/main" id="{E789B319-A5A0-F2C5-BB57-F3D3D2ADB38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6532373" y="5234324"/>
            <a:ext cx="5873220" cy="1632120"/>
          </a:xfrm>
          <a:prstGeom prst="roundRect">
            <a:avLst>
              <a:gd name="adj" fmla="val 50000"/>
            </a:avLst>
          </a:prstGeom>
          <a:ln w="4445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95B5F3C3-A162-6070-BC0B-D6D816C7DF50}"/>
              </a:ext>
            </a:extLst>
          </p:cNvPr>
          <p:cNvSpPr txBox="1"/>
          <p:nvPr/>
        </p:nvSpPr>
        <p:spPr>
          <a:xfrm>
            <a:off x="75574" y="4834395"/>
            <a:ext cx="6224419" cy="2067890"/>
          </a:xfrm>
          <a:prstGeom prst="rect">
            <a:avLst/>
          </a:prstGeom>
          <a:noFill/>
        </p:spPr>
        <p:txBody>
          <a:bodyPr wrap="square">
            <a:spAutoFit/>
          </a:bodyPr>
          <a:lstStyle/>
          <a:p>
            <a:pPr>
              <a:spcBef>
                <a:spcPts val="620"/>
              </a:spcBef>
            </a:pPr>
            <a:r>
              <a:rPr lang="en-US" sz="2067" b="1" dirty="0"/>
              <a:t>E</a:t>
            </a:r>
            <a:r>
              <a:rPr lang="en" sz="2067" b="1" dirty="0"/>
              <a:t> dusia oqo ni Kalou ena kauta vua na </a:t>
            </a:r>
            <a:r>
              <a:rPr lang="en-US" sz="2067" b="1" dirty="0"/>
              <a:t>I</a:t>
            </a:r>
            <a:r>
              <a:rPr lang="en" sz="2067" b="1" dirty="0"/>
              <a:t> valavala ca ka colata, ka sauma na kena </a:t>
            </a:r>
            <a:r>
              <a:rPr lang="en-US" sz="2067" b="1" dirty="0"/>
              <a:t>I</a:t>
            </a:r>
            <a:r>
              <a:rPr lang="en" sz="2067" b="1" dirty="0"/>
              <a:t> sau:na mate (Aisea 53:6; Roma 6:23). Sai koya sara ga oqo na ka e cakava ko Jisu ena kauveilatai. E colata na noda </a:t>
            </a:r>
            <a:r>
              <a:rPr lang="en-US" sz="2067" b="1" dirty="0"/>
              <a:t>I</a:t>
            </a:r>
            <a:r>
              <a:rPr lang="en" sz="2067" b="1" dirty="0"/>
              <a:t> valavala ca ka me mate ena mate e dodonu me da mate kina (1 Pita 2:24).</a:t>
            </a:r>
          </a:p>
        </p:txBody>
      </p:sp>
      <p:sp>
        <p:nvSpPr>
          <p:cNvPr id="8" name="CuadroTexto 7">
            <a:extLst>
              <a:ext uri="{FF2B5EF4-FFF2-40B4-BE49-F238E27FC236}">
                <a16:creationId xmlns:a16="http://schemas.microsoft.com/office/drawing/2014/main" id="{BA8F4CBE-1DCE-A949-698A-CBDEB1F7E73F}"/>
              </a:ext>
            </a:extLst>
          </p:cNvPr>
          <p:cNvSpPr txBox="1"/>
          <p:nvPr/>
        </p:nvSpPr>
        <p:spPr>
          <a:xfrm>
            <a:off x="6221307" y="2814276"/>
            <a:ext cx="6184285" cy="2396636"/>
          </a:xfrm>
          <a:prstGeom prst="rect">
            <a:avLst/>
          </a:prstGeom>
          <a:noFill/>
        </p:spPr>
        <p:txBody>
          <a:bodyPr wrap="square">
            <a:spAutoFit/>
          </a:bodyPr>
          <a:lstStyle/>
          <a:p>
            <a:pPr>
              <a:spcBef>
                <a:spcPts val="620"/>
              </a:spcBef>
            </a:pPr>
            <a:r>
              <a:rPr lang="en" sz="2067" b="1" dirty="0"/>
              <a:t>Sa lomasoli ko Mosese me kakua ni vakabulai kev -aka era sega ni vosoti na tamata (LY. 32:31-32).Ia, e duatani na mataqali veivosoti ka kerea tiko ko Mosese, e sega ni vakayagataki na vosa vaka a Iperiu koya e dau vakayagataki vakawaso -ma. E kerea vua na Kalou me colata” na nodra </a:t>
            </a:r>
            <a:r>
              <a:rPr lang="en-US" sz="2067" b="1" dirty="0"/>
              <a:t>I</a:t>
            </a:r>
            <a:r>
              <a:rPr lang="en" sz="2067" b="1" dirty="0"/>
              <a:t> valavala ca na tamata.</a:t>
            </a:r>
          </a:p>
        </p:txBody>
      </p:sp>
      <p:pic>
        <p:nvPicPr>
          <p:cNvPr id="4" name="Imagen 10">
            <a:extLst>
              <a:ext uri="{FF2B5EF4-FFF2-40B4-BE49-F238E27FC236}">
                <a16:creationId xmlns:a16="http://schemas.microsoft.com/office/drawing/2014/main" id="{50153A63-890D-189A-AC0A-A78BFD926BE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6376840" y="5136229"/>
            <a:ext cx="5873220" cy="1632120"/>
          </a:xfrm>
          <a:prstGeom prst="roundRect">
            <a:avLst>
              <a:gd name="adj" fmla="val 50000"/>
            </a:avLst>
          </a:prstGeom>
          <a:ln w="4445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1198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3"/>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 calcmode="lin" valueType="num">
                                      <p:cBhvr>
                                        <p:cTn id="34" dur="500" fill="hold"/>
                                        <p:tgtEl>
                                          <p:spTgt spid="9"/>
                                        </p:tgtEl>
                                        <p:attrNameLst>
                                          <p:attrName>style.rotation</p:attrName>
                                        </p:attrNameLst>
                                      </p:cBhvr>
                                      <p:tavLst>
                                        <p:tav tm="0">
                                          <p:val>
                                            <p:fltVal val="360"/>
                                          </p:val>
                                        </p:tav>
                                        <p:tav tm="100000">
                                          <p:val>
                                            <p:fltVal val="0"/>
                                          </p:val>
                                        </p:tav>
                                      </p:tavLst>
                                    </p:anim>
                                    <p:animEffect transition="in" filter="fade">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4)">
                                      <p:cBhvr>
                                        <p:cTn id="44" dur="750"/>
                                        <p:tgtEl>
                                          <p:spTgt spid="11"/>
                                        </p:tgtEl>
                                      </p:cBhvr>
                                    </p:animEffect>
                                  </p:childTnLst>
                                </p:cTn>
                              </p:par>
                            </p:childTnLst>
                          </p:cTn>
                        </p:par>
                        <p:par>
                          <p:cTn id="45" fill="hold">
                            <p:stCondLst>
                              <p:cond delay="75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4"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heel(4)">
                                      <p:cBhvr>
                                        <p:cTn id="53"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07D45DE-75F5-FA6C-C3AE-8DB1BBDB0C99}"/>
              </a:ext>
            </a:extLst>
          </p:cNvPr>
          <p:cNvSpPr txBox="1"/>
          <p:nvPr/>
        </p:nvSpPr>
        <p:spPr>
          <a:xfrm>
            <a:off x="3598266" y="992183"/>
            <a:ext cx="9001722" cy="5589222"/>
          </a:xfrm>
          <a:prstGeom prst="rect">
            <a:avLst/>
          </a:prstGeom>
          <a:noFill/>
        </p:spPr>
        <p:txBody>
          <a:bodyPr wrap="square">
            <a:spAutoFit/>
          </a:bodyPr>
          <a:lstStyle/>
          <a:p>
            <a:pPr>
              <a:spcBef>
                <a:spcPts val="620"/>
              </a:spcBef>
            </a:pPr>
            <a:r>
              <a:rPr lang="en" sz="2480" b="1" dirty="0">
                <a:latin typeface="Constantia" panose="02030602050306030303" pitchFamily="18" charset="0"/>
              </a:rPr>
              <a:t>“Ena gauna ni wawa oqo. Sa gauna me ra vakanananu ki na </a:t>
            </a:r>
            <a:r>
              <a:rPr lang="en-US" sz="2480" b="1" dirty="0">
                <a:latin typeface="Constantia" panose="02030602050306030303" pitchFamily="18" charset="0"/>
              </a:rPr>
              <a:t>I</a:t>
            </a:r>
            <a:r>
              <a:rPr lang="en" sz="2480" b="1" dirty="0">
                <a:latin typeface="Constantia" panose="02030602050306030303" pitchFamily="18" charset="0"/>
              </a:rPr>
              <a:t> vunau ni Kalou era a sa rogoca, ka vakarautaka na lomadra me ra ciqoma na veika tale eso me na vakatakila </a:t>
            </a:r>
            <a:r>
              <a:rPr lang="en-US" sz="2480" b="1" dirty="0" err="1">
                <a:latin typeface="Constantia" panose="02030602050306030303" pitchFamily="18" charset="0"/>
              </a:rPr>
              <a:t>vei</a:t>
            </a:r>
            <a:r>
              <a:rPr lang="en-US" sz="2480" b="1" dirty="0">
                <a:latin typeface="Constantia" panose="02030602050306030303" pitchFamily="18" charset="0"/>
              </a:rPr>
              <a:t> </a:t>
            </a:r>
            <a:r>
              <a:rPr lang="en-US" sz="2480" b="1" dirty="0" err="1">
                <a:latin typeface="Constantia" panose="02030602050306030303" pitchFamily="18" charset="0"/>
              </a:rPr>
              <a:t>ira</a:t>
            </a:r>
            <a:r>
              <a:rPr lang="en-US" sz="2480" b="1" dirty="0">
                <a:latin typeface="Constantia" panose="02030602050306030303" pitchFamily="18" charset="0"/>
              </a:rPr>
              <a:t>. Sa </a:t>
            </a:r>
            <a:r>
              <a:rPr lang="en-US" sz="2480" b="1" dirty="0" err="1">
                <a:latin typeface="Constantia" panose="02030602050306030303" pitchFamily="18" charset="0"/>
              </a:rPr>
              <a:t>sega</a:t>
            </a:r>
            <a:r>
              <a:rPr lang="en-US" sz="2480" b="1" dirty="0">
                <a:latin typeface="Constantia" panose="02030602050306030303" pitchFamily="18" charset="0"/>
              </a:rPr>
              <a:t> sara ga </a:t>
            </a:r>
            <a:r>
              <a:rPr lang="en-US" sz="2480" b="1" dirty="0" err="1">
                <a:latin typeface="Constantia" panose="02030602050306030303" pitchFamily="18" charset="0"/>
              </a:rPr>
              <a:t>ni</a:t>
            </a:r>
            <a:r>
              <a:rPr lang="en-US" sz="2480" b="1" dirty="0">
                <a:latin typeface="Constantia" panose="02030602050306030303" pitchFamily="18" charset="0"/>
              </a:rPr>
              <a:t> kune ki </a:t>
            </a:r>
            <a:r>
              <a:rPr lang="en-US" sz="2480" b="1" dirty="0" err="1">
                <a:latin typeface="Constantia" panose="02030602050306030303" pitchFamily="18" charset="0"/>
              </a:rPr>
              <a:t>vei</a:t>
            </a:r>
            <a:r>
              <a:rPr lang="en-US" sz="2480" b="1" dirty="0">
                <a:latin typeface="Constantia" panose="02030602050306030303" pitchFamily="18" charset="0"/>
              </a:rPr>
              <a:t> </a:t>
            </a:r>
            <a:r>
              <a:rPr lang="en-US" sz="2480" b="1" dirty="0" err="1">
                <a:latin typeface="Constantia" panose="02030602050306030303" pitchFamily="18" charset="0"/>
              </a:rPr>
              <a:t>ira</a:t>
            </a:r>
            <a:r>
              <a:rPr lang="en-US" sz="2480" b="1" dirty="0">
                <a:latin typeface="Constantia" panose="02030602050306030303" pitchFamily="18" charset="0"/>
              </a:rPr>
              <a:t> </a:t>
            </a:r>
            <a:r>
              <a:rPr lang="en-US" sz="2480" b="1" dirty="0" err="1">
                <a:latin typeface="Constantia" panose="02030602050306030303" pitchFamily="18" charset="0"/>
              </a:rPr>
              <a:t>na</a:t>
            </a:r>
            <a:r>
              <a:rPr lang="en-US" sz="2480" b="1" dirty="0">
                <a:latin typeface="Constantia" panose="02030602050306030303" pitchFamily="18" charset="0"/>
              </a:rPr>
              <a:t> </a:t>
            </a:r>
            <a:r>
              <a:rPr lang="en-US" sz="2480" b="1" dirty="0" err="1">
                <a:latin typeface="Constantia" panose="02030602050306030303" pitchFamily="18" charset="0"/>
              </a:rPr>
              <a:t>gauna</a:t>
            </a:r>
            <a:r>
              <a:rPr lang="en-US" sz="2480" b="1" dirty="0">
                <a:latin typeface="Constantia" panose="02030602050306030303" pitchFamily="18" charset="0"/>
              </a:rPr>
              <a:t> me </a:t>
            </a:r>
            <a:r>
              <a:rPr lang="en-US" sz="2480" b="1" dirty="0" err="1">
                <a:latin typeface="Constantia" panose="02030602050306030303" pitchFamily="18" charset="0"/>
              </a:rPr>
              <a:t>cakacaka</a:t>
            </a:r>
            <a:r>
              <a:rPr lang="en-US" sz="2480" b="1" dirty="0">
                <a:latin typeface="Constantia" panose="02030602050306030303" pitchFamily="18" charset="0"/>
              </a:rPr>
              <a:t> </a:t>
            </a:r>
            <a:r>
              <a:rPr lang="en-US" sz="2480" b="1" dirty="0" err="1">
                <a:latin typeface="Constantia" panose="02030602050306030303" pitchFamily="18" charset="0"/>
              </a:rPr>
              <a:t>vaka</a:t>
            </a:r>
            <a:r>
              <a:rPr lang="en-US" sz="2480" b="1" dirty="0">
                <a:latin typeface="Constantia" panose="02030602050306030303" pitchFamily="18" charset="0"/>
              </a:rPr>
              <a:t> </a:t>
            </a:r>
            <a:r>
              <a:rPr lang="en-US" sz="2480" b="1" dirty="0" err="1">
                <a:latin typeface="Constantia" panose="02030602050306030303" pitchFamily="18" charset="0"/>
              </a:rPr>
              <a:t>oqo</a:t>
            </a:r>
            <a:r>
              <a:rPr lang="en-US" sz="2480" b="1" dirty="0">
                <a:latin typeface="Constantia" panose="02030602050306030303" pitchFamily="18" charset="0"/>
              </a:rPr>
              <a:t>; ka </a:t>
            </a:r>
            <a:r>
              <a:rPr lang="en-US" sz="2480" b="1" dirty="0" err="1">
                <a:latin typeface="Constantia" panose="02030602050306030303" pitchFamily="18" charset="0"/>
              </a:rPr>
              <a:t>kevaka</a:t>
            </a:r>
            <a:r>
              <a:rPr lang="en-US" sz="2480" b="1" dirty="0">
                <a:latin typeface="Constantia" panose="02030602050306030303" pitchFamily="18" charset="0"/>
              </a:rPr>
              <a:t> me </a:t>
            </a:r>
            <a:r>
              <a:rPr lang="en-US" sz="2480" b="1" dirty="0" err="1">
                <a:latin typeface="Constantia" panose="02030602050306030303" pitchFamily="18" charset="0"/>
              </a:rPr>
              <a:t>ra</a:t>
            </a:r>
            <a:r>
              <a:rPr lang="en-US" sz="2480" b="1" dirty="0">
                <a:latin typeface="Constantia" panose="02030602050306030303" pitchFamily="18" charset="0"/>
              </a:rPr>
              <a:t> </a:t>
            </a:r>
            <a:r>
              <a:rPr lang="en-US" sz="2480" b="1" dirty="0" err="1">
                <a:latin typeface="Constantia" panose="02030602050306030303" pitchFamily="18" charset="0"/>
              </a:rPr>
              <a:t>qara</a:t>
            </a:r>
            <a:r>
              <a:rPr lang="en-US" sz="2480" b="1" dirty="0">
                <a:latin typeface="Constantia" panose="02030602050306030303" pitchFamily="18" charset="0"/>
              </a:rPr>
              <a:t> me matata </a:t>
            </a:r>
            <a:r>
              <a:rPr lang="en-US" sz="2480" b="1" dirty="0" err="1">
                <a:latin typeface="Constantia" panose="02030602050306030303" pitchFamily="18" charset="0"/>
              </a:rPr>
              <a:t>vakavinaka</a:t>
            </a:r>
            <a:r>
              <a:rPr lang="en-US" sz="2480" b="1" dirty="0">
                <a:latin typeface="Constantia" panose="02030602050306030303" pitchFamily="18" charset="0"/>
              </a:rPr>
              <a:t> </a:t>
            </a:r>
            <a:r>
              <a:rPr lang="en-US" sz="2480" b="1" dirty="0" err="1">
                <a:latin typeface="Constantia" panose="02030602050306030303" pitchFamily="18" charset="0"/>
              </a:rPr>
              <a:t>na</a:t>
            </a:r>
            <a:r>
              <a:rPr lang="en-US" sz="2480" b="1" dirty="0">
                <a:latin typeface="Constantia" panose="02030602050306030303" pitchFamily="18" charset="0"/>
              </a:rPr>
              <a:t> </a:t>
            </a:r>
            <a:r>
              <a:rPr lang="en-US" sz="2480" b="1" dirty="0" err="1">
                <a:latin typeface="Constantia" panose="02030602050306030303" pitchFamily="18" charset="0"/>
              </a:rPr>
              <a:t>nodra</a:t>
            </a:r>
            <a:r>
              <a:rPr lang="en-US" sz="2480" b="1" dirty="0">
                <a:latin typeface="Constantia" panose="02030602050306030303" pitchFamily="18" charset="0"/>
              </a:rPr>
              <a:t> </a:t>
            </a:r>
            <a:r>
              <a:rPr lang="en-US" sz="2480" b="1" dirty="0" err="1">
                <a:latin typeface="Constantia" panose="02030602050306030303" pitchFamily="18" charset="0"/>
              </a:rPr>
              <a:t>kila</a:t>
            </a:r>
            <a:r>
              <a:rPr lang="en-US" sz="2480" b="1" dirty="0">
                <a:latin typeface="Constantia" panose="02030602050306030303" pitchFamily="18" charset="0"/>
              </a:rPr>
              <a:t> </a:t>
            </a:r>
            <a:r>
              <a:rPr lang="en-US" sz="2480" b="1" dirty="0" err="1">
                <a:latin typeface="Constantia" panose="02030602050306030303" pitchFamily="18" charset="0"/>
              </a:rPr>
              <a:t>na</a:t>
            </a:r>
            <a:r>
              <a:rPr lang="en-US" sz="2480" b="1" dirty="0">
                <a:latin typeface="Constantia" panose="02030602050306030303" pitchFamily="18" charset="0"/>
              </a:rPr>
              <a:t> </a:t>
            </a:r>
            <a:r>
              <a:rPr lang="en-US" sz="2480" b="1" dirty="0" err="1">
                <a:latin typeface="Constantia" panose="02030602050306030303" pitchFamily="18" charset="0"/>
              </a:rPr>
              <a:t>gagadre</a:t>
            </a:r>
            <a:r>
              <a:rPr lang="en-US" sz="2480" b="1" dirty="0">
                <a:latin typeface="Constantia" panose="02030602050306030303" pitchFamily="18" charset="0"/>
              </a:rPr>
              <a:t> </a:t>
            </a:r>
            <a:r>
              <a:rPr lang="en-US" sz="2480" b="1" dirty="0" err="1">
                <a:latin typeface="Constantia" panose="02030602050306030303" pitchFamily="18" charset="0"/>
              </a:rPr>
              <a:t>ni</a:t>
            </a:r>
            <a:r>
              <a:rPr lang="en-US" sz="2480" b="1" dirty="0">
                <a:latin typeface="Constantia" panose="02030602050306030303" pitchFamily="18" charset="0"/>
              </a:rPr>
              <a:t> Kalou, ka </a:t>
            </a:r>
            <a:r>
              <a:rPr lang="en-US" sz="2480" b="1" dirty="0" err="1">
                <a:latin typeface="Constantia" panose="02030602050306030303" pitchFamily="18" charset="0"/>
              </a:rPr>
              <a:t>vakamalumalumutaki</a:t>
            </a:r>
            <a:r>
              <a:rPr lang="en-US" sz="2480" b="1" dirty="0">
                <a:latin typeface="Constantia" panose="02030602050306030303" pitchFamily="18" charset="0"/>
              </a:rPr>
              <a:t> </a:t>
            </a:r>
            <a:r>
              <a:rPr lang="en-US" sz="2480" b="1" dirty="0" err="1">
                <a:latin typeface="Constantia" panose="02030602050306030303" pitchFamily="18" charset="0"/>
              </a:rPr>
              <a:t>ira</a:t>
            </a:r>
            <a:r>
              <a:rPr lang="en-US" sz="2480" b="1" dirty="0">
                <a:latin typeface="Constantia" panose="02030602050306030303" pitchFamily="18" charset="0"/>
              </a:rPr>
              <a:t> e Matana, era a </a:t>
            </a:r>
            <a:r>
              <a:rPr lang="en-US" sz="2480" b="1" dirty="0" err="1">
                <a:latin typeface="Constantia" panose="02030602050306030303" pitchFamily="18" charset="0"/>
              </a:rPr>
              <a:t>taqomaki</a:t>
            </a:r>
            <a:r>
              <a:rPr lang="en-US" sz="2480" b="1" dirty="0">
                <a:latin typeface="Constantia" panose="02030602050306030303" pitchFamily="18" charset="0"/>
              </a:rPr>
              <a:t> </a:t>
            </a:r>
            <a:r>
              <a:rPr lang="en-US" sz="2480" b="1" dirty="0" err="1">
                <a:latin typeface="Constantia" panose="02030602050306030303" pitchFamily="18" charset="0"/>
              </a:rPr>
              <a:t>beka</a:t>
            </a:r>
            <a:r>
              <a:rPr lang="en-US" sz="2480" b="1" dirty="0">
                <a:latin typeface="Constantia" panose="02030602050306030303" pitchFamily="18" charset="0"/>
              </a:rPr>
              <a:t> </a:t>
            </a:r>
            <a:r>
              <a:rPr lang="en-US" sz="2480" b="1" dirty="0" err="1">
                <a:latin typeface="Constantia" panose="02030602050306030303" pitchFamily="18" charset="0"/>
              </a:rPr>
              <a:t>mai</a:t>
            </a:r>
            <a:r>
              <a:rPr lang="en-US" sz="2480" b="1" dirty="0">
                <a:latin typeface="Constantia" panose="02030602050306030303" pitchFamily="18" charset="0"/>
              </a:rPr>
              <a:t> </a:t>
            </a:r>
            <a:r>
              <a:rPr lang="en-US" sz="2480" b="1" dirty="0" err="1">
                <a:latin typeface="Constantia" panose="02030602050306030303" pitchFamily="18" charset="0"/>
              </a:rPr>
              <a:t>na</a:t>
            </a:r>
            <a:r>
              <a:rPr lang="en-US" sz="2480" b="1" dirty="0">
                <a:latin typeface="Constantia" panose="02030602050306030303" pitchFamily="18" charset="0"/>
              </a:rPr>
              <a:t> </a:t>
            </a:r>
            <a:r>
              <a:rPr lang="en-US" sz="2480" b="1" dirty="0" err="1">
                <a:latin typeface="Constantia" panose="02030602050306030303" pitchFamily="18" charset="0"/>
              </a:rPr>
              <a:t>veitemaki</a:t>
            </a:r>
            <a:r>
              <a:rPr lang="en-US" sz="2480" b="1" dirty="0">
                <a:latin typeface="Constantia" panose="02030602050306030303" pitchFamily="18" charset="0"/>
              </a:rPr>
              <a:t>. </a:t>
            </a:r>
            <a:r>
              <a:rPr lang="en-US" sz="2480" b="1" dirty="0" err="1">
                <a:latin typeface="Constantia" panose="02030602050306030303" pitchFamily="18" charset="0"/>
              </a:rPr>
              <a:t>Ia</a:t>
            </a:r>
            <a:r>
              <a:rPr lang="en-US" sz="2480" b="1" dirty="0">
                <a:latin typeface="Constantia" panose="02030602050306030303" pitchFamily="18" charset="0"/>
              </a:rPr>
              <a:t> era </a:t>
            </a:r>
            <a:r>
              <a:rPr lang="en-US" sz="2480" b="1" dirty="0" err="1">
                <a:latin typeface="Constantia" panose="02030602050306030303" pitchFamily="18" charset="0"/>
              </a:rPr>
              <a:t>sega</a:t>
            </a:r>
            <a:r>
              <a:rPr lang="en-US" sz="2480" b="1" dirty="0">
                <a:latin typeface="Constantia" panose="02030602050306030303" pitchFamily="18" charset="0"/>
              </a:rPr>
              <a:t> </a:t>
            </a:r>
            <a:r>
              <a:rPr lang="en-US" sz="2480" b="1" dirty="0" err="1">
                <a:latin typeface="Constantia" panose="02030602050306030303" pitchFamily="18" charset="0"/>
              </a:rPr>
              <a:t>ni</a:t>
            </a:r>
            <a:r>
              <a:rPr lang="en-US" sz="2480" b="1" dirty="0">
                <a:latin typeface="Constantia" panose="02030602050306030303" pitchFamily="18" charset="0"/>
              </a:rPr>
              <a:t> </a:t>
            </a:r>
            <a:r>
              <a:rPr lang="en-US" sz="2480" b="1" dirty="0" err="1">
                <a:latin typeface="Constantia" panose="02030602050306030303" pitchFamily="18" charset="0"/>
              </a:rPr>
              <a:t>kitaka</a:t>
            </a:r>
            <a:r>
              <a:rPr lang="en-US" sz="2480" b="1" dirty="0">
                <a:latin typeface="Constantia" panose="02030602050306030303" pitchFamily="18" charset="0"/>
              </a:rPr>
              <a:t> </a:t>
            </a:r>
            <a:r>
              <a:rPr lang="en-US" sz="2480" b="1" dirty="0" err="1">
                <a:latin typeface="Constantia" panose="02030602050306030303" pitchFamily="18" charset="0"/>
              </a:rPr>
              <a:t>oqo</a:t>
            </a:r>
            <a:r>
              <a:rPr lang="en-US" sz="2480" b="1" dirty="0">
                <a:latin typeface="Constantia" panose="02030602050306030303" pitchFamily="18" charset="0"/>
              </a:rPr>
              <a:t>, ka </a:t>
            </a:r>
            <a:r>
              <a:rPr lang="en-US" sz="2480" b="1" dirty="0" err="1">
                <a:latin typeface="Constantia" panose="02030602050306030303" pitchFamily="18" charset="0"/>
              </a:rPr>
              <a:t>yaco</a:t>
            </a:r>
            <a:r>
              <a:rPr lang="en-US" sz="2480" b="1" dirty="0">
                <a:latin typeface="Constantia" panose="02030602050306030303" pitchFamily="18" charset="0"/>
              </a:rPr>
              <a:t> me </a:t>
            </a:r>
            <a:r>
              <a:rPr lang="en-US" sz="2480" b="1" dirty="0" err="1">
                <a:latin typeface="Constantia" panose="02030602050306030303" pitchFamily="18" charset="0"/>
              </a:rPr>
              <a:t>ra</a:t>
            </a:r>
            <a:r>
              <a:rPr lang="en-US" sz="2480" b="1" dirty="0">
                <a:latin typeface="Constantia" panose="02030602050306030303" pitchFamily="18" charset="0"/>
              </a:rPr>
              <a:t> </a:t>
            </a:r>
            <a:r>
              <a:rPr lang="en-US" sz="2480" b="1" dirty="0" err="1">
                <a:latin typeface="Constantia" panose="02030602050306030303" pitchFamily="18" charset="0"/>
              </a:rPr>
              <a:t>cakacaka</a:t>
            </a:r>
            <a:r>
              <a:rPr lang="en-US" sz="2480" b="1" dirty="0">
                <a:latin typeface="Constantia" panose="02030602050306030303" pitchFamily="18" charset="0"/>
              </a:rPr>
              <a:t> </a:t>
            </a:r>
            <a:r>
              <a:rPr lang="en-US" sz="2480" b="1" dirty="0" err="1">
                <a:latin typeface="Constantia" panose="02030602050306030303" pitchFamily="18" charset="0"/>
              </a:rPr>
              <a:t>vakalialia</a:t>
            </a:r>
            <a:r>
              <a:rPr lang="en-US" sz="2480" b="1" dirty="0">
                <a:latin typeface="Constantia" panose="02030602050306030303" pitchFamily="18" charset="0"/>
              </a:rPr>
              <a:t>, </a:t>
            </a:r>
            <a:r>
              <a:rPr lang="en-US" sz="2480" b="1" dirty="0" err="1">
                <a:latin typeface="Constantia" panose="02030602050306030303" pitchFamily="18" charset="0"/>
              </a:rPr>
              <a:t>sega</a:t>
            </a:r>
            <a:r>
              <a:rPr lang="en-US" sz="2480" b="1" dirty="0">
                <a:latin typeface="Constantia" panose="02030602050306030303" pitchFamily="18" charset="0"/>
              </a:rPr>
              <a:t> </a:t>
            </a:r>
            <a:r>
              <a:rPr lang="en-US" sz="2480" b="1" dirty="0" err="1">
                <a:latin typeface="Constantia" panose="02030602050306030303" pitchFamily="18" charset="0"/>
              </a:rPr>
              <a:t>ni</a:t>
            </a:r>
            <a:r>
              <a:rPr lang="en-US" sz="2480" b="1" dirty="0">
                <a:latin typeface="Constantia" panose="02030602050306030303" pitchFamily="18" charset="0"/>
              </a:rPr>
              <a:t> </a:t>
            </a:r>
            <a:r>
              <a:rPr lang="en-US" sz="2480" b="1" dirty="0" err="1">
                <a:latin typeface="Constantia" panose="02030602050306030303" pitchFamily="18" charset="0"/>
              </a:rPr>
              <a:t>kauwai</a:t>
            </a:r>
            <a:r>
              <a:rPr lang="en-US" sz="2480" b="1" dirty="0">
                <a:latin typeface="Constantia" panose="02030602050306030303" pitchFamily="18" charset="0"/>
              </a:rPr>
              <a:t>, ka </a:t>
            </a:r>
            <a:r>
              <a:rPr lang="en-US" sz="2480" b="1" dirty="0" err="1">
                <a:latin typeface="Constantia" panose="02030602050306030303" pitchFamily="18" charset="0"/>
              </a:rPr>
              <a:t>dau</a:t>
            </a:r>
            <a:r>
              <a:rPr lang="en-US" sz="2480" b="1" dirty="0">
                <a:latin typeface="Constantia" panose="02030602050306030303" pitchFamily="18" charset="0"/>
              </a:rPr>
              <a:t> </a:t>
            </a:r>
            <a:r>
              <a:rPr lang="en-US" sz="2480" b="1" dirty="0" err="1">
                <a:latin typeface="Constantia" panose="02030602050306030303" pitchFamily="18" charset="0"/>
              </a:rPr>
              <a:t>basulawa</a:t>
            </a:r>
            <a:r>
              <a:rPr lang="en-US" sz="2480" b="1" dirty="0">
                <a:latin typeface="Constantia" panose="02030602050306030303" pitchFamily="18" charset="0"/>
              </a:rPr>
              <a:t>. […]</a:t>
            </a:r>
          </a:p>
          <a:p>
            <a:pPr>
              <a:spcBef>
                <a:spcPts val="620"/>
              </a:spcBef>
            </a:pPr>
            <a:r>
              <a:rPr lang="en-US" sz="2480" b="1" dirty="0">
                <a:latin typeface="Constantia" panose="02030602050306030303" pitchFamily="18" charset="0"/>
              </a:rPr>
              <a:t>Ni </a:t>
            </a:r>
            <a:r>
              <a:rPr lang="en-US" sz="2480" b="1" dirty="0" err="1">
                <a:latin typeface="Constantia" panose="02030602050306030303" pitchFamily="18" charset="0"/>
              </a:rPr>
              <a:t>ra</a:t>
            </a:r>
            <a:r>
              <a:rPr lang="en-US" sz="2480" b="1" dirty="0">
                <a:latin typeface="Constantia" panose="02030602050306030303" pitchFamily="18" charset="0"/>
              </a:rPr>
              <a:t> </a:t>
            </a:r>
            <a:r>
              <a:rPr lang="en-US" sz="2480" b="1" dirty="0" err="1">
                <a:latin typeface="Constantia" panose="02030602050306030303" pitchFamily="18" charset="0"/>
              </a:rPr>
              <a:t>sa</a:t>
            </a:r>
            <a:r>
              <a:rPr lang="en-US" sz="2480" b="1" dirty="0">
                <a:latin typeface="Constantia" panose="02030602050306030303" pitchFamily="18" charset="0"/>
              </a:rPr>
              <a:t> </a:t>
            </a:r>
            <a:r>
              <a:rPr lang="en-US" sz="2480" b="1" dirty="0" err="1">
                <a:latin typeface="Constantia" panose="02030602050306030303" pitchFamily="18" charset="0"/>
              </a:rPr>
              <a:t>vakila</a:t>
            </a:r>
            <a:r>
              <a:rPr lang="en-US" sz="2480" b="1" dirty="0">
                <a:latin typeface="Constantia" panose="02030602050306030303" pitchFamily="18" charset="0"/>
              </a:rPr>
              <a:t> na </a:t>
            </a:r>
            <a:r>
              <a:rPr lang="en-US" sz="2480" b="1" dirty="0" err="1">
                <a:latin typeface="Constantia" panose="02030602050306030303" pitchFamily="18" charset="0"/>
              </a:rPr>
              <a:t>nodra</a:t>
            </a:r>
            <a:r>
              <a:rPr lang="en-US" sz="2480" b="1" dirty="0">
                <a:latin typeface="Constantia" panose="02030602050306030303" pitchFamily="18" charset="0"/>
              </a:rPr>
              <a:t> </a:t>
            </a:r>
            <a:r>
              <a:rPr lang="en-US" sz="2480" b="1" dirty="0" err="1">
                <a:latin typeface="Constantia" panose="02030602050306030303" pitchFamily="18" charset="0"/>
              </a:rPr>
              <a:t>tawayaga</a:t>
            </a:r>
            <a:r>
              <a:rPr lang="en-US" sz="2480" b="1" dirty="0">
                <a:latin typeface="Constantia" panose="02030602050306030303" pitchFamily="18" charset="0"/>
              </a:rPr>
              <a:t> </a:t>
            </a:r>
            <a:r>
              <a:rPr lang="en-US" sz="2480" b="1" dirty="0" err="1">
                <a:latin typeface="Constantia" panose="02030602050306030303" pitchFamily="18" charset="0"/>
              </a:rPr>
              <a:t>ni</a:t>
            </a:r>
            <a:r>
              <a:rPr lang="en-US" sz="2480" b="1" dirty="0">
                <a:latin typeface="Constantia" panose="02030602050306030303" pitchFamily="18" charset="0"/>
              </a:rPr>
              <a:t> </a:t>
            </a:r>
            <a:r>
              <a:rPr lang="en-US" sz="2480" b="1" dirty="0" err="1">
                <a:latin typeface="Constantia" panose="02030602050306030303" pitchFamily="18" charset="0"/>
              </a:rPr>
              <a:t>yali</a:t>
            </a:r>
            <a:r>
              <a:rPr lang="en-US" sz="2480" b="1" dirty="0">
                <a:latin typeface="Constantia" panose="02030602050306030303" pitchFamily="18" charset="0"/>
              </a:rPr>
              <a:t> na </a:t>
            </a:r>
            <a:r>
              <a:rPr lang="en-US" sz="2480" b="1" dirty="0" err="1">
                <a:latin typeface="Constantia" panose="02030602050306030303" pitchFamily="18" charset="0"/>
              </a:rPr>
              <a:t>nodra</a:t>
            </a:r>
            <a:r>
              <a:rPr lang="en-US" sz="2480" b="1" dirty="0">
                <a:latin typeface="Constantia" panose="02030602050306030303" pitchFamily="18" charset="0"/>
              </a:rPr>
              <a:t> </a:t>
            </a:r>
            <a:r>
              <a:rPr lang="en-US" sz="2480" b="1" dirty="0" err="1">
                <a:latin typeface="Constantia" panose="02030602050306030303" pitchFamily="18" charset="0"/>
              </a:rPr>
              <a:t>iliuliu</a:t>
            </a:r>
            <a:r>
              <a:rPr lang="en-US" sz="2480" b="1" dirty="0">
                <a:latin typeface="Constantia" panose="02030602050306030303" pitchFamily="18" charset="0"/>
              </a:rPr>
              <a:t>, era </a:t>
            </a:r>
            <a:r>
              <a:rPr lang="en-US" sz="2480" b="1" dirty="0" err="1">
                <a:latin typeface="Constantia" panose="02030602050306030303" pitchFamily="18" charset="0"/>
              </a:rPr>
              <a:t>lesu</a:t>
            </a:r>
            <a:r>
              <a:rPr lang="en-US" sz="2480" b="1" dirty="0">
                <a:latin typeface="Constantia" panose="02030602050306030303" pitchFamily="18" charset="0"/>
              </a:rPr>
              <a:t> tale ki na </a:t>
            </a:r>
            <a:r>
              <a:rPr lang="en-US" sz="2480" b="1" dirty="0" err="1">
                <a:latin typeface="Constantia" panose="02030602050306030303" pitchFamily="18" charset="0"/>
              </a:rPr>
              <a:t>nodra</a:t>
            </a:r>
            <a:r>
              <a:rPr lang="en-US" sz="2480" b="1" dirty="0">
                <a:latin typeface="Constantia" panose="02030602050306030303" pitchFamily="18" charset="0"/>
              </a:rPr>
              <a:t> I </a:t>
            </a:r>
            <a:r>
              <a:rPr lang="en-US" sz="2480" b="1" dirty="0" err="1">
                <a:latin typeface="Constantia" panose="02030602050306030303" pitchFamily="18" charset="0"/>
              </a:rPr>
              <a:t>tovo</a:t>
            </a:r>
            <a:r>
              <a:rPr lang="en-US" sz="2480" b="1" dirty="0">
                <a:latin typeface="Constantia" panose="02030602050306030303" pitchFamily="18" charset="0"/>
              </a:rPr>
              <a:t> </a:t>
            </a:r>
            <a:r>
              <a:rPr lang="en-US" sz="2480" b="1" dirty="0" err="1">
                <a:latin typeface="Constantia" panose="02030602050306030303" pitchFamily="18" charset="0"/>
              </a:rPr>
              <a:t>ni</a:t>
            </a:r>
            <a:r>
              <a:rPr lang="en-US" sz="2480" b="1" dirty="0">
                <a:latin typeface="Constantia" panose="02030602050306030303" pitchFamily="18" charset="0"/>
              </a:rPr>
              <a:t> </a:t>
            </a:r>
            <a:r>
              <a:rPr lang="en-US" sz="2480" b="1" dirty="0" err="1">
                <a:latin typeface="Constantia" panose="02030602050306030303" pitchFamily="18" charset="0"/>
              </a:rPr>
              <a:t>vakabauta</a:t>
            </a:r>
            <a:r>
              <a:rPr lang="en-US" sz="2480" b="1" dirty="0">
                <a:latin typeface="Constantia" panose="02030602050306030303" pitchFamily="18" charset="0"/>
              </a:rPr>
              <a:t> </a:t>
            </a:r>
            <a:r>
              <a:rPr lang="en-US" sz="2480" b="1" dirty="0" err="1">
                <a:latin typeface="Constantia" panose="02030602050306030303" pitchFamily="18" charset="0"/>
              </a:rPr>
              <a:t>makawa</a:t>
            </a:r>
            <a:r>
              <a:rPr lang="en-US" sz="2480" b="1" dirty="0">
                <a:latin typeface="Constantia" panose="02030602050306030303" pitchFamily="18" charset="0"/>
              </a:rPr>
              <a:t>. […] Era </a:t>
            </a:r>
            <a:r>
              <a:rPr lang="en-US" sz="2480" b="1" dirty="0" err="1">
                <a:latin typeface="Constantia" panose="02030602050306030303" pitchFamily="18" charset="0"/>
              </a:rPr>
              <a:t>sa</a:t>
            </a:r>
            <a:r>
              <a:rPr lang="en-US" sz="2480" b="1" dirty="0">
                <a:latin typeface="Constantia" panose="02030602050306030303" pitchFamily="18" charset="0"/>
              </a:rPr>
              <a:t> </a:t>
            </a:r>
            <a:r>
              <a:rPr lang="en-US" sz="2480" b="1" dirty="0" err="1">
                <a:latin typeface="Constantia" panose="02030602050306030303" pitchFamily="18" charset="0"/>
              </a:rPr>
              <a:t>gadreva</a:t>
            </a:r>
            <a:r>
              <a:rPr lang="en-US" sz="2480" b="1" dirty="0">
                <a:latin typeface="Constantia" panose="02030602050306030303" pitchFamily="18" charset="0"/>
              </a:rPr>
              <a:t> na </a:t>
            </a:r>
            <a:r>
              <a:rPr lang="en-US" sz="2480" b="1" dirty="0" err="1">
                <a:latin typeface="Constantia" panose="02030602050306030303" pitchFamily="18" charset="0"/>
              </a:rPr>
              <a:t>tamata</a:t>
            </a:r>
            <a:r>
              <a:rPr lang="en-US" sz="2480" b="1" dirty="0">
                <a:latin typeface="Constantia" panose="02030602050306030303" pitchFamily="18" charset="0"/>
              </a:rPr>
              <a:t> me dua na </a:t>
            </a:r>
            <a:r>
              <a:rPr lang="en-US" sz="2480" b="1" dirty="0" err="1">
                <a:latin typeface="Constantia" panose="02030602050306030303" pitchFamily="18" charset="0"/>
              </a:rPr>
              <a:t>matakau</a:t>
            </a:r>
            <a:r>
              <a:rPr lang="en-US" sz="2480" b="1" dirty="0">
                <a:latin typeface="Constantia" panose="02030602050306030303" pitchFamily="18" charset="0"/>
              </a:rPr>
              <a:t> me </a:t>
            </a:r>
            <a:r>
              <a:rPr lang="en-US" sz="2480" b="1" dirty="0" err="1">
                <a:latin typeface="Constantia" panose="02030602050306030303" pitchFamily="18" charset="0"/>
              </a:rPr>
              <a:t>matataka</a:t>
            </a:r>
            <a:r>
              <a:rPr lang="en-US" sz="2480" b="1" dirty="0">
                <a:latin typeface="Constantia" panose="02030602050306030303" pitchFamily="18" charset="0"/>
              </a:rPr>
              <a:t> na Kalou, ka me </a:t>
            </a:r>
            <a:r>
              <a:rPr lang="en-US" sz="2480" b="1" dirty="0" err="1">
                <a:latin typeface="Constantia" panose="02030602050306030303" pitchFamily="18" charset="0"/>
              </a:rPr>
              <a:t>lako</a:t>
            </a:r>
            <a:r>
              <a:rPr lang="en-US" sz="2480" b="1" dirty="0">
                <a:latin typeface="Constantia" panose="02030602050306030303" pitchFamily="18" charset="0"/>
              </a:rPr>
              <a:t> e </a:t>
            </a:r>
            <a:r>
              <a:rPr lang="en-US" sz="2480" b="1" dirty="0" err="1">
                <a:latin typeface="Constantia" panose="02030602050306030303" pitchFamily="18" charset="0"/>
              </a:rPr>
              <a:t>matadra</a:t>
            </a:r>
            <a:r>
              <a:rPr lang="en-US" sz="2480" b="1" dirty="0">
                <a:latin typeface="Constantia" panose="02030602050306030303" pitchFamily="18" charset="0"/>
              </a:rPr>
              <a:t> me </a:t>
            </a:r>
            <a:r>
              <a:rPr lang="en-US" sz="2480" b="1" dirty="0" err="1">
                <a:latin typeface="Constantia" panose="02030602050306030303" pitchFamily="18" charset="0"/>
              </a:rPr>
              <a:t>isosomi</a:t>
            </a:r>
            <a:r>
              <a:rPr lang="en-US" sz="2480" b="1" dirty="0">
                <a:latin typeface="Constantia" panose="02030602050306030303" pitchFamily="18" charset="0"/>
              </a:rPr>
              <a:t> kei Mosese.”</a:t>
            </a:r>
          </a:p>
          <a:p>
            <a:pPr>
              <a:spcBef>
                <a:spcPts val="620"/>
              </a:spcBef>
            </a:pPr>
            <a:endParaRPr lang="en" sz="2480" b="1" dirty="0">
              <a:latin typeface="Constantia" panose="02030602050306030303" pitchFamily="18" charset="0"/>
            </a:endParaRPr>
          </a:p>
        </p:txBody>
      </p:sp>
      <p:sp>
        <p:nvSpPr>
          <p:cNvPr id="4" name="CuadroTexto 3">
            <a:extLst>
              <a:ext uri="{FF2B5EF4-FFF2-40B4-BE49-F238E27FC236}">
                <a16:creationId xmlns:a16="http://schemas.microsoft.com/office/drawing/2014/main" id="{FB24DA4A-A226-0CDC-5023-D3BC1F8B8818}"/>
              </a:ext>
            </a:extLst>
          </p:cNvPr>
          <p:cNvSpPr txBox="1"/>
          <p:nvPr/>
        </p:nvSpPr>
        <p:spPr>
          <a:xfrm>
            <a:off x="1887876" y="310780"/>
            <a:ext cx="3940960" cy="358498"/>
          </a:xfrm>
          <a:prstGeom prst="rect">
            <a:avLst/>
          </a:prstGeom>
          <a:noFill/>
        </p:spPr>
        <p:txBody>
          <a:bodyPr wrap="none" rtlCol="0">
            <a:spAutoFit/>
          </a:bodyPr>
          <a:lstStyle/>
          <a:p>
            <a:pPr algn="r"/>
            <a:r>
              <a:rPr lang="en" sz="1654" b="1" dirty="0"/>
              <a:t>EGW (Patriarchs and Prophets, p. 315)</a:t>
            </a:r>
          </a:p>
        </p:txBody>
      </p:sp>
    </p:spTree>
    <p:extLst>
      <p:ext uri="{BB962C8B-B14F-4D97-AF65-F5344CB8AC3E}">
        <p14:creationId xmlns:p14="http://schemas.microsoft.com/office/powerpoint/2010/main" val="23495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67BDBA-5F43-118F-EFC4-72A14B23265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747"/>
            <a:ext cx="12599988" cy="7087493"/>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5032">
              <a:defRPr/>
            </a:pPr>
            <a:endParaRPr lang="en-US" sz="1860">
              <a:solidFill>
                <a:prstClr val="white"/>
              </a:solidFill>
              <a:latin typeface="Aptos" panose="02110004020202020204"/>
            </a:endParaRPr>
          </a:p>
        </p:txBody>
      </p:sp>
      <p:pic>
        <p:nvPicPr>
          <p:cNvPr id="3" name="Imagen 2" descr="Un grupo de personas en una montaña&#10;&#10;El contenido generado por IA puede ser incorrecto.">
            <a:extLst>
              <a:ext uri="{FF2B5EF4-FFF2-40B4-BE49-F238E27FC236}">
                <a16:creationId xmlns:a16="http://schemas.microsoft.com/office/drawing/2014/main" id="{5934DB9E-DB53-B0CF-5919-8C4DF367290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4428" b="19718"/>
          <a:stretch>
            <a:fillRect/>
          </a:stretch>
        </p:blipFill>
        <p:spPr>
          <a:xfrm>
            <a:off x="4321956" y="3903250"/>
            <a:ext cx="8278034" cy="3069496"/>
          </a:xfrm>
          <a:custGeom>
            <a:avLst/>
            <a:gdLst/>
            <a:ahLst/>
            <a:cxnLst/>
            <a:rect l="l" t="t" r="r" b="b"/>
            <a:pathLst>
              <a:path w="8009991" h="2970106">
                <a:moveTo>
                  <a:pt x="1376648" y="0"/>
                </a:moveTo>
                <a:lnTo>
                  <a:pt x="8009991" y="0"/>
                </a:lnTo>
                <a:lnTo>
                  <a:pt x="8009991" y="2970106"/>
                </a:lnTo>
                <a:lnTo>
                  <a:pt x="0" y="2970106"/>
                </a:lnTo>
                <a:close/>
              </a:path>
            </a:pathLst>
          </a:custGeom>
          <a:effectLst>
            <a:innerShdw blurRad="114300">
              <a:prstClr val="black"/>
            </a:innerShdw>
          </a:effectLst>
        </p:spPr>
      </p:pic>
      <p:pic>
        <p:nvPicPr>
          <p:cNvPr id="4" name="Imagen 3" descr="Un dibujo de una persona&#10;&#10;El contenido generado por IA puede ser incorrecto.">
            <a:extLst>
              <a:ext uri="{FF2B5EF4-FFF2-40B4-BE49-F238E27FC236}">
                <a16:creationId xmlns:a16="http://schemas.microsoft.com/office/drawing/2014/main" id="{5C78D07E-82A8-E443-02FA-32DA6DC04CFD}"/>
              </a:ext>
            </a:extLst>
          </p:cNvPr>
          <p:cNvPicPr>
            <a:picLocks noGrp="1" noRot="1" noChangeAspect="1" noMove="1" noResize="1" noEditPoints="1" noAdjustHandles="1" noChangeArrowheads="1" noChangeShapeType="1" noCrop="1"/>
          </p:cNvPicPr>
          <p:nvPr/>
        </p:nvPicPr>
        <p:blipFill rotWithShape="1">
          <a:blip r:embed="rId4"/>
          <a:srcRect l="26032" r="-2743"/>
          <a:stretch>
            <a:fillRect/>
          </a:stretch>
        </p:blipFill>
        <p:spPr>
          <a:xfrm>
            <a:off x="-50475" y="-114019"/>
            <a:ext cx="7754171" cy="7087483"/>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effectLst>
            <a:innerShdw blurRad="114300">
              <a:prstClr val="black"/>
            </a:innerShdw>
          </a:effectLst>
        </p:spPr>
      </p:pic>
      <p:sp>
        <p:nvSpPr>
          <p:cNvPr id="10" name="Forma libre: forma 9">
            <a:extLst>
              <a:ext uri="{FF2B5EF4-FFF2-40B4-BE49-F238E27FC236}">
                <a16:creationId xmlns:a16="http://schemas.microsoft.com/office/drawing/2014/main" id="{C863C1D0-B185-5219-E8C3-D92B32561D38}"/>
              </a:ext>
            </a:extLst>
          </p:cNvPr>
          <p:cNvSpPr>
            <a:spLocks noGrp="1" noRot="1" noMove="1" noResize="1" noEditPoints="1" noAdjustHandles="1" noChangeArrowheads="1" noChangeShapeType="1"/>
          </p:cNvSpPr>
          <p:nvPr/>
        </p:nvSpPr>
        <p:spPr>
          <a:xfrm>
            <a:off x="5834819" y="-125735"/>
            <a:ext cx="6765169" cy="3900869"/>
          </a:xfrm>
          <a:custGeom>
            <a:avLst/>
            <a:gdLst>
              <a:gd name="connsiteX0" fmla="*/ 6549656 w 6549656"/>
              <a:gd name="connsiteY0" fmla="*/ 0 h 3774559"/>
              <a:gd name="connsiteX1" fmla="*/ 1701210 w 6549656"/>
              <a:gd name="connsiteY1" fmla="*/ 0 h 3774559"/>
              <a:gd name="connsiteX2" fmla="*/ 0 w 6549656"/>
              <a:gd name="connsiteY2" fmla="*/ 3774559 h 3774559"/>
              <a:gd name="connsiteX3" fmla="*/ 6539024 w 6549656"/>
              <a:gd name="connsiteY3" fmla="*/ 3774559 h 3774559"/>
              <a:gd name="connsiteX4" fmla="*/ 6549656 w 6549656"/>
              <a:gd name="connsiteY4" fmla="*/ 0 h 3774559"/>
              <a:gd name="connsiteX0" fmla="*/ 6549656 w 6549656"/>
              <a:gd name="connsiteY0" fmla="*/ 0 h 3774559"/>
              <a:gd name="connsiteX1" fmla="*/ 1701210 w 6549656"/>
              <a:gd name="connsiteY1" fmla="*/ 0 h 3774559"/>
              <a:gd name="connsiteX2" fmla="*/ 0 w 6549656"/>
              <a:gd name="connsiteY2" fmla="*/ 3774559 h 3774559"/>
              <a:gd name="connsiteX3" fmla="*/ 6549500 w 6549656"/>
              <a:gd name="connsiteY3" fmla="*/ 3771069 h 3774559"/>
              <a:gd name="connsiteX4" fmla="*/ 6549656 w 6549656"/>
              <a:gd name="connsiteY4" fmla="*/ 0 h 377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656" h="3774559">
                <a:moveTo>
                  <a:pt x="6549656" y="0"/>
                </a:moveTo>
                <a:lnTo>
                  <a:pt x="1701210" y="0"/>
                </a:lnTo>
                <a:lnTo>
                  <a:pt x="0" y="3774559"/>
                </a:lnTo>
                <a:lnTo>
                  <a:pt x="6549500" y="3771069"/>
                </a:lnTo>
                <a:lnTo>
                  <a:pt x="6549656" y="0"/>
                </a:lnTo>
                <a:close/>
              </a:path>
            </a:pathLst>
          </a:custGeom>
          <a:blipFill dpi="0" rotWithShape="1">
            <a:blip r:embed="rId5">
              <a:extLst>
                <a:ext uri="{28A0092B-C50C-407E-A947-70E740481C1C}">
                  <a14:useLocalDpi xmlns:a14="http://schemas.microsoft.com/office/drawing/2010/main" val="0"/>
                </a:ext>
              </a:extLst>
            </a:blip>
            <a:srcRect/>
            <a:stretch>
              <a:fillRect b="-49000"/>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45032">
              <a:defRPr/>
            </a:pPr>
            <a:endParaRPr lang="es-ES" sz="1860" dirty="0">
              <a:solidFill>
                <a:prstClr val="white"/>
              </a:solidFill>
              <a:latin typeface="Aptos" panose="02110004020202020204"/>
            </a:endParaRPr>
          </a:p>
        </p:txBody>
      </p:sp>
      <p:sp>
        <p:nvSpPr>
          <p:cNvPr id="5" name="CuadroTexto 4">
            <a:extLst>
              <a:ext uri="{FF2B5EF4-FFF2-40B4-BE49-F238E27FC236}">
                <a16:creationId xmlns:a16="http://schemas.microsoft.com/office/drawing/2014/main" id="{3641E7CE-7D56-67B4-018C-CBEF23D332B2}"/>
              </a:ext>
            </a:extLst>
          </p:cNvPr>
          <p:cNvSpPr txBox="1"/>
          <p:nvPr/>
        </p:nvSpPr>
        <p:spPr>
          <a:xfrm>
            <a:off x="6671733" y="1611735"/>
            <a:ext cx="5843588" cy="1618905"/>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r" defTabSz="945032">
              <a:defRPr/>
            </a:pPr>
            <a:r>
              <a:rPr lang="es-ES" sz="2480" b="1" dirty="0">
                <a:ln/>
                <a:solidFill>
                  <a:srgbClr val="196B24"/>
                </a:solidFill>
                <a:latin typeface="Comic Sans MS" panose="030F0702030302020204" pitchFamily="66" charset="0"/>
              </a:rPr>
              <a:t>ke </a:t>
            </a:r>
            <a:r>
              <a:rPr lang="es-ES" sz="2480" b="1" dirty="0" err="1">
                <a:ln/>
                <a:solidFill>
                  <a:srgbClr val="196B24"/>
                </a:solidFill>
                <a:latin typeface="Comic Sans MS" panose="030F0702030302020204" pitchFamily="66" charset="0"/>
              </a:rPr>
              <a:t>sa</a:t>
            </a:r>
            <a:r>
              <a:rPr lang="es-ES" sz="2480" b="1" dirty="0">
                <a:ln/>
                <a:solidFill>
                  <a:srgbClr val="196B24"/>
                </a:solidFill>
                <a:latin typeface="Comic Sans MS" panose="030F0702030302020204" pitchFamily="66" charset="0"/>
              </a:rPr>
              <a:t> rawa </a:t>
            </a:r>
            <a:r>
              <a:rPr lang="es-ES" sz="2480" b="1" dirty="0" err="1">
                <a:ln/>
                <a:solidFill>
                  <a:srgbClr val="196B24"/>
                </a:solidFill>
                <a:latin typeface="Comic Sans MS" panose="030F0702030302020204" pitchFamily="66" charset="0"/>
              </a:rPr>
              <a:t>mo</a:t>
            </a:r>
            <a:r>
              <a:rPr lang="es-ES" sz="2480" b="1" dirty="0">
                <a:ln/>
                <a:solidFill>
                  <a:srgbClr val="196B24"/>
                </a:solidFill>
                <a:latin typeface="Comic Sans MS" panose="030F0702030302020204" pitchFamily="66" charset="0"/>
              </a:rPr>
              <a:t> ni </a:t>
            </a:r>
            <a:r>
              <a:rPr lang="es-ES" sz="2480" b="1" dirty="0" err="1">
                <a:ln/>
                <a:solidFill>
                  <a:srgbClr val="196B24"/>
                </a:solidFill>
                <a:latin typeface="Comic Sans MS" panose="030F0702030302020204" pitchFamily="66" charset="0"/>
              </a:rPr>
              <a:t>bokoca</a:t>
            </a:r>
            <a:r>
              <a:rPr lang="es-ES" sz="2480" b="1" dirty="0">
                <a:ln/>
                <a:solidFill>
                  <a:srgbClr val="196B24"/>
                </a:solidFill>
                <a:latin typeface="Comic Sans MS" panose="030F0702030302020204" pitchFamily="66" charset="0"/>
              </a:rPr>
              <a:t> na </a:t>
            </a:r>
            <a:r>
              <a:rPr lang="es-ES" sz="2480" b="1" dirty="0" err="1">
                <a:ln/>
                <a:solidFill>
                  <a:srgbClr val="196B24"/>
                </a:solidFill>
                <a:latin typeface="Comic Sans MS" panose="030F0702030302020204" pitchFamily="66" charset="0"/>
              </a:rPr>
              <a:t>nodra</a:t>
            </a:r>
            <a:r>
              <a:rPr lang="es-ES" sz="2480" b="1" dirty="0">
                <a:ln/>
                <a:solidFill>
                  <a:srgbClr val="196B24"/>
                </a:solidFill>
                <a:latin typeface="Comic Sans MS" panose="030F0702030302020204" pitchFamily="66" charset="0"/>
              </a:rPr>
              <a:t> i </a:t>
            </a:r>
            <a:r>
              <a:rPr lang="es-ES" sz="2480" b="1" dirty="0" err="1">
                <a:ln/>
                <a:solidFill>
                  <a:srgbClr val="196B24"/>
                </a:solidFill>
                <a:latin typeface="Comic Sans MS" panose="030F0702030302020204" pitchFamily="66" charset="0"/>
              </a:rPr>
              <a:t>valavala</a:t>
            </a:r>
            <a:r>
              <a:rPr lang="es-ES" sz="2480" b="1" dirty="0">
                <a:ln/>
                <a:solidFill>
                  <a:srgbClr val="196B24"/>
                </a:solidFill>
                <a:latin typeface="Comic Sans MS" panose="030F0702030302020204" pitchFamily="66" charset="0"/>
              </a:rPr>
              <a:t> ca; </a:t>
            </a:r>
            <a:r>
              <a:rPr lang="es-ES" sz="2480" b="1" dirty="0" err="1">
                <a:ln/>
                <a:solidFill>
                  <a:srgbClr val="196B24"/>
                </a:solidFill>
                <a:latin typeface="Comic Sans MS" panose="030F0702030302020204" pitchFamily="66" charset="0"/>
              </a:rPr>
              <a:t>ia</a:t>
            </a:r>
            <a:r>
              <a:rPr lang="es-ES" sz="2480" b="1" dirty="0">
                <a:ln/>
                <a:solidFill>
                  <a:srgbClr val="196B24"/>
                </a:solidFill>
                <a:latin typeface="Comic Sans MS" panose="030F0702030302020204" pitchFamily="66" charset="0"/>
              </a:rPr>
              <a:t> </a:t>
            </a:r>
            <a:r>
              <a:rPr lang="es-ES" sz="2480" b="1" dirty="0" err="1">
                <a:ln/>
                <a:solidFill>
                  <a:srgbClr val="196B24"/>
                </a:solidFill>
                <a:latin typeface="Comic Sans MS" panose="030F0702030302020204" pitchFamily="66" charset="0"/>
              </a:rPr>
              <a:t>kevaka</a:t>
            </a:r>
            <a:r>
              <a:rPr lang="es-ES" sz="2480" b="1" dirty="0">
                <a:ln/>
                <a:solidFill>
                  <a:srgbClr val="196B24"/>
                </a:solidFill>
                <a:latin typeface="Comic Sans MS" panose="030F0702030302020204" pitchFamily="66" charset="0"/>
              </a:rPr>
              <a:t> </a:t>
            </a:r>
            <a:r>
              <a:rPr lang="es-ES" sz="2480" b="1" dirty="0" err="1">
                <a:ln/>
                <a:solidFill>
                  <a:srgbClr val="196B24"/>
                </a:solidFill>
                <a:latin typeface="Comic Sans MS" panose="030F0702030302020204" pitchFamily="66" charset="0"/>
              </a:rPr>
              <a:t>sa</a:t>
            </a:r>
            <a:r>
              <a:rPr lang="es-ES" sz="2480" b="1" dirty="0">
                <a:ln/>
                <a:solidFill>
                  <a:srgbClr val="196B24"/>
                </a:solidFill>
                <a:latin typeface="Comic Sans MS" panose="030F0702030302020204" pitchFamily="66" charset="0"/>
              </a:rPr>
              <a:t> sega, </a:t>
            </a:r>
            <a:r>
              <a:rPr lang="es-ES" sz="2480" b="1" dirty="0" err="1">
                <a:ln/>
                <a:solidFill>
                  <a:srgbClr val="196B24"/>
                </a:solidFill>
                <a:latin typeface="Comic Sans MS" panose="030F0702030302020204" pitchFamily="66" charset="0"/>
              </a:rPr>
              <a:t>mo</a:t>
            </a:r>
            <a:r>
              <a:rPr lang="es-ES" sz="2480" b="1" dirty="0">
                <a:ln/>
                <a:solidFill>
                  <a:srgbClr val="196B24"/>
                </a:solidFill>
                <a:latin typeface="Comic Sans MS" panose="030F0702030302020204" pitchFamily="66" charset="0"/>
              </a:rPr>
              <a:t> ni </a:t>
            </a:r>
            <a:r>
              <a:rPr lang="es-ES" sz="2480" b="1" dirty="0" err="1">
                <a:ln/>
                <a:solidFill>
                  <a:srgbClr val="196B24"/>
                </a:solidFill>
                <a:latin typeface="Comic Sans MS" panose="030F0702030302020204" pitchFamily="66" charset="0"/>
              </a:rPr>
              <a:t>bokoci</a:t>
            </a:r>
            <a:r>
              <a:rPr lang="es-ES" sz="2480" b="1" dirty="0">
                <a:ln/>
                <a:solidFill>
                  <a:srgbClr val="196B24"/>
                </a:solidFill>
                <a:latin typeface="Comic Sans MS" panose="030F0702030302020204" pitchFamily="66" charset="0"/>
              </a:rPr>
              <a:t> </a:t>
            </a:r>
            <a:r>
              <a:rPr lang="es-ES" sz="2480" b="1" dirty="0" err="1">
                <a:ln/>
                <a:solidFill>
                  <a:srgbClr val="196B24"/>
                </a:solidFill>
                <a:latin typeface="Comic Sans MS" panose="030F0702030302020204" pitchFamily="66" charset="0"/>
              </a:rPr>
              <a:t>au</a:t>
            </a:r>
            <a:r>
              <a:rPr lang="es-ES" sz="2480" b="1" dirty="0">
                <a:ln/>
                <a:solidFill>
                  <a:srgbClr val="196B24"/>
                </a:solidFill>
                <a:latin typeface="Comic Sans MS" panose="030F0702030302020204" pitchFamily="66" charset="0"/>
              </a:rPr>
              <a:t> </a:t>
            </a:r>
            <a:r>
              <a:rPr lang="es-ES" sz="2480" b="1" dirty="0" err="1">
                <a:ln/>
                <a:solidFill>
                  <a:srgbClr val="196B24"/>
                </a:solidFill>
                <a:latin typeface="Comic Sans MS" panose="030F0702030302020204" pitchFamily="66" charset="0"/>
              </a:rPr>
              <a:t>laivi</a:t>
            </a:r>
            <a:r>
              <a:rPr lang="es-ES" sz="2480" b="1" dirty="0">
                <a:ln/>
                <a:solidFill>
                  <a:srgbClr val="196B24"/>
                </a:solidFill>
                <a:latin typeface="Comic Sans MS" panose="030F0702030302020204" pitchFamily="66" charset="0"/>
              </a:rPr>
              <a:t> </a:t>
            </a:r>
            <a:r>
              <a:rPr lang="es-ES" sz="2480" b="1" dirty="0" err="1">
                <a:ln/>
                <a:solidFill>
                  <a:srgbClr val="196B24"/>
                </a:solidFill>
                <a:latin typeface="Comic Sans MS" panose="030F0702030302020204" pitchFamily="66" charset="0"/>
              </a:rPr>
              <a:t>mada</a:t>
            </a:r>
            <a:r>
              <a:rPr lang="es-ES" sz="2480" b="1" dirty="0">
                <a:ln/>
                <a:solidFill>
                  <a:srgbClr val="196B24"/>
                </a:solidFill>
                <a:latin typeface="Comic Sans MS" panose="030F0702030302020204" pitchFamily="66" charset="0"/>
              </a:rPr>
              <a:t> mai na </a:t>
            </a:r>
            <a:r>
              <a:rPr lang="es-ES" sz="2480" b="1" dirty="0" err="1">
                <a:ln/>
                <a:solidFill>
                  <a:srgbClr val="196B24"/>
                </a:solidFill>
                <a:latin typeface="Comic Sans MS" panose="030F0702030302020204" pitchFamily="66" charset="0"/>
              </a:rPr>
              <a:t>nomuni</a:t>
            </a:r>
            <a:r>
              <a:rPr lang="es-ES" sz="2480" b="1" dirty="0">
                <a:ln/>
                <a:solidFill>
                  <a:srgbClr val="196B24"/>
                </a:solidFill>
                <a:latin typeface="Comic Sans MS" panose="030F0702030302020204" pitchFamily="66" charset="0"/>
              </a:rPr>
              <a:t> </a:t>
            </a:r>
            <a:r>
              <a:rPr lang="es-ES" sz="2480" b="1" dirty="0" err="1">
                <a:ln/>
                <a:solidFill>
                  <a:srgbClr val="196B24"/>
                </a:solidFill>
                <a:latin typeface="Comic Sans MS" panose="030F0702030302020204" pitchFamily="66" charset="0"/>
              </a:rPr>
              <a:t>vola</a:t>
            </a:r>
            <a:r>
              <a:rPr lang="es-ES" sz="2480" b="1" dirty="0">
                <a:ln/>
                <a:solidFill>
                  <a:srgbClr val="196B24"/>
                </a:solidFill>
                <a:latin typeface="Comic Sans MS" panose="030F0702030302020204" pitchFamily="66" charset="0"/>
              </a:rPr>
              <a:t> </a:t>
            </a:r>
            <a:r>
              <a:rPr lang="es-ES" sz="2480" b="1" dirty="0" err="1">
                <a:ln/>
                <a:solidFill>
                  <a:srgbClr val="196B24"/>
                </a:solidFill>
                <a:latin typeface="Comic Sans MS" panose="030F0702030302020204" pitchFamily="66" charset="0"/>
              </a:rPr>
              <a:t>ko</a:t>
            </a:r>
            <a:r>
              <a:rPr lang="es-ES" sz="2480" b="1" dirty="0">
                <a:ln/>
                <a:solidFill>
                  <a:srgbClr val="196B24"/>
                </a:solidFill>
                <a:latin typeface="Comic Sans MS" panose="030F0702030302020204" pitchFamily="66" charset="0"/>
              </a:rPr>
              <a:t> ni </a:t>
            </a:r>
            <a:r>
              <a:rPr lang="es-ES" sz="2480" b="1" dirty="0" err="1">
                <a:ln/>
                <a:solidFill>
                  <a:srgbClr val="196B24"/>
                </a:solidFill>
                <a:latin typeface="Comic Sans MS" panose="030F0702030302020204" pitchFamily="66" charset="0"/>
              </a:rPr>
              <a:t>sa</a:t>
            </a:r>
            <a:r>
              <a:rPr lang="es-ES" sz="2480" b="1" dirty="0">
                <a:ln/>
                <a:solidFill>
                  <a:srgbClr val="196B24"/>
                </a:solidFill>
                <a:latin typeface="Comic Sans MS" panose="030F0702030302020204" pitchFamily="66" charset="0"/>
              </a:rPr>
              <a:t> </a:t>
            </a:r>
            <a:r>
              <a:rPr lang="es-ES" sz="2480" b="1" dirty="0" err="1">
                <a:ln/>
                <a:solidFill>
                  <a:srgbClr val="196B24"/>
                </a:solidFill>
                <a:latin typeface="Comic Sans MS" panose="030F0702030302020204" pitchFamily="66" charset="0"/>
              </a:rPr>
              <a:t>vola</a:t>
            </a:r>
            <a:r>
              <a:rPr lang="en-US" sz="2480" b="1" dirty="0">
                <a:ln/>
                <a:solidFill>
                  <a:srgbClr val="196B24"/>
                </a:solidFill>
                <a:latin typeface="Comic Sans MS" panose="030F0702030302020204" pitchFamily="66" charset="0"/>
              </a:rPr>
              <a:t>’</a:t>
            </a:r>
            <a:r>
              <a:rPr lang="es-ES" sz="2480" b="1" dirty="0">
                <a:ln/>
                <a:solidFill>
                  <a:srgbClr val="196B24"/>
                </a:solidFill>
                <a:latin typeface="Comic Sans MS" panose="030F0702030302020204" pitchFamily="66" charset="0"/>
              </a:rPr>
              <a:t>” </a:t>
            </a:r>
            <a:r>
              <a:rPr lang="es-ES" sz="1860" b="1" dirty="0">
                <a:ln/>
                <a:solidFill>
                  <a:srgbClr val="196B24"/>
                </a:solidFill>
                <a:latin typeface="Comic Sans MS" panose="030F0702030302020204" pitchFamily="66" charset="0"/>
              </a:rPr>
              <a:t>LY 32:31, 32</a:t>
            </a:r>
            <a:endParaRPr lang="es-ES" sz="1654" b="1" dirty="0">
              <a:ln/>
              <a:solidFill>
                <a:srgbClr val="196B24"/>
              </a:solidFill>
              <a:latin typeface="Comic Sans MS" panose="030F0702030302020204" pitchFamily="66" charset="0"/>
            </a:endParaRPr>
          </a:p>
        </p:txBody>
      </p:sp>
      <p:sp>
        <p:nvSpPr>
          <p:cNvPr id="2" name="CuadroTexto 4">
            <a:extLst>
              <a:ext uri="{FF2B5EF4-FFF2-40B4-BE49-F238E27FC236}">
                <a16:creationId xmlns:a16="http://schemas.microsoft.com/office/drawing/2014/main" id="{FE8982CE-CB6E-A659-4FB5-BC1CF0188A9B}"/>
              </a:ext>
            </a:extLst>
          </p:cNvPr>
          <p:cNvSpPr txBox="1"/>
          <p:nvPr/>
        </p:nvSpPr>
        <p:spPr>
          <a:xfrm>
            <a:off x="7112000" y="755398"/>
            <a:ext cx="5233988" cy="85561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r" defTabSz="945032">
              <a:defRPr/>
            </a:pPr>
            <a:r>
              <a:rPr lang="es-ES" sz="2480" b="1" dirty="0">
                <a:ln/>
                <a:solidFill>
                  <a:srgbClr val="196B24"/>
                </a:solidFill>
                <a:latin typeface="Comic Sans MS" panose="030F0702030302020204" pitchFamily="66" charset="0"/>
              </a:rPr>
              <a:t>“A </a:t>
            </a:r>
            <a:r>
              <a:rPr lang="es-ES" sz="2480" b="1" dirty="0" err="1">
                <a:ln/>
                <a:solidFill>
                  <a:srgbClr val="196B24"/>
                </a:solidFill>
                <a:latin typeface="Comic Sans MS" panose="030F0702030302020204" pitchFamily="66" charset="0"/>
              </a:rPr>
              <a:t>sa</a:t>
            </a:r>
            <a:r>
              <a:rPr lang="es-ES" sz="2480" b="1" dirty="0">
                <a:ln/>
                <a:solidFill>
                  <a:srgbClr val="196B24"/>
                </a:solidFill>
                <a:latin typeface="Comic Sans MS" panose="030F0702030302020204" pitchFamily="66" charset="0"/>
              </a:rPr>
              <a:t> </a:t>
            </a:r>
            <a:r>
              <a:rPr lang="es-ES" sz="2480" b="1" dirty="0" err="1">
                <a:ln/>
                <a:solidFill>
                  <a:srgbClr val="196B24"/>
                </a:solidFill>
                <a:latin typeface="Comic Sans MS" panose="030F0702030302020204" pitchFamily="66" charset="0"/>
              </a:rPr>
              <a:t>lesu</a:t>
            </a:r>
            <a:r>
              <a:rPr lang="es-ES" sz="2480" b="1" dirty="0">
                <a:ln/>
                <a:solidFill>
                  <a:srgbClr val="196B24"/>
                </a:solidFill>
                <a:latin typeface="Comic Sans MS" panose="030F0702030302020204" pitchFamily="66" charset="0"/>
              </a:rPr>
              <a:t> </a:t>
            </a:r>
            <a:r>
              <a:rPr lang="es-ES" sz="2480" b="1" dirty="0" err="1">
                <a:ln/>
                <a:solidFill>
                  <a:srgbClr val="196B24"/>
                </a:solidFill>
                <a:latin typeface="Comic Sans MS" panose="030F0702030302020204" pitchFamily="66" charset="0"/>
              </a:rPr>
              <a:t>vei</a:t>
            </a:r>
            <a:r>
              <a:rPr lang="es-ES" sz="2480" b="1" dirty="0">
                <a:ln/>
                <a:solidFill>
                  <a:srgbClr val="196B24"/>
                </a:solidFill>
                <a:latin typeface="Comic Sans MS" panose="030F0702030302020204" pitchFamily="66" charset="0"/>
              </a:rPr>
              <a:t> </a:t>
            </a:r>
            <a:r>
              <a:rPr lang="es-ES" sz="2480" b="1" dirty="0" err="1">
                <a:ln/>
                <a:solidFill>
                  <a:srgbClr val="196B24"/>
                </a:solidFill>
                <a:latin typeface="Comic Sans MS" panose="030F0702030302020204" pitchFamily="66" charset="0"/>
              </a:rPr>
              <a:t>Jiova</a:t>
            </a:r>
            <a:r>
              <a:rPr lang="es-ES" sz="2480" b="1" dirty="0">
                <a:ln/>
                <a:solidFill>
                  <a:srgbClr val="196B24"/>
                </a:solidFill>
                <a:latin typeface="Comic Sans MS" panose="030F0702030302020204" pitchFamily="66" charset="0"/>
              </a:rPr>
              <a:t> </a:t>
            </a:r>
            <a:r>
              <a:rPr lang="es-ES" sz="2480" b="1" dirty="0" err="1">
                <a:ln/>
                <a:solidFill>
                  <a:srgbClr val="196B24"/>
                </a:solidFill>
                <a:latin typeface="Comic Sans MS" panose="030F0702030302020204" pitchFamily="66" charset="0"/>
              </a:rPr>
              <a:t>ko</a:t>
            </a:r>
            <a:r>
              <a:rPr lang="es-ES" sz="2480" b="1" dirty="0">
                <a:ln/>
                <a:solidFill>
                  <a:srgbClr val="196B24"/>
                </a:solidFill>
                <a:latin typeface="Comic Sans MS" panose="030F0702030302020204" pitchFamily="66" charset="0"/>
              </a:rPr>
              <a:t> </a:t>
            </a:r>
            <a:r>
              <a:rPr lang="es-ES" sz="2480" b="1" dirty="0" err="1">
                <a:ln/>
                <a:solidFill>
                  <a:srgbClr val="196B24"/>
                </a:solidFill>
                <a:latin typeface="Comic Sans MS" panose="030F0702030302020204" pitchFamily="66" charset="0"/>
              </a:rPr>
              <a:t>Mosese</a:t>
            </a:r>
            <a:r>
              <a:rPr lang="es-ES" sz="2480" b="1" dirty="0">
                <a:ln/>
                <a:solidFill>
                  <a:srgbClr val="196B24"/>
                </a:solidFill>
                <a:latin typeface="Comic Sans MS" panose="030F0702030302020204" pitchFamily="66" charset="0"/>
              </a:rPr>
              <a:t>, </a:t>
            </a:r>
            <a:r>
              <a:rPr lang="es-ES" sz="2480" b="1" dirty="0" err="1">
                <a:ln/>
                <a:solidFill>
                  <a:srgbClr val="196B24"/>
                </a:solidFill>
                <a:latin typeface="Comic Sans MS" panose="030F0702030302020204" pitchFamily="66" charset="0"/>
              </a:rPr>
              <a:t>ka</a:t>
            </a:r>
            <a:r>
              <a:rPr lang="es-ES" sz="2480" b="1" dirty="0">
                <a:ln/>
                <a:solidFill>
                  <a:srgbClr val="196B24"/>
                </a:solidFill>
                <a:latin typeface="Comic Sans MS" panose="030F0702030302020204" pitchFamily="66" charset="0"/>
              </a:rPr>
              <a:t> </a:t>
            </a:r>
            <a:r>
              <a:rPr lang="es-ES" sz="2480" b="1" dirty="0" err="1">
                <a:ln/>
                <a:solidFill>
                  <a:srgbClr val="196B24"/>
                </a:solidFill>
                <a:latin typeface="Comic Sans MS" panose="030F0702030302020204" pitchFamily="66" charset="0"/>
              </a:rPr>
              <a:t>sa</a:t>
            </a:r>
            <a:r>
              <a:rPr lang="es-ES" sz="2480" b="1" dirty="0">
                <a:ln/>
                <a:solidFill>
                  <a:srgbClr val="196B24"/>
                </a:solidFill>
                <a:latin typeface="Comic Sans MS" panose="030F0702030302020204" pitchFamily="66" charset="0"/>
              </a:rPr>
              <a:t> </a:t>
            </a:r>
            <a:r>
              <a:rPr lang="es-ES" sz="2480" b="1" dirty="0" err="1">
                <a:ln/>
                <a:solidFill>
                  <a:srgbClr val="196B24"/>
                </a:solidFill>
                <a:latin typeface="Comic Sans MS" panose="030F0702030302020204" pitchFamily="66" charset="0"/>
              </a:rPr>
              <a:t>kaya</a:t>
            </a:r>
            <a:r>
              <a:rPr lang="es-ES" sz="2480" b="1" dirty="0">
                <a:ln/>
                <a:solidFill>
                  <a:srgbClr val="196B24"/>
                </a:solidFill>
                <a:latin typeface="Comic Sans MS" panose="030F0702030302020204" pitchFamily="66" charset="0"/>
              </a:rPr>
              <a:t>, </a:t>
            </a:r>
            <a:r>
              <a:rPr lang="es-ES" sz="2480" b="1" dirty="0" err="1">
                <a:ln/>
                <a:solidFill>
                  <a:srgbClr val="196B24"/>
                </a:solidFill>
                <a:latin typeface="Comic Sans MS" panose="030F0702030302020204" pitchFamily="66" charset="0"/>
              </a:rPr>
              <a:t>Ule</a:t>
            </a:r>
            <a:r>
              <a:rPr lang="es-ES" sz="2480" b="1" dirty="0">
                <a:ln/>
                <a:solidFill>
                  <a:srgbClr val="196B24"/>
                </a:solidFill>
                <a:latin typeface="Comic Sans MS" panose="030F0702030302020204" pitchFamily="66" charset="0"/>
              </a:rPr>
              <a:t>! Na </a:t>
            </a:r>
            <a:r>
              <a:rPr lang="es-ES" sz="2480" b="1" dirty="0" err="1">
                <a:ln/>
                <a:solidFill>
                  <a:srgbClr val="196B24"/>
                </a:solidFill>
                <a:latin typeface="Comic Sans MS" panose="030F0702030302020204" pitchFamily="66" charset="0"/>
              </a:rPr>
              <a:t>tamata</a:t>
            </a:r>
            <a:r>
              <a:rPr lang="es-ES" sz="2480" b="1" dirty="0">
                <a:ln/>
                <a:solidFill>
                  <a:srgbClr val="196B24"/>
                </a:solidFill>
                <a:latin typeface="Comic Sans MS" panose="030F0702030302020204" pitchFamily="66" charset="0"/>
              </a:rPr>
              <a:t> </a:t>
            </a:r>
            <a:r>
              <a:rPr lang="es-ES" sz="2480" b="1" dirty="0" err="1">
                <a:ln/>
                <a:solidFill>
                  <a:srgbClr val="196B24"/>
                </a:solidFill>
                <a:latin typeface="Comic Sans MS" panose="030F0702030302020204" pitchFamily="66" charset="0"/>
              </a:rPr>
              <a:t>oqo</a:t>
            </a:r>
            <a:endParaRPr lang="es-ES" sz="1654" b="1" dirty="0">
              <a:ln/>
              <a:solidFill>
                <a:srgbClr val="196B24"/>
              </a:solidFill>
              <a:latin typeface="Comic Sans MS" panose="030F0702030302020204" pitchFamily="66" charset="0"/>
            </a:endParaRPr>
          </a:p>
        </p:txBody>
      </p:sp>
    </p:spTree>
    <p:extLst>
      <p:ext uri="{BB962C8B-B14F-4D97-AF65-F5344CB8AC3E}">
        <p14:creationId xmlns:p14="http://schemas.microsoft.com/office/powerpoint/2010/main" val="1273715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E7C0DC17-BC76-804C-8C07-5FBA87E32B18}"/>
              </a:ext>
            </a:extLst>
          </p:cNvPr>
          <p:cNvSpPr>
            <a:spLocks noGrp="1" noRot="1" noMove="1" noResize="1" noEditPoints="1" noAdjustHandles="1" noChangeArrowheads="1" noChangeShapeType="1"/>
          </p:cNvSpPr>
          <p:nvPr/>
        </p:nvSpPr>
        <p:spPr>
          <a:xfrm>
            <a:off x="0" y="3370706"/>
            <a:ext cx="12599988" cy="3602040"/>
          </a:xfrm>
          <a:prstGeom prst="rect">
            <a:avLst/>
          </a:prstGeom>
          <a:solidFill>
            <a:schemeClr val="tx2">
              <a:lumMod val="20000"/>
              <a:lumOff val="80000"/>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60"/>
          </a:p>
        </p:txBody>
      </p:sp>
      <p:sp>
        <p:nvSpPr>
          <p:cNvPr id="2" name="CuadroTexto 1">
            <a:extLst>
              <a:ext uri="{FF2B5EF4-FFF2-40B4-BE49-F238E27FC236}">
                <a16:creationId xmlns:a16="http://schemas.microsoft.com/office/drawing/2014/main" id="{AE6A91B8-6EEF-7667-E079-EC07FEB4BDCB}"/>
              </a:ext>
            </a:extLst>
          </p:cNvPr>
          <p:cNvSpPr txBox="1"/>
          <p:nvPr/>
        </p:nvSpPr>
        <p:spPr>
          <a:xfrm>
            <a:off x="4775260" y="3622440"/>
            <a:ext cx="7824728" cy="3374784"/>
          </a:xfrm>
          <a:prstGeom prst="rect">
            <a:avLst/>
          </a:prstGeom>
          <a:noFill/>
        </p:spPr>
        <p:txBody>
          <a:bodyPr wrap="square" rtlCol="0">
            <a:spAutoFit/>
            <a:scene3d>
              <a:camera prst="orthographicFront"/>
              <a:lightRig rig="threePt" dir="t"/>
            </a:scene3d>
            <a:sp3d extrusionH="57150">
              <a:bevelT w="38100" h="38100"/>
            </a:sp3d>
          </a:bodyPr>
          <a:lstStyle/>
          <a:p>
            <a:pPr>
              <a:spcBef>
                <a:spcPts val="620"/>
              </a:spcBef>
            </a:pPr>
            <a:r>
              <a:rPr lang="en" sz="2067" b="1" dirty="0">
                <a:solidFill>
                  <a:srgbClr val="1043CE"/>
                </a:solidFill>
              </a:rPr>
              <a:t>Vukitani:</a:t>
            </a:r>
          </a:p>
          <a:p>
            <a:pPr lvl="1">
              <a:spcBef>
                <a:spcPts val="620"/>
              </a:spcBef>
            </a:pPr>
            <a:r>
              <a:rPr lang="en" sz="2067" b="1" dirty="0"/>
              <a:t>Na malumalumu nei Eroni (Lako Yani 32:1-5)</a:t>
            </a:r>
          </a:p>
          <a:p>
            <a:pPr lvl="1">
              <a:spcBef>
                <a:spcPts val="620"/>
              </a:spcBef>
            </a:pPr>
            <a:r>
              <a:rPr lang="en" sz="2067" b="1" dirty="0"/>
              <a:t>Na solevutaki ni Pulomakau (L/Yani 32:6)</a:t>
            </a:r>
          </a:p>
          <a:p>
            <a:pPr lvl="1">
              <a:spcBef>
                <a:spcPts val="620"/>
              </a:spcBef>
            </a:pPr>
            <a:r>
              <a:rPr lang="en" sz="2067" b="1" dirty="0"/>
              <a:t>Na </a:t>
            </a:r>
            <a:r>
              <a:rPr lang="en-US" sz="2067" b="1" dirty="0"/>
              <a:t>I</a:t>
            </a:r>
            <a:r>
              <a:rPr lang="en" sz="2067" b="1" dirty="0"/>
              <a:t> valavala ca ni vuki qaravi matakau (Lako Yani 32:7-8)</a:t>
            </a:r>
          </a:p>
          <a:p>
            <a:pPr>
              <a:spcBef>
                <a:spcPts val="1860"/>
              </a:spcBef>
            </a:pPr>
            <a:r>
              <a:rPr lang="en" sz="2067" b="1" dirty="0">
                <a:solidFill>
                  <a:srgbClr val="3DA60E"/>
                </a:solidFill>
              </a:rPr>
              <a:t>Veimasulaki:</a:t>
            </a:r>
          </a:p>
          <a:p>
            <a:pPr lvl="1">
              <a:spcBef>
                <a:spcPts val="620"/>
              </a:spcBef>
            </a:pPr>
            <a:r>
              <a:rPr lang="en" sz="2067" b="1" dirty="0"/>
              <a:t>“Lako tani mai nomuni cudru waqawaqa!(Lako Yani 32:9-29)</a:t>
            </a:r>
          </a:p>
          <a:p>
            <a:pPr lvl="1">
              <a:spcBef>
                <a:spcPts val="620"/>
              </a:spcBef>
            </a:pPr>
            <a:r>
              <a:rPr lang="en" sz="2067" b="1" dirty="0"/>
              <a:t>“Bokoci au laivi mada mai na nomuni vola ko ni sa lvola!” </a:t>
            </a:r>
            <a:br>
              <a:rPr lang="en" sz="2067" b="1" dirty="0"/>
            </a:br>
            <a:r>
              <a:rPr lang="en" sz="2067" b="1" dirty="0"/>
              <a:t>(Lako Yani 32:30-32)</a:t>
            </a:r>
          </a:p>
        </p:txBody>
      </p:sp>
      <p:sp>
        <p:nvSpPr>
          <p:cNvPr id="4" name="CuadroTexto 3">
            <a:extLst>
              <a:ext uri="{FF2B5EF4-FFF2-40B4-BE49-F238E27FC236}">
                <a16:creationId xmlns:a16="http://schemas.microsoft.com/office/drawing/2014/main" id="{1172C640-8C0E-7404-E4EB-22E0AFB39C7A}"/>
              </a:ext>
            </a:extLst>
          </p:cNvPr>
          <p:cNvSpPr txBox="1"/>
          <p:nvPr/>
        </p:nvSpPr>
        <p:spPr>
          <a:xfrm>
            <a:off x="305155" y="57458"/>
            <a:ext cx="8347777" cy="752912"/>
          </a:xfrm>
          <a:prstGeom prst="rect">
            <a:avLst/>
          </a:prstGeom>
          <a:noFill/>
        </p:spPr>
        <p:txBody>
          <a:bodyPr wrap="square">
            <a:spAutoFit/>
          </a:bodyPr>
          <a:lstStyle/>
          <a:p>
            <a:pPr>
              <a:spcBef>
                <a:spcPts val="620"/>
              </a:spcBef>
            </a:pPr>
            <a:r>
              <a:rPr lang="en" sz="2067" b="1" dirty="0"/>
              <a:t>“era sa lako tani vakatotolo mai na salakaú a vakarota vei ira” (Lako Yani 32:8).</a:t>
            </a:r>
          </a:p>
        </p:txBody>
      </p:sp>
      <p:pic>
        <p:nvPicPr>
          <p:cNvPr id="5" name="Imagen 4" descr="Imagen que contiene naturaleza, parado, hombre, grupo&#10;&#10;El contenido generado por IA puede ser incorrecto.">
            <a:extLst>
              <a:ext uri="{FF2B5EF4-FFF2-40B4-BE49-F238E27FC236}">
                <a16:creationId xmlns:a16="http://schemas.microsoft.com/office/drawing/2014/main" id="{5AA527CA-75E4-74C5-9D53-5CB66A942FE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8777990" y="318228"/>
            <a:ext cx="3652307" cy="2688944"/>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1043CE"/>
            </a:contourClr>
          </a:sp3d>
        </p:spPr>
      </p:pic>
      <p:pic>
        <p:nvPicPr>
          <p:cNvPr id="7" name="Imagen 6" descr="Dibujo de un hombre&#10;&#10;El contenido generado por IA puede ser incorrecto.">
            <a:extLst>
              <a:ext uri="{FF2B5EF4-FFF2-40B4-BE49-F238E27FC236}">
                <a16:creationId xmlns:a16="http://schemas.microsoft.com/office/drawing/2014/main" id="{CDB03DA0-CFED-361B-083B-1AE0586136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6436"/>
          <a:stretch>
            <a:fillRect/>
          </a:stretch>
        </p:blipFill>
        <p:spPr>
          <a:xfrm>
            <a:off x="305155" y="3622440"/>
            <a:ext cx="3424234" cy="3099795"/>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DA60E"/>
            </a:contourClr>
          </a:sp3d>
        </p:spPr>
      </p:pic>
      <p:pic>
        <p:nvPicPr>
          <p:cNvPr id="9" name="Imagen 8" descr="Dibujo con letras&#10;&#10;El contenido generado por IA puede ser incorrecto.">
            <a:extLst>
              <a:ext uri="{FF2B5EF4-FFF2-40B4-BE49-F238E27FC236}">
                <a16:creationId xmlns:a16="http://schemas.microsoft.com/office/drawing/2014/main" id="{9FBF390B-3EFB-AC64-5CD3-9C6F16797C4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772735" y="4427388"/>
            <a:ext cx="409503" cy="283113"/>
          </a:xfrm>
          <a:prstGeom prst="rect">
            <a:avLst/>
          </a:prstGeom>
          <a:effectLst/>
        </p:spPr>
      </p:pic>
      <p:pic>
        <p:nvPicPr>
          <p:cNvPr id="11" name="Imagen 10" descr="Imagen que contiene reloj, luz&#10;&#10;El contenido generado por IA puede ser incorrecto.">
            <a:extLst>
              <a:ext uri="{FF2B5EF4-FFF2-40B4-BE49-F238E27FC236}">
                <a16:creationId xmlns:a16="http://schemas.microsoft.com/office/drawing/2014/main" id="{BD0EB2AA-FFCE-F34C-BE77-61CB6515954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4772735" y="6219059"/>
            <a:ext cx="409503" cy="283113"/>
          </a:xfrm>
          <a:prstGeom prst="rect">
            <a:avLst/>
          </a:prstGeom>
          <a:effectLst/>
        </p:spPr>
      </p:pic>
      <p:pic>
        <p:nvPicPr>
          <p:cNvPr id="16" name="Imagen 15" descr="Imagen que contiene reloj, luz&#10;&#10;El contenido generado por IA puede ser incorrecto.">
            <a:extLst>
              <a:ext uri="{FF2B5EF4-FFF2-40B4-BE49-F238E27FC236}">
                <a16:creationId xmlns:a16="http://schemas.microsoft.com/office/drawing/2014/main" id="{26E664F2-3AD4-22AA-2B7F-706A77A7402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4772735" y="4819666"/>
            <a:ext cx="409503" cy="283113"/>
          </a:xfrm>
          <a:prstGeom prst="rect">
            <a:avLst/>
          </a:prstGeom>
          <a:effectLst/>
        </p:spPr>
      </p:pic>
      <p:pic>
        <p:nvPicPr>
          <p:cNvPr id="17" name="Imagen 16" descr="Imagen que contiene reloj&#10;&#10;El contenido generado por IA puede ser incorrecto.">
            <a:extLst>
              <a:ext uri="{FF2B5EF4-FFF2-40B4-BE49-F238E27FC236}">
                <a16:creationId xmlns:a16="http://schemas.microsoft.com/office/drawing/2014/main" id="{C0F50120-62CD-4DFB-1134-1AB4EDFC32B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4772735" y="5808880"/>
            <a:ext cx="409503" cy="283113"/>
          </a:xfrm>
          <a:prstGeom prst="rect">
            <a:avLst/>
          </a:prstGeom>
          <a:effectLst/>
        </p:spPr>
      </p:pic>
      <p:pic>
        <p:nvPicPr>
          <p:cNvPr id="19" name="Imagen 18" descr="Imagen que contiene objeto, reloj, luz&#10;&#10;El contenido generado por IA puede ser incorrecto.">
            <a:extLst>
              <a:ext uri="{FF2B5EF4-FFF2-40B4-BE49-F238E27FC236}">
                <a16:creationId xmlns:a16="http://schemas.microsoft.com/office/drawing/2014/main" id="{776B635F-206C-DB2F-7A8C-B6E8946CFA5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4772735" y="4107018"/>
            <a:ext cx="409503" cy="283113"/>
          </a:xfrm>
          <a:prstGeom prst="rect">
            <a:avLst/>
          </a:prstGeom>
          <a:effectLst/>
        </p:spPr>
      </p:pic>
      <p:pic>
        <p:nvPicPr>
          <p:cNvPr id="24" name="Imagen 23" descr="Icono&#10;&#10;El contenido generado por IA puede ser incorrecto.">
            <a:extLst>
              <a:ext uri="{FF2B5EF4-FFF2-40B4-BE49-F238E27FC236}">
                <a16:creationId xmlns:a16="http://schemas.microsoft.com/office/drawing/2014/main" id="{703B2B39-C416-B997-26DF-CD2222C9D1C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224565" y="3622440"/>
            <a:ext cx="417972" cy="386342"/>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71522FE6-7701-65D8-566C-E0FFF0B3D1DB}"/>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4224565" y="5375827"/>
            <a:ext cx="417784" cy="386342"/>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E5A4840-C31E-D659-BE52-E41D91D257C7}"/>
              </a:ext>
            </a:extLst>
          </p:cNvPr>
          <p:cNvSpPr txBox="1"/>
          <p:nvPr/>
        </p:nvSpPr>
        <p:spPr>
          <a:xfrm>
            <a:off x="305156" y="1848504"/>
            <a:ext cx="8472833" cy="1410402"/>
          </a:xfrm>
          <a:prstGeom prst="rect">
            <a:avLst/>
          </a:prstGeom>
          <a:noFill/>
        </p:spPr>
        <p:txBody>
          <a:bodyPr wrap="square">
            <a:spAutoFit/>
          </a:bodyPr>
          <a:lstStyle/>
          <a:p>
            <a:pPr>
              <a:spcBef>
                <a:spcPts val="620"/>
              </a:spcBef>
            </a:pPr>
            <a:r>
              <a:rPr lang="en" sz="2067" b="1" dirty="0"/>
              <a:t>Ena vuku ni vuki tani oqo, sa kerei Mosese na Kalou me vakarusai Isireli ka buli e dua na ka vou (Ex. 32:10). Dina ga ni ra vuki tani na tamata, sa tu kina vakarua ena mata ni Kalou me masulaki ira ka kerea me ra vosoti.</a:t>
            </a:r>
          </a:p>
        </p:txBody>
      </p:sp>
      <p:sp>
        <p:nvSpPr>
          <p:cNvPr id="12" name="CuadroTexto 11">
            <a:extLst>
              <a:ext uri="{FF2B5EF4-FFF2-40B4-BE49-F238E27FC236}">
                <a16:creationId xmlns:a16="http://schemas.microsoft.com/office/drawing/2014/main" id="{ED401AC3-CF16-15B9-A745-C63F91A085C2}"/>
              </a:ext>
            </a:extLst>
          </p:cNvPr>
          <p:cNvSpPr txBox="1"/>
          <p:nvPr/>
        </p:nvSpPr>
        <p:spPr>
          <a:xfrm>
            <a:off x="305157" y="793943"/>
            <a:ext cx="8472832" cy="1046633"/>
          </a:xfrm>
          <a:prstGeom prst="rect">
            <a:avLst/>
          </a:prstGeom>
          <a:noFill/>
        </p:spPr>
        <p:txBody>
          <a:bodyPr wrap="square">
            <a:spAutoFit/>
          </a:bodyPr>
          <a:lstStyle/>
          <a:p>
            <a:pPr>
              <a:spcBef>
                <a:spcPts val="620"/>
              </a:spcBef>
            </a:pPr>
            <a:r>
              <a:rPr lang="en-US" sz="2067" b="1" dirty="0"/>
              <a:t>Ni </a:t>
            </a:r>
            <a:r>
              <a:rPr lang="en-US" sz="2067" b="1" dirty="0" err="1"/>
              <a:t>oti</a:t>
            </a:r>
            <a:r>
              <a:rPr lang="en-US" sz="2067" b="1" dirty="0"/>
              <a:t> ga </a:t>
            </a:r>
            <a:r>
              <a:rPr lang="en-US" sz="2067" b="1" dirty="0" err="1"/>
              <a:t>vakalailai</a:t>
            </a:r>
            <a:r>
              <a:rPr lang="en-US" sz="2067" b="1" dirty="0"/>
              <a:t> </a:t>
            </a:r>
            <a:r>
              <a:rPr lang="en-US" sz="2067" b="1" dirty="0" err="1"/>
              <a:t>na</a:t>
            </a:r>
            <a:r>
              <a:rPr lang="en-US" sz="2067" b="1" dirty="0"/>
              <a:t> soli </a:t>
            </a:r>
            <a:r>
              <a:rPr lang="en-US" sz="2067" b="1" dirty="0" err="1"/>
              <a:t>ni</a:t>
            </a:r>
            <a:r>
              <a:rPr lang="en-US" sz="2067" b="1" dirty="0"/>
              <a:t> Vunau e Tini ka </a:t>
            </a:r>
            <a:r>
              <a:rPr lang="en-US" sz="2067" b="1" dirty="0" err="1"/>
              <a:t>tukuni</a:t>
            </a:r>
            <a:r>
              <a:rPr lang="en-US" sz="2067" b="1" dirty="0"/>
              <a:t> tale me </a:t>
            </a:r>
            <a:r>
              <a:rPr lang="en-US" sz="2067" b="1" dirty="0" err="1"/>
              <a:t>ra</a:t>
            </a:r>
            <a:r>
              <a:rPr lang="en-US" sz="2067" b="1" dirty="0"/>
              <a:t> </a:t>
            </a:r>
            <a:r>
              <a:rPr lang="en-US" sz="2067" b="1" dirty="0" err="1"/>
              <a:t>kakua</a:t>
            </a:r>
            <a:r>
              <a:rPr lang="en-US" sz="2067" b="1" dirty="0"/>
              <a:t> </a:t>
            </a:r>
            <a:r>
              <a:rPr lang="en-US" sz="2067" b="1" dirty="0" err="1"/>
              <a:t>ni</a:t>
            </a:r>
            <a:r>
              <a:rPr lang="en-US" sz="2067" b="1" dirty="0"/>
              <a:t> </a:t>
            </a:r>
            <a:r>
              <a:rPr lang="en-US" sz="2067" b="1" dirty="0" err="1"/>
              <a:t>cakava</a:t>
            </a:r>
            <a:r>
              <a:rPr lang="en-US" sz="2067" b="1" dirty="0"/>
              <a:t> </a:t>
            </a:r>
            <a:r>
              <a:rPr lang="en-US" sz="2067" b="1" dirty="0" err="1"/>
              <a:t>vei</a:t>
            </a:r>
            <a:r>
              <a:rPr lang="en-US" sz="2067" b="1" dirty="0"/>
              <a:t> </a:t>
            </a:r>
            <a:r>
              <a:rPr lang="en-US" sz="2067" b="1" dirty="0" err="1"/>
              <a:t>ira</a:t>
            </a:r>
            <a:r>
              <a:rPr lang="en-US" sz="2067" b="1" dirty="0"/>
              <a:t> </a:t>
            </a:r>
            <a:r>
              <a:rPr lang="en-US" sz="2067" b="1" dirty="0" err="1"/>
              <a:t>na</a:t>
            </a:r>
            <a:r>
              <a:rPr lang="en-US" sz="2067" b="1" dirty="0"/>
              <a:t> </a:t>
            </a:r>
            <a:r>
              <a:rPr lang="en-US" sz="2067" b="1" dirty="0" err="1"/>
              <a:t>matakau</a:t>
            </a:r>
            <a:r>
              <a:rPr lang="en-US" sz="2067" b="1" dirty="0"/>
              <a:t> (</a:t>
            </a:r>
            <a:r>
              <a:rPr lang="en" sz="2067" b="1" dirty="0"/>
              <a:t>LY. 20:23), era bulia tale na Isireli e dua na matakau pulumokau me ra lotu kina.</a:t>
            </a:r>
          </a:p>
        </p:txBody>
      </p:sp>
    </p:spTree>
    <p:extLst>
      <p:ext uri="{BB962C8B-B14F-4D97-AF65-F5344CB8AC3E}">
        <p14:creationId xmlns:p14="http://schemas.microsoft.com/office/powerpoint/2010/main" val="47796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upRight)">
                                      <p:cBhvr>
                                        <p:cTn id="24" dur="500"/>
                                        <p:tgtEl>
                                          <p:spTgt spid="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8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strVal val="4/3*#ppt_w"/>
                                          </p:val>
                                        </p:tav>
                                        <p:tav tm="100000">
                                          <p:val>
                                            <p:strVal val="#ppt_w"/>
                                          </p:val>
                                        </p:tav>
                                      </p:tavLst>
                                    </p:anim>
                                    <p:anim calcmode="lin" valueType="num">
                                      <p:cBhvr>
                                        <p:cTn id="34" dur="500" fill="hold"/>
                                        <p:tgtEl>
                                          <p:spTgt spid="24"/>
                                        </p:tgtEl>
                                        <p:attrNameLst>
                                          <p:attrName>ppt_h</p:attrName>
                                        </p:attrNameLst>
                                      </p:cBhvr>
                                      <p:tavLst>
                                        <p:tav tm="0">
                                          <p:val>
                                            <p:strVal val="4/3*#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ppt_x</p:attrName>
                                        </p:attrNameLst>
                                      </p:cBhvr>
                                      <p:tavLst>
                                        <p:tav tm="0">
                                          <p:val>
                                            <p:strVal val="#ppt_x-#ppt_w/2"/>
                                          </p:val>
                                        </p:tav>
                                        <p:tav tm="100000">
                                          <p:val>
                                            <p:strVal val="#ppt_x"/>
                                          </p:val>
                                        </p:tav>
                                      </p:tavLst>
                                    </p:anim>
                                    <p:anim calcmode="lin" valueType="num">
                                      <p:cBhvr>
                                        <p:cTn id="43" dur="500" fill="hold"/>
                                        <p:tgtEl>
                                          <p:spTgt spid="19"/>
                                        </p:tgtEl>
                                        <p:attrNameLst>
                                          <p:attrName>ppt_y</p:attrName>
                                        </p:attrNameLst>
                                      </p:cBhvr>
                                      <p:tavLst>
                                        <p:tav tm="0">
                                          <p:val>
                                            <p:strVal val="#ppt_y"/>
                                          </p:val>
                                        </p:tav>
                                        <p:tav tm="100000">
                                          <p:val>
                                            <p:strVal val="#ppt_y"/>
                                          </p:val>
                                        </p:tav>
                                      </p:tavLst>
                                    </p:anim>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ppt_x</p:attrName>
                                        </p:attrNameLst>
                                      </p:cBhvr>
                                      <p:tavLst>
                                        <p:tav tm="0">
                                          <p:val>
                                            <p:strVal val="#ppt_x-#ppt_w/2"/>
                                          </p:val>
                                        </p:tav>
                                        <p:tav tm="100000">
                                          <p:val>
                                            <p:strVal val="#ppt_x"/>
                                          </p:val>
                                        </p:tav>
                                      </p:tavLst>
                                    </p:anim>
                                    <p:anim calcmode="lin" valueType="num">
                                      <p:cBhvr>
                                        <p:cTn id="54" dur="500" fill="hold"/>
                                        <p:tgtEl>
                                          <p:spTgt spid="9"/>
                                        </p:tgtEl>
                                        <p:attrNameLst>
                                          <p:attrName>ppt_y</p:attrName>
                                        </p:attrNameLst>
                                      </p:cBhvr>
                                      <p:tavLst>
                                        <p:tav tm="0">
                                          <p:val>
                                            <p:strVal val="#ppt_y"/>
                                          </p:val>
                                        </p:tav>
                                        <p:tav tm="100000">
                                          <p:val>
                                            <p:strVal val="#ppt_y"/>
                                          </p:val>
                                        </p:tav>
                                      </p:tavLst>
                                    </p:anim>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ppt_x</p:attrName>
                                        </p:attrNameLst>
                                      </p:cBhvr>
                                      <p:tavLst>
                                        <p:tav tm="0">
                                          <p:val>
                                            <p:strVal val="#ppt_x-#ppt_w/2"/>
                                          </p:val>
                                        </p:tav>
                                        <p:tav tm="100000">
                                          <p:val>
                                            <p:strVal val="#ppt_x"/>
                                          </p:val>
                                        </p:tav>
                                      </p:tavLst>
                                    </p:anim>
                                    <p:anim calcmode="lin" valueType="num">
                                      <p:cBhvr>
                                        <p:cTn id="65" dur="500" fill="hold"/>
                                        <p:tgtEl>
                                          <p:spTgt spid="16"/>
                                        </p:tgtEl>
                                        <p:attrNameLst>
                                          <p:attrName>ppt_y</p:attrName>
                                        </p:attrNameLst>
                                      </p:cBhvr>
                                      <p:tavLst>
                                        <p:tav tm="0">
                                          <p:val>
                                            <p:strVal val="#ppt_y"/>
                                          </p:val>
                                        </p:tav>
                                        <p:tav tm="100000">
                                          <p:val>
                                            <p:strVal val="#ppt_y"/>
                                          </p:val>
                                        </p:tav>
                                      </p:tavLst>
                                    </p:anim>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288"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ppt_w</p:attrName>
                                        </p:attrNameLst>
                                      </p:cBhvr>
                                      <p:tavLst>
                                        <p:tav tm="0">
                                          <p:val>
                                            <p:strVal val="4/3*#ppt_w"/>
                                          </p:val>
                                        </p:tav>
                                        <p:tav tm="100000">
                                          <p:val>
                                            <p:strVal val="#ppt_w"/>
                                          </p:val>
                                        </p:tav>
                                      </p:tavLst>
                                    </p:anim>
                                    <p:anim calcmode="lin" valueType="num">
                                      <p:cBhvr>
                                        <p:cTn id="77" dur="500" fill="hold"/>
                                        <p:tgtEl>
                                          <p:spTgt spid="33"/>
                                        </p:tgtEl>
                                        <p:attrNameLst>
                                          <p:attrName>ppt_h</p:attrName>
                                        </p:attrNameLst>
                                      </p:cBhvr>
                                      <p:tavLst>
                                        <p:tav tm="0">
                                          <p:val>
                                            <p:strVal val="4/3*#ppt_h"/>
                                          </p:val>
                                        </p:tav>
                                        <p:tav tm="100000">
                                          <p:val>
                                            <p:strVal val="#ppt_h"/>
                                          </p:val>
                                        </p:tav>
                                      </p:tavLst>
                                    </p:anim>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par>
                          <p:cTn id="82" fill="hold">
                            <p:stCondLst>
                              <p:cond delay="1000"/>
                            </p:stCondLst>
                            <p:childTnLst>
                              <p:par>
                                <p:cTn id="83" presetID="17" presetClass="entr" presetSubtype="8"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p:cTn id="85" dur="500" fill="hold"/>
                                        <p:tgtEl>
                                          <p:spTgt spid="17"/>
                                        </p:tgtEl>
                                        <p:attrNameLst>
                                          <p:attrName>ppt_x</p:attrName>
                                        </p:attrNameLst>
                                      </p:cBhvr>
                                      <p:tavLst>
                                        <p:tav tm="0">
                                          <p:val>
                                            <p:strVal val="#ppt_x-#ppt_w/2"/>
                                          </p:val>
                                        </p:tav>
                                        <p:tav tm="100000">
                                          <p:val>
                                            <p:strVal val="#ppt_x"/>
                                          </p:val>
                                        </p:tav>
                                      </p:tavLst>
                                    </p:anim>
                                    <p:anim calcmode="lin" valueType="num">
                                      <p:cBhvr>
                                        <p:cTn id="86" dur="500" fill="hold"/>
                                        <p:tgtEl>
                                          <p:spTgt spid="17"/>
                                        </p:tgtEl>
                                        <p:attrNameLst>
                                          <p:attrName>ppt_y</p:attrName>
                                        </p:attrNameLst>
                                      </p:cBhvr>
                                      <p:tavLst>
                                        <p:tav tm="0">
                                          <p:val>
                                            <p:strVal val="#ppt_y"/>
                                          </p:val>
                                        </p:tav>
                                        <p:tav tm="100000">
                                          <p:val>
                                            <p:strVal val="#ppt_y"/>
                                          </p:val>
                                        </p:tav>
                                      </p:tavLst>
                                    </p:anim>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strVal val="#ppt_h"/>
                                          </p:val>
                                        </p:tav>
                                        <p:tav tm="100000">
                                          <p:val>
                                            <p:strVal val="#ppt_h"/>
                                          </p:val>
                                        </p:tav>
                                      </p:tavLst>
                                    </p:anim>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2000"/>
                            </p:stCondLst>
                            <p:childTnLst>
                              <p:par>
                                <p:cTn id="94" presetID="17" presetClass="entr" presetSubtype="8" fill="hold" nodeType="after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p:cTn id="96" dur="500" fill="hold"/>
                                        <p:tgtEl>
                                          <p:spTgt spid="11"/>
                                        </p:tgtEl>
                                        <p:attrNameLst>
                                          <p:attrName>ppt_x</p:attrName>
                                        </p:attrNameLst>
                                      </p:cBhvr>
                                      <p:tavLst>
                                        <p:tav tm="0">
                                          <p:val>
                                            <p:strVal val="#ppt_x-#ppt_w/2"/>
                                          </p:val>
                                        </p:tav>
                                        <p:tav tm="100000">
                                          <p:val>
                                            <p:strVal val="#ppt_x"/>
                                          </p:val>
                                        </p:tav>
                                      </p:tavLst>
                                    </p:anim>
                                    <p:anim calcmode="lin" valueType="num">
                                      <p:cBhvr>
                                        <p:cTn id="97" dur="500" fill="hold"/>
                                        <p:tgtEl>
                                          <p:spTgt spid="11"/>
                                        </p:tgtEl>
                                        <p:attrNameLst>
                                          <p:attrName>ppt_y</p:attrName>
                                        </p:attrNameLst>
                                      </p:cBhvr>
                                      <p:tavLst>
                                        <p:tav tm="0">
                                          <p:val>
                                            <p:strVal val="#ppt_y"/>
                                          </p:val>
                                        </p:tav>
                                        <p:tav tm="100000">
                                          <p:val>
                                            <p:strVal val="#ppt_y"/>
                                          </p:val>
                                        </p:tav>
                                      </p:tavLst>
                                    </p:anim>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strVal val="#ppt_h"/>
                                          </p:val>
                                        </p:tav>
                                        <p:tav tm="100000">
                                          <p:val>
                                            <p:strVal val="#ppt_h"/>
                                          </p:val>
                                        </p:tav>
                                      </p:tavLst>
                                    </p:anim>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B9772AF-C616-EA90-E60F-5726796F0E8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86C2B1B3-5F61-524C-4571-87469758F889}"/>
              </a:ext>
            </a:extLst>
          </p:cNvPr>
          <p:cNvSpPr>
            <a:spLocks/>
          </p:cNvSpPr>
          <p:nvPr/>
        </p:nvSpPr>
        <p:spPr>
          <a:xfrm>
            <a:off x="0" y="-66479"/>
            <a:ext cx="12599988" cy="3495479"/>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60"/>
          </a:p>
        </p:txBody>
      </p:sp>
      <p:sp>
        <p:nvSpPr>
          <p:cNvPr id="3" name="CuadroTexto 2">
            <a:extLst>
              <a:ext uri="{FF2B5EF4-FFF2-40B4-BE49-F238E27FC236}">
                <a16:creationId xmlns:a16="http://schemas.microsoft.com/office/drawing/2014/main" id="{3350D294-6636-D5BC-56B9-8AD6EA412E41}"/>
              </a:ext>
            </a:extLst>
          </p:cNvPr>
          <p:cNvSpPr txBox="1"/>
          <p:nvPr/>
        </p:nvSpPr>
        <p:spPr>
          <a:xfrm>
            <a:off x="4078057" y="4985760"/>
            <a:ext cx="8342412" cy="1673411"/>
          </a:xfrm>
          <a:prstGeom prst="rect">
            <a:avLst/>
          </a:prstGeom>
          <a:noFill/>
          <a:effectLst>
            <a:outerShdw blurRad="50800" dist="38100" dir="2700000" algn="tl" rotWithShape="0">
              <a:prstClr val="black">
                <a:alpha val="40000"/>
              </a:prstClr>
            </a:outerShdw>
          </a:effectLst>
        </p:spPr>
        <p:txBody>
          <a:bodyPr wrap="square">
            <a:spAutoFit/>
          </a:bodyPr>
          <a:lstStyle/>
          <a:p>
            <a:pPr algn="r"/>
            <a:r>
              <a:rPr lang="en" sz="9922" b="1" dirty="0">
                <a:ln w="6600">
                  <a:solidFill>
                    <a:schemeClr val="accent2"/>
                  </a:solidFill>
                  <a:prstDash val="solid"/>
                </a:ln>
                <a:solidFill>
                  <a:srgbClr val="FFFFFF"/>
                </a:solidFill>
                <a:effectLst>
                  <a:outerShdw dist="38100" dir="2700000" algn="tl" rotWithShape="0">
                    <a:schemeClr val="accent2"/>
                  </a:outerShdw>
                </a:effectLst>
              </a:rPr>
              <a:t>VUKITANI</a:t>
            </a:r>
          </a:p>
        </p:txBody>
      </p:sp>
    </p:spTree>
    <p:extLst>
      <p:ext uri="{BB962C8B-B14F-4D97-AF65-F5344CB8AC3E}">
        <p14:creationId xmlns:p14="http://schemas.microsoft.com/office/powerpoint/2010/main" val="3694740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F2426E9-DE19-0CD9-47FF-A6D1EB57E360}"/>
              </a:ext>
            </a:extLst>
          </p:cNvPr>
          <p:cNvSpPr>
            <a:spLocks noGrp="1" noRot="1" noMove="1" noResize="1" noEditPoints="1" noAdjustHandles="1" noChangeArrowheads="1" noChangeShapeType="1"/>
          </p:cNvSpPr>
          <p:nvPr/>
        </p:nvSpPr>
        <p:spPr>
          <a:xfrm>
            <a:off x="0" y="-114746"/>
            <a:ext cx="12599988" cy="1337075"/>
          </a:xfrm>
          <a:prstGeom prst="rect">
            <a:avLst/>
          </a:prstGeom>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1860"/>
          </a:p>
        </p:txBody>
      </p:sp>
      <p:pic>
        <p:nvPicPr>
          <p:cNvPr id="20" name="Imagen 19" descr="Imagen que contiene cebra, tabla, pantalla, parado&#10;&#10;El contenido generado por IA puede ser incorrecto.">
            <a:extLst>
              <a:ext uri="{FF2B5EF4-FFF2-40B4-BE49-F238E27FC236}">
                <a16:creationId xmlns:a16="http://schemas.microsoft.com/office/drawing/2014/main" id="{64FFD73C-993B-3C3B-9A9B-12F0ECE362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634" y="1260273"/>
            <a:ext cx="2420574" cy="28343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67182FBA-FEAC-74ED-7A91-AD2055A4BAFB}"/>
              </a:ext>
            </a:extLst>
          </p:cNvPr>
          <p:cNvSpPr txBox="1"/>
          <p:nvPr/>
        </p:nvSpPr>
        <p:spPr>
          <a:xfrm>
            <a:off x="1" y="-221237"/>
            <a:ext cx="9533409" cy="818582"/>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547" b="1" dirty="0">
                <a:ln/>
                <a:solidFill>
                  <a:schemeClr val="accent3"/>
                </a:solidFill>
              </a:rPr>
              <a:t>MALUMALUMU NEI ERONI</a:t>
            </a:r>
          </a:p>
        </p:txBody>
      </p:sp>
      <p:sp>
        <p:nvSpPr>
          <p:cNvPr id="5" name="CuadroTexto 4">
            <a:extLst>
              <a:ext uri="{FF2B5EF4-FFF2-40B4-BE49-F238E27FC236}">
                <a16:creationId xmlns:a16="http://schemas.microsoft.com/office/drawing/2014/main" id="{FBE8A239-CB95-4A3E-4132-30D28B2E7C54}"/>
              </a:ext>
            </a:extLst>
          </p:cNvPr>
          <p:cNvSpPr txBox="1"/>
          <p:nvPr/>
        </p:nvSpPr>
        <p:spPr>
          <a:xfrm>
            <a:off x="-56136" y="324847"/>
            <a:ext cx="9533409" cy="982855"/>
          </a:xfrm>
          <a:prstGeom prst="rect">
            <a:avLst/>
          </a:prstGeom>
          <a:noFill/>
        </p:spPr>
        <p:txBody>
          <a:bodyPr wrap="square">
            <a:spAutoFit/>
            <a:scene3d>
              <a:camera prst="orthographicFront"/>
              <a:lightRig rig="threePt" dir="t"/>
            </a:scene3d>
            <a:sp3d extrusionH="57150">
              <a:bevelT w="38100" h="38100"/>
            </a:sp3d>
          </a:bodyPr>
          <a:lstStyle/>
          <a:p>
            <a:pPr algn="ctr"/>
            <a:r>
              <a:rPr lang="en" sz="1860" b="1" dirty="0">
                <a:solidFill>
                  <a:schemeClr val="accent6">
                    <a:lumMod val="75000"/>
                  </a:schemeClr>
                </a:solidFill>
                <a:latin typeface="Comic Sans MS" panose="030F0702030302020204" pitchFamily="66" charset="0"/>
              </a:rPr>
              <a:t>“Ia ni sa raica oqo ko Eroni , sa vcakava e dua na </a:t>
            </a:r>
            <a:r>
              <a:rPr lang="en-US" sz="1860" b="1" dirty="0">
                <a:solidFill>
                  <a:schemeClr val="accent6">
                    <a:lumMod val="75000"/>
                  </a:schemeClr>
                </a:solidFill>
                <a:latin typeface="Comic Sans MS" panose="030F0702030302020204" pitchFamily="66" charset="0"/>
              </a:rPr>
              <a:t>I</a:t>
            </a:r>
            <a:r>
              <a:rPr lang="en" sz="1860" b="1" dirty="0">
                <a:solidFill>
                  <a:schemeClr val="accent6">
                    <a:lumMod val="75000"/>
                  </a:schemeClr>
                </a:solidFill>
                <a:latin typeface="Comic Sans MS" panose="030F0702030302020204" pitchFamily="66" charset="0"/>
              </a:rPr>
              <a:t> cabocabo ni soro me tu e matana; a sa kailavaka yani ka vaka, sa ia na soqoni levu vei Jiova ena mataka</a:t>
            </a:r>
            <a:r>
              <a:rPr lang="en-US" sz="1860" b="1" dirty="0">
                <a:solidFill>
                  <a:schemeClr val="accent6">
                    <a:lumMod val="75000"/>
                  </a:schemeClr>
                </a:solidFill>
                <a:latin typeface="Comic Sans MS" panose="030F0702030302020204" pitchFamily="66" charset="0"/>
              </a:rPr>
              <a:t>’ </a:t>
            </a:r>
            <a:r>
              <a:rPr lang="en" sz="1860" b="1" dirty="0">
                <a:solidFill>
                  <a:schemeClr val="accent6">
                    <a:lumMod val="75000"/>
                  </a:schemeClr>
                </a:solidFill>
                <a:latin typeface="Comic Sans MS" panose="030F0702030302020204" pitchFamily="66" charset="0"/>
              </a:rPr>
              <a:t>” </a:t>
            </a:r>
            <a:r>
              <a:rPr lang="en" sz="1447" b="1" dirty="0">
                <a:solidFill>
                  <a:schemeClr val="accent6">
                    <a:lumMod val="75000"/>
                  </a:schemeClr>
                </a:solidFill>
                <a:latin typeface="Comic Sans MS" panose="030F0702030302020204" pitchFamily="66" charset="0"/>
              </a:rPr>
              <a:t>(Lako Yani 32:5)</a:t>
            </a:r>
          </a:p>
        </p:txBody>
      </p:sp>
      <p:sp>
        <p:nvSpPr>
          <p:cNvPr id="6" name="CuadroTexto 5">
            <a:extLst>
              <a:ext uri="{FF2B5EF4-FFF2-40B4-BE49-F238E27FC236}">
                <a16:creationId xmlns:a16="http://schemas.microsoft.com/office/drawing/2014/main" id="{D6566549-ED16-C095-72F8-80176C9232AE}"/>
              </a:ext>
            </a:extLst>
          </p:cNvPr>
          <p:cNvSpPr txBox="1"/>
          <p:nvPr/>
        </p:nvSpPr>
        <p:spPr>
          <a:xfrm>
            <a:off x="2539684" y="1222895"/>
            <a:ext cx="7148725" cy="1364733"/>
          </a:xfrm>
          <a:prstGeom prst="rect">
            <a:avLst/>
          </a:prstGeom>
          <a:noFill/>
        </p:spPr>
        <p:txBody>
          <a:bodyPr wrap="square" rtlCol="0">
            <a:spAutoFit/>
          </a:bodyPr>
          <a:lstStyle/>
          <a:p>
            <a:pPr>
              <a:spcBef>
                <a:spcPts val="620"/>
              </a:spcBef>
            </a:pPr>
            <a:r>
              <a:rPr lang="en" sz="2067" b="1" dirty="0"/>
              <a:t>Na vosa vaka Iperiu na “elohim” e dusia ni levu na “kalou,” ia e kena </a:t>
            </a:r>
            <a:r>
              <a:rPr lang="en-US" sz="2067" b="1" dirty="0"/>
              <a:t>I</a:t>
            </a:r>
            <a:r>
              <a:rPr lang="en" sz="2067" b="1" dirty="0"/>
              <a:t> vakavakayagataki ga me cavuti kina na Kalou e duabau: “Koi au ko Jiova na nomu Kalou [</a:t>
            </a:r>
            <a:r>
              <a:rPr lang="en" sz="2067" b="1" i="1" dirty="0"/>
              <a:t>elohim</a:t>
            </a:r>
            <a:r>
              <a:rPr lang="en" sz="2067" b="1" dirty="0"/>
              <a:t>], ka kauti iko tani mai na vanu  ko Ijipita” (Lako Yani 20:2).</a:t>
            </a:r>
          </a:p>
        </p:txBody>
      </p:sp>
      <p:pic>
        <p:nvPicPr>
          <p:cNvPr id="10" name="Imagen 9" descr="Imagen que contiene montaña, exterior, hombre, mujer&#10;&#10;El contenido generado por IA puede ser incorrecto.">
            <a:extLst>
              <a:ext uri="{FF2B5EF4-FFF2-40B4-BE49-F238E27FC236}">
                <a16:creationId xmlns:a16="http://schemas.microsoft.com/office/drawing/2014/main" id="{4D27BCF1-26B7-74F4-E630-740B0A9B242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19702" y="3824566"/>
            <a:ext cx="2969154" cy="3038434"/>
          </a:xfrm>
          <a:prstGeom prst="rect">
            <a:avLst/>
          </a:prstGeom>
          <a:ln w="38100" cap="sq">
            <a:solidFill>
              <a:srgbClr val="940C50"/>
            </a:solidFill>
            <a:prstDash val="solid"/>
            <a:miter lim="800000"/>
          </a:ln>
          <a:effectLst>
            <a:outerShdw blurRad="50800" dist="38100" dir="2700000" algn="tl" rotWithShape="0">
              <a:srgbClr val="000000">
                <a:alpha val="43000"/>
              </a:srgbClr>
            </a:outerShdw>
          </a:effectLst>
        </p:spPr>
      </p:pic>
      <p:pic>
        <p:nvPicPr>
          <p:cNvPr id="14" name="Imagen 13" descr="Un grupo de personas paradas en una montaña&#10;&#10;El contenido generado por IA puede ser incorrecto.">
            <a:extLst>
              <a:ext uri="{FF2B5EF4-FFF2-40B4-BE49-F238E27FC236}">
                <a16:creationId xmlns:a16="http://schemas.microsoft.com/office/drawing/2014/main" id="{991929F4-42DE-1760-C7EB-F3174C4F9347}"/>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tretch>
            <a:fillRect/>
          </a:stretch>
        </p:blipFill>
        <p:spPr>
          <a:xfrm>
            <a:off x="9688408" y="130671"/>
            <a:ext cx="2855443" cy="3514667"/>
          </a:xfrm>
          <a:prstGeom prst="rect">
            <a:avLst/>
          </a:prstGeom>
          <a:ln w="88900" cap="sq" cmpd="thickThin">
            <a:solidFill>
              <a:srgbClr val="FF85D6"/>
            </a:solidFill>
            <a:prstDash val="solid"/>
            <a:miter lim="800000"/>
          </a:ln>
          <a:effectLst>
            <a:innerShdw blurRad="76200">
              <a:srgbClr val="000000"/>
            </a:innerShdw>
          </a:effectLst>
          <a:scene3d>
            <a:camera prst="orthographicFront"/>
            <a:lightRig rig="threePt" dir="t"/>
          </a:scene3d>
          <a:sp3d>
            <a:bevelT prst="relaxedInset"/>
          </a:sp3d>
        </p:spPr>
      </p:pic>
      <p:pic>
        <p:nvPicPr>
          <p:cNvPr id="18" name="Imagen 17" descr="Dibujo animado de un personaje con la boca abierta&#10;&#10;El contenido generado por IA puede ser incorrecto.">
            <a:extLst>
              <a:ext uri="{FF2B5EF4-FFF2-40B4-BE49-F238E27FC236}">
                <a16:creationId xmlns:a16="http://schemas.microsoft.com/office/drawing/2014/main" id="{17792EC8-A06F-5F62-4403-E8825B592FE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5634" y="4335562"/>
            <a:ext cx="3201964" cy="2401473"/>
          </a:xfrm>
          <a:prstGeom prst="rect">
            <a:avLst/>
          </a:prstGeom>
          <a:solidFill>
            <a:srgbClr val="FFFFFF">
              <a:shade val="85000"/>
            </a:srgbClr>
          </a:solidFill>
          <a:ln w="88900" cap="sq">
            <a:solidFill>
              <a:srgbClr val="E7C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90CE8C8E-F2EC-C667-3245-60F9133EC3FA}"/>
              </a:ext>
            </a:extLst>
          </p:cNvPr>
          <p:cNvSpPr txBox="1"/>
          <p:nvPr/>
        </p:nvSpPr>
        <p:spPr>
          <a:xfrm>
            <a:off x="3464998" y="4170968"/>
            <a:ext cx="6068411" cy="1046633"/>
          </a:xfrm>
          <a:prstGeom prst="rect">
            <a:avLst/>
          </a:prstGeom>
          <a:noFill/>
        </p:spPr>
        <p:txBody>
          <a:bodyPr wrap="square">
            <a:spAutoFit/>
          </a:bodyPr>
          <a:lstStyle/>
          <a:p>
            <a:pPr>
              <a:spcBef>
                <a:spcPts val="620"/>
              </a:spcBef>
            </a:pPr>
            <a:r>
              <a:rPr lang="en" sz="2067" b="1" dirty="0"/>
              <a:t>Taumada ena nona vinakata ko Eroni me walia mada vata kei ira na tamata na gagadre qo (LY. 32:2) sa vakavuna na vukitani ka sega ni muduka.</a:t>
            </a:r>
          </a:p>
        </p:txBody>
      </p:sp>
      <p:sp>
        <p:nvSpPr>
          <p:cNvPr id="8" name="CuadroTexto 7">
            <a:extLst>
              <a:ext uri="{FF2B5EF4-FFF2-40B4-BE49-F238E27FC236}">
                <a16:creationId xmlns:a16="http://schemas.microsoft.com/office/drawing/2014/main" id="{71952273-BFBF-78A6-4571-43F1D641F0EA}"/>
              </a:ext>
            </a:extLst>
          </p:cNvPr>
          <p:cNvSpPr txBox="1"/>
          <p:nvPr/>
        </p:nvSpPr>
        <p:spPr>
          <a:xfrm>
            <a:off x="3464998" y="5167892"/>
            <a:ext cx="5954703" cy="1739147"/>
          </a:xfrm>
          <a:prstGeom prst="rect">
            <a:avLst/>
          </a:prstGeom>
          <a:noFill/>
        </p:spPr>
        <p:txBody>
          <a:bodyPr wrap="square">
            <a:spAutoFit/>
          </a:bodyPr>
          <a:lstStyle/>
          <a:p>
            <a:pPr>
              <a:spcBef>
                <a:spcPts val="620"/>
              </a:spcBef>
            </a:pPr>
            <a:r>
              <a:rPr lang="en" sz="2067" b="1" dirty="0"/>
              <a:t>Sa sega kina ni rawa me vakaroti ira ga ni tabu ni caka na matakau, ka bulia kina na pulomakau koula, ka kacivaka, </a:t>
            </a:r>
            <a:r>
              <a:rPr lang="en-US" sz="2067" b="1" dirty="0"/>
              <a:t>“</a:t>
            </a:r>
            <a:r>
              <a:rPr lang="en-US" sz="2067" b="1" dirty="0" err="1"/>
              <a:t>Oqo</a:t>
            </a:r>
            <a:r>
              <a:rPr lang="en-US" sz="2067" b="1" dirty="0"/>
              <a:t> </a:t>
            </a:r>
            <a:r>
              <a:rPr lang="en-US" sz="2067" b="1" dirty="0" err="1"/>
              <a:t>na</a:t>
            </a:r>
            <a:r>
              <a:rPr lang="en-US" sz="2067" b="1" dirty="0"/>
              <a:t> </a:t>
            </a:r>
            <a:r>
              <a:rPr lang="en-US" sz="2067" b="1" dirty="0" err="1"/>
              <a:t>kalou</a:t>
            </a:r>
            <a:r>
              <a:rPr lang="en-US" sz="2067" b="1" dirty="0"/>
              <a:t> </a:t>
            </a:r>
            <a:r>
              <a:rPr lang="en" sz="2067" b="1" dirty="0"/>
              <a:t>[</a:t>
            </a:r>
            <a:r>
              <a:rPr lang="en" sz="2067" b="1" i="1" dirty="0"/>
              <a:t>elohim</a:t>
            </a:r>
            <a:r>
              <a:rPr lang="en" sz="2067" b="1" dirty="0"/>
              <a:t>] nei Isireli ka kauti kemudou cake mai na vanua ko Isipita!” (LY. 32:4 </a:t>
            </a:r>
            <a:r>
              <a:rPr lang="en" sz="1654" b="1" dirty="0"/>
              <a:t>MEV</a:t>
            </a:r>
            <a:r>
              <a:rPr lang="en" sz="2067" b="1" dirty="0"/>
              <a:t>).</a:t>
            </a:r>
          </a:p>
        </p:txBody>
      </p:sp>
      <p:sp>
        <p:nvSpPr>
          <p:cNvPr id="7" name="CuadroTexto 6">
            <a:extLst>
              <a:ext uri="{FF2B5EF4-FFF2-40B4-BE49-F238E27FC236}">
                <a16:creationId xmlns:a16="http://schemas.microsoft.com/office/drawing/2014/main" id="{0AD7A2A0-1F61-5B17-083B-206CA99D6ED1}"/>
              </a:ext>
            </a:extLst>
          </p:cNvPr>
          <p:cNvSpPr txBox="1"/>
          <p:nvPr/>
        </p:nvSpPr>
        <p:spPr>
          <a:xfrm>
            <a:off x="2539683" y="2537893"/>
            <a:ext cx="6880017" cy="1739147"/>
          </a:xfrm>
          <a:prstGeom prst="rect">
            <a:avLst/>
          </a:prstGeom>
          <a:noFill/>
        </p:spPr>
        <p:txBody>
          <a:bodyPr wrap="square">
            <a:spAutoFit/>
          </a:bodyPr>
          <a:lstStyle/>
          <a:p>
            <a:pPr>
              <a:spcBef>
                <a:spcPts val="620"/>
              </a:spcBef>
            </a:pPr>
            <a:r>
              <a:rPr lang="en" sz="2067" b="1" dirty="0"/>
              <a:t>Ena nona yali ko Mosese, era sa kerei Eroni na tamata me cakava vei ira e dua na ‘</a:t>
            </a:r>
            <a:r>
              <a:rPr lang="en" sz="2067" b="1" i="1" dirty="0"/>
              <a:t>elohim</a:t>
            </a:r>
            <a:r>
              <a:rPr lang="en" sz="2067" b="1" dirty="0"/>
              <a:t>’ ka rawa ni ra raica ka </a:t>
            </a:r>
            <a:r>
              <a:rPr lang="en" sz="2067" b="1" i="1" dirty="0"/>
              <a:t>me ra lotu vua (</a:t>
            </a:r>
            <a:r>
              <a:rPr lang="en" sz="2067" b="1" dirty="0"/>
              <a:t>LY</a:t>
            </a:r>
            <a:r>
              <a:rPr lang="en" sz="2067" b="1" i="1" dirty="0"/>
              <a:t>.</a:t>
            </a:r>
            <a:r>
              <a:rPr lang="en" sz="2067" b="1" dirty="0"/>
              <a:t> 32:1). Era sa baci guilecava na </a:t>
            </a:r>
            <a:r>
              <a:rPr lang="en-US" sz="2067" b="1" dirty="0"/>
              <a:t>I</a:t>
            </a:r>
            <a:r>
              <a:rPr lang="en" sz="2067" b="1" dirty="0"/>
              <a:t> vunau ka soli ki vei ira kei na nodra sa soli ira ka vakaio me ra talaierawarawa kina (Lako Yani 24:7).</a:t>
            </a:r>
          </a:p>
        </p:txBody>
      </p:sp>
    </p:spTree>
    <p:extLst>
      <p:ext uri="{BB962C8B-B14F-4D97-AF65-F5344CB8AC3E}">
        <p14:creationId xmlns:p14="http://schemas.microsoft.com/office/powerpoint/2010/main" val="35430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360"/>
                                          </p:val>
                                        </p:tav>
                                        <p:tav tm="100000">
                                          <p:val>
                                            <p:fltVal val="0"/>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900" decel="100000" fill="hold"/>
                                        <p:tgtEl>
                                          <p:spTgt spid="2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 calcmode="lin" valueType="num">
                                      <p:cBhvr>
                                        <p:cTn id="47" dur="1000" fill="hold"/>
                                        <p:tgtEl>
                                          <p:spTgt spid="14"/>
                                        </p:tgtEl>
                                        <p:attrNameLst>
                                          <p:attrName>style.rotation</p:attrName>
                                        </p:attrNameLst>
                                      </p:cBhvr>
                                      <p:tavLst>
                                        <p:tav tm="0">
                                          <p:val>
                                            <p:fltVal val="90"/>
                                          </p:val>
                                        </p:tav>
                                        <p:tav tm="100000">
                                          <p:val>
                                            <p:fltVal val="0"/>
                                          </p:val>
                                        </p:tav>
                                      </p:tavLst>
                                    </p:anim>
                                    <p:animEffect transition="in" filter="fade">
                                      <p:cBhvr>
                                        <p:cTn id="48" dur="1000"/>
                                        <p:tgtEl>
                                          <p:spTgt spid="14"/>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0-#ppt_w/2"/>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12"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0-#ppt_w/2"/>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FBA31AA-18C1-B9D7-4144-528EF2C54EF1}"/>
              </a:ext>
            </a:extLst>
          </p:cNvPr>
          <p:cNvSpPr>
            <a:spLocks noGrp="1" noRot="1" noMove="1" noResize="1" noEditPoints="1" noAdjustHandles="1" noChangeArrowheads="1" noChangeShapeType="1"/>
          </p:cNvSpPr>
          <p:nvPr/>
        </p:nvSpPr>
        <p:spPr>
          <a:xfrm>
            <a:off x="1" y="-114746"/>
            <a:ext cx="12599986" cy="1483636"/>
          </a:xfrm>
          <a:prstGeom prst="rect">
            <a:avLst/>
          </a:prstGeom>
          <a:gradFill>
            <a:gsLst>
              <a:gs pos="0">
                <a:schemeClr val="bg2">
                  <a:lumMod val="90000"/>
                </a:schemeClr>
              </a:gs>
              <a:gs pos="39000">
                <a:srgbClr val="FFAC9A"/>
              </a:gs>
              <a:gs pos="100000">
                <a:srgbClr val="FFAC9A"/>
              </a:gs>
            </a:gsLst>
          </a:gra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sz="1860"/>
          </a:p>
        </p:txBody>
      </p:sp>
      <p:sp>
        <p:nvSpPr>
          <p:cNvPr id="3" name="CuadroTexto 2">
            <a:extLst>
              <a:ext uri="{FF2B5EF4-FFF2-40B4-BE49-F238E27FC236}">
                <a16:creationId xmlns:a16="http://schemas.microsoft.com/office/drawing/2014/main" id="{A1C95C65-0F1F-6675-C364-1F91FCFFD727}"/>
              </a:ext>
            </a:extLst>
          </p:cNvPr>
          <p:cNvSpPr txBox="1"/>
          <p:nvPr/>
        </p:nvSpPr>
        <p:spPr>
          <a:xfrm>
            <a:off x="1" y="-173809"/>
            <a:ext cx="12599986" cy="818582"/>
          </a:xfrm>
          <a:prstGeom prst="rect">
            <a:avLst/>
          </a:prstGeom>
          <a:noFill/>
        </p:spPr>
        <p:txBody>
          <a:bodyPr wrap="square">
            <a:spAutoFit/>
          </a:bodyPr>
          <a:lstStyle/>
          <a:p>
            <a:pPr algn="ctr"/>
            <a:r>
              <a:rPr lang="en" sz="4547" b="1" spc="620" dirty="0">
                <a:ln w="10160">
                  <a:solidFill>
                    <a:schemeClr val="accent5"/>
                  </a:solidFill>
                  <a:prstDash val="solid"/>
                </a:ln>
                <a:solidFill>
                  <a:srgbClr val="FFFFFF"/>
                </a:solidFill>
                <a:effectLst>
                  <a:outerShdw blurRad="38100" dist="22860" dir="5400000" algn="tl" rotWithShape="0">
                    <a:srgbClr val="000000">
                      <a:alpha val="30000"/>
                    </a:srgbClr>
                  </a:outerShdw>
                </a:effectLst>
              </a:rPr>
              <a:t>NA SOLEVUTAKI NI PULOMAKAU</a:t>
            </a:r>
          </a:p>
        </p:txBody>
      </p:sp>
      <p:sp>
        <p:nvSpPr>
          <p:cNvPr id="5" name="CuadroTexto 4">
            <a:extLst>
              <a:ext uri="{FF2B5EF4-FFF2-40B4-BE49-F238E27FC236}">
                <a16:creationId xmlns:a16="http://schemas.microsoft.com/office/drawing/2014/main" id="{EF250E05-BD43-1A87-663A-1B9400F0C77D}"/>
              </a:ext>
            </a:extLst>
          </p:cNvPr>
          <p:cNvSpPr txBox="1"/>
          <p:nvPr/>
        </p:nvSpPr>
        <p:spPr>
          <a:xfrm>
            <a:off x="1" y="414662"/>
            <a:ext cx="8081711" cy="982855"/>
          </a:xfrm>
          <a:prstGeom prst="rect">
            <a:avLst/>
          </a:prstGeom>
          <a:noFill/>
        </p:spPr>
        <p:txBody>
          <a:bodyPr wrap="square">
            <a:spAutoFit/>
            <a:scene3d>
              <a:camera prst="orthographicFront"/>
              <a:lightRig rig="threePt" dir="t"/>
            </a:scene3d>
            <a:sp3d extrusionH="57150">
              <a:bevelT w="38100" h="38100"/>
            </a:sp3d>
          </a:bodyPr>
          <a:lstStyle/>
          <a:p>
            <a:pPr algn="ctr"/>
            <a:r>
              <a:rPr lang="en" sz="1860" b="1" dirty="0">
                <a:solidFill>
                  <a:schemeClr val="accent5"/>
                </a:solidFill>
                <a:latin typeface="Comic Sans MS" panose="030F0702030302020204" pitchFamily="66" charset="0"/>
              </a:rPr>
              <a:t>“</a:t>
            </a:r>
            <a:r>
              <a:rPr lang="en-US" sz="1860" b="1" dirty="0">
                <a:solidFill>
                  <a:schemeClr val="accent5">
                    <a:lumMod val="75000"/>
                  </a:schemeClr>
                </a:solidFill>
                <a:latin typeface="Comic Sans MS" panose="030F0702030302020204" pitchFamily="66" charset="0"/>
              </a:rPr>
              <a:t>A </a:t>
            </a:r>
            <a:r>
              <a:rPr lang="en-US" sz="1860" b="1" dirty="0" err="1">
                <a:solidFill>
                  <a:schemeClr val="accent5">
                    <a:lumMod val="75000"/>
                  </a:schemeClr>
                </a:solidFill>
                <a:latin typeface="Comic Sans MS" panose="030F0702030302020204" pitchFamily="66" charset="0"/>
              </a:rPr>
              <a:t>ra</a:t>
            </a:r>
            <a:r>
              <a:rPr lang="en-US" sz="1860" b="1" dirty="0">
                <a:solidFill>
                  <a:schemeClr val="accent5">
                    <a:lumMod val="75000"/>
                  </a:schemeClr>
                </a:solidFill>
                <a:latin typeface="Comic Sans MS" panose="030F0702030302020204" pitchFamily="66" charset="0"/>
              </a:rPr>
              <a:t> </a:t>
            </a:r>
            <a:r>
              <a:rPr lang="en-US" sz="1860" b="1" dirty="0" err="1">
                <a:solidFill>
                  <a:schemeClr val="accent5">
                    <a:lumMod val="75000"/>
                  </a:schemeClr>
                </a:solidFill>
                <a:latin typeface="Comic Sans MS" panose="030F0702030302020204" pitchFamily="66" charset="0"/>
              </a:rPr>
              <a:t>sa</a:t>
            </a:r>
            <a:r>
              <a:rPr lang="en-US" sz="1860" b="1" dirty="0">
                <a:solidFill>
                  <a:schemeClr val="accent5">
                    <a:lumMod val="75000"/>
                  </a:schemeClr>
                </a:solidFill>
                <a:latin typeface="Comic Sans MS" panose="030F0702030302020204" pitchFamily="66" charset="0"/>
              </a:rPr>
              <a:t> sou e </a:t>
            </a:r>
            <a:r>
              <a:rPr lang="en-US" sz="1860" b="1" dirty="0" err="1">
                <a:solidFill>
                  <a:schemeClr val="accent5">
                    <a:lumMod val="75000"/>
                  </a:schemeClr>
                </a:solidFill>
                <a:latin typeface="Comic Sans MS" panose="030F0702030302020204" pitchFamily="66" charset="0"/>
              </a:rPr>
              <a:t>na</a:t>
            </a:r>
            <a:r>
              <a:rPr lang="en-US" sz="1860" b="1" dirty="0">
                <a:solidFill>
                  <a:schemeClr val="accent5">
                    <a:lumMod val="75000"/>
                  </a:schemeClr>
                </a:solidFill>
                <a:latin typeface="Comic Sans MS" panose="030F0702030302020204" pitchFamily="66" charset="0"/>
              </a:rPr>
              <a:t> </a:t>
            </a:r>
            <a:r>
              <a:rPr lang="en-US" sz="1860" b="1" dirty="0" err="1">
                <a:solidFill>
                  <a:schemeClr val="accent5">
                    <a:lumMod val="75000"/>
                  </a:schemeClr>
                </a:solidFill>
                <a:latin typeface="Comic Sans MS" panose="030F0702030302020204" pitchFamily="66" charset="0"/>
              </a:rPr>
              <a:t>mataka</a:t>
            </a:r>
            <a:r>
              <a:rPr lang="en-US" sz="1860" b="1" dirty="0">
                <a:solidFill>
                  <a:schemeClr val="accent5">
                    <a:lumMod val="75000"/>
                  </a:schemeClr>
                </a:solidFill>
                <a:latin typeface="Comic Sans MS" panose="030F0702030302020204" pitchFamily="66" charset="0"/>
              </a:rPr>
              <a:t>, ka </a:t>
            </a:r>
            <a:r>
              <a:rPr lang="en-US" sz="1860" b="1" dirty="0" err="1">
                <a:solidFill>
                  <a:schemeClr val="accent5">
                    <a:lumMod val="75000"/>
                  </a:schemeClr>
                </a:solidFill>
                <a:latin typeface="Comic Sans MS" panose="030F0702030302020204" pitchFamily="66" charset="0"/>
              </a:rPr>
              <a:t>vakacabora</a:t>
            </a:r>
            <a:r>
              <a:rPr lang="en-US" sz="1860" b="1" dirty="0">
                <a:solidFill>
                  <a:schemeClr val="accent5">
                    <a:lumMod val="75000"/>
                  </a:schemeClr>
                </a:solidFill>
                <a:latin typeface="Comic Sans MS" panose="030F0702030302020204" pitchFamily="66" charset="0"/>
              </a:rPr>
              <a:t> </a:t>
            </a:r>
            <a:r>
              <a:rPr lang="en-US" sz="1860" b="1" dirty="0" err="1">
                <a:solidFill>
                  <a:schemeClr val="accent5">
                    <a:lumMod val="75000"/>
                  </a:schemeClr>
                </a:solidFill>
                <a:latin typeface="Comic Sans MS" panose="030F0702030302020204" pitchFamily="66" charset="0"/>
              </a:rPr>
              <a:t>nai</a:t>
            </a:r>
            <a:r>
              <a:rPr lang="en-US" sz="1860" b="1" dirty="0">
                <a:solidFill>
                  <a:schemeClr val="accent5">
                    <a:lumMod val="75000"/>
                  </a:schemeClr>
                </a:solidFill>
                <a:latin typeface="Comic Sans MS" panose="030F0702030302020204" pitchFamily="66" charset="0"/>
              </a:rPr>
              <a:t> </a:t>
            </a:r>
            <a:r>
              <a:rPr lang="en-US" sz="1860" b="1" dirty="0" err="1">
                <a:solidFill>
                  <a:schemeClr val="accent5">
                    <a:lumMod val="75000"/>
                  </a:schemeClr>
                </a:solidFill>
                <a:latin typeface="Comic Sans MS" panose="030F0702030302020204" pitchFamily="66" charset="0"/>
              </a:rPr>
              <a:t>soro</a:t>
            </a:r>
            <a:r>
              <a:rPr lang="en-US" sz="1860" b="1" dirty="0">
                <a:solidFill>
                  <a:schemeClr val="accent5">
                    <a:lumMod val="75000"/>
                  </a:schemeClr>
                </a:solidFill>
                <a:latin typeface="Comic Sans MS" panose="030F0702030302020204" pitchFamily="66" charset="0"/>
              </a:rPr>
              <a:t> </a:t>
            </a:r>
            <a:r>
              <a:rPr lang="en-US" sz="1860" b="1" dirty="0" err="1">
                <a:solidFill>
                  <a:schemeClr val="accent5">
                    <a:lumMod val="75000"/>
                  </a:schemeClr>
                </a:solidFill>
                <a:latin typeface="Comic Sans MS" panose="030F0702030302020204" pitchFamily="66" charset="0"/>
              </a:rPr>
              <a:t>kama</a:t>
            </a:r>
            <a:r>
              <a:rPr lang="en-US" sz="1860" b="1" dirty="0">
                <a:solidFill>
                  <a:schemeClr val="accent5">
                    <a:lumMod val="75000"/>
                  </a:schemeClr>
                </a:solidFill>
                <a:latin typeface="Comic Sans MS" panose="030F0702030302020204" pitchFamily="66" charset="0"/>
              </a:rPr>
              <a:t>, ka </a:t>
            </a:r>
            <a:r>
              <a:rPr lang="en-US" sz="1860" b="1" dirty="0" err="1">
                <a:solidFill>
                  <a:schemeClr val="accent5">
                    <a:lumMod val="75000"/>
                  </a:schemeClr>
                </a:solidFill>
                <a:latin typeface="Comic Sans MS" panose="030F0702030302020204" pitchFamily="66" charset="0"/>
              </a:rPr>
              <a:t>kauta</a:t>
            </a:r>
            <a:r>
              <a:rPr lang="en-US" sz="1860" b="1" dirty="0">
                <a:solidFill>
                  <a:schemeClr val="accent5">
                    <a:lumMod val="75000"/>
                  </a:schemeClr>
                </a:solidFill>
                <a:latin typeface="Comic Sans MS" panose="030F0702030302020204" pitchFamily="66" charset="0"/>
              </a:rPr>
              <a:t> </a:t>
            </a:r>
            <a:r>
              <a:rPr lang="en-US" sz="1860" b="1" dirty="0" err="1">
                <a:solidFill>
                  <a:schemeClr val="accent5">
                    <a:lumMod val="75000"/>
                  </a:schemeClr>
                </a:solidFill>
                <a:latin typeface="Comic Sans MS" panose="030F0702030302020204" pitchFamily="66" charset="0"/>
              </a:rPr>
              <a:t>mai</a:t>
            </a:r>
            <a:r>
              <a:rPr lang="en-US" sz="1860" b="1" dirty="0">
                <a:solidFill>
                  <a:schemeClr val="accent5">
                    <a:lumMod val="75000"/>
                  </a:schemeClr>
                </a:solidFill>
                <a:latin typeface="Comic Sans MS" panose="030F0702030302020204" pitchFamily="66" charset="0"/>
              </a:rPr>
              <a:t> </a:t>
            </a:r>
            <a:r>
              <a:rPr lang="en-US" sz="1860" b="1" dirty="0" err="1">
                <a:solidFill>
                  <a:schemeClr val="accent5">
                    <a:lumMod val="75000"/>
                  </a:schemeClr>
                </a:solidFill>
                <a:latin typeface="Comic Sans MS" panose="030F0702030302020204" pitchFamily="66" charset="0"/>
              </a:rPr>
              <a:t>nai</a:t>
            </a:r>
            <a:r>
              <a:rPr lang="en-US" sz="1860" b="1" dirty="0">
                <a:solidFill>
                  <a:schemeClr val="accent5">
                    <a:lumMod val="75000"/>
                  </a:schemeClr>
                </a:solidFill>
                <a:latin typeface="Comic Sans MS" panose="030F0702030302020204" pitchFamily="66" charset="0"/>
              </a:rPr>
              <a:t> </a:t>
            </a:r>
            <a:r>
              <a:rPr lang="en-US" sz="1860" b="1" dirty="0" err="1">
                <a:solidFill>
                  <a:schemeClr val="accent5">
                    <a:lumMod val="75000"/>
                  </a:schemeClr>
                </a:solidFill>
                <a:latin typeface="Comic Sans MS" panose="030F0702030302020204" pitchFamily="66" charset="0"/>
              </a:rPr>
              <a:t>madrali</a:t>
            </a:r>
            <a:r>
              <a:rPr lang="en-US" sz="1860" b="1" dirty="0">
                <a:solidFill>
                  <a:schemeClr val="accent5">
                    <a:lumMod val="75000"/>
                  </a:schemeClr>
                </a:solidFill>
                <a:latin typeface="Comic Sans MS" panose="030F0702030302020204" pitchFamily="66" charset="0"/>
              </a:rPr>
              <a:t> </a:t>
            </a:r>
            <a:r>
              <a:rPr lang="en-US" sz="1860" b="1" dirty="0" err="1">
                <a:solidFill>
                  <a:schemeClr val="accent5">
                    <a:lumMod val="75000"/>
                  </a:schemeClr>
                </a:solidFill>
                <a:latin typeface="Comic Sans MS" panose="030F0702030302020204" pitchFamily="66" charset="0"/>
              </a:rPr>
              <a:t>ni</a:t>
            </a:r>
            <a:r>
              <a:rPr lang="en-US" sz="1860" b="1" dirty="0">
                <a:solidFill>
                  <a:schemeClr val="accent5">
                    <a:lumMod val="75000"/>
                  </a:schemeClr>
                </a:solidFill>
                <a:latin typeface="Comic Sans MS" panose="030F0702030302020204" pitchFamily="66" charset="0"/>
              </a:rPr>
              <a:t> </a:t>
            </a:r>
            <a:r>
              <a:rPr lang="en-US" sz="1860" b="1" dirty="0" err="1">
                <a:solidFill>
                  <a:schemeClr val="accent5">
                    <a:lumMod val="75000"/>
                  </a:schemeClr>
                </a:solidFill>
                <a:latin typeface="Comic Sans MS" panose="030F0702030302020204" pitchFamily="66" charset="0"/>
              </a:rPr>
              <a:t>veivinakati</a:t>
            </a:r>
            <a:r>
              <a:rPr lang="en-US" sz="1860" b="1" dirty="0">
                <a:solidFill>
                  <a:schemeClr val="accent5">
                    <a:lumMod val="75000"/>
                  </a:schemeClr>
                </a:solidFill>
                <a:latin typeface="Comic Sans MS" panose="030F0702030302020204" pitchFamily="66" charset="0"/>
              </a:rPr>
              <a:t>; a </a:t>
            </a:r>
            <a:r>
              <a:rPr lang="en-US" sz="1860" b="1" dirty="0" err="1">
                <a:solidFill>
                  <a:schemeClr val="accent5">
                    <a:lumMod val="75000"/>
                  </a:schemeClr>
                </a:solidFill>
                <a:latin typeface="Comic Sans MS" panose="030F0702030302020204" pitchFamily="66" charset="0"/>
              </a:rPr>
              <a:t>ra</a:t>
            </a:r>
            <a:r>
              <a:rPr lang="en-US" sz="1860" b="1" dirty="0">
                <a:solidFill>
                  <a:schemeClr val="accent5">
                    <a:lumMod val="75000"/>
                  </a:schemeClr>
                </a:solidFill>
                <a:latin typeface="Comic Sans MS" panose="030F0702030302020204" pitchFamily="66" charset="0"/>
              </a:rPr>
              <a:t> </a:t>
            </a:r>
            <a:r>
              <a:rPr lang="en-US" sz="1860" b="1" dirty="0" err="1">
                <a:solidFill>
                  <a:schemeClr val="accent5">
                    <a:lumMod val="75000"/>
                  </a:schemeClr>
                </a:solidFill>
                <a:latin typeface="Comic Sans MS" panose="030F0702030302020204" pitchFamily="66" charset="0"/>
              </a:rPr>
              <a:t>sa</a:t>
            </a:r>
            <a:r>
              <a:rPr lang="en-US" sz="1860" b="1" dirty="0">
                <a:solidFill>
                  <a:schemeClr val="accent5">
                    <a:lumMod val="75000"/>
                  </a:schemeClr>
                </a:solidFill>
                <a:latin typeface="Comic Sans MS" panose="030F0702030302020204" pitchFamily="66" charset="0"/>
              </a:rPr>
              <a:t> </a:t>
            </a:r>
            <a:r>
              <a:rPr lang="en-US" sz="1860" b="1" dirty="0" err="1">
                <a:solidFill>
                  <a:schemeClr val="accent5">
                    <a:lumMod val="75000"/>
                  </a:schemeClr>
                </a:solidFill>
                <a:latin typeface="Comic Sans MS" panose="030F0702030302020204" pitchFamily="66" charset="0"/>
              </a:rPr>
              <a:t>tiko</a:t>
            </a:r>
            <a:r>
              <a:rPr lang="en-US" sz="1860" b="1" dirty="0">
                <a:solidFill>
                  <a:schemeClr val="accent5">
                    <a:lumMod val="75000"/>
                  </a:schemeClr>
                </a:solidFill>
                <a:latin typeface="Comic Sans MS" panose="030F0702030302020204" pitchFamily="66" charset="0"/>
              </a:rPr>
              <a:t> </a:t>
            </a:r>
            <a:r>
              <a:rPr lang="en-US" sz="1860" b="1" dirty="0" err="1">
                <a:solidFill>
                  <a:schemeClr val="accent5">
                    <a:lumMod val="75000"/>
                  </a:schemeClr>
                </a:solidFill>
                <a:latin typeface="Comic Sans MS" panose="030F0702030302020204" pitchFamily="66" charset="0"/>
              </a:rPr>
              <a:t>sobu</a:t>
            </a:r>
            <a:r>
              <a:rPr lang="en-US" sz="1860" b="1" dirty="0">
                <a:solidFill>
                  <a:schemeClr val="accent5">
                    <a:lumMod val="75000"/>
                  </a:schemeClr>
                </a:solidFill>
                <a:latin typeface="Comic Sans MS" panose="030F0702030302020204" pitchFamily="66" charset="0"/>
              </a:rPr>
              <a:t> </a:t>
            </a:r>
            <a:r>
              <a:rPr lang="en-US" sz="1860" b="1" dirty="0" err="1">
                <a:solidFill>
                  <a:schemeClr val="accent5">
                    <a:lumMod val="75000"/>
                  </a:schemeClr>
                </a:solidFill>
                <a:latin typeface="Comic Sans MS" panose="030F0702030302020204" pitchFamily="66" charset="0"/>
              </a:rPr>
              <a:t>na</a:t>
            </a:r>
            <a:r>
              <a:rPr lang="en-US" sz="1860" b="1" dirty="0">
                <a:solidFill>
                  <a:schemeClr val="accent5">
                    <a:lumMod val="75000"/>
                  </a:schemeClr>
                </a:solidFill>
                <a:latin typeface="Comic Sans MS" panose="030F0702030302020204" pitchFamily="66" charset="0"/>
              </a:rPr>
              <a:t> </a:t>
            </a:r>
            <a:r>
              <a:rPr lang="en-US" sz="1860" b="1" dirty="0" err="1">
                <a:solidFill>
                  <a:schemeClr val="accent5">
                    <a:lumMod val="75000"/>
                  </a:schemeClr>
                </a:solidFill>
                <a:latin typeface="Comic Sans MS" panose="030F0702030302020204" pitchFamily="66" charset="0"/>
              </a:rPr>
              <a:t>tamata</a:t>
            </a:r>
            <a:r>
              <a:rPr lang="en-US" sz="1860" b="1" dirty="0">
                <a:solidFill>
                  <a:schemeClr val="accent5">
                    <a:lumMod val="75000"/>
                  </a:schemeClr>
                </a:solidFill>
                <a:latin typeface="Comic Sans MS" panose="030F0702030302020204" pitchFamily="66" charset="0"/>
              </a:rPr>
              <a:t> me kana ka </a:t>
            </a:r>
            <a:r>
              <a:rPr lang="en-US" sz="1860" b="1" dirty="0" err="1">
                <a:solidFill>
                  <a:schemeClr val="accent5">
                    <a:lumMod val="75000"/>
                  </a:schemeClr>
                </a:solidFill>
                <a:latin typeface="Comic Sans MS" panose="030F0702030302020204" pitchFamily="66" charset="0"/>
              </a:rPr>
              <a:t>gunu</a:t>
            </a:r>
            <a:r>
              <a:rPr lang="en-US" sz="1860" b="1" dirty="0">
                <a:solidFill>
                  <a:schemeClr val="accent5">
                    <a:lumMod val="75000"/>
                  </a:schemeClr>
                </a:solidFill>
                <a:latin typeface="Comic Sans MS" panose="030F0702030302020204" pitchFamily="66" charset="0"/>
              </a:rPr>
              <a:t>, ka </a:t>
            </a:r>
            <a:r>
              <a:rPr lang="en-US" sz="1860" b="1" dirty="0" err="1">
                <a:solidFill>
                  <a:schemeClr val="accent5">
                    <a:lumMod val="75000"/>
                  </a:schemeClr>
                </a:solidFill>
                <a:latin typeface="Comic Sans MS" panose="030F0702030302020204" pitchFamily="66" charset="0"/>
              </a:rPr>
              <a:t>ra</a:t>
            </a:r>
            <a:r>
              <a:rPr lang="en-US" sz="1860" b="1" dirty="0">
                <a:solidFill>
                  <a:schemeClr val="accent5">
                    <a:lumMod val="75000"/>
                  </a:schemeClr>
                </a:solidFill>
                <a:latin typeface="Comic Sans MS" panose="030F0702030302020204" pitchFamily="66" charset="0"/>
              </a:rPr>
              <a:t> </a:t>
            </a:r>
            <a:r>
              <a:rPr lang="en-US" sz="1860" b="1" dirty="0" err="1">
                <a:solidFill>
                  <a:schemeClr val="accent5">
                    <a:lumMod val="75000"/>
                  </a:schemeClr>
                </a:solidFill>
                <a:latin typeface="Comic Sans MS" panose="030F0702030302020204" pitchFamily="66" charset="0"/>
              </a:rPr>
              <a:t>tu</a:t>
            </a:r>
            <a:r>
              <a:rPr lang="en-US" sz="1860" b="1" dirty="0">
                <a:solidFill>
                  <a:schemeClr val="accent5">
                    <a:lumMod val="75000"/>
                  </a:schemeClr>
                </a:solidFill>
                <a:latin typeface="Comic Sans MS" panose="030F0702030302020204" pitchFamily="66" charset="0"/>
              </a:rPr>
              <a:t> cake me </a:t>
            </a:r>
            <a:r>
              <a:rPr lang="en-US" sz="1860" b="1" dirty="0" err="1">
                <a:solidFill>
                  <a:schemeClr val="accent5">
                    <a:lumMod val="75000"/>
                  </a:schemeClr>
                </a:solidFill>
                <a:latin typeface="Comic Sans MS" panose="030F0702030302020204" pitchFamily="66" charset="0"/>
              </a:rPr>
              <a:t>ra</a:t>
            </a:r>
            <a:r>
              <a:rPr lang="en-US" sz="1860" b="1" dirty="0">
                <a:solidFill>
                  <a:schemeClr val="accent5">
                    <a:lumMod val="75000"/>
                  </a:schemeClr>
                </a:solidFill>
                <a:latin typeface="Comic Sans MS" panose="030F0702030302020204" pitchFamily="66" charset="0"/>
              </a:rPr>
              <a:t> </a:t>
            </a:r>
            <a:r>
              <a:rPr lang="en-US" sz="1860" b="1" dirty="0" err="1">
                <a:solidFill>
                  <a:schemeClr val="accent5">
                    <a:lumMod val="75000"/>
                  </a:schemeClr>
                </a:solidFill>
                <a:latin typeface="Comic Sans MS" panose="030F0702030302020204" pitchFamily="66" charset="0"/>
              </a:rPr>
              <a:t>qito</a:t>
            </a:r>
            <a:r>
              <a:rPr lang="en-US" sz="1860" b="1" dirty="0">
                <a:solidFill>
                  <a:srgbClr val="7030A0"/>
                </a:solidFill>
                <a:latin typeface="Comic Sans MS" panose="030F0702030302020204" pitchFamily="66" charset="0"/>
              </a:rPr>
              <a:t>.</a:t>
            </a:r>
            <a:r>
              <a:rPr lang="en" sz="1860" b="1" dirty="0">
                <a:solidFill>
                  <a:schemeClr val="accent5"/>
                </a:solidFill>
                <a:latin typeface="Comic Sans MS" panose="030F0702030302020204" pitchFamily="66" charset="0"/>
              </a:rPr>
              <a:t>” </a:t>
            </a:r>
            <a:r>
              <a:rPr lang="en" sz="1447" b="1" dirty="0">
                <a:solidFill>
                  <a:schemeClr val="accent5"/>
                </a:solidFill>
                <a:latin typeface="Comic Sans MS" panose="030F0702030302020204" pitchFamily="66" charset="0"/>
              </a:rPr>
              <a:t>(Lako Yani 32:6)</a:t>
            </a:r>
          </a:p>
        </p:txBody>
      </p:sp>
      <p:sp>
        <p:nvSpPr>
          <p:cNvPr id="7" name="CuadroTexto 6">
            <a:extLst>
              <a:ext uri="{FF2B5EF4-FFF2-40B4-BE49-F238E27FC236}">
                <a16:creationId xmlns:a16="http://schemas.microsoft.com/office/drawing/2014/main" id="{4C6494DB-8C97-BB77-8E51-5A2B795A30B1}"/>
              </a:ext>
            </a:extLst>
          </p:cNvPr>
          <p:cNvSpPr txBox="1"/>
          <p:nvPr/>
        </p:nvSpPr>
        <p:spPr>
          <a:xfrm>
            <a:off x="1" y="1387039"/>
            <a:ext cx="8684216" cy="1046633"/>
          </a:xfrm>
          <a:prstGeom prst="rect">
            <a:avLst/>
          </a:prstGeom>
          <a:noFill/>
        </p:spPr>
        <p:txBody>
          <a:bodyPr wrap="square">
            <a:spAutoFit/>
          </a:bodyPr>
          <a:lstStyle/>
          <a:p>
            <a:pPr>
              <a:spcBef>
                <a:spcPts val="620"/>
              </a:spcBef>
            </a:pPr>
            <a:r>
              <a:rPr lang="en" sz="2067" b="1" dirty="0"/>
              <a:t>Ni ra vakatakarakarataka na kalou ena bulumakau, era sa vakalailaitaka na kena </a:t>
            </a:r>
            <a:r>
              <a:rPr lang="en-US" sz="2067" b="1" dirty="0"/>
              <a:t>I</a:t>
            </a:r>
            <a:r>
              <a:rPr lang="en" sz="2067" b="1" dirty="0"/>
              <a:t> yaloyalo </a:t>
            </a:r>
            <a:r>
              <a:rPr lang="en-US" sz="2067" b="1" dirty="0"/>
              <a:t>Kalou </a:t>
            </a:r>
            <a:r>
              <a:rPr lang="en-US" sz="2067" b="1" dirty="0" err="1"/>
              <a:t>Kaukauwa</a:t>
            </a:r>
            <a:r>
              <a:rPr lang="en-US" sz="2067" b="1" dirty="0"/>
              <a:t> ki </a:t>
            </a:r>
            <a:r>
              <a:rPr lang="en-US" sz="2067" b="1" dirty="0" err="1"/>
              <a:t>na</a:t>
            </a:r>
            <a:r>
              <a:rPr lang="en-US" sz="2067" b="1" dirty="0"/>
              <a:t> dua </a:t>
            </a:r>
            <a:r>
              <a:rPr lang="en-US" sz="2067" b="1" dirty="0" err="1"/>
              <a:t>na</a:t>
            </a:r>
            <a:r>
              <a:rPr lang="en-US" sz="2067" b="1" dirty="0"/>
              <a:t> </a:t>
            </a:r>
            <a:r>
              <a:rPr lang="en-US" sz="2067" b="1" dirty="0" err="1"/>
              <a:t>manumanu</a:t>
            </a:r>
            <a:r>
              <a:rPr lang="en" sz="2067" b="1" dirty="0"/>
              <a:t>, ka lotu vua na ka buli ka sega vua na Dauniveibuli (Rom 1:23).</a:t>
            </a:r>
          </a:p>
        </p:txBody>
      </p:sp>
      <p:pic>
        <p:nvPicPr>
          <p:cNvPr id="4" name="Imagen 3" descr="Imagen que contiene exterior, montaña, grupo, gente&#10;&#10;El contenido generado por IA puede ser incorrecto.">
            <a:extLst>
              <a:ext uri="{FF2B5EF4-FFF2-40B4-BE49-F238E27FC236}">
                <a16:creationId xmlns:a16="http://schemas.microsoft.com/office/drawing/2014/main" id="{4D8CF8DB-F43F-A96A-4B9F-7C7A693467A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684216" y="621380"/>
            <a:ext cx="3858875" cy="2845704"/>
          </a:xfrm>
          <a:prstGeom prst="snip2DiagRect">
            <a:avLst/>
          </a:prstGeom>
          <a:solidFill>
            <a:srgbClr val="FFFFFF">
              <a:shade val="85000"/>
            </a:srgbClr>
          </a:solidFill>
          <a:ln w="762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de pie sobre superficie terrosa&#10;&#10;El contenido generado por IA puede ser incorrecto.">
            <a:extLst>
              <a:ext uri="{FF2B5EF4-FFF2-40B4-BE49-F238E27FC236}">
                <a16:creationId xmlns:a16="http://schemas.microsoft.com/office/drawing/2014/main" id="{64A2D1AC-C3CE-1A98-97AE-F7398B92B3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5146" y="3556968"/>
            <a:ext cx="4653437" cy="2321548"/>
          </a:xfrm>
          <a:prstGeom prst="snip2DiagRect">
            <a:avLst>
              <a:gd name="adj1" fmla="val 18657"/>
              <a:gd name="adj2" fmla="val 0"/>
            </a:avLst>
          </a:prstGeom>
          <a:solidFill>
            <a:srgbClr val="FFFFFF">
              <a:shade val="85000"/>
            </a:srgbClr>
          </a:solidFill>
          <a:ln w="7620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a persona en frente de fuego&#10;&#10;El contenido generado por IA puede ser incorrecto.">
            <a:extLst>
              <a:ext uri="{FF2B5EF4-FFF2-40B4-BE49-F238E27FC236}">
                <a16:creationId xmlns:a16="http://schemas.microsoft.com/office/drawing/2014/main" id="{12390C5E-5018-47CD-5DF0-1D52435F52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42066" y="4567433"/>
            <a:ext cx="3414597" cy="2321548"/>
          </a:xfrm>
          <a:prstGeom prst="snip2DiagRect">
            <a:avLst>
              <a:gd name="adj1" fmla="val 9753"/>
              <a:gd name="adj2" fmla="val 37737"/>
            </a:avLst>
          </a:prstGeom>
          <a:solidFill>
            <a:srgbClr val="FFFFFF">
              <a:shade val="85000"/>
            </a:srgbClr>
          </a:solidFill>
          <a:ln w="76200" cap="sq">
            <a:solidFill>
              <a:srgbClr val="C4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3E481141-4E0F-54DC-D5C5-F7410CB40A08}"/>
              </a:ext>
            </a:extLst>
          </p:cNvPr>
          <p:cNvSpPr txBox="1"/>
          <p:nvPr/>
        </p:nvSpPr>
        <p:spPr>
          <a:xfrm>
            <a:off x="5053117" y="3467085"/>
            <a:ext cx="7477964" cy="1081657"/>
          </a:xfrm>
          <a:prstGeom prst="rect">
            <a:avLst/>
          </a:prstGeom>
          <a:noFill/>
        </p:spPr>
        <p:txBody>
          <a:bodyPr wrap="square">
            <a:spAutoFit/>
          </a:bodyPr>
          <a:lstStyle/>
          <a:p>
            <a:pPr>
              <a:spcBef>
                <a:spcPts val="620"/>
              </a:spcBef>
            </a:pPr>
            <a:r>
              <a:rPr lang="en" sz="2067" b="1" dirty="0"/>
              <a:t>Era sa vuki dina mai na lotu ki vua na Kalou ka me ra lotu vua na tevoro (Vakarua 32:17). Ni ra lotu tiko vua na Kalou, era tubu vaka yalo, ka yaco me veiucui kei na Kalou.</a:t>
            </a:r>
          </a:p>
        </p:txBody>
      </p:sp>
      <p:sp>
        <p:nvSpPr>
          <p:cNvPr id="11" name="CuadroTexto 10">
            <a:extLst>
              <a:ext uri="{FF2B5EF4-FFF2-40B4-BE49-F238E27FC236}">
                <a16:creationId xmlns:a16="http://schemas.microsoft.com/office/drawing/2014/main" id="{5C1A7B70-9C76-763D-EEB1-9BD1EF2DB137}"/>
              </a:ext>
            </a:extLst>
          </p:cNvPr>
          <p:cNvSpPr txBox="1"/>
          <p:nvPr/>
        </p:nvSpPr>
        <p:spPr>
          <a:xfrm>
            <a:off x="143326" y="5881883"/>
            <a:ext cx="8824322" cy="1081657"/>
          </a:xfrm>
          <a:prstGeom prst="rect">
            <a:avLst/>
          </a:prstGeom>
          <a:noFill/>
        </p:spPr>
        <p:txBody>
          <a:bodyPr wrap="square">
            <a:spAutoFit/>
          </a:bodyPr>
          <a:lstStyle/>
          <a:p>
            <a:pPr>
              <a:spcBef>
                <a:spcPts val="620"/>
              </a:spcBef>
            </a:pPr>
            <a:r>
              <a:rPr lang="en" sz="2067" b="1" dirty="0"/>
              <a:t>Ni da sega ni solia na lomada vua na Dauniveibuli, ka qarava na matakau (o koya and tka ra levu tu), ena yaco dina ga me na tuberi keda ki na torosobu kei na velavela ni bula.</a:t>
            </a:r>
          </a:p>
        </p:txBody>
      </p:sp>
      <p:sp>
        <p:nvSpPr>
          <p:cNvPr id="13" name="CuadroTexto 12">
            <a:extLst>
              <a:ext uri="{FF2B5EF4-FFF2-40B4-BE49-F238E27FC236}">
                <a16:creationId xmlns:a16="http://schemas.microsoft.com/office/drawing/2014/main" id="{33D8E329-9AE8-6228-918A-F7225C35239E}"/>
              </a:ext>
            </a:extLst>
          </p:cNvPr>
          <p:cNvSpPr txBox="1"/>
          <p:nvPr/>
        </p:nvSpPr>
        <p:spPr>
          <a:xfrm>
            <a:off x="5053118" y="4516735"/>
            <a:ext cx="3854415" cy="1364733"/>
          </a:xfrm>
          <a:prstGeom prst="rect">
            <a:avLst/>
          </a:prstGeom>
          <a:noFill/>
        </p:spPr>
        <p:txBody>
          <a:bodyPr wrap="square">
            <a:spAutoFit/>
          </a:bodyPr>
          <a:lstStyle/>
          <a:p>
            <a:r>
              <a:rPr lang="en" sz="2067" b="1" dirty="0"/>
              <a:t>Ena nodra lotu vua na tevoro, sa tekivu me torosobu na nodra bula, ka ra sa tautauvata kina kei na tevoro era lotu vua.</a:t>
            </a:r>
            <a:endParaRPr lang="es-ES" sz="2067" dirty="0"/>
          </a:p>
        </p:txBody>
      </p:sp>
      <p:sp>
        <p:nvSpPr>
          <p:cNvPr id="9" name="CuadroTexto 8">
            <a:extLst>
              <a:ext uri="{FF2B5EF4-FFF2-40B4-BE49-F238E27FC236}">
                <a16:creationId xmlns:a16="http://schemas.microsoft.com/office/drawing/2014/main" id="{86C30149-48C1-12B1-EA4E-D2FCA7485DB9}"/>
              </a:ext>
            </a:extLst>
          </p:cNvPr>
          <p:cNvSpPr txBox="1"/>
          <p:nvPr/>
        </p:nvSpPr>
        <p:spPr>
          <a:xfrm>
            <a:off x="265145" y="2436690"/>
            <a:ext cx="7718128" cy="1081657"/>
          </a:xfrm>
          <a:prstGeom prst="rect">
            <a:avLst/>
          </a:prstGeom>
          <a:noFill/>
        </p:spPr>
        <p:txBody>
          <a:bodyPr wrap="square">
            <a:spAutoFit/>
          </a:bodyPr>
          <a:lstStyle/>
          <a:p>
            <a:pPr>
              <a:spcBef>
                <a:spcPts val="620"/>
              </a:spcBef>
            </a:pPr>
            <a:r>
              <a:rPr lang="en" sz="2067" b="1" dirty="0"/>
              <a:t>Sa vakacalai nodra vakasama ena nodra nauma ni na liutaki ira rawa na matakau era bulia. Era nanuma ni </a:t>
            </a:r>
            <a:r>
              <a:rPr lang="en" sz="2067" b="1" i="1" dirty="0"/>
              <a:t>‘elohim’ </a:t>
            </a:r>
            <a:r>
              <a:rPr lang="en" sz="2067" b="1" dirty="0"/>
              <a:t>(kalou) e sa veisau me bulumakau! (Lako Yani 32:24)</a:t>
            </a:r>
          </a:p>
        </p:txBody>
      </p:sp>
    </p:spTree>
    <p:extLst>
      <p:ext uri="{BB962C8B-B14F-4D97-AF65-F5344CB8AC3E}">
        <p14:creationId xmlns:p14="http://schemas.microsoft.com/office/powerpoint/2010/main" val="330719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upLeft)">
                                      <p:cBhvr>
                                        <p:cTn id="16" dur="500"/>
                                        <p:tgtEl>
                                          <p:spTgt spid="4"/>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6" grpId="0"/>
      <p:bldP spid="11" grpId="0"/>
      <p:bldP spid="1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0BF5CE49-2331-CA41-AE80-B7718F7A7AC9}"/>
              </a:ext>
            </a:extLst>
          </p:cNvPr>
          <p:cNvSpPr>
            <a:spLocks noGrp="1" noRot="1" noMove="1" noResize="1" noEditPoints="1" noAdjustHandles="1" noChangeArrowheads="1" noChangeShapeType="1"/>
          </p:cNvSpPr>
          <p:nvPr/>
        </p:nvSpPr>
        <p:spPr>
          <a:xfrm>
            <a:off x="1" y="-114747"/>
            <a:ext cx="12599986" cy="133764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sz="1860"/>
          </a:p>
        </p:txBody>
      </p:sp>
      <p:sp>
        <p:nvSpPr>
          <p:cNvPr id="3" name="CuadroTexto 2">
            <a:extLst>
              <a:ext uri="{FF2B5EF4-FFF2-40B4-BE49-F238E27FC236}">
                <a16:creationId xmlns:a16="http://schemas.microsoft.com/office/drawing/2014/main" id="{3D32A446-E986-AFAF-31E8-9C94D2FA961D}"/>
              </a:ext>
            </a:extLst>
          </p:cNvPr>
          <p:cNvSpPr txBox="1"/>
          <p:nvPr/>
        </p:nvSpPr>
        <p:spPr>
          <a:xfrm>
            <a:off x="-66169" y="-114747"/>
            <a:ext cx="12599986" cy="818582"/>
          </a:xfrm>
          <a:prstGeom prst="rect">
            <a:avLst/>
          </a:prstGeom>
          <a:noFill/>
        </p:spPr>
        <p:txBody>
          <a:bodyPr wrap="square">
            <a:spAutoFit/>
          </a:bodyPr>
          <a:lstStyle/>
          <a:p>
            <a:pPr algn="ctr"/>
            <a:r>
              <a:rPr lang="en" sz="4547" b="1" spc="52" dirty="0">
                <a:ln w="0"/>
                <a:solidFill>
                  <a:schemeClr val="bg1"/>
                </a:solidFill>
                <a:effectLst>
                  <a:innerShdw blurRad="63500" dist="50800" dir="13500000">
                    <a:srgbClr val="000000">
                      <a:alpha val="50000"/>
                    </a:srgbClr>
                  </a:innerShdw>
                </a:effectLst>
              </a:rPr>
              <a:t>NA I VALAVALA CA NI QARAVI MATAKAU</a:t>
            </a:r>
          </a:p>
        </p:txBody>
      </p:sp>
      <p:sp>
        <p:nvSpPr>
          <p:cNvPr id="5" name="CuadroTexto 4">
            <a:extLst>
              <a:ext uri="{FF2B5EF4-FFF2-40B4-BE49-F238E27FC236}">
                <a16:creationId xmlns:a16="http://schemas.microsoft.com/office/drawing/2014/main" id="{20875D16-4F0F-CE6A-659F-DEE4D4E10834}"/>
              </a:ext>
            </a:extLst>
          </p:cNvPr>
          <p:cNvSpPr txBox="1"/>
          <p:nvPr/>
        </p:nvSpPr>
        <p:spPr>
          <a:xfrm>
            <a:off x="144076" y="550820"/>
            <a:ext cx="12179497" cy="687043"/>
          </a:xfrm>
          <a:prstGeom prst="rect">
            <a:avLst/>
          </a:prstGeom>
          <a:noFill/>
        </p:spPr>
        <p:txBody>
          <a:bodyPr wrap="square">
            <a:spAutoFit/>
          </a:bodyPr>
          <a:lstStyle/>
          <a:p>
            <a:pPr algn="ctr"/>
            <a:r>
              <a:rPr lang="en" sz="1860"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sz="1860" b="1" baseline="30000" dirty="0">
                <a:solidFill>
                  <a:schemeClr val="tx2">
                    <a:lumMod val="40000"/>
                    <a:lumOff val="60000"/>
                  </a:schemeClr>
                </a:solidFill>
                <a:latin typeface="Comic Sans MS" panose="030F0702030302020204" pitchFamily="66" charset="0"/>
              </a:rPr>
              <a:t>7</a:t>
            </a:r>
            <a:r>
              <a:rPr lang="en-AU" sz="1860" b="1" dirty="0">
                <a:solidFill>
                  <a:schemeClr val="tx2">
                    <a:lumMod val="40000"/>
                    <a:lumOff val="60000"/>
                  </a:schemeClr>
                </a:solidFill>
                <a:latin typeface="Comic Sans MS" panose="030F0702030302020204" pitchFamily="66" charset="0"/>
              </a:rPr>
              <a:t>     </a:t>
            </a:r>
            <a:r>
              <a:rPr lang="en-US" sz="1860" b="1" dirty="0">
                <a:solidFill>
                  <a:schemeClr val="tx2">
                    <a:lumMod val="40000"/>
                    <a:lumOff val="60000"/>
                  </a:schemeClr>
                </a:solidFill>
                <a:latin typeface="Comic Sans MS" panose="030F0702030302020204" pitchFamily="66" charset="0"/>
              </a:rPr>
              <a:t>A </a:t>
            </a:r>
            <a:r>
              <a:rPr lang="en-US" sz="1860" b="1" dirty="0" err="1">
                <a:solidFill>
                  <a:schemeClr val="tx2">
                    <a:lumMod val="40000"/>
                    <a:lumOff val="60000"/>
                  </a:schemeClr>
                </a:solidFill>
                <a:latin typeface="Comic Sans MS" panose="030F0702030302020204" pitchFamily="66" charset="0"/>
              </a:rPr>
              <a:t>sa</a:t>
            </a:r>
            <a:r>
              <a:rPr lang="en-US" sz="1860" b="1" dirty="0">
                <a:solidFill>
                  <a:schemeClr val="tx2">
                    <a:lumMod val="40000"/>
                    <a:lumOff val="60000"/>
                  </a:schemeClr>
                </a:solidFill>
                <a:latin typeface="Comic Sans MS" panose="030F0702030302020204" pitchFamily="66" charset="0"/>
              </a:rPr>
              <a:t> kaya </a:t>
            </a:r>
            <a:r>
              <a:rPr lang="en-US" sz="1860" b="1" dirty="0" err="1">
                <a:solidFill>
                  <a:schemeClr val="tx2">
                    <a:lumMod val="40000"/>
                    <a:lumOff val="60000"/>
                  </a:schemeClr>
                </a:solidFill>
                <a:latin typeface="Comic Sans MS" panose="030F0702030302020204" pitchFamily="66" charset="0"/>
              </a:rPr>
              <a:t>vei</a:t>
            </a:r>
            <a:r>
              <a:rPr lang="en-US" sz="1860" b="1" dirty="0">
                <a:solidFill>
                  <a:schemeClr val="tx2">
                    <a:lumMod val="40000"/>
                    <a:lumOff val="60000"/>
                  </a:schemeClr>
                </a:solidFill>
                <a:latin typeface="Comic Sans MS" panose="030F0702030302020204" pitchFamily="66" charset="0"/>
              </a:rPr>
              <a:t> Mosese ko </a:t>
            </a:r>
            <a:r>
              <a:rPr lang="en-US" sz="1860" b="1" dirty="0" err="1">
                <a:solidFill>
                  <a:schemeClr val="tx2">
                    <a:lumMod val="40000"/>
                    <a:lumOff val="60000"/>
                  </a:schemeClr>
                </a:solidFill>
                <a:latin typeface="Comic Sans MS" panose="030F0702030302020204" pitchFamily="66" charset="0"/>
              </a:rPr>
              <a:t>Jiova</a:t>
            </a:r>
            <a:r>
              <a:rPr lang="en-US" sz="1860" b="1" dirty="0">
                <a:solidFill>
                  <a:schemeClr val="tx2">
                    <a:lumMod val="40000"/>
                    <a:lumOff val="60000"/>
                  </a:schemeClr>
                </a:solidFill>
                <a:latin typeface="Comic Sans MS" panose="030F0702030302020204" pitchFamily="66" charset="0"/>
              </a:rPr>
              <a:t>, Mo </a:t>
            </a:r>
            <a:r>
              <a:rPr lang="en-US" sz="1860" b="1" dirty="0" err="1">
                <a:solidFill>
                  <a:schemeClr val="tx2">
                    <a:lumMod val="40000"/>
                    <a:lumOff val="60000"/>
                  </a:schemeClr>
                </a:solidFill>
                <a:latin typeface="Comic Sans MS" panose="030F0702030302020204" pitchFamily="66" charset="0"/>
              </a:rPr>
              <a:t>ia</a:t>
            </a:r>
            <a:r>
              <a:rPr lang="en-US" sz="1860" b="1" dirty="0">
                <a:solidFill>
                  <a:schemeClr val="tx2">
                    <a:lumMod val="40000"/>
                    <a:lumOff val="60000"/>
                  </a:schemeClr>
                </a:solidFill>
                <a:latin typeface="Comic Sans MS" panose="030F0702030302020204" pitchFamily="66" charset="0"/>
              </a:rPr>
              <a:t>, </a:t>
            </a:r>
            <a:r>
              <a:rPr lang="en-US" sz="1860" b="1" dirty="0" err="1">
                <a:solidFill>
                  <a:schemeClr val="tx2">
                    <a:lumMod val="40000"/>
                    <a:lumOff val="60000"/>
                  </a:schemeClr>
                </a:solidFill>
                <a:latin typeface="Comic Sans MS" panose="030F0702030302020204" pitchFamily="66" charset="0"/>
              </a:rPr>
              <a:t>mo</a:t>
            </a:r>
            <a:r>
              <a:rPr lang="en-US" sz="1860" b="1" dirty="0">
                <a:solidFill>
                  <a:schemeClr val="tx2">
                    <a:lumMod val="40000"/>
                    <a:lumOff val="60000"/>
                  </a:schemeClr>
                </a:solidFill>
                <a:latin typeface="Comic Sans MS" panose="030F0702030302020204" pitchFamily="66" charset="0"/>
              </a:rPr>
              <a:t> </a:t>
            </a:r>
            <a:r>
              <a:rPr lang="en-US" sz="1860" b="1" dirty="0" err="1">
                <a:solidFill>
                  <a:schemeClr val="tx2">
                    <a:lumMod val="40000"/>
                    <a:lumOff val="60000"/>
                  </a:schemeClr>
                </a:solidFill>
                <a:latin typeface="Comic Sans MS" panose="030F0702030302020204" pitchFamily="66" charset="0"/>
              </a:rPr>
              <a:t>lako</a:t>
            </a:r>
            <a:r>
              <a:rPr lang="en-US" sz="1860" b="1" dirty="0">
                <a:solidFill>
                  <a:schemeClr val="tx2">
                    <a:lumMod val="40000"/>
                    <a:lumOff val="60000"/>
                  </a:schemeClr>
                </a:solidFill>
                <a:latin typeface="Comic Sans MS" panose="030F0702030302020204" pitchFamily="66" charset="0"/>
              </a:rPr>
              <a:t> </a:t>
            </a:r>
            <a:r>
              <a:rPr lang="en-US" sz="1860" b="1" dirty="0" err="1">
                <a:solidFill>
                  <a:schemeClr val="tx2">
                    <a:lumMod val="40000"/>
                    <a:lumOff val="60000"/>
                  </a:schemeClr>
                </a:solidFill>
                <a:latin typeface="Comic Sans MS" panose="030F0702030302020204" pitchFamily="66" charset="0"/>
              </a:rPr>
              <a:t>sobu</a:t>
            </a:r>
            <a:r>
              <a:rPr lang="en-US" sz="1860" b="1" dirty="0">
                <a:solidFill>
                  <a:schemeClr val="tx2">
                    <a:lumMod val="40000"/>
                    <a:lumOff val="60000"/>
                  </a:schemeClr>
                </a:solidFill>
                <a:latin typeface="Comic Sans MS" panose="030F0702030302020204" pitchFamily="66" charset="0"/>
              </a:rPr>
              <a:t>; </a:t>
            </a:r>
            <a:r>
              <a:rPr lang="en-US" sz="1860" b="1" dirty="0" err="1">
                <a:solidFill>
                  <a:schemeClr val="tx2">
                    <a:lumMod val="40000"/>
                    <a:lumOff val="60000"/>
                  </a:schemeClr>
                </a:solidFill>
                <a:latin typeface="Comic Sans MS" panose="030F0702030302020204" pitchFamily="66" charset="0"/>
              </a:rPr>
              <a:t>ni</a:t>
            </a:r>
            <a:r>
              <a:rPr lang="en-US" sz="1860" b="1" dirty="0">
                <a:solidFill>
                  <a:schemeClr val="tx2">
                    <a:lumMod val="40000"/>
                    <a:lumOff val="60000"/>
                  </a:schemeClr>
                </a:solidFill>
                <a:latin typeface="Comic Sans MS" panose="030F0702030302020204" pitchFamily="66" charset="0"/>
              </a:rPr>
              <a:t> </a:t>
            </a:r>
            <a:r>
              <a:rPr lang="en-US" sz="1860" b="1" dirty="0" err="1">
                <a:solidFill>
                  <a:schemeClr val="tx2">
                    <a:lumMod val="40000"/>
                    <a:lumOff val="60000"/>
                  </a:schemeClr>
                </a:solidFill>
                <a:latin typeface="Comic Sans MS" panose="030F0702030302020204" pitchFamily="66" charset="0"/>
              </a:rPr>
              <a:t>ra</a:t>
            </a:r>
            <a:r>
              <a:rPr lang="en-US" sz="1860" b="1" dirty="0">
                <a:solidFill>
                  <a:schemeClr val="tx2">
                    <a:lumMod val="40000"/>
                    <a:lumOff val="60000"/>
                  </a:schemeClr>
                </a:solidFill>
                <a:latin typeface="Comic Sans MS" panose="030F0702030302020204" pitchFamily="66" charset="0"/>
              </a:rPr>
              <a:t> </a:t>
            </a:r>
            <a:r>
              <a:rPr lang="en-US" sz="1860" b="1" dirty="0" err="1">
                <a:solidFill>
                  <a:schemeClr val="tx2">
                    <a:lumMod val="40000"/>
                    <a:lumOff val="60000"/>
                  </a:schemeClr>
                </a:solidFill>
                <a:latin typeface="Comic Sans MS" panose="030F0702030302020204" pitchFamily="66" charset="0"/>
              </a:rPr>
              <a:t>sa</a:t>
            </a:r>
            <a:r>
              <a:rPr lang="en-US" sz="1860" b="1" dirty="0">
                <a:solidFill>
                  <a:schemeClr val="tx2">
                    <a:lumMod val="40000"/>
                    <a:lumOff val="60000"/>
                  </a:schemeClr>
                </a:solidFill>
                <a:latin typeface="Comic Sans MS" panose="030F0702030302020204" pitchFamily="66" charset="0"/>
              </a:rPr>
              <a:t> </a:t>
            </a:r>
            <a:r>
              <a:rPr lang="en-US" sz="1860" b="1" dirty="0" err="1">
                <a:solidFill>
                  <a:schemeClr val="tx2">
                    <a:lumMod val="40000"/>
                    <a:lumOff val="60000"/>
                  </a:schemeClr>
                </a:solidFill>
                <a:latin typeface="Comic Sans MS" panose="030F0702030302020204" pitchFamily="66" charset="0"/>
              </a:rPr>
              <a:t>vakasisilataki</a:t>
            </a:r>
            <a:r>
              <a:rPr lang="en-US" sz="1860" b="1" dirty="0">
                <a:solidFill>
                  <a:schemeClr val="tx2">
                    <a:lumMod val="40000"/>
                    <a:lumOff val="60000"/>
                  </a:schemeClr>
                </a:solidFill>
                <a:latin typeface="Comic Sans MS" panose="030F0702030302020204" pitchFamily="66" charset="0"/>
              </a:rPr>
              <a:t> </a:t>
            </a:r>
            <a:r>
              <a:rPr lang="en-US" sz="1860" b="1" dirty="0" err="1">
                <a:solidFill>
                  <a:schemeClr val="tx2">
                    <a:lumMod val="40000"/>
                    <a:lumOff val="60000"/>
                  </a:schemeClr>
                </a:solidFill>
                <a:latin typeface="Comic Sans MS" panose="030F0702030302020204" pitchFamily="66" charset="0"/>
              </a:rPr>
              <a:t>ira</a:t>
            </a:r>
            <a:r>
              <a:rPr lang="en-US" sz="1860" b="1" dirty="0">
                <a:solidFill>
                  <a:schemeClr val="tx2">
                    <a:lumMod val="40000"/>
                    <a:lumOff val="60000"/>
                  </a:schemeClr>
                </a:solidFill>
                <a:latin typeface="Comic Sans MS" panose="030F0702030302020204" pitchFamily="66" charset="0"/>
              </a:rPr>
              <a:t> ko </a:t>
            </a:r>
            <a:r>
              <a:rPr lang="en-US" sz="1860" b="1" dirty="0" err="1">
                <a:solidFill>
                  <a:schemeClr val="tx2">
                    <a:lumMod val="40000"/>
                    <a:lumOff val="60000"/>
                  </a:schemeClr>
                </a:solidFill>
                <a:latin typeface="Comic Sans MS" panose="030F0702030302020204" pitchFamily="66" charset="0"/>
              </a:rPr>
              <a:t>ira</a:t>
            </a:r>
            <a:r>
              <a:rPr lang="en-US" sz="1860" b="1" dirty="0">
                <a:solidFill>
                  <a:schemeClr val="tx2">
                    <a:lumMod val="40000"/>
                    <a:lumOff val="60000"/>
                  </a:schemeClr>
                </a:solidFill>
                <a:latin typeface="Comic Sans MS" panose="030F0702030302020204" pitchFamily="66" charset="0"/>
              </a:rPr>
              <a:t> </a:t>
            </a:r>
            <a:r>
              <a:rPr lang="en-US" sz="1860" b="1" dirty="0" err="1">
                <a:solidFill>
                  <a:schemeClr val="tx2">
                    <a:lumMod val="40000"/>
                    <a:lumOff val="60000"/>
                  </a:schemeClr>
                </a:solidFill>
                <a:latin typeface="Comic Sans MS" panose="030F0702030302020204" pitchFamily="66" charset="0"/>
              </a:rPr>
              <a:t>na</a:t>
            </a:r>
            <a:r>
              <a:rPr lang="en-US" sz="1860" b="1" dirty="0">
                <a:solidFill>
                  <a:schemeClr val="tx2">
                    <a:lumMod val="40000"/>
                    <a:lumOff val="60000"/>
                  </a:schemeClr>
                </a:solidFill>
                <a:latin typeface="Comic Sans MS" panose="030F0702030302020204" pitchFamily="66" charset="0"/>
              </a:rPr>
              <a:t> </a:t>
            </a:r>
            <a:r>
              <a:rPr lang="en-US" sz="1860" b="1" dirty="0" err="1">
                <a:solidFill>
                  <a:schemeClr val="tx2">
                    <a:lumMod val="40000"/>
                    <a:lumOff val="60000"/>
                  </a:schemeClr>
                </a:solidFill>
                <a:latin typeface="Comic Sans MS" panose="030F0702030302020204" pitchFamily="66" charset="0"/>
              </a:rPr>
              <a:t>nomu</a:t>
            </a:r>
            <a:r>
              <a:rPr lang="en-US" sz="1860" b="1" dirty="0">
                <a:solidFill>
                  <a:schemeClr val="tx2">
                    <a:lumMod val="40000"/>
                    <a:lumOff val="60000"/>
                  </a:schemeClr>
                </a:solidFill>
                <a:latin typeface="Comic Sans MS" panose="030F0702030302020204" pitchFamily="66" charset="0"/>
              </a:rPr>
              <a:t> </a:t>
            </a:r>
            <a:r>
              <a:rPr lang="en-US" sz="1860" b="1" dirty="0" err="1">
                <a:solidFill>
                  <a:schemeClr val="tx2">
                    <a:lumMod val="40000"/>
                    <a:lumOff val="60000"/>
                  </a:schemeClr>
                </a:solidFill>
                <a:latin typeface="Comic Sans MS" panose="030F0702030302020204" pitchFamily="66" charset="0"/>
              </a:rPr>
              <a:t>tamata</a:t>
            </a:r>
            <a:r>
              <a:rPr lang="en-US" sz="1860" b="1" dirty="0">
                <a:solidFill>
                  <a:schemeClr val="tx2">
                    <a:lumMod val="40000"/>
                    <a:lumOff val="60000"/>
                  </a:schemeClr>
                </a:solidFill>
                <a:latin typeface="Comic Sans MS" panose="030F0702030302020204" pitchFamily="66" charset="0"/>
              </a:rPr>
              <a:t>, ko a </a:t>
            </a:r>
            <a:r>
              <a:rPr lang="en-US" sz="1860" b="1" dirty="0" err="1">
                <a:solidFill>
                  <a:schemeClr val="tx2">
                    <a:lumMod val="40000"/>
                    <a:lumOff val="60000"/>
                  </a:schemeClr>
                </a:solidFill>
                <a:latin typeface="Comic Sans MS" panose="030F0702030302020204" pitchFamily="66" charset="0"/>
              </a:rPr>
              <a:t>kauta</a:t>
            </a:r>
            <a:r>
              <a:rPr lang="en-US" sz="1860" b="1" dirty="0">
                <a:solidFill>
                  <a:schemeClr val="tx2">
                    <a:lumMod val="40000"/>
                    <a:lumOff val="60000"/>
                  </a:schemeClr>
                </a:solidFill>
                <a:latin typeface="Comic Sans MS" panose="030F0702030302020204" pitchFamily="66" charset="0"/>
              </a:rPr>
              <a:t> cake </a:t>
            </a:r>
            <a:r>
              <a:rPr lang="en-US" sz="1860" b="1" dirty="0" err="1">
                <a:solidFill>
                  <a:schemeClr val="tx2">
                    <a:lumMod val="40000"/>
                    <a:lumOff val="60000"/>
                  </a:schemeClr>
                </a:solidFill>
                <a:latin typeface="Comic Sans MS" panose="030F0702030302020204" pitchFamily="66" charset="0"/>
              </a:rPr>
              <a:t>mai</a:t>
            </a:r>
            <a:r>
              <a:rPr lang="en-US" sz="1860" b="1" dirty="0">
                <a:solidFill>
                  <a:schemeClr val="tx2">
                    <a:lumMod val="40000"/>
                    <a:lumOff val="60000"/>
                  </a:schemeClr>
                </a:solidFill>
                <a:latin typeface="Comic Sans MS" panose="030F0702030302020204" pitchFamily="66" charset="0"/>
              </a:rPr>
              <a:t> </a:t>
            </a:r>
            <a:r>
              <a:rPr lang="en-US" sz="1860" b="1" dirty="0" err="1">
                <a:solidFill>
                  <a:schemeClr val="tx2">
                    <a:lumMod val="40000"/>
                    <a:lumOff val="60000"/>
                  </a:schemeClr>
                </a:solidFill>
                <a:latin typeface="Comic Sans MS" panose="030F0702030302020204" pitchFamily="66" charset="0"/>
              </a:rPr>
              <a:t>na</a:t>
            </a:r>
            <a:r>
              <a:rPr lang="en-US" sz="1860" b="1" dirty="0">
                <a:solidFill>
                  <a:schemeClr val="tx2">
                    <a:lumMod val="40000"/>
                    <a:lumOff val="60000"/>
                  </a:schemeClr>
                </a:solidFill>
                <a:latin typeface="Comic Sans MS" panose="030F0702030302020204" pitchFamily="66" charset="0"/>
              </a:rPr>
              <a:t> </a:t>
            </a:r>
            <a:r>
              <a:rPr lang="en-US" sz="1860" b="1" dirty="0" err="1">
                <a:solidFill>
                  <a:schemeClr val="tx2">
                    <a:lumMod val="40000"/>
                    <a:lumOff val="60000"/>
                  </a:schemeClr>
                </a:solidFill>
                <a:latin typeface="Comic Sans MS" panose="030F0702030302020204" pitchFamily="66" charset="0"/>
              </a:rPr>
              <a:t>vanua</a:t>
            </a:r>
            <a:r>
              <a:rPr lang="en-US" sz="1860" b="1" dirty="0">
                <a:solidFill>
                  <a:schemeClr val="tx2">
                    <a:lumMod val="40000"/>
                    <a:lumOff val="60000"/>
                  </a:schemeClr>
                </a:solidFill>
                <a:latin typeface="Comic Sans MS" panose="030F0702030302020204" pitchFamily="66" charset="0"/>
              </a:rPr>
              <a:t> ko </a:t>
            </a:r>
            <a:r>
              <a:rPr lang="en-US" sz="1860" b="1" dirty="0" err="1">
                <a:solidFill>
                  <a:schemeClr val="tx2">
                    <a:lumMod val="40000"/>
                    <a:lumOff val="60000"/>
                  </a:schemeClr>
                </a:solidFill>
                <a:latin typeface="Comic Sans MS" panose="030F0702030302020204" pitchFamily="66" charset="0"/>
              </a:rPr>
              <a:t>Ijipita</a:t>
            </a:r>
            <a:r>
              <a:rPr lang="en" sz="1860"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47"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(Lako Yani 32:7)</a:t>
            </a:r>
          </a:p>
        </p:txBody>
      </p:sp>
      <p:sp>
        <p:nvSpPr>
          <p:cNvPr id="6" name="CuadroTexto 5">
            <a:extLst>
              <a:ext uri="{FF2B5EF4-FFF2-40B4-BE49-F238E27FC236}">
                <a16:creationId xmlns:a16="http://schemas.microsoft.com/office/drawing/2014/main" id="{8B09B731-4B36-184F-8F5A-885905614F91}"/>
              </a:ext>
            </a:extLst>
          </p:cNvPr>
          <p:cNvSpPr txBox="1"/>
          <p:nvPr/>
        </p:nvSpPr>
        <p:spPr>
          <a:xfrm>
            <a:off x="1615025" y="1222895"/>
            <a:ext cx="8063069" cy="1081657"/>
          </a:xfrm>
          <a:prstGeom prst="rect">
            <a:avLst/>
          </a:prstGeom>
          <a:noFill/>
        </p:spPr>
        <p:txBody>
          <a:bodyPr wrap="square" rtlCol="0">
            <a:spAutoFit/>
          </a:bodyPr>
          <a:lstStyle/>
          <a:p>
            <a:pPr>
              <a:spcBef>
                <a:spcPts val="620"/>
              </a:spcBef>
            </a:pPr>
            <a:r>
              <a:rPr lang="en" sz="2067" b="1" dirty="0"/>
              <a:t>Ni ko cuva ki na na matakau, (veitalia ke vakatakarakarataka na Kalou, Jisu se o ira na yalododonu) o sa beca na </a:t>
            </a:r>
            <a:r>
              <a:rPr lang="en-US" sz="2067" b="1" dirty="0"/>
              <a:t>I</a:t>
            </a:r>
            <a:r>
              <a:rPr lang="en" sz="2067" b="1" dirty="0"/>
              <a:t> vunau ni Kalou (LY. 20:3-6)  ko sa </a:t>
            </a:r>
            <a:r>
              <a:rPr lang="en-US" sz="2067" b="1" dirty="0"/>
              <a:t>I</a:t>
            </a:r>
            <a:r>
              <a:rPr lang="en" sz="2067" b="1" dirty="0"/>
              <a:t> talaidredre ka ivalavala ca.</a:t>
            </a:r>
          </a:p>
        </p:txBody>
      </p:sp>
      <p:pic>
        <p:nvPicPr>
          <p:cNvPr id="4" name="Imagen 3" descr="Pintura de una persona&#10;&#10;El contenido generado por IA puede ser incorrecto.">
            <a:extLst>
              <a:ext uri="{FF2B5EF4-FFF2-40B4-BE49-F238E27FC236}">
                <a16:creationId xmlns:a16="http://schemas.microsoft.com/office/drawing/2014/main" id="{DD87C2A9-EA0F-5E99-C240-BD0F65AEA3F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9559845" y="1384494"/>
            <a:ext cx="2865379" cy="2321160"/>
          </a:xfrm>
          <a:prstGeom prst="rect">
            <a:avLst/>
          </a:prstGeom>
          <a:ln w="101600" cap="sq">
            <a:solidFill>
              <a:schemeClr val="accent2">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a:extLst>
              <a:ext uri="{FF2B5EF4-FFF2-40B4-BE49-F238E27FC236}">
                <a16:creationId xmlns:a16="http://schemas.microsoft.com/office/drawing/2014/main" id="{02079E5F-6C1E-8DB1-A95E-62A5F6F6B86D}"/>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46080" y="1384494"/>
            <a:ext cx="1388622" cy="2151448"/>
          </a:xfrm>
          <a:prstGeom prst="rect">
            <a:avLst/>
          </a:prstGeom>
          <a:ln w="101600" cap="sq">
            <a:solidFill>
              <a:schemeClr val="accent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Imagen 12" descr="Una persona con lentes comiendo&#10;&#10;El contenido generado por IA puede ser incorrecto.">
            <a:extLst>
              <a:ext uri="{FF2B5EF4-FFF2-40B4-BE49-F238E27FC236}">
                <a16:creationId xmlns:a16="http://schemas.microsoft.com/office/drawing/2014/main" id="{CF6FCEC9-C644-42C3-8627-5CB3926F3CB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6073588" y="3874507"/>
            <a:ext cx="3307497" cy="2910019"/>
          </a:xfrm>
          <a:prstGeom prst="rect">
            <a:avLst/>
          </a:prstGeom>
          <a:ln w="101600" cap="sq">
            <a:solidFill>
              <a:srgbClr val="83A56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CuadroTexto 7">
            <a:extLst>
              <a:ext uri="{FF2B5EF4-FFF2-40B4-BE49-F238E27FC236}">
                <a16:creationId xmlns:a16="http://schemas.microsoft.com/office/drawing/2014/main" id="{E2250534-55B9-94F4-73FC-041E8FE6DC7E}"/>
              </a:ext>
            </a:extLst>
          </p:cNvPr>
          <p:cNvSpPr txBox="1"/>
          <p:nvPr/>
        </p:nvSpPr>
        <p:spPr>
          <a:xfrm>
            <a:off x="164554" y="3761960"/>
            <a:ext cx="6135441" cy="1410402"/>
          </a:xfrm>
          <a:prstGeom prst="rect">
            <a:avLst/>
          </a:prstGeom>
          <a:noFill/>
        </p:spPr>
        <p:txBody>
          <a:bodyPr wrap="square">
            <a:spAutoFit/>
          </a:bodyPr>
          <a:lstStyle/>
          <a:p>
            <a:pPr>
              <a:spcBef>
                <a:spcPts val="620"/>
              </a:spcBef>
            </a:pPr>
            <a:r>
              <a:rPr lang="en" sz="2067" b="1" dirty="0"/>
              <a:t>Na matakau cava soti eda qarava? Sa rawa ni o vola na nomu matakau. So na </a:t>
            </a:r>
            <a:r>
              <a:rPr lang="en-US" sz="2067" b="1" dirty="0"/>
              <a:t>I</a:t>
            </a:r>
            <a:r>
              <a:rPr lang="en" sz="2067" b="1" dirty="0"/>
              <a:t> vakaraitaki: dokadoka, kaukauwa, dautagane/yalewa, kakana, cakacaka, social media…</a:t>
            </a:r>
          </a:p>
        </p:txBody>
      </p:sp>
      <p:sp>
        <p:nvSpPr>
          <p:cNvPr id="10" name="CuadroTexto 9">
            <a:extLst>
              <a:ext uri="{FF2B5EF4-FFF2-40B4-BE49-F238E27FC236}">
                <a16:creationId xmlns:a16="http://schemas.microsoft.com/office/drawing/2014/main" id="{F0462634-0F0C-7D46-5346-D92267FBFD11}"/>
              </a:ext>
            </a:extLst>
          </p:cNvPr>
          <p:cNvSpPr txBox="1"/>
          <p:nvPr/>
        </p:nvSpPr>
        <p:spPr>
          <a:xfrm>
            <a:off x="1534702" y="2188705"/>
            <a:ext cx="8063068" cy="1739147"/>
          </a:xfrm>
          <a:prstGeom prst="rect">
            <a:avLst/>
          </a:prstGeom>
          <a:noFill/>
        </p:spPr>
        <p:txBody>
          <a:bodyPr wrap="square">
            <a:spAutoFit/>
          </a:bodyPr>
          <a:lstStyle/>
          <a:p>
            <a:pPr>
              <a:spcBef>
                <a:spcPts val="620"/>
              </a:spcBef>
            </a:pPr>
            <a:r>
              <a:rPr lang="en" sz="2067" b="1" dirty="0"/>
              <a:t>Na cava na qaravi matakau ni 21-ni-senitiuri (21st-century)? Qaravi matakau sai koya na noda lotu vua e dua na ka me </a:t>
            </a:r>
            <a:r>
              <a:rPr lang="en-US" sz="2067" b="1" dirty="0"/>
              <a:t>I</a:t>
            </a:r>
            <a:r>
              <a:rPr lang="en" sz="2067" b="1" dirty="0"/>
              <a:t> sosomi ni Kalou. Na matakau sai koya e dua na ka e vesuka vakalevu cake  ka vakabobulataka noda vakanananu, kauwai, gauna, kei na vakasama ka vakalailai na Kalou.</a:t>
            </a:r>
          </a:p>
        </p:txBody>
      </p:sp>
      <p:sp>
        <p:nvSpPr>
          <p:cNvPr id="14" name="CuadroTexto 13">
            <a:extLst>
              <a:ext uri="{FF2B5EF4-FFF2-40B4-BE49-F238E27FC236}">
                <a16:creationId xmlns:a16="http://schemas.microsoft.com/office/drawing/2014/main" id="{DAB1E159-F00E-A6E2-067D-9F35FE87D416}"/>
              </a:ext>
            </a:extLst>
          </p:cNvPr>
          <p:cNvSpPr txBox="1"/>
          <p:nvPr/>
        </p:nvSpPr>
        <p:spPr>
          <a:xfrm>
            <a:off x="101973" y="4931837"/>
            <a:ext cx="5971616" cy="2067890"/>
          </a:xfrm>
          <a:prstGeom prst="rect">
            <a:avLst/>
          </a:prstGeom>
          <a:noFill/>
        </p:spPr>
        <p:txBody>
          <a:bodyPr wrap="square">
            <a:spAutoFit/>
          </a:bodyPr>
          <a:lstStyle/>
          <a:p>
            <a:pPr>
              <a:spcBef>
                <a:spcPts val="620"/>
              </a:spcBef>
            </a:pPr>
            <a:r>
              <a:rPr lang="en" sz="2067" b="1" dirty="0"/>
              <a:t>Na cava e kovuta na qaravi matakau qo? Noda tovo ni bula, vakarau ni vakasama, kauwai, veisautaka talega noda bula veimaliwai. Eda vakaisosomitaka na veiwekani dina kei na Kalou kei na veimaliwai vovodea tawayaga ka sega ni vakabulai keda rawa.</a:t>
            </a:r>
          </a:p>
        </p:txBody>
      </p:sp>
      <p:pic>
        <p:nvPicPr>
          <p:cNvPr id="11" name="Imagen 10" descr="Un dibujo de una mujer sentada en una silla&#10;&#10;El contenido generado por IA puede ser incorrecto.">
            <a:extLst>
              <a:ext uri="{FF2B5EF4-FFF2-40B4-BE49-F238E27FC236}">
                <a16:creationId xmlns:a16="http://schemas.microsoft.com/office/drawing/2014/main" id="{211467D0-2623-CEEA-AE3F-9A0FC92C092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9559845" y="3874507"/>
            <a:ext cx="2875590" cy="2910019"/>
          </a:xfrm>
          <a:prstGeom prst="rect">
            <a:avLst/>
          </a:prstGeom>
          <a:ln w="101600" cap="sq">
            <a:solidFill>
              <a:srgbClr val="DD836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5495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217">
                                          <p:stCondLst>
                                            <p:cond delay="0"/>
                                          </p:stCondLst>
                                        </p:cTn>
                                        <p:tgtEl>
                                          <p:spTgt spid="7"/>
                                        </p:tgtEl>
                                      </p:cBhvr>
                                    </p:animEffect>
                                    <p:anim calcmode="lin" valueType="num">
                                      <p:cBhvr>
                                        <p:cTn id="22"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27" dur="10">
                                          <p:stCondLst>
                                            <p:cond delay="244"/>
                                          </p:stCondLst>
                                        </p:cTn>
                                        <p:tgtEl>
                                          <p:spTgt spid="7"/>
                                        </p:tgtEl>
                                      </p:cBhvr>
                                      <p:to x="100000" y="60000"/>
                                    </p:animScale>
                                    <p:animScale>
                                      <p:cBhvr>
                                        <p:cTn id="28" dur="62" decel="50000">
                                          <p:stCondLst>
                                            <p:cond delay="254"/>
                                          </p:stCondLst>
                                        </p:cTn>
                                        <p:tgtEl>
                                          <p:spTgt spid="7"/>
                                        </p:tgtEl>
                                      </p:cBhvr>
                                      <p:to x="100000" y="100000"/>
                                    </p:animScale>
                                    <p:animScale>
                                      <p:cBhvr>
                                        <p:cTn id="29" dur="10">
                                          <p:stCondLst>
                                            <p:cond delay="492"/>
                                          </p:stCondLst>
                                        </p:cTn>
                                        <p:tgtEl>
                                          <p:spTgt spid="7"/>
                                        </p:tgtEl>
                                      </p:cBhvr>
                                      <p:to x="100000" y="80000"/>
                                    </p:animScale>
                                    <p:animScale>
                                      <p:cBhvr>
                                        <p:cTn id="30" dur="62" decel="50000">
                                          <p:stCondLst>
                                            <p:cond delay="502"/>
                                          </p:stCondLst>
                                        </p:cTn>
                                        <p:tgtEl>
                                          <p:spTgt spid="7"/>
                                        </p:tgtEl>
                                      </p:cBhvr>
                                      <p:to x="100000" y="100000"/>
                                    </p:animScale>
                                    <p:animScale>
                                      <p:cBhvr>
                                        <p:cTn id="31" dur="10">
                                          <p:stCondLst>
                                            <p:cond delay="616"/>
                                          </p:stCondLst>
                                        </p:cTn>
                                        <p:tgtEl>
                                          <p:spTgt spid="7"/>
                                        </p:tgtEl>
                                      </p:cBhvr>
                                      <p:to x="100000" y="90000"/>
                                    </p:animScale>
                                    <p:animScale>
                                      <p:cBhvr>
                                        <p:cTn id="32" dur="62" decel="50000">
                                          <p:stCondLst>
                                            <p:cond delay="625"/>
                                          </p:stCondLst>
                                        </p:cTn>
                                        <p:tgtEl>
                                          <p:spTgt spid="7"/>
                                        </p:tgtEl>
                                      </p:cBhvr>
                                      <p:to x="100000" y="100000"/>
                                    </p:animScale>
                                    <p:animScale>
                                      <p:cBhvr>
                                        <p:cTn id="33" dur="10">
                                          <p:stCondLst>
                                            <p:cond delay="678"/>
                                          </p:stCondLst>
                                        </p:cTn>
                                        <p:tgtEl>
                                          <p:spTgt spid="7"/>
                                        </p:tgtEl>
                                      </p:cBhvr>
                                      <p:to x="100000" y="95000"/>
                                    </p:animScale>
                                    <p:animScale>
                                      <p:cBhvr>
                                        <p:cTn id="34" dur="62" decel="50000">
                                          <p:stCondLst>
                                            <p:cond delay="688"/>
                                          </p:stCondLst>
                                        </p:cTn>
                                        <p:tgtEl>
                                          <p:spTgt spid="7"/>
                                        </p:tgtEl>
                                      </p:cBhvr>
                                      <p:to x="100000" y="100000"/>
                                    </p:animScale>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5"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vertical)">
                                      <p:cBhvr>
                                        <p:cTn id="43" dur="500"/>
                                        <p:tgtEl>
                                          <p:spTgt spid="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ox(in)">
                                      <p:cBhvr>
                                        <p:cTn id="52" dur="750"/>
                                        <p:tgtEl>
                                          <p:spTgt spid="13"/>
                                        </p:tgtEl>
                                      </p:cBhvr>
                                    </p:animEffect>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288"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strVal val="4/3*#ppt_w"/>
                                          </p:val>
                                        </p:tav>
                                        <p:tav tm="100000">
                                          <p:val>
                                            <p:strVal val="#ppt_w"/>
                                          </p:val>
                                        </p:tav>
                                      </p:tavLst>
                                    </p:anim>
                                    <p:anim calcmode="lin" valueType="num">
                                      <p:cBhvr>
                                        <p:cTn id="62" dur="500" fill="hold"/>
                                        <p:tgtEl>
                                          <p:spTgt spid="11"/>
                                        </p:tgtEl>
                                        <p:attrNameLst>
                                          <p:attrName>ppt_h</p:attrName>
                                        </p:attrNameLst>
                                      </p:cBhvr>
                                      <p:tavLst>
                                        <p:tav tm="0">
                                          <p:val>
                                            <p:strVal val="4/3*#ppt_h"/>
                                          </p:val>
                                        </p:tav>
                                        <p:tav tm="100000">
                                          <p:val>
                                            <p:strVal val="#ppt_h"/>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2277307-84AE-5F5A-F2E1-6769C2F025E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20E97B2F-677E-C467-98A4-5AE180C52FEC}"/>
              </a:ext>
            </a:extLst>
          </p:cNvPr>
          <p:cNvSpPr>
            <a:spLocks noGrp="1" noRot="1" noMove="1" noResize="1" noEditPoints="1" noAdjustHandles="1" noChangeArrowheads="1" noChangeShapeType="1"/>
          </p:cNvSpPr>
          <p:nvPr/>
        </p:nvSpPr>
        <p:spPr>
          <a:xfrm>
            <a:off x="0" y="-114746"/>
            <a:ext cx="12599988" cy="3495479"/>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60"/>
          </a:p>
        </p:txBody>
      </p:sp>
      <p:sp>
        <p:nvSpPr>
          <p:cNvPr id="3" name="CuadroTexto 2">
            <a:extLst>
              <a:ext uri="{FF2B5EF4-FFF2-40B4-BE49-F238E27FC236}">
                <a16:creationId xmlns:a16="http://schemas.microsoft.com/office/drawing/2014/main" id="{335AB198-F7BB-AAC7-6511-04FB6A1072E5}"/>
              </a:ext>
            </a:extLst>
          </p:cNvPr>
          <p:cNvSpPr txBox="1"/>
          <p:nvPr/>
        </p:nvSpPr>
        <p:spPr>
          <a:xfrm>
            <a:off x="3171883" y="5029953"/>
            <a:ext cx="9149451" cy="1673411"/>
          </a:xfrm>
          <a:prstGeom prst="rect">
            <a:avLst/>
          </a:prstGeom>
          <a:noFill/>
          <a:effectLst>
            <a:outerShdw blurRad="50800" dist="38100" dir="2700000" algn="tl" rotWithShape="0">
              <a:prstClr val="black">
                <a:alpha val="55000"/>
              </a:prstClr>
            </a:outerShdw>
          </a:effectLst>
        </p:spPr>
        <p:txBody>
          <a:bodyPr wrap="square">
            <a:spAutoFit/>
          </a:bodyPr>
          <a:lstStyle/>
          <a:p>
            <a:pPr algn="r"/>
            <a:r>
              <a:rPr lang="en" sz="9922" b="1" dirty="0">
                <a:ln w="6600">
                  <a:solidFill>
                    <a:srgbClr val="ED8F52"/>
                  </a:solidFill>
                  <a:prstDash val="solid"/>
                </a:ln>
                <a:solidFill>
                  <a:srgbClr val="FFFFFF"/>
                </a:solidFill>
                <a:effectLst>
                  <a:outerShdw dist="38100" dir="2700000" algn="tl" rotWithShape="0">
                    <a:srgbClr val="ED8F52"/>
                  </a:outerShdw>
                </a:effectLst>
              </a:rPr>
              <a:t>VEIMASULAKI</a:t>
            </a:r>
          </a:p>
        </p:txBody>
      </p:sp>
    </p:spTree>
    <p:extLst>
      <p:ext uri="{BB962C8B-B14F-4D97-AF65-F5344CB8AC3E}">
        <p14:creationId xmlns:p14="http://schemas.microsoft.com/office/powerpoint/2010/main" val="387970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467630-B9EA-008C-57F5-BE90F2B62128}"/>
              </a:ext>
            </a:extLst>
          </p:cNvPr>
          <p:cNvSpPr txBox="1"/>
          <p:nvPr/>
        </p:nvSpPr>
        <p:spPr>
          <a:xfrm>
            <a:off x="0" y="-59811"/>
            <a:ext cx="12599988" cy="792076"/>
          </a:xfrm>
          <a:prstGeom prst="rect">
            <a:avLst/>
          </a:prstGeom>
          <a:noFill/>
        </p:spPr>
        <p:txBody>
          <a:bodyPr wrap="square">
            <a:spAutoFit/>
          </a:bodyPr>
          <a:lstStyle/>
          <a:p>
            <a:pPr algn="ctr"/>
            <a:r>
              <a:rPr lang="en-US" sz="4547" b="1" spc="62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“SUKA NOMUNI CUDRU WAQAWAQA”</a:t>
            </a:r>
            <a:endParaRPr lang="en" sz="4547" b="1" spc="62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8523FDAE-CADD-EE7F-F291-960CEADA355F}"/>
              </a:ext>
            </a:extLst>
          </p:cNvPr>
          <p:cNvSpPr txBox="1"/>
          <p:nvPr/>
        </p:nvSpPr>
        <p:spPr>
          <a:xfrm>
            <a:off x="94572" y="532932"/>
            <a:ext cx="12335793" cy="982855"/>
          </a:xfrm>
          <a:prstGeom prst="rect">
            <a:avLst/>
          </a:prstGeom>
          <a:noFill/>
        </p:spPr>
        <p:txBody>
          <a:bodyPr wrap="square">
            <a:spAutoFit/>
          </a:bodyPr>
          <a:lstStyle/>
          <a:p>
            <a:pPr algn="ctr"/>
            <a:r>
              <a:rPr lang="en" sz="186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“Ena cava me ra vosa kina na kai Ijipita, ka kaya, sa kauti ira tani ko koya me ra ca ga, ka me vakamatei ira ena veiulunivanua, ka me vakarusai ira laivi mai na dela </a:t>
            </a:r>
            <a:r>
              <a:rPr lang="en-US" sz="186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I</a:t>
            </a:r>
            <a:r>
              <a:rPr lang="en" sz="186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vuravura? Me suka tani mada nomuni cudru waqawaqa ka mo veivutunitaka na nodra cudruvi na nomuni tamata!’ ” </a:t>
            </a:r>
            <a:r>
              <a:rPr lang="en" sz="1447"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(Lako Yani 32:12)</a:t>
            </a:r>
          </a:p>
        </p:txBody>
      </p:sp>
      <p:sp>
        <p:nvSpPr>
          <p:cNvPr id="6" name="CuadroTexto 5">
            <a:extLst>
              <a:ext uri="{FF2B5EF4-FFF2-40B4-BE49-F238E27FC236}">
                <a16:creationId xmlns:a16="http://schemas.microsoft.com/office/drawing/2014/main" id="{DF478704-372E-39E9-5962-3312DF14CA81}"/>
              </a:ext>
            </a:extLst>
          </p:cNvPr>
          <p:cNvSpPr txBox="1"/>
          <p:nvPr/>
        </p:nvSpPr>
        <p:spPr>
          <a:xfrm>
            <a:off x="3048384" y="1487161"/>
            <a:ext cx="6015479" cy="1046633"/>
          </a:xfrm>
          <a:prstGeom prst="rect">
            <a:avLst/>
          </a:prstGeom>
          <a:noFill/>
        </p:spPr>
        <p:txBody>
          <a:bodyPr wrap="square" rtlCol="0">
            <a:spAutoFit/>
          </a:bodyPr>
          <a:lstStyle/>
          <a:p>
            <a:pPr>
              <a:spcBef>
                <a:spcPts val="620"/>
              </a:spcBef>
            </a:pPr>
            <a:r>
              <a:rPr lang="en" sz="2067" b="1" dirty="0">
                <a:solidFill>
                  <a:schemeClr val="bg1"/>
                </a:solidFill>
                <a:effectLst>
                  <a:glow rad="127000">
                    <a:srgbClr val="771101"/>
                  </a:glow>
                  <a:outerShdw blurRad="38100" dist="38100" dir="2700000" algn="tl">
                    <a:srgbClr val="000000">
                      <a:alpha val="43137"/>
                    </a:srgbClr>
                  </a:outerShdw>
                </a:effectLst>
              </a:rPr>
              <a:t>Kalou e kaya vei Mosese “Mo ia ka lako sobu; ni ra sa vakasisilataki ira ko ira na NOMU tamata KO kauti ira cake mai na vanua ko Ijipita</a:t>
            </a:r>
            <a:r>
              <a:rPr lang="en-US" sz="2067" b="1" dirty="0">
                <a:solidFill>
                  <a:schemeClr val="bg1"/>
                </a:solidFill>
                <a:effectLst>
                  <a:glow rad="127000">
                    <a:srgbClr val="771101"/>
                  </a:glow>
                  <a:outerShdw blurRad="38100" dist="38100" dir="2700000" algn="tl">
                    <a:srgbClr val="000000">
                      <a:alpha val="43137"/>
                    </a:srgbClr>
                  </a:outerShdw>
                </a:effectLst>
              </a:rPr>
              <a:t>.</a:t>
            </a:r>
            <a:r>
              <a:rPr lang="en" sz="2067" b="1" dirty="0">
                <a:solidFill>
                  <a:schemeClr val="bg1"/>
                </a:solidFill>
                <a:effectLst>
                  <a:glow rad="127000">
                    <a:srgbClr val="771101"/>
                  </a:glow>
                  <a:outerShdw blurRad="38100" dist="38100" dir="2700000" algn="tl">
                    <a:srgbClr val="000000">
                      <a:alpha val="43137"/>
                    </a:srgbClr>
                  </a:outerShdw>
                </a:effectLst>
              </a:rPr>
              <a:t>” (LY. 32:7).</a:t>
            </a:r>
          </a:p>
        </p:txBody>
      </p:sp>
      <p:pic>
        <p:nvPicPr>
          <p:cNvPr id="4" name="Imagen 3" descr="Imagen que contiene hombre, grupo, colgando, viejo&#10;&#10;El contenido generado por IA puede ser incorrecto.">
            <a:extLst>
              <a:ext uri="{FF2B5EF4-FFF2-40B4-BE49-F238E27FC236}">
                <a16:creationId xmlns:a16="http://schemas.microsoft.com/office/drawing/2014/main" id="{731B016D-12D0-0694-4C84-FEA3EF68D7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74"/>
          <a:stretch>
            <a:fillRect/>
          </a:stretch>
        </p:blipFill>
        <p:spPr>
          <a:xfrm>
            <a:off x="9988539" y="4386700"/>
            <a:ext cx="2479351" cy="2524923"/>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Imagen que contiene persona, hombre, pasto, viejo&#10;&#10;El contenido generado por IA puede ser incorrecto.">
            <a:extLst>
              <a:ext uri="{FF2B5EF4-FFF2-40B4-BE49-F238E27FC236}">
                <a16:creationId xmlns:a16="http://schemas.microsoft.com/office/drawing/2014/main" id="{7B911F66-2EE5-9FDF-6DD6-AE6963C6DA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48329" y="1588699"/>
            <a:ext cx="3319562" cy="2644030"/>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16" name="Imagen 15" descr="Imagen que contiene naturaleza, exterior, montaña, caminando&#10;&#10;El contenido generado por IA puede ser incorrecto.">
            <a:extLst>
              <a:ext uri="{FF2B5EF4-FFF2-40B4-BE49-F238E27FC236}">
                <a16:creationId xmlns:a16="http://schemas.microsoft.com/office/drawing/2014/main" id="{6772D7F4-9C18-E2C9-BF01-280A4C1DF5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572" y="3975986"/>
            <a:ext cx="1927257" cy="2890884"/>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dibujo de un grupo de personas en una playa&#10;&#10;El contenido generado por IA puede ser incorrecto.">
            <a:extLst>
              <a:ext uri="{FF2B5EF4-FFF2-40B4-BE49-F238E27FC236}">
                <a16:creationId xmlns:a16="http://schemas.microsoft.com/office/drawing/2014/main" id="{23753957-A31F-04C8-EA35-17FCC23E3E9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2098" y="1661951"/>
            <a:ext cx="2804513" cy="2189977"/>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E43A7E76-CB6F-7CDD-A954-84FAEA139F26}"/>
              </a:ext>
            </a:extLst>
          </p:cNvPr>
          <p:cNvSpPr txBox="1"/>
          <p:nvPr/>
        </p:nvSpPr>
        <p:spPr>
          <a:xfrm>
            <a:off x="2089668" y="4182701"/>
            <a:ext cx="7669892" cy="2000932"/>
          </a:xfrm>
          <a:prstGeom prst="rect">
            <a:avLst/>
          </a:prstGeom>
          <a:noFill/>
        </p:spPr>
        <p:txBody>
          <a:bodyPr wrap="square">
            <a:spAutoFit/>
          </a:bodyPr>
          <a:lstStyle/>
          <a:p>
            <a:pPr>
              <a:spcBef>
                <a:spcPts val="620"/>
              </a:spcBef>
            </a:pPr>
            <a:r>
              <a:rPr lang="en" sz="2067" b="1" dirty="0">
                <a:solidFill>
                  <a:schemeClr val="bg1"/>
                </a:solidFill>
                <a:effectLst>
                  <a:glow rad="127000">
                    <a:srgbClr val="771101"/>
                  </a:glow>
                  <a:outerShdw blurRad="38100" dist="38100" dir="2700000" algn="tl">
                    <a:srgbClr val="000000">
                      <a:alpha val="43137"/>
                    </a:srgbClr>
                  </a:outerShdw>
                </a:effectLst>
              </a:rPr>
              <a:t>Sa dodonu na cudru ni Kalou, ia e kila rawa ko Mosese ni  “dauloloma sa rawa na veilewai” (Jemesa 2:13). Ni oti na nona vakamamasu ena vukui Isireli, ka sa vakadeitaka ni sa vakasu -ka na nona cudru na Kalou, sa siro sobu mai na ulunivanua ena cudru (LY. 32:12-15). Nona raica nodra vukitani, sa voroka kina nai vakatakilakila ni veiyalayalati: na vatu raraba (LY. 32:19).</a:t>
            </a:r>
          </a:p>
        </p:txBody>
      </p:sp>
      <p:sp>
        <p:nvSpPr>
          <p:cNvPr id="9" name="CuadroTexto 8">
            <a:extLst>
              <a:ext uri="{FF2B5EF4-FFF2-40B4-BE49-F238E27FC236}">
                <a16:creationId xmlns:a16="http://schemas.microsoft.com/office/drawing/2014/main" id="{F6694C05-CFB2-B9A6-E6B9-86B72E6A87A7}"/>
              </a:ext>
            </a:extLst>
          </p:cNvPr>
          <p:cNvSpPr txBox="1"/>
          <p:nvPr/>
        </p:nvSpPr>
        <p:spPr>
          <a:xfrm>
            <a:off x="3048384" y="2516855"/>
            <a:ext cx="6015479" cy="1682833"/>
          </a:xfrm>
          <a:prstGeom prst="rect">
            <a:avLst/>
          </a:prstGeom>
          <a:noFill/>
        </p:spPr>
        <p:txBody>
          <a:bodyPr wrap="square">
            <a:spAutoFit/>
          </a:bodyPr>
          <a:lstStyle/>
          <a:p>
            <a:pPr>
              <a:spcBef>
                <a:spcPts val="620"/>
              </a:spcBef>
            </a:pPr>
            <a:r>
              <a:rPr lang="en" sz="2067" b="1" dirty="0">
                <a:solidFill>
                  <a:schemeClr val="bg1"/>
                </a:solidFill>
                <a:effectLst>
                  <a:glow rad="127000">
                    <a:srgbClr val="771101"/>
                  </a:glow>
                  <a:outerShdw blurRad="38100" dist="38100" dir="2700000" algn="tl">
                    <a:srgbClr val="000000">
                      <a:alpha val="43137"/>
                    </a:srgbClr>
                  </a:outerShdw>
                </a:effectLst>
              </a:rPr>
              <a:t>E sauma ko Mosese: “Era sa sega ni noqu tamata era nomuni, sa sega ni o au ka kauti ira mai,koi kemuni ga.” (LY. 32:11). Na Kalou sa kerea me vakatarai koya me vakarusai Isireli (LY. 32:10), ia sa sega ni via vakadonuya ko Mosese.</a:t>
            </a:r>
          </a:p>
        </p:txBody>
      </p:sp>
      <p:sp>
        <p:nvSpPr>
          <p:cNvPr id="12" name="CuadroTexto 11">
            <a:extLst>
              <a:ext uri="{FF2B5EF4-FFF2-40B4-BE49-F238E27FC236}">
                <a16:creationId xmlns:a16="http://schemas.microsoft.com/office/drawing/2014/main" id="{AAF0FDF5-42F0-2939-931B-8DCB097DF2E3}"/>
              </a:ext>
            </a:extLst>
          </p:cNvPr>
          <p:cNvSpPr txBox="1"/>
          <p:nvPr/>
        </p:nvSpPr>
        <p:spPr>
          <a:xfrm>
            <a:off x="1857413" y="6166622"/>
            <a:ext cx="8063288" cy="728533"/>
          </a:xfrm>
          <a:prstGeom prst="rect">
            <a:avLst/>
          </a:prstGeom>
          <a:noFill/>
        </p:spPr>
        <p:txBody>
          <a:bodyPr wrap="square">
            <a:spAutoFit/>
          </a:bodyPr>
          <a:lstStyle/>
          <a:p>
            <a:pPr>
              <a:spcBef>
                <a:spcPts val="620"/>
              </a:spcBef>
            </a:pPr>
            <a:r>
              <a:rPr lang="en" sz="2067" b="1" dirty="0">
                <a:solidFill>
                  <a:schemeClr val="bg1"/>
                </a:solidFill>
                <a:effectLst>
                  <a:glow rad="127000">
                    <a:srgbClr val="771101"/>
                  </a:glow>
                  <a:outerShdw blurRad="38100" dist="38100" dir="2700000" algn="tl">
                    <a:srgbClr val="000000">
                      <a:alpha val="43137"/>
                    </a:srgbClr>
                  </a:outerShdw>
                </a:effectLst>
              </a:rPr>
              <a:t>Ni rogoca oti na </a:t>
            </a:r>
            <a:r>
              <a:rPr lang="en-US" sz="2067" b="1" dirty="0">
                <a:solidFill>
                  <a:schemeClr val="bg1"/>
                </a:solidFill>
                <a:effectLst>
                  <a:glow rad="127000">
                    <a:srgbClr val="771101"/>
                  </a:glow>
                  <a:outerShdw blurRad="38100" dist="38100" dir="2700000" algn="tl">
                    <a:srgbClr val="000000">
                      <a:alpha val="43137"/>
                    </a:srgbClr>
                  </a:outerShdw>
                </a:effectLst>
              </a:rPr>
              <a:t>I</a:t>
            </a:r>
            <a:r>
              <a:rPr lang="en" sz="2067" b="1" dirty="0">
                <a:solidFill>
                  <a:schemeClr val="bg1"/>
                </a:solidFill>
                <a:effectLst>
                  <a:glow rad="127000">
                    <a:srgbClr val="771101"/>
                  </a:glow>
                  <a:outerShdw blurRad="38100" dist="38100" dir="2700000" algn="tl">
                    <a:srgbClr val="000000">
                      <a:alpha val="43137"/>
                    </a:srgbClr>
                  </a:outerShdw>
                </a:effectLst>
              </a:rPr>
              <a:t> ulubale nei Eroni, sa vakatauca vakadodonu na nona lewa me tarova kina na nodra marau vakalialia (LY. 32:20-28).</a:t>
            </a:r>
          </a:p>
        </p:txBody>
      </p:sp>
    </p:spTree>
    <p:extLst>
      <p:ext uri="{BB962C8B-B14F-4D97-AF65-F5344CB8AC3E}">
        <p14:creationId xmlns:p14="http://schemas.microsoft.com/office/powerpoint/2010/main" val="307055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anim calcmode="lin" valueType="num">
                                      <p:cBhvr>
                                        <p:cTn id="28" dur="500" fill="hold"/>
                                        <p:tgtEl>
                                          <p:spTgt spid="7"/>
                                        </p:tgtEl>
                                        <p:attrNameLst>
                                          <p:attrName>ppt_x</p:attrName>
                                        </p:attrNameLst>
                                      </p:cBhvr>
                                      <p:tavLst>
                                        <p:tav tm="0">
                                          <p:val>
                                            <p:fltVal val="0.5"/>
                                          </p:val>
                                        </p:tav>
                                        <p:tav tm="100000">
                                          <p:val>
                                            <p:strVal val="#ppt_x"/>
                                          </p:val>
                                        </p:tav>
                                      </p:tavLst>
                                    </p:anim>
                                    <p:anim calcmode="lin" valueType="num">
                                      <p:cBhvr>
                                        <p:cTn id="29" dur="500" fill="hold"/>
                                        <p:tgtEl>
                                          <p:spTgt spid="7"/>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1)">
                                      <p:cBhvr>
                                        <p:cTn id="38" dur="1000"/>
                                        <p:tgtEl>
                                          <p:spTgt spid="16"/>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272"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2/3*#ppt_w"/>
                                          </p:val>
                                        </p:tav>
                                        <p:tav tm="100000">
                                          <p:val>
                                            <p:strVal val="#ppt_w"/>
                                          </p:val>
                                        </p:tav>
                                      </p:tavLst>
                                    </p:anim>
                                    <p:anim calcmode="lin" valueType="num">
                                      <p:cBhvr>
                                        <p:cTn id="48" dur="500" fill="hold"/>
                                        <p:tgtEl>
                                          <p:spTgt spid="8"/>
                                        </p:tgtEl>
                                        <p:attrNameLst>
                                          <p:attrName>ppt_h</p:attrName>
                                        </p:attrNameLst>
                                      </p:cBhvr>
                                      <p:tavLst>
                                        <p:tav tm="0">
                                          <p:val>
                                            <p:strVal val="2/3*#ppt_h"/>
                                          </p:val>
                                        </p:tav>
                                        <p:tav tm="100000">
                                          <p:val>
                                            <p:strVal val="#ppt_h"/>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ppt_x</p:attrName>
                                        </p:attrNameLst>
                                      </p:cBhvr>
                                      <p:tavLst>
                                        <p:tav tm="0">
                                          <p:val>
                                            <p:strVal val="#ppt_x"/>
                                          </p:val>
                                        </p:tav>
                                        <p:tav tm="100000">
                                          <p:val>
                                            <p:strVal val="#ppt_x"/>
                                          </p:val>
                                        </p:tav>
                                      </p:tavLst>
                                    </p:anim>
                                    <p:anim calcmode="lin" valueType="num">
                                      <p:cBhvr>
                                        <p:cTn id="58" dur="500" fill="hold"/>
                                        <p:tgtEl>
                                          <p:spTgt spid="4"/>
                                        </p:tgtEl>
                                        <p:attrNameLst>
                                          <p:attrName>ppt_y</p:attrName>
                                        </p:attrNameLst>
                                      </p:cBhvr>
                                      <p:tavLst>
                                        <p:tav tm="0">
                                          <p:val>
                                            <p:strVal val="#ppt_y+#ppt_h/2"/>
                                          </p:val>
                                        </p:tav>
                                        <p:tav tm="100000">
                                          <p:val>
                                            <p:strVal val="#ppt_y"/>
                                          </p:val>
                                        </p:tav>
                                      </p:tavLst>
                                    </p:anim>
                                    <p:anim calcmode="lin" valueType="num">
                                      <p:cBhvr>
                                        <p:cTn id="59" dur="500" fill="hold"/>
                                        <p:tgtEl>
                                          <p:spTgt spid="4"/>
                                        </p:tgtEl>
                                        <p:attrNameLst>
                                          <p:attrName>ppt_w</p:attrName>
                                        </p:attrNameLst>
                                      </p:cBhvr>
                                      <p:tavLst>
                                        <p:tav tm="0">
                                          <p:val>
                                            <p:strVal val="#ppt_w"/>
                                          </p:val>
                                        </p:tav>
                                        <p:tav tm="100000">
                                          <p:val>
                                            <p:strVal val="#ppt_w"/>
                                          </p:val>
                                        </p:tav>
                                      </p:tavLst>
                                    </p:anim>
                                    <p:anim calcmode="lin" valueType="num">
                                      <p:cBhvr>
                                        <p:cTn id="60" dur="500" fill="hold"/>
                                        <p:tgtEl>
                                          <p:spTgt spid="4"/>
                                        </p:tgtEl>
                                        <p:attrNameLst>
                                          <p:attrName>ppt_h</p:attrName>
                                        </p:attrNameLst>
                                      </p:cBhvr>
                                      <p:tavLst>
                                        <p:tav tm="0">
                                          <p:val>
                                            <p:fltVal val="0"/>
                                          </p:val>
                                        </p:tav>
                                        <p:tav tm="100000">
                                          <p:val>
                                            <p:strVal val="#ppt_h"/>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9" grpId="0"/>
      <p:bldP spid="12"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963</TotalTime>
  <Words>1895</Words>
  <Application>Microsoft Office PowerPoint</Application>
  <PresentationFormat>Personalizado</PresentationFormat>
  <Paragraphs>70</Paragraphs>
  <Slides>11</Slides>
  <Notes>10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Constantia</vt:lpstr>
      <vt:lpstr>Comic Sans MS</vt:lpstr>
      <vt:lpstr>Arial</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117</cp:revision>
  <dcterms:created xsi:type="dcterms:W3CDTF">2025-08-02T14:02:20Z</dcterms:created>
  <dcterms:modified xsi:type="dcterms:W3CDTF">2025-09-11T06:21:27Z</dcterms:modified>
</cp:coreProperties>
</file>