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561" autoAdjust="0"/>
  </p:normalViewPr>
  <p:slideViewPr>
    <p:cSldViewPr snapToGrid="0">
      <p:cViewPr varScale="1">
        <p:scale>
          <a:sx n="32" d="100"/>
          <a:sy n="32" d="100"/>
        </p:scale>
        <p:origin x="78" y="10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veiwekani nei Mosese kei na Kalou sa titobu cake tikoga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kacivi koya mai na kau ka caudre tu </a:t>
          </a: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raica o Moserse na nona vakarusai ira na kalou ni Ijipita</a:t>
          </a: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vakadinadinataka na tawasei ni Wasa Damudamu me sereki Isireli</a:t>
          </a: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sarava na Kalou nona liutaki Isireli ki Saineai</a:t>
          </a: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tiko kaya na Kalou me 40 vinaka na siga ena ulunivanua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yaco me tubu cake tiko ga na nodrau veiwekani ena veiveisiga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vakauqeti Mosese me vola na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vola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Jope kei na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Vakatekivu</a:t>
          </a: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2000" b="1" dirty="0"/>
            <a:t>Jiova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Mosese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" sz="2000" b="1" dirty="0"/>
            <a:t>Jiova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Mosese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Mosese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" sz="2000" b="1" dirty="0"/>
            <a:t>Jiova</a:t>
          </a: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Au sa kila na yacamu kau sa lomani iko talega</a:t>
          </a:r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Mo ni vakatakila vei au na nomuni valavala </a:t>
          </a:r>
          <a:r>
            <a:rPr lang="en" sz="2000" b="1" i="1" u="sng" dirty="0"/>
            <a:t>me’u kilai kemuni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/>
            <a:t>Au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lako</a:t>
          </a:r>
          <a:r>
            <a:rPr lang="en-US" sz="2000" b="1" dirty="0"/>
            <a:t> </a:t>
          </a:r>
          <a:r>
            <a:rPr lang="en-US" sz="2000" b="1" dirty="0" err="1"/>
            <a:t>dina</a:t>
          </a:r>
          <a:r>
            <a:rPr lang="en-US" sz="2000" b="1" dirty="0"/>
            <a:t> </a:t>
          </a:r>
          <a:r>
            <a:rPr lang="en-US" sz="2000" b="1" dirty="0" err="1"/>
            <a:t>kei</a:t>
          </a:r>
          <a:r>
            <a:rPr lang="en-US" sz="2000" b="1" dirty="0"/>
            <a:t> </a:t>
          </a:r>
          <a:r>
            <a:rPr lang="en-US" sz="2000" b="1" dirty="0" err="1"/>
            <a:t>iko</a:t>
          </a:r>
          <a:r>
            <a:rPr lang="en-US" sz="2000" b="1" dirty="0"/>
            <a:t>, </a:t>
          </a:r>
          <a:r>
            <a:rPr lang="en-US" sz="2000" b="1" dirty="0" err="1"/>
            <a:t>kaú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vakacegui</a:t>
          </a:r>
          <a:r>
            <a:rPr lang="en-US" sz="2000" b="1" dirty="0"/>
            <a:t> </a:t>
          </a:r>
          <a:r>
            <a:rPr lang="en-US" sz="2000" b="1" dirty="0" err="1"/>
            <a:t>iko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 err="1"/>
            <a:t>Kevaka</a:t>
          </a:r>
          <a:r>
            <a:rPr lang="en-US" sz="2000" b="1" dirty="0"/>
            <a:t> ko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sega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lako</a:t>
          </a:r>
          <a:r>
            <a:rPr lang="en-US" sz="2000" b="1" dirty="0"/>
            <a:t>, </a:t>
          </a:r>
          <a:r>
            <a:rPr lang="en-US" sz="2000" b="1" dirty="0" err="1"/>
            <a:t>mo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kakua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kauti</a:t>
          </a:r>
          <a:r>
            <a:rPr lang="en-US" sz="2000" b="1" dirty="0"/>
            <a:t> </a:t>
          </a:r>
          <a:r>
            <a:rPr lang="en-US" sz="2000" b="1" dirty="0" err="1"/>
            <a:t>keimami</a:t>
          </a:r>
          <a:r>
            <a:rPr lang="en-US" sz="2000" b="1" dirty="0"/>
            <a:t> cake </a:t>
          </a:r>
          <a:r>
            <a:rPr lang="en-US" sz="2000" b="1" dirty="0" err="1"/>
            <a:t>tani</a:t>
          </a:r>
          <a:r>
            <a:rPr lang="en-US" sz="2000" b="1" dirty="0"/>
            <a:t> eke</a:t>
          </a:r>
          <a:endParaRPr lang="en" sz="20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 err="1"/>
            <a:t>Kevaka</a:t>
          </a:r>
          <a:r>
            <a:rPr lang="en-US" sz="2000" b="1" dirty="0"/>
            <a:t> ko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sega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</a:t>
          </a:r>
          <a:r>
            <a:rPr lang="en-US" sz="2000" b="1" dirty="0" err="1"/>
            <a:t>lako</a:t>
          </a:r>
          <a:r>
            <a:rPr lang="en-US" sz="2000" b="1" dirty="0"/>
            <a:t>, K</a:t>
          </a:r>
          <a:r>
            <a:rPr lang="en" sz="2000" b="1" dirty="0"/>
            <a:t>a cava na ka ena kilai kina eke ni kemuni sa lomani au?</a:t>
          </a:r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Au na cakava talega …oqo ko sa vosa kina, niú sa lomani iko kaú sa kila na yacamu.</a:t>
          </a:r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FJ"/>
        </a:p>
      </dgm:t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400" b="1" dirty="0">
              <a:effectLst/>
            </a:rPr>
            <a:t>E kaya o Mosese: Ni vakaraitaka vei au na nomuni serau (LY. 33:18)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400" b="1" dirty="0">
              <a:effectLst/>
            </a:rPr>
            <a:t>Sauma na Kalou: Au na cakava e matamu na noqu vinaka (LY. 33:19)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serau ni Kaloui sai koya na nona vinaka, sai koya na nona </a:t>
          </a:r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tovo</a:t>
          </a: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" sz="2400" b="1" dirty="0">
              <a:effectLst/>
            </a:rPr>
            <a:t>E vakaraitaka vua na Kalou na nona </a:t>
          </a:r>
          <a:r>
            <a:rPr lang="en-US" sz="2400" b="1" dirty="0">
              <a:effectLst/>
            </a:rPr>
            <a:t>I</a:t>
          </a:r>
          <a:r>
            <a:rPr lang="en" sz="2400" b="1" dirty="0">
              <a:effectLst/>
            </a:rPr>
            <a:t> tovo (LY. 34:6-7)</a:t>
          </a: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en" sz="1800" b="1" dirty="0"/>
            <a:t>Me ciqoma na veiyavu ni veiyalayalati (LY. 19:3-7)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Me laki vakarorogotaka na ka era kaya na tamata ka ciqoma nai vakasala ni nona sotavi ira na tamata Kalou e Saineai (LY. 19:8-14)</a:t>
          </a: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Me ciqoma e so tale na </a:t>
          </a:r>
          <a:r>
            <a:rPr lang="en-US" sz="1800" b="1" dirty="0"/>
            <a:t>I</a:t>
          </a:r>
          <a:r>
            <a:rPr lang="en" sz="1800" b="1" dirty="0"/>
            <a:t> vakasala (LY. 19:20-25)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Me ciqoma na </a:t>
          </a:r>
          <a:r>
            <a:rPr lang="en-US" sz="1800" b="1" dirty="0"/>
            <a:t>I</a:t>
          </a:r>
          <a:r>
            <a:rPr lang="en" sz="1800" b="1" dirty="0"/>
            <a:t> kuri ni vunau (LY. 20:21; 24:3)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Me ciqoma na </a:t>
          </a:r>
          <a:r>
            <a:rPr lang="en-US" sz="1800" b="1" dirty="0"/>
            <a:t>I</a:t>
          </a:r>
          <a:r>
            <a:rPr lang="en" sz="1800" b="1" dirty="0"/>
            <a:t> Vunau e Tini ka volai ena </a:t>
          </a:r>
          <a:r>
            <a:rPr lang="en-US" sz="1800" b="1" dirty="0"/>
            <a:t>I</a:t>
          </a:r>
          <a:r>
            <a:rPr lang="en" sz="1800" b="1" dirty="0"/>
            <a:t> qaqalo ni loga ni Kalou, kei na </a:t>
          </a:r>
          <a:r>
            <a:rPr lang="en-US" sz="1800" b="1" dirty="0"/>
            <a:t>I</a:t>
          </a:r>
          <a:r>
            <a:rPr lang="en" sz="1800" b="1" dirty="0"/>
            <a:t> vakatakarakara ni Vale Tabu (LY. 24:12, 18; 32:15)</a:t>
          </a: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Me veimasulaki ena vuku ni qaravi ni kalou matakau (Ex. 32:30)</a:t>
          </a: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Me vakaraitaka vua na Kalou na nonai serau, ka ciqoma na vatu raraba ni V</a:t>
          </a:r>
          <a:r>
            <a:rPr lang="en-US" sz="1800" b="1" dirty="0"/>
            <a:t>u</a:t>
          </a:r>
          <a:r>
            <a:rPr lang="en" sz="1800" b="1" dirty="0"/>
            <a:t>nau e Tini (LY. 34:1-5)</a:t>
          </a: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veiwekani nei Mosese kei na Kalou sa titobu cake tikoga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vakauqeti Mosese me vola na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vola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Jope kei na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Vakatekivu</a:t>
          </a: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kacivi koya mai na kau ka caudre tu </a:t>
          </a: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raica o Moserse na nona vakarusai ira na kalou ni Ijipita</a:t>
          </a: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vakadinadinataka na tawasei ni Wasa Damudamu me sereki Isireli</a:t>
          </a: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sarava na Kalou nona liutaki Isireli ki Saineai</a:t>
          </a: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tiko kaya na Kalou me 40 vinaka na siga ena ulunivanua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yaco me tubu cake tiko ga na nodrau veiwekani ena veiveisiga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Jiova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Au sa kila na yacamu kau sa lomani iko talega</a:t>
          </a:r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Mosese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 ni vakatakila vei au na nomuni valavala </a:t>
          </a:r>
          <a:r>
            <a:rPr lang="en" sz="2000" b="1" i="1" u="sng" kern="1200" dirty="0"/>
            <a:t>me’u kilai kemuni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Jiova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Au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lako</a:t>
          </a:r>
          <a:r>
            <a:rPr lang="en-US" sz="2000" b="1" kern="1200" dirty="0"/>
            <a:t> </a:t>
          </a:r>
          <a:r>
            <a:rPr lang="en-US" sz="2000" b="1" kern="1200" dirty="0" err="1"/>
            <a:t>dina</a:t>
          </a:r>
          <a:r>
            <a:rPr lang="en-US" sz="2000" b="1" kern="1200" dirty="0"/>
            <a:t> </a:t>
          </a:r>
          <a:r>
            <a:rPr lang="en-US" sz="2000" b="1" kern="1200" dirty="0" err="1"/>
            <a:t>kei</a:t>
          </a:r>
          <a:r>
            <a:rPr lang="en-US" sz="2000" b="1" kern="1200" dirty="0"/>
            <a:t> </a:t>
          </a:r>
          <a:r>
            <a:rPr lang="en-US" sz="2000" b="1" kern="1200" dirty="0" err="1"/>
            <a:t>iko</a:t>
          </a:r>
          <a:r>
            <a:rPr lang="en-US" sz="2000" b="1" kern="1200" dirty="0"/>
            <a:t>, </a:t>
          </a:r>
          <a:r>
            <a:rPr lang="en-US" sz="2000" b="1" kern="1200" dirty="0" err="1"/>
            <a:t>kaú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vakacegui</a:t>
          </a:r>
          <a:r>
            <a:rPr lang="en-US" sz="2000" b="1" kern="1200" dirty="0"/>
            <a:t> </a:t>
          </a:r>
          <a:r>
            <a:rPr lang="en-US" sz="2000" b="1" kern="1200" dirty="0" err="1"/>
            <a:t>iko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Mosese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Kevaka</a:t>
          </a:r>
          <a:r>
            <a:rPr lang="en-US" sz="2000" b="1" kern="1200" dirty="0"/>
            <a:t> ko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sega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lako</a:t>
          </a:r>
          <a:r>
            <a:rPr lang="en-US" sz="2000" b="1" kern="1200" dirty="0"/>
            <a:t>, </a:t>
          </a:r>
          <a:r>
            <a:rPr lang="en-US" sz="2000" b="1" kern="1200" dirty="0" err="1"/>
            <a:t>mo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kakua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kauti</a:t>
          </a:r>
          <a:r>
            <a:rPr lang="en-US" sz="2000" b="1" kern="1200" dirty="0"/>
            <a:t> </a:t>
          </a:r>
          <a:r>
            <a:rPr lang="en-US" sz="2000" b="1" kern="1200" dirty="0" err="1"/>
            <a:t>keimami</a:t>
          </a:r>
          <a:r>
            <a:rPr lang="en-US" sz="2000" b="1" kern="1200" dirty="0"/>
            <a:t> cake </a:t>
          </a:r>
          <a:r>
            <a:rPr lang="en-US" sz="2000" b="1" kern="1200" dirty="0" err="1"/>
            <a:t>tani</a:t>
          </a:r>
          <a:r>
            <a:rPr lang="en-US" sz="2000" b="1" kern="1200" dirty="0"/>
            <a:t> eke</a:t>
          </a:r>
          <a:endParaRPr lang="en" sz="20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Mosese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Kevaka</a:t>
          </a:r>
          <a:r>
            <a:rPr lang="en-US" sz="2000" b="1" kern="1200" dirty="0"/>
            <a:t> ko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sega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</a:t>
          </a:r>
          <a:r>
            <a:rPr lang="en-US" sz="2000" b="1" kern="1200" dirty="0" err="1"/>
            <a:t>lako</a:t>
          </a:r>
          <a:r>
            <a:rPr lang="en-US" sz="2000" b="1" kern="1200" dirty="0"/>
            <a:t>, K</a:t>
          </a:r>
          <a:r>
            <a:rPr lang="en" sz="2000" b="1" kern="1200" dirty="0"/>
            <a:t>a cava na ka ena kilai kina eke ni kemuni sa lomani au?</a:t>
          </a:r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Jiova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Au na cakava talega …oqo ko sa vosa kina, niú sa lomani iko kaú sa kila na yacamu.</a:t>
          </a:r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E kaya o Mosese: Ni vakaraitaka vei au na nomuni serau (LY. 33:18)</a:t>
          </a: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Sauma na Kalou: Au na cakava e matamu na noqu vinaka (LY. 33:19)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E vakaraitaka vua na Kalou na nona </a:t>
          </a:r>
          <a:r>
            <a:rPr lang="en-US" sz="2400" b="1" kern="1200" dirty="0">
              <a:effectLst/>
            </a:rPr>
            <a:t>I</a:t>
          </a:r>
          <a:r>
            <a:rPr lang="en" sz="2400" b="1" kern="1200" dirty="0">
              <a:effectLst/>
            </a:rPr>
            <a:t> tovo (LY. 34:6-7)</a:t>
          </a: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serau ni Kaloui sai koya na nona vinaka, sai koya na nona </a:t>
          </a: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tovo</a:t>
          </a: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Me ciqoma na veiyavu ni veiyalayalati (LY. 19:3-7)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Me laki vakarorogotaka na ka era kaya na tamata ka ciqoma nai vakasala ni nona sotavi ira na tamata Kalou e Saineai (LY. 19:8-14)</a:t>
          </a: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Me ciqoma e so tale na </a:t>
          </a:r>
          <a:r>
            <a:rPr lang="en-US" sz="1800" b="1" kern="1200" dirty="0"/>
            <a:t>I</a:t>
          </a:r>
          <a:r>
            <a:rPr lang="en" sz="1800" b="1" kern="1200" dirty="0"/>
            <a:t> vakasala (LY. 19:20-25)</a:t>
          </a: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Me ciqoma na </a:t>
          </a:r>
          <a:r>
            <a:rPr lang="en-US" sz="1800" b="1" kern="1200" dirty="0"/>
            <a:t>I</a:t>
          </a:r>
          <a:r>
            <a:rPr lang="en" sz="1800" b="1" kern="1200" dirty="0"/>
            <a:t> kuri ni vunau (LY. 20:21; 24:3)</a:t>
          </a: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Me ciqoma na </a:t>
          </a:r>
          <a:r>
            <a:rPr lang="en-US" sz="1800" b="1" kern="1200" dirty="0"/>
            <a:t>I</a:t>
          </a:r>
          <a:r>
            <a:rPr lang="en" sz="1800" b="1" kern="1200" dirty="0"/>
            <a:t> Vunau e Tini ka volai ena </a:t>
          </a:r>
          <a:r>
            <a:rPr lang="en-US" sz="1800" b="1" kern="1200" dirty="0"/>
            <a:t>I</a:t>
          </a:r>
          <a:r>
            <a:rPr lang="en" sz="1800" b="1" kern="1200" dirty="0"/>
            <a:t> qaqalo ni loga ni Kalou, kei na </a:t>
          </a:r>
          <a:r>
            <a:rPr lang="en-US" sz="1800" b="1" kern="1200" dirty="0"/>
            <a:t>I</a:t>
          </a:r>
          <a:r>
            <a:rPr lang="en" sz="1800" b="1" kern="1200" dirty="0"/>
            <a:t> vakatakarakara ni Vale Tabu (LY. 24:12, 18; 32:15)</a:t>
          </a:r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Me veimasulaki ena vuku ni qaravi ni kalou matakau (Ex. 32:30)</a:t>
          </a:r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Me vakaraitaka vua na Kalou na nonai serau, ka ciqoma na vatu raraba ni V</a:t>
          </a:r>
          <a:r>
            <a:rPr lang="en-US" sz="1800" b="1" kern="1200" dirty="0"/>
            <a:t>u</a:t>
          </a:r>
          <a:r>
            <a:rPr lang="en" sz="1800" b="1" kern="1200" dirty="0"/>
            <a:t>nau e Tini (LY. 34:1-5)</a:t>
          </a: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C7B47-4E96-4344-8795-FF247331232B}" type="datetimeFigureOut">
              <a:rPr lang="en-FJ" smtClean="0"/>
              <a:t>09/19/2025</a:t>
            </a:fld>
            <a:endParaRPr lang="en-FJ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J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42A2C-9DD3-4E1D-A59F-B7E87133AB77}" type="slidenum">
              <a:rPr lang="en-FJ" smtClean="0"/>
              <a:t>‹Nº›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62642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vakaraitaka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2A2C-9DD3-4E1D-A59F-B7E87133AB77}" type="slidenum">
              <a:rPr lang="en-FJ" smtClean="0"/>
              <a:t>1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96946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2A2C-9DD3-4E1D-A59F-B7E87133AB77}" type="slidenum">
              <a:rPr lang="en-FJ" smtClean="0"/>
              <a:t>11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64149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2A2C-9DD3-4E1D-A59F-B7E87133AB77}" type="slidenum">
              <a:rPr lang="en-FJ" smtClean="0"/>
              <a:t>2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79772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2A2C-9DD3-4E1D-A59F-B7E87133AB77}" type="slidenum">
              <a:rPr lang="en-FJ" smtClean="0"/>
              <a:t>3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62525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2A2C-9DD3-4E1D-A59F-B7E87133AB77}" type="slidenum">
              <a:rPr lang="en-FJ" smtClean="0"/>
              <a:t>5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77393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GETTING TO KNOW GOD </a:t>
            </a:r>
            <a:r>
              <a:rPr lang="en-US" b="1" i="1" dirty="0"/>
              <a:t>BETTER</a:t>
            </a:r>
            <a:r>
              <a:rPr lang="en-US" sz="1200" b="1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 cava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kina eke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lomani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FJ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2A2C-9DD3-4E1D-A59F-B7E87133AB77}" type="slidenum">
              <a:rPr lang="en-FJ" smtClean="0"/>
              <a:t>6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98538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GLORY OF GOD</a:t>
            </a:r>
            <a:endParaRPr lang="en-FJ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2A2C-9DD3-4E1D-A59F-B7E87133AB77}" type="slidenum">
              <a:rPr lang="en-FJ" smtClean="0"/>
              <a:t>7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90119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THE DESIRE TO KNOW THE GLORY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2A2C-9DD3-4E1D-A59F-B7E87133AB77}" type="slidenum">
              <a:rPr lang="en-FJ" smtClean="0"/>
              <a:t>8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90117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THE VISION OF THE GLORY OF GOD</a:t>
            </a:r>
          </a:p>
          <a:p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Jiova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kacivaka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Jiova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Jiova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Kalou,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yalololoma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daulomasoli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vosovoso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vakadede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yalovinaka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2A2C-9DD3-4E1D-A59F-B7E87133AB77}" type="slidenum">
              <a:rPr lang="en-FJ" smtClean="0"/>
              <a:t>9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962676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200" b="1" dirty="0">
                <a:ln/>
                <a:solidFill>
                  <a:schemeClr val="accent3"/>
                </a:solidFill>
              </a:rPr>
              <a:t>THE RESULT OF SEEING THE GLORY OF GOD</a:t>
            </a:r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2A2C-9DD3-4E1D-A59F-B7E87133AB77}" type="slidenum">
              <a:rPr lang="en-FJ" smtClean="0"/>
              <a:t>10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15389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microsoft.com/office/2007/relationships/hdphoto" Target="../media/hdphoto2.wdp"/><Relationship Id="rId5" Type="http://schemas.openxmlformats.org/officeDocument/2006/relationships/diagramData" Target="../diagrams/data2.xml"/><Relationship Id="rId10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9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31.jpeg"/><Relationship Id="rId5" Type="http://schemas.microsoft.com/office/2007/relationships/hdphoto" Target="../media/hdphoto3.wdp"/><Relationship Id="rId10" Type="http://schemas.microsoft.com/office/2007/relationships/diagramDrawing" Target="../diagrams/drawing3.xml"/><Relationship Id="rId4" Type="http://schemas.openxmlformats.org/officeDocument/2006/relationships/image" Target="../media/image30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3.jpeg"/><Relationship Id="rId4" Type="http://schemas.microsoft.com/office/2007/relationships/hdphoto" Target="../media/hdphoto4.wdp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6876930" y="519455"/>
            <a:ext cx="5315070" cy="54405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“AU MASUTI KEMUNI MO NI VAKARAITAKA VEI AU NA NOMUNI SERAU”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12, Sepiteba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VAKAVOUI ENA I SERAU NI KALOU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1028700" y="647223"/>
            <a:ext cx="106474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siro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sobu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ko Mosese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ulu-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-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vanua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Saineai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taura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ko Mosese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vatu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raraba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ruarua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vunau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siro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sobu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ulu-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-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vanua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sega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kila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ko Mosese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serau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kuli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matana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rau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veivosaki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kaya ko Koya.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(Lako Yani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570553"/>
            <a:ext cx="7630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 rau sa veivosaki kei na Kalou ko Mosese ena vuqa na gauna “ni rau sa veiraici mata,” ia e sega ni se dua na gauna me serau vakaoqo na matana. Na cava e veisau ena gauna oqo? Sa matata, ni veisau qo, e taura e dua na gauna balavu (Lako Yani 34:34-35).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0" y="4826936"/>
            <a:ext cx="84418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Ena vakasama vata oqo, sa sureti keda tiko kina ko Paula me da vakadamurimuri Mosese ena noda digitaka na </a:t>
            </a:r>
            <a:r>
              <a:rPr lang="en-US" sz="2000" b="1" dirty="0"/>
              <a:t>I</a:t>
            </a:r>
            <a:r>
              <a:rPr lang="en" sz="2000" b="1" dirty="0"/>
              <a:t> serau ni Kalou me vakavoui keda me vaka ga na nona  a vakavoui ko koya (2 Koro. 3:12-18).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9" y="2893992"/>
            <a:ext cx="3674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 qai kila vinaka na Kalou ko Mosese. Sa matua na nodrau veiwekani. Sa qai vakadeitaka me digitaka </a:t>
            </a:r>
            <a:r>
              <a:rPr lang="en-US" sz="2000" b="1" dirty="0"/>
              <a:t>I</a:t>
            </a:r>
            <a:r>
              <a:rPr lang="en" sz="2000" b="1" dirty="0"/>
              <a:t> serau ni Kalou ka sa vakavoui koya na </a:t>
            </a:r>
            <a:r>
              <a:rPr lang="en-US" sz="2000" b="1" dirty="0"/>
              <a:t>I</a:t>
            </a:r>
            <a:r>
              <a:rPr lang="en" sz="2000" b="1" dirty="0"/>
              <a:t> serau ko ya.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Ko Mosese e sa </a:t>
            </a:r>
            <a:r>
              <a:rPr lang="en-US" sz="2000" b="1" dirty="0"/>
              <a:t>I</a:t>
            </a:r>
            <a:r>
              <a:rPr lang="en" sz="2000" b="1" dirty="0"/>
              <a:t> vakaraitaki ki vei keda ena veika e rawa ni cakava ki vei keda na Kalou ni da vakatarai koya me vakavouya na noda </a:t>
            </a:r>
            <a:r>
              <a:rPr lang="en-US" sz="2000" b="1" dirty="0"/>
              <a:t>I</a:t>
            </a:r>
            <a:r>
              <a:rPr lang="en" sz="2000" b="1" dirty="0"/>
              <a:t> tovo ka buli keda me da veiucui kei na Kalou.</a:t>
            </a: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152144" y="914400"/>
            <a:ext cx="9528048" cy="4935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vatonaki</a:t>
            </a:r>
            <a:r>
              <a:rPr lang="en-US" sz="2400" b="1" dirty="0">
                <a:latin typeface="Constantia" panose="02030602050306030303" pitchFamily="18" charset="0"/>
              </a:rPr>
              <a:t> Mosese </a:t>
            </a:r>
            <a:r>
              <a:rPr lang="en-US" sz="2400" b="1" dirty="0" err="1">
                <a:latin typeface="Constantia" panose="02030602050306030303" pitchFamily="18" charset="0"/>
              </a:rPr>
              <a:t>beka</a:t>
            </a:r>
            <a:r>
              <a:rPr lang="en-US" sz="2400" b="1" dirty="0">
                <a:latin typeface="Constantia" panose="02030602050306030303" pitchFamily="18" charset="0"/>
              </a:rPr>
              <a:t> na Kalou ena </a:t>
            </a:r>
            <a:r>
              <a:rPr lang="en-US" sz="2400" b="1" dirty="0" err="1">
                <a:latin typeface="Constantia" panose="02030602050306030303" pitchFamily="18" charset="0"/>
              </a:rPr>
              <a:t>vui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viavia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kila</a:t>
            </a:r>
            <a:r>
              <a:rPr lang="en-US" sz="2400" b="1" dirty="0">
                <a:latin typeface="Constantia" panose="02030602050306030303" pitchFamily="18" charset="0"/>
              </a:rPr>
              <a:t>? E </a:t>
            </a:r>
            <a:r>
              <a:rPr lang="en-US" sz="2400" b="1" dirty="0" err="1">
                <a:latin typeface="Constantia" panose="02030602050306030303" pitchFamily="18" charset="0"/>
              </a:rPr>
              <a:t>sega</a:t>
            </a:r>
            <a:r>
              <a:rPr lang="en-US" sz="2400" b="1" dirty="0">
                <a:latin typeface="Constantia" panose="02030602050306030303" pitchFamily="18" charset="0"/>
              </a:rPr>
              <a:t> sara. </a:t>
            </a:r>
            <a:r>
              <a:rPr lang="en-US" sz="2400" b="1" dirty="0" err="1">
                <a:latin typeface="Constantia" panose="02030602050306030303" pitchFamily="18" charset="0"/>
              </a:rPr>
              <a:t>Ea</a:t>
            </a:r>
            <a:r>
              <a:rPr lang="en-US" sz="2400" b="1" dirty="0">
                <a:latin typeface="Constantia" panose="02030602050306030303" pitchFamily="18" charset="0"/>
              </a:rPr>
              <a:t> seg ani </a:t>
            </a:r>
            <a:r>
              <a:rPr lang="en-US" sz="2400" b="1" dirty="0" err="1">
                <a:latin typeface="Constantia" panose="02030602050306030303" pitchFamily="18" charset="0"/>
              </a:rPr>
              <a:t>kerekere</a:t>
            </a:r>
            <a:r>
              <a:rPr lang="en-US" sz="2400" b="1" dirty="0">
                <a:latin typeface="Constantia" panose="02030602050306030303" pitchFamily="18" charset="0"/>
              </a:rPr>
              <a:t> tu ga </a:t>
            </a:r>
            <a:r>
              <a:rPr lang="en-US" sz="2400" b="1" dirty="0" err="1">
                <a:latin typeface="Constantia" panose="02030602050306030303" pitchFamily="18" charset="0"/>
              </a:rPr>
              <a:t>vvakaveitalia</a:t>
            </a:r>
            <a:r>
              <a:rPr lang="en-US" sz="2400" b="1" dirty="0">
                <a:latin typeface="Constantia" panose="02030602050306030303" pitchFamily="18" charset="0"/>
              </a:rPr>
              <a:t> o Mosese. </a:t>
            </a:r>
            <a:r>
              <a:rPr lang="en-US" sz="2400" b="1" dirty="0" err="1">
                <a:latin typeface="Constantia" panose="02030602050306030303" pitchFamily="18" charset="0"/>
              </a:rPr>
              <a:t>Ea</a:t>
            </a:r>
            <a:r>
              <a:rPr lang="en-US" sz="2400" b="1" dirty="0">
                <a:latin typeface="Constantia" panose="02030602050306030303" pitchFamily="18" charset="0"/>
              </a:rPr>
              <a:t> dua tiko na </a:t>
            </a:r>
            <a:r>
              <a:rPr lang="en-US" sz="2400" b="1" dirty="0" err="1">
                <a:latin typeface="Constantia" panose="02030602050306030303" pitchFamily="18" charset="0"/>
              </a:rPr>
              <a:t>nona</a:t>
            </a:r>
            <a:r>
              <a:rPr lang="en-US" sz="2400" b="1" dirty="0">
                <a:latin typeface="Constantia" panose="02030602050306030303" pitchFamily="18" charset="0"/>
              </a:rPr>
              <a:t> Inaki. E a vakil ani na seg ani </a:t>
            </a:r>
            <a:r>
              <a:rPr lang="en-US" sz="2400" b="1" dirty="0" err="1">
                <a:latin typeface="Constantia" panose="02030602050306030303" pitchFamily="18" charset="0"/>
              </a:rPr>
              <a:t>rawata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itavi</a:t>
            </a:r>
            <a:r>
              <a:rPr lang="en-US" sz="2400" b="1" dirty="0">
                <a:latin typeface="Constantia" panose="02030602050306030303" pitchFamily="18" charset="0"/>
              </a:rPr>
              <a:t> ena </a:t>
            </a:r>
            <a:r>
              <a:rPr lang="en-US" sz="2400" b="1" dirty="0" err="1">
                <a:latin typeface="Constantia" panose="02030602050306030303" pitchFamily="18" charset="0"/>
              </a:rPr>
              <a:t>nona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kaukauwa</a:t>
            </a:r>
            <a:r>
              <a:rPr lang="en-US" sz="2400" b="1" dirty="0">
                <a:latin typeface="Constantia" panose="02030602050306030303" pitchFamily="18" charset="0"/>
              </a:rPr>
              <a:t> ga </a:t>
            </a:r>
            <a:r>
              <a:rPr lang="en-US" sz="2400" b="1" dirty="0" err="1">
                <a:latin typeface="Constantia" panose="02030602050306030303" pitchFamily="18" charset="0"/>
              </a:rPr>
              <a:t>vakatamata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veitalai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Kalou. E </a:t>
            </a:r>
            <a:r>
              <a:rPr lang="en-US" sz="2400" b="1" dirty="0" err="1">
                <a:latin typeface="Constantia" panose="02030602050306030303" pitchFamily="18" charset="0"/>
              </a:rPr>
              <a:t>vakila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kevaka</a:t>
            </a:r>
            <a:r>
              <a:rPr lang="en-US" sz="2400" b="1" dirty="0">
                <a:latin typeface="Constantia" panose="02030602050306030303" pitchFamily="18" charset="0"/>
              </a:rPr>
              <a:t> e rawa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raica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vinaka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roka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lagilagi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Kalou, e na qai rawa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toso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veiqaravi</a:t>
            </a:r>
            <a:r>
              <a:rPr lang="en-US" sz="2400" b="1" dirty="0">
                <a:latin typeface="Constantia" panose="02030602050306030303" pitchFamily="18" charset="0"/>
              </a:rPr>
              <a:t> – </a:t>
            </a:r>
            <a:r>
              <a:rPr lang="en-US" sz="2400" b="1" dirty="0" err="1">
                <a:latin typeface="Constantia" panose="02030602050306030303" pitchFamily="18" charset="0"/>
              </a:rPr>
              <a:t>sega</a:t>
            </a:r>
            <a:r>
              <a:rPr lang="en-US" sz="2400" b="1" dirty="0">
                <a:latin typeface="Constantia" panose="02030602050306030303" pitchFamily="18" charset="0"/>
              </a:rPr>
              <a:t> ena </a:t>
            </a:r>
            <a:r>
              <a:rPr lang="en-US" sz="2400" b="1" dirty="0" err="1">
                <a:latin typeface="Constantia" panose="02030602050306030303" pitchFamily="18" charset="0"/>
              </a:rPr>
              <a:t>nona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kaukauwa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vakatamata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ena </a:t>
            </a:r>
            <a:r>
              <a:rPr lang="en-US" sz="2400" b="1" dirty="0" err="1">
                <a:latin typeface="Constantia" panose="02030602050306030303" pitchFamily="18" charset="0"/>
              </a:rPr>
              <a:t>kaukauwa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Kalou, e toro tiko </a:t>
            </a:r>
            <a:r>
              <a:rPr lang="en-US" sz="2400" b="1" dirty="0" err="1">
                <a:latin typeface="Constantia" panose="02030602050306030303" pitchFamily="18" charset="0"/>
              </a:rPr>
              <a:t>vua</a:t>
            </a:r>
            <a:r>
              <a:rPr lang="en-US" sz="2400" b="1" dirty="0">
                <a:latin typeface="Constantia" panose="02030602050306030303" pitchFamily="18" charset="0"/>
              </a:rPr>
              <a:t> na Kalou na </a:t>
            </a:r>
            <a:r>
              <a:rPr lang="en-US" sz="2400" b="1" dirty="0" err="1">
                <a:latin typeface="Constantia" panose="02030602050306030303" pitchFamily="18" charset="0"/>
              </a:rPr>
              <a:t>lomana</a:t>
            </a:r>
            <a:r>
              <a:rPr lang="en-US" sz="2400" b="1" dirty="0">
                <a:latin typeface="Constantia" panose="02030602050306030303" pitchFamily="18" charset="0"/>
              </a:rPr>
              <a:t> – e </a:t>
            </a:r>
            <a:r>
              <a:rPr lang="en-US" sz="2400" b="1" dirty="0" err="1">
                <a:latin typeface="Constantia" panose="02030602050306030303" pitchFamily="18" charset="0"/>
              </a:rPr>
              <a:t>tagica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lomana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lagilagi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Kalou, e </a:t>
            </a:r>
            <a:r>
              <a:rPr lang="en-US" sz="2400" b="1" dirty="0" err="1">
                <a:latin typeface="Constantia" panose="02030602050306030303" pitchFamily="18" charset="0"/>
              </a:rPr>
              <a:t>gadrea</a:t>
            </a:r>
            <a:r>
              <a:rPr lang="en-US" sz="2400" b="1" dirty="0"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latin typeface="Constantia" panose="02030602050306030303" pitchFamily="18" charset="0"/>
              </a:rPr>
              <a:t>kila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vakavinaka</a:t>
            </a:r>
            <a:r>
              <a:rPr lang="en-US" sz="2400" b="1" dirty="0">
                <a:latin typeface="Constantia" panose="02030602050306030303" pitchFamily="18" charset="0"/>
              </a:rPr>
              <a:t> sara na Kalou, me </a:t>
            </a:r>
            <a:r>
              <a:rPr lang="en-US" sz="2400" b="1" dirty="0" err="1">
                <a:latin typeface="Constantia" panose="02030602050306030303" pitchFamily="18" charset="0"/>
              </a:rPr>
              <a:t>vakila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kaukauwa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Kalou </a:t>
            </a:r>
            <a:r>
              <a:rPr lang="en-US" sz="2400" b="1" dirty="0" err="1">
                <a:latin typeface="Constantia" panose="02030602050306030303" pitchFamily="18" charset="0"/>
              </a:rPr>
              <a:t>vakataki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serauni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koya</a:t>
            </a:r>
            <a:r>
              <a:rPr lang="en-US" sz="2400" b="1" dirty="0">
                <a:latin typeface="Constantia" panose="02030602050306030303" pitchFamily="18" charset="0"/>
              </a:rPr>
              <a:t> tu na </a:t>
            </a:r>
            <a:r>
              <a:rPr lang="en-US" sz="2400" b="1" dirty="0" err="1">
                <a:latin typeface="Constantia" panose="02030602050306030303" pitchFamily="18" charset="0"/>
              </a:rPr>
              <a:t>rarama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Kalou ena vei </a:t>
            </a:r>
            <a:r>
              <a:rPr lang="en-US" sz="2400" b="1" dirty="0" err="1">
                <a:latin typeface="Constantia" panose="02030602050306030303" pitchFamily="18" charset="0"/>
              </a:rPr>
              <a:t>gauna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sotava</a:t>
            </a:r>
            <a:r>
              <a:rPr lang="en-US" sz="2400" b="1" dirty="0">
                <a:latin typeface="Constantia" panose="02030602050306030303" pitchFamily="18" charset="0"/>
              </a:rPr>
              <a:t> kina na </a:t>
            </a:r>
            <a:r>
              <a:rPr lang="en-US" sz="2400" b="1" dirty="0" err="1">
                <a:latin typeface="Constantia" panose="02030602050306030303" pitchFamily="18" charset="0"/>
              </a:rPr>
              <a:t>dredre</a:t>
            </a:r>
            <a:r>
              <a:rPr lang="en-US" sz="2400" b="1" dirty="0">
                <a:latin typeface="Constantia" panose="02030602050306030303" pitchFamily="18" charset="0"/>
              </a:rPr>
              <a:t>.  E seg ani </a:t>
            </a:r>
            <a:r>
              <a:rPr lang="en-US" sz="2400" b="1" dirty="0" err="1">
                <a:latin typeface="Constantia" panose="02030602050306030303" pitchFamily="18" charset="0"/>
              </a:rPr>
              <a:t>uqeti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koya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gagadre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vakatamata</a:t>
            </a:r>
            <a:r>
              <a:rPr lang="en-US" sz="2400" b="1" dirty="0">
                <a:latin typeface="Constantia" panose="02030602050306030303" pitchFamily="18" charset="0"/>
              </a:rPr>
              <a:t>. Na </a:t>
            </a:r>
            <a:r>
              <a:rPr lang="en-US" sz="2400" b="1" dirty="0" err="1">
                <a:latin typeface="Constantia" panose="02030602050306030303" pitchFamily="18" charset="0"/>
              </a:rPr>
              <a:t>nona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gagadre</a:t>
            </a:r>
            <a:r>
              <a:rPr lang="en-US" sz="2400" b="1" dirty="0">
                <a:latin typeface="Constantia" panose="02030602050306030303" pitchFamily="18" charset="0"/>
              </a:rPr>
              <a:t> levu </a:t>
            </a:r>
            <a:r>
              <a:rPr lang="en-US" sz="2400" b="1" dirty="0" err="1">
                <a:latin typeface="Constantia" panose="02030602050306030303" pitchFamily="18" charset="0"/>
              </a:rPr>
              <a:t>taudua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oya</a:t>
            </a:r>
            <a:r>
              <a:rPr lang="en-US" sz="2400" b="1" dirty="0"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latin typeface="Constantia" panose="02030602050306030303" pitchFamily="18" charset="0"/>
              </a:rPr>
              <a:t>kilai</a:t>
            </a:r>
            <a:r>
              <a:rPr lang="en-US" sz="2400" b="1" dirty="0">
                <a:latin typeface="Constantia" panose="02030602050306030303" pitchFamily="18" charset="0"/>
              </a:rPr>
              <a:t> Koya </a:t>
            </a:r>
            <a:r>
              <a:rPr lang="en-US" sz="2400" b="1" dirty="0" err="1">
                <a:latin typeface="Constantia" panose="02030602050306030303" pitchFamily="18" charset="0"/>
              </a:rPr>
              <a:t>vinaka</a:t>
            </a:r>
            <a:r>
              <a:rPr lang="en-US" sz="2400" b="1" dirty="0">
                <a:latin typeface="Constantia" panose="02030602050306030303" pitchFamily="18" charset="0"/>
              </a:rPr>
              <a:t> ka a </a:t>
            </a:r>
            <a:r>
              <a:rPr lang="en-US" sz="2400" b="1" dirty="0" err="1">
                <a:latin typeface="Constantia" panose="02030602050306030303" pitchFamily="18" charset="0"/>
              </a:rPr>
              <a:t>buli</a:t>
            </a:r>
            <a:r>
              <a:rPr lang="en-US" sz="2400" b="1" dirty="0">
                <a:latin typeface="Constantia" panose="02030602050306030303" pitchFamily="18" charset="0"/>
              </a:rPr>
              <a:t> Koya.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830644" y="146850"/>
            <a:ext cx="4425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rgbClr val="EFE4C4"/>
                </a:solidFill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901731" y="-48875"/>
            <a:ext cx="5290249" cy="69557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lako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 e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matana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Jiova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kacivaka,ko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Jiova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ko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Jiova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Kalou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sa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yalololoma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daulomasoli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sa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vosovoso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vakadede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levu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nona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yalovinaka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kei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dina,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sa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dauyalovinaka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tiko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vei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ira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veiudolu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sa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sega ni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cudruvaka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caka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ca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kei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talaidredre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kei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i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valavala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ca,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ia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sa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sega ni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vakadonui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ira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i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valavala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ca;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sa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cudruvaka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nodra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caka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ca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qase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vei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ira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luvedra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kei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makubudra,ka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yacova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nai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katolu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ni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tabatamata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kei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kena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i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va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Lako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Yani 34:6, 7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C51A11"/>
                </a:solidFill>
              </a:rPr>
              <a:t>Na Kalou kei Mosese: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Sota vata kei na Kalou (Lako yani 33:7-11)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Yaco me kila vakavinaka na Kalou (Lako Yani 33:12-17)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D0CBA"/>
                </a:solidFill>
              </a:rPr>
              <a:t>Na </a:t>
            </a:r>
            <a:r>
              <a:rPr lang="en-US" sz="2000" b="1" dirty="0">
                <a:solidFill>
                  <a:srgbClr val="AD0CBA"/>
                </a:solidFill>
              </a:rPr>
              <a:t>I</a:t>
            </a:r>
            <a:r>
              <a:rPr lang="en" sz="2000" b="1" dirty="0">
                <a:solidFill>
                  <a:srgbClr val="AD0CBA"/>
                </a:solidFill>
              </a:rPr>
              <a:t> Serau ni Kalou: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Na gagadre me kila na </a:t>
            </a:r>
            <a:r>
              <a:rPr lang="en-US" sz="2000" b="1" dirty="0"/>
              <a:t>I</a:t>
            </a:r>
            <a:r>
              <a:rPr lang="en" sz="2000" b="1" dirty="0"/>
              <a:t> serau ni Kalou (LY. 33:18-23)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Rairai na kenai serau na Kalou (LY. 34:1-28)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Vakavoui ni raica na </a:t>
            </a:r>
            <a:r>
              <a:rPr lang="en-US" sz="2000" b="1" dirty="0"/>
              <a:t>I</a:t>
            </a:r>
            <a:r>
              <a:rPr lang="en" sz="2000" b="1" dirty="0"/>
              <a:t> serau ni Kalou (LY.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180810" y="128028"/>
            <a:ext cx="683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Ena sega ni vakabekataki. Na Kalou kei Mosese sa yaco me rau veitokani voleka sara.</a:t>
            </a:r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96637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643576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58571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49697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13694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496007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180806" y="2812764"/>
            <a:ext cx="6835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 Wase 33 kei na 34 ni Lako Yani e vola e dua na gana taleitaki ena veikilai titobu oqo: e kera o Mosese me raica na </a:t>
            </a:r>
            <a:r>
              <a:rPr lang="en-US" sz="2000" b="1" dirty="0"/>
              <a:t>I</a:t>
            </a:r>
            <a:r>
              <a:rPr lang="en" sz="2000" b="1" dirty="0"/>
              <a:t> serau ni Kalou.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80807" y="1800148"/>
            <a:ext cx="6835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 vaqaqacotaki na veitauraki oqo ena nodrau sota vakavica ena ulunivanua ko Saineai, ka tomani tikoga me yacova na gauna e kacivi Mosese kina na Kalou.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180806" y="817328"/>
            <a:ext cx="70213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sega ni yaco oqo ena dua ga na siga. E taura e dua na gauna balavu. E tekivu ena gauna sa qai tubu cake mai kina, ni talanoataka vua no tinana na Kalou talei eratou qarava.</a:t>
            </a: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KALOU 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KEI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MOSESE</a:t>
            </a: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SOTA VATA KEI NA KALOU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“A sa yaco ni sa curuma na valetabu ko Mosese, sa qai lako sobu mai na duru o, ka tu mai na katuba ni Vale Tabu, a rau sa veivosaki kei Mosese ko Jiova”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(Lako Yani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922272"/>
            <a:ext cx="617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Mosese e sotava na Kalou e Vale Tabu , ka veivosaki kaya ni rau veirai mata (Lako Yani 33:7-11).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120444" y="5688611"/>
            <a:ext cx="63590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yaco ko Mosese me dua na </a:t>
            </a:r>
            <a:r>
              <a:rPr lang="en-US" sz="2000" b="1" dirty="0"/>
              <a:t>I</a:t>
            </a:r>
            <a:r>
              <a:rPr lang="en" sz="2000" b="1" dirty="0"/>
              <a:t> talatala yalodina sara ni Kalou (Ipe. 3:5), a valenicina ka sega ni bokoca rawa na butobuto, ai vakaraitaki ni parofita rogovinaka.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763187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637950" y="2769713"/>
            <a:ext cx="27837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Me matata oqo: Na “veirai mata” ka tukuni e eke sega ni basika vakayago, e matana votu na Kalou, ia e rau veitalanoa (dina ga ni sega ni raica na mata ni Kalou ko Mosese).</a:t>
            </a: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YACO ME VEIKILAI VINAKA KEI NA KALOU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“Kevaka kemuni sa lomani au, mo ni vakatakila mai vei au na nomuni valavala, meú kilai kemuni, mo ni lomani au kina: mo ni nanuma talega ni ra sa nomuni tamata na matanitu oqo.” 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(Lako Yani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Ena nona sa tukuna vei Mosese ko Jiova ni na sega ni lako vata kei ira na tamata ki Kenani (Lako Yani 33:1-3), sa vakavurea e dua na veitalanoa ka matalia (Lako Yani 33:12-17):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097663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510235"/>
            <a:ext cx="6536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tiko kei na Kalou o Mosese me 40 na siga, soli vua na </a:t>
            </a:r>
            <a:r>
              <a:rPr lang="en-US" sz="2000" b="1" dirty="0"/>
              <a:t>I</a:t>
            </a:r>
            <a:r>
              <a:rPr lang="en" sz="2000" b="1" dirty="0"/>
              <a:t> Vunau e Tini kei na </a:t>
            </a:r>
            <a:r>
              <a:rPr lang="en-US" sz="2000" b="1" dirty="0"/>
              <a:t>I</a:t>
            </a:r>
            <a:r>
              <a:rPr lang="en" sz="2000" b="1" dirty="0"/>
              <a:t> vakaro me tara na Vale Tabu.  Oqo e sa tu tale ena mata ni Kalou, me vakamamasu ena vukudra na tamata. E vaka me rau sa veikilai voleka sara kei na Kalou, ena </a:t>
            </a:r>
            <a:r>
              <a:rPr lang="en-US" sz="2000" b="1" dirty="0"/>
              <a:t>I</a:t>
            </a:r>
            <a:r>
              <a:rPr lang="en" sz="2000" b="1" dirty="0"/>
              <a:t> vakarau ni nona vosa. Na cava tale e se vo me kila baleti koya na Kalou (LY 33:13)? </a:t>
            </a:r>
            <a:r>
              <a:rPr lang="en-US" sz="2000" b="1" dirty="0"/>
              <a:t>N</a:t>
            </a:r>
            <a:r>
              <a:rPr lang="en" sz="2000" b="1" dirty="0"/>
              <a:t>a cava sa vei iko mo kila baleti Koya na Kalou?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536267" y="4381273"/>
            <a:ext cx="5483172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NA I SERAU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NI KALOU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GAGADRE ME RAICA NA I SERAU NI KALOU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423334" y="674191"/>
            <a:ext cx="11345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“A sa kaya ko koya,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‘Au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masuti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kemuni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vakaraitaka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vei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nomuni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serau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(Lako Yani 33:18)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560855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77453" y="4432102"/>
            <a:ext cx="7399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Ellen G. White e kuria ni serau ni Kalou e okati kina na vakaukauataki ira na luvena; ciqomi ira era veivutunitaka na </a:t>
            </a:r>
            <a:r>
              <a:rPr lang="en-US" sz="2000" b="1" dirty="0"/>
              <a:t>I</a:t>
            </a:r>
            <a:r>
              <a:rPr lang="en" sz="2000" b="1" dirty="0"/>
              <a:t> valavala ca; vakarautaka na ka kece e ganita nodra vakavoui.</a:t>
            </a: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40262"/>
            <a:ext cx="7514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Ni da raica na kauveilatai, eda raica kina na </a:t>
            </a:r>
            <a:r>
              <a:rPr lang="en-US" sz="2000" b="1" dirty="0"/>
              <a:t>I</a:t>
            </a:r>
            <a:r>
              <a:rPr lang="en" sz="2000" b="1" dirty="0"/>
              <a:t> serau levu duadua ni Kalou, nna vinaka, kei na mona </a:t>
            </a:r>
            <a:r>
              <a:rPr lang="en-US" sz="2000" b="1" dirty="0"/>
              <a:t>I</a:t>
            </a:r>
            <a:r>
              <a:rPr lang="en" sz="2000" b="1" dirty="0"/>
              <a:t> tovo.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448776"/>
            <a:ext cx="751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Koya gona, na noda “serau” na noda vakacilava na </a:t>
            </a:r>
            <a:r>
              <a:rPr lang="en-US" sz="2000" b="1" dirty="0"/>
              <a:t>I</a:t>
            </a:r>
            <a:r>
              <a:rPr lang="en" sz="2000" b="1" dirty="0"/>
              <a:t> tovo </a:t>
            </a:r>
            <a:r>
              <a:rPr lang="en-US" sz="2000" b="1" dirty="0"/>
              <a:t>I</a:t>
            </a:r>
            <a:r>
              <a:rPr lang="en" sz="2000" b="1" dirty="0"/>
              <a:t> Jiova ena noda bula ni veisiga (2 Koronica 1:12; 3:18).</a:t>
            </a: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RAIRAI NA I SERAU NI KALOU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“A sa lako tu e matana KO JIOVA, ka kacivaka, KO JIOVA, ko Jiova na Kalou, sa yalololoma ka daulomasoli, sa vosovoso vakadede,ka levu na nona yalovinaka ka dina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(Lako Yani 34:6)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0" y="1412215"/>
            <a:ext cx="1212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 Kalou e vakaraitaka ki vei Mosese na nona iserau enai ka vitu ni nona lako cake ena ulunivanua. Na gauna cava kei na cava na </a:t>
            </a:r>
            <a:r>
              <a:rPr lang="en-US" sz="2000" b="1" dirty="0"/>
              <a:t>I</a:t>
            </a:r>
            <a:r>
              <a:rPr lang="en" sz="2000" b="1" dirty="0"/>
              <a:t> naki ni nona tu e mata ni Kalou ko Mosese?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433353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 raivotu ni serau ni Kalou sa vakadinadinataka na nona kacivaka na Kalou vakataki koya na nona </a:t>
            </a:r>
            <a:r>
              <a:rPr lang="en-US" sz="2000" b="1" dirty="0"/>
              <a:t>I</a:t>
            </a:r>
            <a:r>
              <a:rPr lang="en" sz="2000" b="1" dirty="0"/>
              <a:t> tovo (LY. 34:6-7). E cuva ka masu ko Mosese ena nona raica na eke na loloma ni Kalou (LY 34:8; 1 Joni 4:19). Ni oti oya, Na Kalou sa vakadeitaka na nona veiyalayalati kei Isireli ka vosota na qaravi matakau.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7686" y="1998269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6547</TotalTime>
  <Words>1868</Words>
  <Application>Microsoft Office PowerPoint</Application>
  <PresentationFormat>Panorámica</PresentationFormat>
  <Paragraphs>101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Constantia</vt:lpstr>
      <vt:lpstr>Comic Sans MS</vt:lpstr>
      <vt:lpstr>Calibri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2025-08-09T16:08:23Z</dcterms:created>
  <dcterms:modified xsi:type="dcterms:W3CDTF">2025-09-19T05:22:45Z</dcterms:modified>
</cp:coreProperties>
</file>