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0" r:id="rId3"/>
    <p:sldId id="306" r:id="rId4"/>
    <p:sldId id="308" r:id="rId5"/>
    <p:sldId id="258" r:id="rId6"/>
    <p:sldId id="259" r:id="rId7"/>
    <p:sldId id="260" r:id="rId8"/>
    <p:sldId id="302" r:id="rId9"/>
    <p:sldId id="304" r:id="rId10"/>
    <p:sldId id="305" r:id="rId11"/>
    <p:sldId id="303" r:id="rId12"/>
    <p:sldId id="294" r:id="rId13"/>
    <p:sldId id="307" r:id="rId14"/>
  </p:sldIdLst>
  <p:sldSz cx="12192000" cy="6858000"/>
  <p:notesSz cx="6858000" cy="9144000"/>
  <p:embeddedFontLst>
    <p:embeddedFont>
      <p:font typeface="Arial Narrow" panose="020B0606020202030204" pitchFamily="34" charset="0"/>
      <p:regular r:id="rId16"/>
      <p:bold r:id="rId17"/>
      <p:italic r:id="rId18"/>
      <p:boldItalic r:id="rId19"/>
    </p:embeddedFont>
    <p:embeddedFont>
      <p:font typeface="Comic Sans MS" panose="030F0702030302020204" pitchFamily="66"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121" autoAdjust="0"/>
  </p:normalViewPr>
  <p:slideViewPr>
    <p:cSldViewPr snapToGrid="0">
      <p:cViewPr varScale="1">
        <p:scale>
          <a:sx n="86" d="100"/>
          <a:sy n="86" d="100"/>
        </p:scale>
        <p:origin x="1470"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5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en" sz="2400" b="1" dirty="0">
              <a:effectLst>
                <a:outerShdw blurRad="38100" dist="38100" dir="2700000" algn="tl">
                  <a:srgbClr val="000000">
                    <a:alpha val="43137"/>
                  </a:srgbClr>
                </a:outerShdw>
              </a:effectLst>
            </a:rPr>
            <a:t>Na muria na kato e okati kina:</a:t>
          </a: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en" sz="2000" b="1" dirty="0">
              <a:effectLst>
                <a:outerShdw blurRad="38100" dist="38100" dir="2700000" algn="tl">
                  <a:srgbClr val="000000">
                    <a:alpha val="43137"/>
                  </a:srgbClr>
                </a:outerShdw>
              </a:effectLst>
            </a:rPr>
            <a:t>Doka na Kalou                                       (Na </a:t>
          </a:r>
          <a:r>
            <a:rPr lang="en-US"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V</a:t>
          </a:r>
          <a:r>
            <a:rPr lang="en-US" sz="2000" b="1" dirty="0">
              <a:effectLst>
                <a:outerShdw blurRad="38100" dist="38100" dir="2700000" algn="tl">
                  <a:srgbClr val="000000">
                    <a:alpha val="43137"/>
                  </a:srgbClr>
                </a:outerShdw>
              </a:effectLst>
            </a:rPr>
            <a:t>u</a:t>
          </a:r>
          <a:r>
            <a:rPr lang="en" sz="2000" b="1" dirty="0">
              <a:effectLst>
                <a:outerShdw blurRad="38100" dist="38100" dir="2700000" algn="tl">
                  <a:srgbClr val="000000">
                    <a:alpha val="43137"/>
                  </a:srgbClr>
                </a:outerShdw>
              </a:effectLst>
            </a:rPr>
            <a:t>nau e 10)</a:t>
          </a: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lang="en" sz="2000" b="1" dirty="0">
              <a:effectLst>
                <a:outerShdw blurRad="38100" dist="38100" dir="2700000" algn="tl">
                  <a:srgbClr val="000000">
                    <a:alpha val="43137"/>
                  </a:srgbClr>
                </a:outerShdw>
              </a:effectLst>
            </a:rPr>
            <a:t>Vakadinata na veimaroroi ni Kalou (na bilo mana)</a:t>
          </a: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Dokai ira na </a:t>
          </a:r>
          <a:r>
            <a:rPr lang="en-US"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liuliu ka digitaki ira na Kalou (Titoko </a:t>
          </a:r>
          <a:r>
            <a:rPr lang="en-US"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Eroni)</a:t>
          </a: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r>
            <a:rPr lang="en" sz="2000" b="1" dirty="0"/>
            <a:t>Na Kalou e vakadiva e </a:t>
          </a:r>
          <a:r>
            <a:rPr lang="en" sz="2000" b="0" i="1" u="sng" dirty="0"/>
            <a:t>matada</a:t>
          </a:r>
          <a:r>
            <a:rPr lang="en" sz="2000" b="1" dirty="0"/>
            <a:t> (Josua kei Kelepi kei na vica tale era se bula tiko mai na </a:t>
          </a:r>
          <a:r>
            <a:rPr lang="en-US" sz="2000" b="1" dirty="0"/>
            <a:t>I</a:t>
          </a:r>
          <a:r>
            <a:rPr lang="en" sz="2000" b="1" dirty="0"/>
            <a:t> lakolako mai Ijipita) na Wasa Damudamu)</a:t>
          </a:r>
          <a:endParaRPr lang="es-ES" sz="2000" dirty="0"/>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r>
            <a:rPr lang="en" sz="2000" b="1" dirty="0"/>
            <a:t>Na Kalou e vakadiva e </a:t>
          </a:r>
          <a:r>
            <a:rPr lang="en" sz="2000" b="0" i="1" u="sng" dirty="0"/>
            <a:t>matamuni</a:t>
          </a:r>
          <a:r>
            <a:rPr lang="en" sz="2000" b="1" dirty="0"/>
            <a:t> (nai tabatamata vou era sucu ena vanua liwa ka me vakadrukai  Kenani) na Joritani</a:t>
          </a:r>
          <a:endParaRPr lang="es-ES" sz="2000" dirty="0"/>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Na muria na kato e okati kina:</a:t>
          </a: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Doka na Kalou                                       (Na </a:t>
          </a:r>
          <a:r>
            <a:rPr lang="en-US"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V</a:t>
          </a:r>
          <a:r>
            <a:rPr lang="en-US" sz="2000" b="1" kern="1200" dirty="0">
              <a:effectLst>
                <a:outerShdw blurRad="38100" dist="38100" dir="2700000" algn="tl">
                  <a:srgbClr val="000000">
                    <a:alpha val="43137"/>
                  </a:srgbClr>
                </a:outerShdw>
              </a:effectLst>
            </a:rPr>
            <a:t>u</a:t>
          </a:r>
          <a:r>
            <a:rPr lang="en" sz="2000" b="1" kern="1200" dirty="0">
              <a:effectLst>
                <a:outerShdw blurRad="38100" dist="38100" dir="2700000" algn="tl">
                  <a:srgbClr val="000000">
                    <a:alpha val="43137"/>
                  </a:srgbClr>
                </a:outerShdw>
              </a:effectLst>
            </a:rPr>
            <a:t>nau e 10)</a:t>
          </a: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Vakadinata na veimaroroi ni Kalou (na bilo mana)</a:t>
          </a: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Dokai ira na </a:t>
          </a:r>
          <a:r>
            <a:rPr lang="en-US"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liuliu ka digitaki ira na Kalou (Titoko </a:t>
          </a:r>
          <a:r>
            <a:rPr lang="en-US"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Eroni)</a:t>
          </a: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Na Kalou e vakadiva e </a:t>
          </a:r>
          <a:r>
            <a:rPr lang="en" sz="2000" b="0" i="1" u="sng" kern="1200" dirty="0"/>
            <a:t>matada</a:t>
          </a:r>
          <a:r>
            <a:rPr lang="en" sz="2000" b="1" kern="1200" dirty="0"/>
            <a:t> (Josua kei Kelepi kei na vica tale era se bula tiko mai na </a:t>
          </a:r>
          <a:r>
            <a:rPr lang="en-US" sz="2000" b="1" kern="1200" dirty="0"/>
            <a:t>I</a:t>
          </a:r>
          <a:r>
            <a:rPr lang="en" sz="2000" b="1" kern="1200" dirty="0"/>
            <a:t> lakolako mai Ijipita) na Wasa Damudamu)</a:t>
          </a:r>
          <a:endParaRPr lang="es-ES" sz="2000" kern="1200" dirty="0"/>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Na Kalou e vakadiva e </a:t>
          </a:r>
          <a:r>
            <a:rPr lang="en" sz="2000" b="0" i="1" u="sng" kern="1200" dirty="0"/>
            <a:t>matamuni</a:t>
          </a:r>
          <a:r>
            <a:rPr lang="en" sz="2000" b="1" kern="1200" dirty="0"/>
            <a:t> (nai tabatamata vou era sucu ena vanua liwa ka me vakadrukai  Kenani) na Joritani</a:t>
          </a:r>
          <a:endParaRPr lang="es-ES" sz="2000" kern="1200" dirty="0"/>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17/10/2025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9525">
                  <a:noFill/>
                  <a:prstDash val="solid"/>
                </a:ln>
                <a:blipFill dpi="0" rotWithShape="1">
                  <a:blip r:embed="rId3"/>
                  <a:srcRect/>
                  <a:tile tx="0" ty="0" sx="100000" sy="100000" flip="none" algn="tl"/>
                </a:blipFill>
                <a:effectLst>
                  <a:outerShdw blurRad="12700" dist="25400" dir="2700000" algn="tl" rotWithShape="0">
                    <a:srgbClr val="FFFF00"/>
                  </a:outerShdw>
                </a:effectLst>
              </a:rPr>
              <a:t>MEMORIALS OF GRACE</a:t>
            </a:r>
          </a:p>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D951254A-0617-493E-B443-33B18904B6EA}" type="slidenum">
              <a:rPr lang="es-ES" smtClean="0"/>
              <a:t>11</a:t>
            </a:fld>
            <a:endParaRPr lang="es-ES"/>
          </a:p>
        </p:txBody>
      </p:sp>
    </p:spTree>
    <p:extLst>
      <p:ext uri="{BB962C8B-B14F-4D97-AF65-F5344CB8AC3E}">
        <p14:creationId xmlns:p14="http://schemas.microsoft.com/office/powerpoint/2010/main" val="42747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D951254A-0617-493E-B443-33B18904B6EA}" type="slidenum">
              <a:rPr lang="es-ES" smtClean="0"/>
              <a:t>2</a:t>
            </a:fld>
            <a:endParaRPr lang="es-ES"/>
          </a:p>
        </p:txBody>
      </p:sp>
    </p:spTree>
    <p:extLst>
      <p:ext uri="{BB962C8B-B14F-4D97-AF65-F5344CB8AC3E}">
        <p14:creationId xmlns:p14="http://schemas.microsoft.com/office/powerpoint/2010/main" val="222586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D951254A-0617-493E-B443-33B18904B6EA}" type="slidenum">
              <a:rPr lang="es-ES" smtClean="0"/>
              <a:t>5</a:t>
            </a:fld>
            <a:endParaRPr lang="es-ES"/>
          </a:p>
        </p:txBody>
      </p:sp>
    </p:spTree>
    <p:extLst>
      <p:ext uri="{BB962C8B-B14F-4D97-AF65-F5344CB8AC3E}">
        <p14:creationId xmlns:p14="http://schemas.microsoft.com/office/powerpoint/2010/main" val="201898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51254A-0617-493E-B443-33B18904B6EA}" type="slidenum">
              <a:rPr lang="es-ES" smtClean="0"/>
              <a:t>6</a:t>
            </a:fld>
            <a:endParaRPr lang="es-ES"/>
          </a:p>
        </p:txBody>
      </p:sp>
    </p:spTree>
    <p:extLst>
      <p:ext uri="{BB962C8B-B14F-4D97-AF65-F5344CB8AC3E}">
        <p14:creationId xmlns:p14="http://schemas.microsoft.com/office/powerpoint/2010/main" val="208584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J" dirty="0"/>
          </a:p>
        </p:txBody>
      </p:sp>
      <p:sp>
        <p:nvSpPr>
          <p:cNvPr id="4" name="Slide Number Placeholder 3"/>
          <p:cNvSpPr>
            <a:spLocks noGrp="1"/>
          </p:cNvSpPr>
          <p:nvPr>
            <p:ph type="sldNum" sz="quarter" idx="5"/>
          </p:nvPr>
        </p:nvSpPr>
        <p:spPr/>
        <p:txBody>
          <a:bodyPr/>
          <a:lstStyle/>
          <a:p>
            <a:fld id="{D951254A-0617-493E-B443-33B18904B6EA}" type="slidenum">
              <a:rPr lang="es-ES" smtClean="0"/>
              <a:t>8</a:t>
            </a:fld>
            <a:endParaRPr lang="es-ES"/>
          </a:p>
        </p:txBody>
      </p:sp>
    </p:spTree>
    <p:extLst>
      <p:ext uri="{BB962C8B-B14F-4D97-AF65-F5344CB8AC3E}">
        <p14:creationId xmlns:p14="http://schemas.microsoft.com/office/powerpoint/2010/main" val="426897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b="1" spc="600" dirty="0">
              <a:ln w="6600">
                <a:solidFill>
                  <a:schemeClr val="accent2"/>
                </a:solidFill>
                <a:prstDash val="solid"/>
              </a:ln>
              <a:solidFill>
                <a:schemeClr val="accent3">
                  <a:lumMod val="75000"/>
                </a:schemeClr>
              </a:solidFill>
              <a:effectLst>
                <a:outerShdw dist="38100" dir="2700000" algn="tl" rotWithShape="0">
                  <a:schemeClr val="accent4"/>
                </a:outerShdw>
              </a:effectLst>
            </a:endParaRPr>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b="1"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36.jpeg"/><Relationship Id="rId5" Type="http://schemas.openxmlformats.org/officeDocument/2006/relationships/image" Target="../media/image32.png"/><Relationship Id="rId10" Type="http://schemas.microsoft.com/office/2007/relationships/hdphoto" Target="../media/hdphoto4.wdp"/><Relationship Id="rId4" Type="http://schemas.openxmlformats.org/officeDocument/2006/relationships/image" Target="../media/image31.jpe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200329"/>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en"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rPr>
              <a:t>VAKANANUMI NI LOLOMA</a:t>
            </a: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1946"/>
            <a:ext cx="12191998" cy="338554"/>
          </a:xfrm>
          <a:prstGeom prst="rect">
            <a:avLst/>
          </a:prstGeom>
          <a:solidFill>
            <a:srgbClr val="00B050"/>
          </a:solidFill>
        </p:spPr>
        <p:txBody>
          <a:bodyPr wrap="square" rtlCol="0">
            <a:spAutoFit/>
          </a:bodyPr>
          <a:lstStyle/>
          <a:p>
            <a:pPr algn="ctr"/>
            <a:r>
              <a:rPr lang="en" sz="1600" b="1" dirty="0">
                <a:solidFill>
                  <a:schemeClr val="bg1"/>
                </a:solidFill>
                <a:effectLst>
                  <a:outerShdw blurRad="38100" dist="38100" dir="2700000" algn="tl">
                    <a:srgbClr val="000000">
                      <a:alpha val="43137"/>
                    </a:srgbClr>
                  </a:outerShdw>
                </a:effectLst>
              </a:rPr>
              <a:t>Lesoni 3, Okotova 18, 2025</a:t>
            </a: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597914" y="2297409"/>
            <a:ext cx="3940844" cy="1754326"/>
          </a:xfrm>
          <a:prstGeom prst="rect">
            <a:avLst/>
          </a:prstGeom>
          <a:noFill/>
        </p:spPr>
        <p:txBody>
          <a:bodyPr wrap="square">
            <a:spAutoFit/>
            <a:scene3d>
              <a:camera prst="orthographicFront"/>
              <a:lightRig rig="threePt" dir="t"/>
            </a:scene3d>
            <a:sp3d extrusionH="57150">
              <a:bevelT w="38100" h="38100"/>
            </a:sp3d>
          </a:bodyPr>
          <a:lstStyle/>
          <a:p>
            <a:pPr algn="ctr"/>
            <a:r>
              <a:rPr lang="es-ES" sz="36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VEIKA CECERE E RAWATI UCIWAI NA JORITANI </a:t>
            </a:r>
            <a:endParaRPr lang="en" sz="36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923330"/>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“Sa vukica na wasawasame vanua mamaca: Era a lakova na wailevu e na yadvadra: E na yasana ko ya eda a rekitaki koya!” </a:t>
            </a:r>
            <a:r>
              <a:rPr lang="en" sz="1400" b="1" dirty="0">
                <a:solidFill>
                  <a:schemeClr val="tx1"/>
                </a:solidFill>
                <a:latin typeface="Comic Sans MS" panose="030F0702030302020204" pitchFamily="66" charset="0"/>
              </a:rPr>
              <a:t>(Same 66:6)</a:t>
            </a:r>
            <a:endParaRPr lang="es-ES"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“Sa kunea na wasawasa ka sa dro: sa vakalesui ki cake ko Joritani” </a:t>
            </a:r>
            <a:r>
              <a:rPr lang="en" sz="1400" b="1" dirty="0">
                <a:solidFill>
                  <a:schemeClr val="tx1"/>
                </a:solidFill>
                <a:latin typeface="Comic Sans MS" panose="030F0702030302020204" pitchFamily="66" charset="0"/>
              </a:rPr>
              <a:t>(Same 114:3)</a:t>
            </a:r>
          </a:p>
        </p:txBody>
      </p:sp>
      <p:sp>
        <p:nvSpPr>
          <p:cNvPr id="5" name="CuadroTexto 4">
            <a:extLst>
              <a:ext uri="{FF2B5EF4-FFF2-40B4-BE49-F238E27FC236}">
                <a16:creationId xmlns:a16="http://schemas.microsoft.com/office/drawing/2014/main" id="{5753915E-8DAB-8459-A56D-8F737B54F88F}"/>
              </a:ext>
            </a:extLst>
          </p:cNvPr>
          <p:cNvSpPr txBox="1"/>
          <p:nvPr/>
        </p:nvSpPr>
        <p:spPr>
          <a:xfrm>
            <a:off x="468029" y="1303651"/>
            <a:ext cx="6149202" cy="1938992"/>
          </a:xfrm>
          <a:prstGeom prst="rect">
            <a:avLst/>
          </a:prstGeom>
          <a:noFill/>
        </p:spPr>
        <p:txBody>
          <a:bodyPr wrap="square" rtlCol="0">
            <a:spAutoFit/>
          </a:bodyPr>
          <a:lstStyle/>
          <a:p>
            <a:pPr>
              <a:spcBef>
                <a:spcPts val="600"/>
              </a:spcBef>
            </a:pPr>
            <a:r>
              <a:rPr lang="en" sz="2000" b="1" dirty="0"/>
              <a:t>Na takosovi ni J</a:t>
            </a:r>
            <a:r>
              <a:rPr lang="en-US" sz="2000" b="1" dirty="0"/>
              <a:t>o</a:t>
            </a:r>
            <a:r>
              <a:rPr lang="en" sz="2000" b="1" dirty="0"/>
              <a:t>ritani kei na Wasa Damudamu erau volaitukutukutaki vata kei na veika cecere e rawati ena </a:t>
            </a:r>
            <a:r>
              <a:rPr lang="en-US" sz="2000" b="1" dirty="0"/>
              <a:t>I</a:t>
            </a:r>
            <a:r>
              <a:rPr lang="en" sz="2000" b="1" dirty="0"/>
              <a:t> tukutuku ni veivakabulai. (Ps. 66:6; Ps. 114). Na ka e rua oqo e rau </a:t>
            </a:r>
            <a:r>
              <a:rPr lang="en-US" sz="2000" b="1" dirty="0"/>
              <a:t>I</a:t>
            </a:r>
            <a:r>
              <a:rPr lang="en" sz="2000" b="1" dirty="0"/>
              <a:t> vakatakilakilataka na noda sereki mai na </a:t>
            </a:r>
            <a:r>
              <a:rPr lang="en-US" sz="2000" b="1" dirty="0"/>
              <a:t>I</a:t>
            </a:r>
            <a:r>
              <a:rPr lang="en" sz="2000" b="1" dirty="0"/>
              <a:t> valavcla ca kei na noda rawata na sala ki na bula tawamudu.</a:t>
            </a:r>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17231" y="1140023"/>
            <a:ext cx="2418786"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49551" y="4715438"/>
            <a:ext cx="5442449"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68029" y="5059239"/>
            <a:ext cx="6281522" cy="1631216"/>
          </a:xfrm>
          <a:prstGeom prst="rect">
            <a:avLst/>
          </a:prstGeom>
          <a:noFill/>
        </p:spPr>
        <p:txBody>
          <a:bodyPr wrap="square">
            <a:spAutoFit/>
          </a:bodyPr>
          <a:lstStyle/>
          <a:p>
            <a:pPr>
              <a:spcBef>
                <a:spcPts val="600"/>
              </a:spcBef>
            </a:pPr>
            <a:r>
              <a:rPr lang="en" sz="2000" b="1" dirty="0"/>
              <a:t>Na nodra lakova ni loma ni wai e tarai ira kina na ka vata ka tarai Jisu, o koya ka vakaukauwataki ena Yalo Tabu me vakayacora na </a:t>
            </a:r>
            <a:r>
              <a:rPr lang="en-US" sz="2000" b="1" dirty="0"/>
              <a:t>I</a:t>
            </a:r>
            <a:r>
              <a:rPr lang="en" sz="2000" b="1" dirty="0"/>
              <a:t> naki ni nona lako mai: me sereki keda mai na </a:t>
            </a:r>
            <a:r>
              <a:rPr lang="en-US" sz="2000" b="1" dirty="0"/>
              <a:t>I</a:t>
            </a:r>
            <a:r>
              <a:rPr lang="en" sz="2000" b="1" dirty="0"/>
              <a:t> valavala ca ka solia ki vei keda na bula tawamudu (Mark 1:9-11; Joni 1:29; 3:16).</a:t>
            </a:r>
          </a:p>
        </p:txBody>
      </p:sp>
      <p:sp>
        <p:nvSpPr>
          <p:cNvPr id="11" name="CuadroTexto 10">
            <a:extLst>
              <a:ext uri="{FF2B5EF4-FFF2-40B4-BE49-F238E27FC236}">
                <a16:creationId xmlns:a16="http://schemas.microsoft.com/office/drawing/2014/main" id="{341044B0-4486-FF22-6333-F80EBF0096C2}"/>
              </a:ext>
            </a:extLst>
          </p:cNvPr>
          <p:cNvSpPr txBox="1"/>
          <p:nvPr/>
        </p:nvSpPr>
        <p:spPr>
          <a:xfrm>
            <a:off x="468029" y="4115152"/>
            <a:ext cx="5878228" cy="1015663"/>
          </a:xfrm>
          <a:prstGeom prst="rect">
            <a:avLst/>
          </a:prstGeom>
          <a:noFill/>
        </p:spPr>
        <p:txBody>
          <a:bodyPr wrap="square">
            <a:spAutoFit/>
          </a:bodyPr>
          <a:lstStyle/>
          <a:p>
            <a:pPr>
              <a:spcBef>
                <a:spcPts val="600"/>
              </a:spcBef>
            </a:pPr>
            <a:r>
              <a:rPr lang="en" sz="2000" b="1" dirty="0"/>
              <a:t>Ia ki vei Ilaisa, na veika vata ka yaco oya, sa </a:t>
            </a:r>
            <a:r>
              <a:rPr lang="en-US" sz="2000" b="1" dirty="0"/>
              <a:t>I</a:t>
            </a:r>
            <a:r>
              <a:rPr lang="en" sz="2000" b="1" dirty="0"/>
              <a:t> vakatakilakila ni nona rawata na Yalo Tabu, ka me vakayacora rawa kina nona </a:t>
            </a:r>
            <a:r>
              <a:rPr lang="en-US" sz="2000" b="1" dirty="0"/>
              <a:t>I</a:t>
            </a:r>
            <a:r>
              <a:rPr lang="en" sz="2000" b="1" dirty="0"/>
              <a:t> tavi (2 Kings 2:14-15).</a:t>
            </a:r>
          </a:p>
        </p:txBody>
      </p:sp>
      <p:sp>
        <p:nvSpPr>
          <p:cNvPr id="13" name="CuadroTexto 12">
            <a:extLst>
              <a:ext uri="{FF2B5EF4-FFF2-40B4-BE49-F238E27FC236}">
                <a16:creationId xmlns:a16="http://schemas.microsoft.com/office/drawing/2014/main" id="{629CD6C9-460F-BA90-E110-EDD6C85788D7}"/>
              </a:ext>
            </a:extLst>
          </p:cNvPr>
          <p:cNvSpPr txBox="1"/>
          <p:nvPr/>
        </p:nvSpPr>
        <p:spPr>
          <a:xfrm>
            <a:off x="468029" y="3171066"/>
            <a:ext cx="6149202" cy="1015663"/>
          </a:xfrm>
          <a:prstGeom prst="rect">
            <a:avLst/>
          </a:prstGeom>
          <a:noFill/>
        </p:spPr>
        <p:txBody>
          <a:bodyPr wrap="square">
            <a:spAutoFit/>
          </a:bodyPr>
          <a:lstStyle/>
          <a:p>
            <a:pPr>
              <a:spcBef>
                <a:spcPts val="600"/>
              </a:spcBef>
            </a:pPr>
            <a:r>
              <a:rPr lang="en" sz="2000" b="1" dirty="0"/>
              <a:t>Na takosovi ni Joritani me da tu ena </a:t>
            </a:r>
            <a:r>
              <a:rPr lang="en-US" sz="2000" b="1" dirty="0"/>
              <a:t>I</a:t>
            </a:r>
            <a:r>
              <a:rPr lang="en" sz="2000" b="1" dirty="0"/>
              <a:t> serau ni Kalou e dua na dina veivakurabuitaki ka yaco vei Ilaija na  (2 Tui 2:1, 7, 8, 11).</a:t>
            </a:r>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AA6608-F8CF-343D-0DDA-21B115E0F69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5394C7-A078-3FD8-3412-97D6E85D62A1}"/>
              </a:ext>
            </a:extLst>
          </p:cNvPr>
          <p:cNvSpPr txBox="1"/>
          <p:nvPr/>
        </p:nvSpPr>
        <p:spPr>
          <a:xfrm>
            <a:off x="400050" y="1146929"/>
            <a:ext cx="11391899" cy="4985980"/>
          </a:xfrm>
          <a:prstGeom prst="rect">
            <a:avLst/>
          </a:prstGeom>
          <a:noFill/>
        </p:spPr>
        <p:txBody>
          <a:bodyPr wrap="square">
            <a:spAutoFit/>
          </a:bodyPr>
          <a:lstStyle/>
          <a:p>
            <a:pPr>
              <a:spcBef>
                <a:spcPts val="600"/>
              </a:spcBef>
            </a:pPr>
            <a:r>
              <a:rPr lang="en-US" sz="2800" b="1" dirty="0">
                <a:latin typeface="Constantia" panose="02030602050306030303" pitchFamily="18" charset="0"/>
              </a:rPr>
              <a:t>“Meda </a:t>
            </a:r>
            <a:r>
              <a:rPr lang="en-US" sz="2800" b="1" dirty="0" err="1">
                <a:latin typeface="Constantia" panose="02030602050306030303" pitchFamily="18" charset="0"/>
              </a:rPr>
              <a:t>sa</a:t>
            </a:r>
            <a:r>
              <a:rPr lang="en-US" sz="2800" b="1" dirty="0">
                <a:latin typeface="Constantia" panose="02030602050306030303" pitchFamily="18" charset="0"/>
              </a:rPr>
              <a:t> qai </a:t>
            </a:r>
            <a:r>
              <a:rPr lang="en-US" sz="2800" b="1" dirty="0" err="1">
                <a:latin typeface="Constantia" panose="02030602050306030303" pitchFamily="18" charset="0"/>
              </a:rPr>
              <a:t>nanuma</a:t>
            </a:r>
            <a:r>
              <a:rPr lang="en-US" sz="2800" b="1" dirty="0">
                <a:latin typeface="Constantia" panose="02030602050306030303" pitchFamily="18" charset="0"/>
              </a:rPr>
              <a:t> tiko na </a:t>
            </a:r>
            <a:r>
              <a:rPr lang="en-US" sz="2800" b="1" dirty="0" err="1">
                <a:latin typeface="Constantia" panose="02030602050306030303" pitchFamily="18" charset="0"/>
              </a:rPr>
              <a:t>loloma</a:t>
            </a:r>
            <a:r>
              <a:rPr lang="en-US" sz="2800" b="1" dirty="0">
                <a:latin typeface="Constantia" panose="02030602050306030303" pitchFamily="18" charset="0"/>
              </a:rPr>
              <a:t> soli wale </a:t>
            </a:r>
            <a:r>
              <a:rPr lang="en-US" sz="2800" b="1" dirty="0" err="1">
                <a:latin typeface="Constantia" panose="02030602050306030303" pitchFamily="18" charset="0"/>
              </a:rPr>
              <a:t>ni</a:t>
            </a:r>
            <a:r>
              <a:rPr lang="en-US" sz="2800" b="1" dirty="0">
                <a:latin typeface="Constantia" panose="02030602050306030303" pitchFamily="18" charset="0"/>
              </a:rPr>
              <a:t> Turaga, kei na levu </a:t>
            </a:r>
            <a:r>
              <a:rPr lang="en-US" sz="2800" b="1" dirty="0" err="1">
                <a:latin typeface="Constantia" panose="02030602050306030303" pitchFamily="18" charset="0"/>
              </a:rPr>
              <a:t>ni</a:t>
            </a:r>
            <a:r>
              <a:rPr lang="en-US" sz="2800" b="1" dirty="0">
                <a:latin typeface="Constantia" panose="02030602050306030303" pitchFamily="18" charset="0"/>
              </a:rPr>
              <a:t> Nona </a:t>
            </a:r>
            <a:r>
              <a:rPr lang="en-US" sz="2800" b="1" dirty="0" err="1">
                <a:latin typeface="Constantia" panose="02030602050306030303" pitchFamily="18" charset="0"/>
              </a:rPr>
              <a:t>yalo</a:t>
            </a:r>
            <a:r>
              <a:rPr lang="en-US" sz="2800" b="1" dirty="0">
                <a:latin typeface="Constantia" panose="02030602050306030303" pitchFamily="18" charset="0"/>
              </a:rPr>
              <a:t> </a:t>
            </a:r>
            <a:r>
              <a:rPr lang="en-US" sz="2800" b="1" dirty="0" err="1">
                <a:latin typeface="Constantia" panose="02030602050306030303" pitchFamily="18" charset="0"/>
              </a:rPr>
              <a:t>loloma</a:t>
            </a:r>
            <a:r>
              <a:rPr lang="en-US" sz="2800" b="1" dirty="0">
                <a:latin typeface="Constantia" panose="02030602050306030303" pitchFamily="18" charset="0"/>
              </a:rPr>
              <a:t>. Me </a:t>
            </a:r>
            <a:r>
              <a:rPr lang="en-US" sz="2800" b="1" dirty="0" err="1">
                <a:latin typeface="Constantia" panose="02030602050306030303" pitchFamily="18" charset="0"/>
              </a:rPr>
              <a:t>vakataki</a:t>
            </a:r>
            <a:r>
              <a:rPr lang="en-US" sz="2800" b="1" dirty="0">
                <a:latin typeface="Constantia" panose="02030602050306030303" pitchFamily="18" charset="0"/>
              </a:rPr>
              <a:t> </a:t>
            </a:r>
            <a:r>
              <a:rPr lang="en-US" sz="2800" b="1" dirty="0" err="1">
                <a:latin typeface="Constantia" panose="02030602050306030303" pitchFamily="18" charset="0"/>
              </a:rPr>
              <a:t>ira</a:t>
            </a:r>
            <a:r>
              <a:rPr lang="en-US" sz="2800" b="1" dirty="0">
                <a:latin typeface="Constantia" panose="02030602050306030303" pitchFamily="18" charset="0"/>
              </a:rPr>
              <a:t> na </a:t>
            </a:r>
            <a:r>
              <a:rPr lang="en-US" sz="2800" b="1" dirty="0" err="1">
                <a:latin typeface="Constantia" panose="02030602050306030303" pitchFamily="18" charset="0"/>
              </a:rPr>
              <a:t>tamata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Isireli</a:t>
            </a:r>
            <a:r>
              <a:rPr lang="en-US" sz="2800" b="1" dirty="0">
                <a:latin typeface="Constantia" panose="02030602050306030303" pitchFamily="18" charset="0"/>
              </a:rPr>
              <a:t>, me da </a:t>
            </a:r>
            <a:r>
              <a:rPr lang="en-US" sz="2800" b="1" dirty="0" err="1">
                <a:latin typeface="Constantia" panose="02030602050306030303" pitchFamily="18" charset="0"/>
              </a:rPr>
              <a:t>vakaduria</a:t>
            </a:r>
            <a:r>
              <a:rPr lang="en-US" sz="2800" b="1" dirty="0">
                <a:latin typeface="Constantia" panose="02030602050306030303" pitchFamily="18" charset="0"/>
              </a:rPr>
              <a:t> na </a:t>
            </a:r>
            <a:r>
              <a:rPr lang="en-US" sz="2800" b="1" dirty="0" err="1">
                <a:latin typeface="Constantia" panose="02030602050306030303" pitchFamily="18" charset="0"/>
              </a:rPr>
              <a:t>noda</a:t>
            </a:r>
            <a:r>
              <a:rPr lang="en-US" sz="2800" b="1" dirty="0">
                <a:latin typeface="Constantia" panose="02030602050306030303" pitchFamily="18" charset="0"/>
              </a:rPr>
              <a:t> vatu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ivakadinadina</a:t>
            </a:r>
            <a:r>
              <a:rPr lang="en-US" sz="2800" b="1" dirty="0">
                <a:latin typeface="Constantia" panose="02030602050306030303" pitchFamily="18" charset="0"/>
              </a:rPr>
              <a:t>, ka vola kina na </a:t>
            </a:r>
            <a:r>
              <a:rPr lang="en-US" sz="2800" b="1" dirty="0" err="1">
                <a:latin typeface="Constantia" panose="02030602050306030303" pitchFamily="18" charset="0"/>
              </a:rPr>
              <a:t>italanoa</a:t>
            </a:r>
            <a:r>
              <a:rPr lang="en-US" sz="2800" b="1" dirty="0">
                <a:latin typeface="Constantia" panose="02030602050306030303" pitchFamily="18" charset="0"/>
              </a:rPr>
              <a:t> </a:t>
            </a:r>
            <a:r>
              <a:rPr lang="en-US" sz="2800" b="1" dirty="0" err="1">
                <a:latin typeface="Constantia" panose="02030602050306030303" pitchFamily="18" charset="0"/>
              </a:rPr>
              <a:t>talei</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veika</a:t>
            </a:r>
            <a:r>
              <a:rPr lang="en-US" sz="2800" b="1" dirty="0">
                <a:latin typeface="Constantia" panose="02030602050306030303" pitchFamily="18" charset="0"/>
              </a:rPr>
              <a:t>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cakava</a:t>
            </a:r>
            <a:r>
              <a:rPr lang="en-US" sz="2800" b="1" dirty="0">
                <a:latin typeface="Constantia" panose="02030602050306030303" pitchFamily="18" charset="0"/>
              </a:rPr>
              <a:t> na Kalou ena </a:t>
            </a:r>
            <a:r>
              <a:rPr lang="en-US" sz="2800" b="1" dirty="0" err="1">
                <a:latin typeface="Constantia" panose="02030602050306030303" pitchFamily="18" charset="0"/>
              </a:rPr>
              <a:t>vukuda</a:t>
            </a:r>
            <a:r>
              <a:rPr lang="en-US" sz="2800" b="1" dirty="0">
                <a:latin typeface="Constantia" panose="02030602050306030303" pitchFamily="18" charset="0"/>
              </a:rPr>
              <a:t>.</a:t>
            </a:r>
          </a:p>
          <a:p>
            <a:pPr algn="ctr">
              <a:spcBef>
                <a:spcPts val="600"/>
              </a:spcBef>
            </a:pPr>
            <a:r>
              <a:rPr lang="en-US" sz="2800" b="1" dirty="0">
                <a:latin typeface="Constantia" panose="02030602050306030303" pitchFamily="18" charset="0"/>
              </a:rPr>
              <a:t>Ka </a:t>
            </a:r>
            <a:r>
              <a:rPr lang="en-US" sz="2800" b="1" dirty="0" err="1">
                <a:latin typeface="Constantia" panose="02030602050306030303" pitchFamily="18" charset="0"/>
              </a:rPr>
              <a:t>ni</a:t>
            </a:r>
            <a:r>
              <a:rPr lang="en-US" sz="2800" b="1" dirty="0">
                <a:latin typeface="Constantia" panose="02030602050306030303" pitchFamily="18" charset="0"/>
              </a:rPr>
              <a:t> da </a:t>
            </a:r>
            <a:r>
              <a:rPr lang="en-US" sz="2800" b="1" dirty="0" err="1">
                <a:latin typeface="Constantia" panose="02030602050306030303" pitchFamily="18" charset="0"/>
              </a:rPr>
              <a:t>raica</a:t>
            </a:r>
            <a:r>
              <a:rPr lang="en-US" sz="2800" b="1" dirty="0">
                <a:latin typeface="Constantia" panose="02030602050306030303" pitchFamily="18" charset="0"/>
              </a:rPr>
              <a:t> </a:t>
            </a:r>
            <a:r>
              <a:rPr lang="en-US" sz="2800" b="1" dirty="0" err="1">
                <a:latin typeface="Constantia" panose="02030602050306030303" pitchFamily="18" charset="0"/>
              </a:rPr>
              <a:t>lesu</a:t>
            </a:r>
            <a:r>
              <a:rPr lang="en-US" sz="2800" b="1" dirty="0">
                <a:latin typeface="Constantia" panose="02030602050306030303" pitchFamily="18" charset="0"/>
              </a:rPr>
              <a:t> na Nona </a:t>
            </a:r>
            <a:r>
              <a:rPr lang="en-US" sz="2800" b="1" dirty="0" err="1">
                <a:latin typeface="Constantia" panose="02030602050306030303" pitchFamily="18" charset="0"/>
              </a:rPr>
              <a:t>ivalavala</a:t>
            </a:r>
            <a:r>
              <a:rPr lang="en-US" sz="2800" b="1" dirty="0">
                <a:latin typeface="Constantia" panose="02030602050306030303" pitchFamily="18" charset="0"/>
              </a:rPr>
              <a:t> vei </a:t>
            </a:r>
            <a:r>
              <a:rPr lang="en-US" sz="2800" b="1" dirty="0" err="1">
                <a:latin typeface="Constantia" panose="02030602050306030303" pitchFamily="18" charset="0"/>
              </a:rPr>
              <a:t>keda</a:t>
            </a:r>
            <a:r>
              <a:rPr lang="en-US" sz="2800" b="1" dirty="0">
                <a:latin typeface="Constantia" panose="02030602050306030303" pitchFamily="18" charset="0"/>
              </a:rPr>
              <a:t> ena </a:t>
            </a:r>
            <a:r>
              <a:rPr lang="en-US" sz="2800" b="1" dirty="0" err="1">
                <a:latin typeface="Constantia" panose="02030602050306030303" pitchFamily="18" charset="0"/>
              </a:rPr>
              <a:t>noda</a:t>
            </a:r>
            <a:r>
              <a:rPr lang="en-US" sz="2800" b="1" dirty="0">
                <a:latin typeface="Constantia" panose="02030602050306030303" pitchFamily="18" charset="0"/>
              </a:rPr>
              <a:t> </a:t>
            </a:r>
            <a:r>
              <a:rPr lang="en-US" sz="2800" b="1" dirty="0" err="1">
                <a:latin typeface="Constantia" panose="02030602050306030303" pitchFamily="18" charset="0"/>
              </a:rPr>
              <a:t>ilakolako</a:t>
            </a:r>
            <a:r>
              <a:rPr lang="en-US" sz="2800" b="1" dirty="0">
                <a:latin typeface="Constantia" panose="02030602050306030303" pitchFamily="18" charset="0"/>
              </a:rPr>
              <a:t> </a:t>
            </a:r>
            <a:r>
              <a:rPr lang="en-US" sz="2800" b="1" dirty="0" err="1">
                <a:latin typeface="Constantia" panose="02030602050306030303" pitchFamily="18" charset="0"/>
              </a:rPr>
              <a:t>vakalotu</a:t>
            </a:r>
            <a:r>
              <a:rPr lang="en-US" sz="2800" b="1" dirty="0">
                <a:latin typeface="Constantia" panose="02030602050306030303" pitchFamily="18" charset="0"/>
              </a:rPr>
              <a:t>, me </a:t>
            </a:r>
            <a:r>
              <a:rPr lang="en-US" sz="2800" b="1" dirty="0" err="1">
                <a:latin typeface="Constantia" panose="02030602050306030303" pitchFamily="18" charset="0"/>
              </a:rPr>
              <a:t>da,kaya</a:t>
            </a:r>
            <a:r>
              <a:rPr lang="en-US" sz="2800" b="1" dirty="0">
                <a:latin typeface="Constantia" panose="02030602050306030303" pitchFamily="18" charset="0"/>
              </a:rPr>
              <a:t> ena </a:t>
            </a:r>
            <a:r>
              <a:rPr lang="en-US" sz="2800" b="1" dirty="0" err="1">
                <a:latin typeface="Constantia" panose="02030602050306030303" pitchFamily="18" charset="0"/>
              </a:rPr>
              <a:t>yalo</a:t>
            </a:r>
            <a:r>
              <a:rPr lang="en-US" sz="2800" b="1" dirty="0">
                <a:latin typeface="Constantia" panose="02030602050306030303" pitchFamily="18" charset="0"/>
              </a:rPr>
              <a:t> e </a:t>
            </a:r>
            <a:r>
              <a:rPr lang="en-US" sz="2800" b="1" dirty="0" err="1">
                <a:latin typeface="Constantia" panose="02030602050306030303" pitchFamily="18" charset="0"/>
              </a:rPr>
              <a:t>lokuci</a:t>
            </a:r>
            <a:r>
              <a:rPr lang="en-US" sz="2800" b="1" dirty="0">
                <a:latin typeface="Constantia" panose="02030602050306030303" pitchFamily="18" charset="0"/>
              </a:rPr>
              <a:t>, "Na cava meu </a:t>
            </a:r>
            <a:r>
              <a:rPr lang="en-US" sz="2800" b="1" dirty="0" err="1">
                <a:latin typeface="Constantia" panose="02030602050306030303" pitchFamily="18" charset="0"/>
              </a:rPr>
              <a:t>sauma</a:t>
            </a:r>
            <a:r>
              <a:rPr lang="en-US" sz="2800" b="1" dirty="0">
                <a:latin typeface="Constantia" panose="02030602050306030303" pitchFamily="18" charset="0"/>
              </a:rPr>
              <a:t> </a:t>
            </a:r>
            <a:r>
              <a:rPr lang="en-US" sz="2800" b="1" dirty="0" err="1">
                <a:latin typeface="Constantia" panose="02030602050306030303" pitchFamily="18" charset="0"/>
              </a:rPr>
              <a:t>vua</a:t>
            </a:r>
            <a:r>
              <a:rPr lang="en-US" sz="2800" b="1" dirty="0">
                <a:latin typeface="Constantia" panose="02030602050306030303" pitchFamily="18" charset="0"/>
              </a:rPr>
              <a:t> na Turaga ena vuku </a:t>
            </a:r>
            <a:r>
              <a:rPr lang="en-US" sz="2800" b="1" dirty="0" err="1">
                <a:latin typeface="Constantia" panose="02030602050306030303" pitchFamily="18" charset="0"/>
              </a:rPr>
              <a:t>ni</a:t>
            </a:r>
            <a:r>
              <a:rPr lang="en-US" sz="2800" b="1" dirty="0">
                <a:latin typeface="Constantia" panose="02030602050306030303" pitchFamily="18" charset="0"/>
              </a:rPr>
              <a:t> Nona </a:t>
            </a:r>
            <a:r>
              <a:rPr lang="en-US" sz="2800" b="1" dirty="0" err="1">
                <a:latin typeface="Constantia" panose="02030602050306030303" pitchFamily="18" charset="0"/>
              </a:rPr>
              <a:t>veivakalougatataki</a:t>
            </a:r>
            <a:r>
              <a:rPr lang="en-US" sz="2800" b="1" dirty="0">
                <a:latin typeface="Constantia" panose="02030602050306030303" pitchFamily="18" charset="0"/>
              </a:rPr>
              <a:t> </a:t>
            </a:r>
            <a:r>
              <a:rPr lang="en-US" sz="2800" b="1" dirty="0" err="1">
                <a:latin typeface="Constantia" panose="02030602050306030303" pitchFamily="18" charset="0"/>
              </a:rPr>
              <a:t>kecega</a:t>
            </a:r>
            <a:r>
              <a:rPr lang="en-US" sz="2800" b="1" dirty="0">
                <a:latin typeface="Constantia" panose="02030602050306030303" pitchFamily="18" charset="0"/>
              </a:rPr>
              <a:t> vei au?“ Au na </a:t>
            </a:r>
            <a:r>
              <a:rPr lang="en-US" sz="2800" b="1" dirty="0" err="1">
                <a:latin typeface="Constantia" panose="02030602050306030303" pitchFamily="18" charset="0"/>
              </a:rPr>
              <a:t>taura</a:t>
            </a:r>
            <a:r>
              <a:rPr lang="en-US" sz="2800" b="1" dirty="0">
                <a:latin typeface="Constantia" panose="02030602050306030303" pitchFamily="18" charset="0"/>
              </a:rPr>
              <a:t> na </a:t>
            </a:r>
            <a:r>
              <a:rPr lang="en-US" sz="2800" b="1" dirty="0" err="1">
                <a:latin typeface="Constantia" panose="02030602050306030303" pitchFamily="18" charset="0"/>
              </a:rPr>
              <a:t>bilo</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veivakabulai</a:t>
            </a:r>
            <a:r>
              <a:rPr lang="en-US" sz="2800" b="1" dirty="0">
                <a:latin typeface="Constantia" panose="02030602050306030303" pitchFamily="18" charset="0"/>
              </a:rPr>
              <a:t>, ka </a:t>
            </a:r>
            <a:r>
              <a:rPr lang="en-US" sz="2800" b="1" dirty="0" err="1">
                <a:latin typeface="Constantia" panose="02030602050306030303" pitchFamily="18" charset="0"/>
              </a:rPr>
              <a:t>masuta</a:t>
            </a:r>
            <a:r>
              <a:rPr lang="en-US" sz="2800" b="1" dirty="0">
                <a:latin typeface="Constantia" panose="02030602050306030303" pitchFamily="18" charset="0"/>
              </a:rPr>
              <a:t> na </a:t>
            </a:r>
            <a:r>
              <a:rPr lang="en-US" sz="2800" b="1" dirty="0" err="1">
                <a:latin typeface="Constantia" panose="02030602050306030303" pitchFamily="18" charset="0"/>
              </a:rPr>
              <a:t>yaca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Turaga. Au na </a:t>
            </a:r>
            <a:r>
              <a:rPr lang="en-US" sz="2800" b="1" dirty="0" err="1">
                <a:latin typeface="Constantia" panose="02030602050306030303" pitchFamily="18" charset="0"/>
              </a:rPr>
              <a:t>sauma</a:t>
            </a:r>
            <a:r>
              <a:rPr lang="en-US" sz="2800" b="1" dirty="0">
                <a:latin typeface="Constantia" panose="02030602050306030303" pitchFamily="18" charset="0"/>
              </a:rPr>
              <a:t> na </a:t>
            </a:r>
            <a:r>
              <a:rPr lang="en-US" sz="2800" b="1" dirty="0" err="1">
                <a:latin typeface="Constantia" panose="02030602050306030303" pitchFamily="18" charset="0"/>
              </a:rPr>
              <a:t>noqu</a:t>
            </a:r>
            <a:r>
              <a:rPr lang="en-US" sz="2800" b="1" dirty="0">
                <a:latin typeface="Constantia" panose="02030602050306030303" pitchFamily="18" charset="0"/>
              </a:rPr>
              <a:t> </a:t>
            </a:r>
            <a:r>
              <a:rPr lang="en-US" sz="2800" b="1" dirty="0" err="1">
                <a:latin typeface="Constantia" panose="02030602050306030303" pitchFamily="18" charset="0"/>
              </a:rPr>
              <a:t>bubului</a:t>
            </a:r>
            <a:r>
              <a:rPr lang="en-US" sz="2800" b="1" dirty="0">
                <a:latin typeface="Constantia" panose="02030602050306030303" pitchFamily="18" charset="0"/>
              </a:rPr>
              <a:t> </a:t>
            </a:r>
            <a:r>
              <a:rPr lang="en-US" sz="2800" b="1" dirty="0" err="1">
                <a:latin typeface="Constantia" panose="02030602050306030303" pitchFamily="18" charset="0"/>
              </a:rPr>
              <a:t>vua</a:t>
            </a:r>
            <a:r>
              <a:rPr lang="en-US" sz="2800" b="1" dirty="0">
                <a:latin typeface="Constantia" panose="02030602050306030303" pitchFamily="18" charset="0"/>
              </a:rPr>
              <a:t> na Turaga ena </a:t>
            </a:r>
            <a:r>
              <a:rPr lang="en-US" sz="2800" b="1" dirty="0" err="1">
                <a:latin typeface="Constantia" panose="02030602050306030303" pitchFamily="18" charset="0"/>
              </a:rPr>
              <a:t>gauna</a:t>
            </a:r>
            <a:r>
              <a:rPr lang="en-US" sz="2800" b="1" dirty="0">
                <a:latin typeface="Constantia" panose="02030602050306030303" pitchFamily="18" charset="0"/>
              </a:rPr>
              <a:t> </a:t>
            </a:r>
            <a:r>
              <a:rPr lang="en-US" sz="2800" b="1" dirty="0" err="1">
                <a:latin typeface="Constantia" panose="02030602050306030303" pitchFamily="18" charset="0"/>
              </a:rPr>
              <a:t>oqo</a:t>
            </a:r>
            <a:r>
              <a:rPr lang="en-US" sz="2800" b="1" dirty="0">
                <a:latin typeface="Constantia" panose="02030602050306030303" pitchFamily="18" charset="0"/>
              </a:rPr>
              <a:t> ena </a:t>
            </a:r>
            <a:r>
              <a:rPr lang="en-US" sz="2800" b="1" dirty="0" err="1">
                <a:latin typeface="Constantia" panose="02030602050306030303" pitchFamily="18" charset="0"/>
              </a:rPr>
              <a:t>matadra</a:t>
            </a:r>
            <a:r>
              <a:rPr lang="en-US" sz="2800" b="1" dirty="0">
                <a:latin typeface="Constantia" panose="02030602050306030303" pitchFamily="18" charset="0"/>
              </a:rPr>
              <a:t> </a:t>
            </a:r>
            <a:r>
              <a:rPr lang="en-US" sz="2800" b="1" dirty="0" err="1">
                <a:latin typeface="Constantia" panose="02030602050306030303" pitchFamily="18" charset="0"/>
              </a:rPr>
              <a:t>kecega</a:t>
            </a:r>
            <a:r>
              <a:rPr lang="en-US" sz="2800" b="1" dirty="0">
                <a:latin typeface="Constantia" panose="02030602050306030303" pitchFamily="18" charset="0"/>
              </a:rPr>
              <a:t> na Nona </a:t>
            </a:r>
            <a:r>
              <a:rPr lang="en-US" sz="2800" b="1" dirty="0" err="1">
                <a:latin typeface="Constantia" panose="02030602050306030303" pitchFamily="18" charset="0"/>
              </a:rPr>
              <a:t>tamata</a:t>
            </a:r>
            <a:r>
              <a:rPr lang="en-US" sz="2800" b="1" dirty="0">
                <a:latin typeface="Constantia" panose="02030602050306030303" pitchFamily="18" charset="0"/>
              </a:rPr>
              <a:t>." </a:t>
            </a:r>
          </a:p>
          <a:p>
            <a:pPr>
              <a:spcBef>
                <a:spcPts val="600"/>
              </a:spcBef>
            </a:pPr>
            <a:r>
              <a:rPr lang="en-US" sz="2800" b="1" dirty="0">
                <a:latin typeface="Constantia" panose="02030602050306030303" pitchFamily="18" charset="0"/>
              </a:rPr>
              <a:t>     </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D1990B58-0E4A-FF8E-3631-1362EB16E8DE}"/>
              </a:ext>
            </a:extLst>
          </p:cNvPr>
          <p:cNvSpPr txBox="1"/>
          <p:nvPr/>
        </p:nvSpPr>
        <p:spPr>
          <a:xfrm>
            <a:off x="8388030" y="5561049"/>
            <a:ext cx="3051541" cy="338554"/>
          </a:xfrm>
          <a:prstGeom prst="rect">
            <a:avLst/>
          </a:prstGeom>
          <a:noFill/>
        </p:spPr>
        <p:txBody>
          <a:bodyPr wrap="none" rtlCol="0">
            <a:spAutoFit/>
          </a:bodyPr>
          <a:lstStyle/>
          <a:p>
            <a:pPr algn="r"/>
            <a:r>
              <a:rPr lang="en" sz="1600" b="1" dirty="0"/>
              <a:t>EGW (The Desire of Ages, p. 348)</a:t>
            </a:r>
          </a:p>
        </p:txBody>
      </p:sp>
      <p:sp>
        <p:nvSpPr>
          <p:cNvPr id="5" name="TextBox 4">
            <a:extLst>
              <a:ext uri="{FF2B5EF4-FFF2-40B4-BE49-F238E27FC236}">
                <a16:creationId xmlns:a16="http://schemas.microsoft.com/office/drawing/2014/main" id="{77A65D12-E676-658D-DA21-54B6E79A7BDA}"/>
              </a:ext>
            </a:extLst>
          </p:cNvPr>
          <p:cNvSpPr txBox="1"/>
          <p:nvPr/>
        </p:nvSpPr>
        <p:spPr>
          <a:xfrm>
            <a:off x="8210550" y="5143077"/>
            <a:ext cx="6096000" cy="369332"/>
          </a:xfrm>
          <a:prstGeom prst="rect">
            <a:avLst/>
          </a:prstGeom>
          <a:noFill/>
        </p:spPr>
        <p:txBody>
          <a:bodyPr wrap="square">
            <a:spAutoFit/>
          </a:bodyPr>
          <a:lstStyle/>
          <a:p>
            <a:r>
              <a:rPr lang="en-US" sz="1800" b="1" dirty="0">
                <a:latin typeface="Constantia" panose="02030602050306030303" pitchFamily="18" charset="0"/>
              </a:rPr>
              <a:t>Same 116:12-14”</a:t>
            </a:r>
            <a:endParaRPr lang="en-GB" dirty="0"/>
          </a:p>
        </p:txBody>
      </p:sp>
    </p:spTree>
    <p:extLst>
      <p:ext uri="{BB962C8B-B14F-4D97-AF65-F5344CB8AC3E}">
        <p14:creationId xmlns:p14="http://schemas.microsoft.com/office/powerpoint/2010/main" val="370516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3"/>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15242" y="77730"/>
            <a:ext cx="4076721" cy="6323070"/>
          </a:xfrm>
          <a:prstGeom prst="rect">
            <a:avLst/>
          </a:prstGeom>
          <a:solidFill>
            <a:schemeClr val="bg1">
              <a:alpha val="71000"/>
            </a:scheme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Ni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sa</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vakadiva</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e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matamuni</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ko</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Jiova</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na</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nomuni</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Kalou</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na</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wai</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na</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Joritani</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mo</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ni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lako</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oti</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nada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ki</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tai</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r>
              <a:rPr kumimoji="0" lang="es-ES" sz="2700" b="1" i="0" u="none" strike="noStrike" kern="1200" cap="none" spc="0" normalizeH="0" baseline="0" noProof="0" dirty="0" err="1">
                <a:ln w="12700" cmpd="sng">
                  <a:noFill/>
                  <a:prstDash val="solid"/>
                </a:ln>
                <a:solidFill>
                  <a:srgbClr val="A3293D"/>
                </a:solidFill>
                <a:effectLst/>
                <a:uLnTx/>
                <a:uFillTx/>
                <a:latin typeface="Arial Narrow" panose="020B0606020202030204" pitchFamily="34" charset="0"/>
              </a:rPr>
              <a:t>kadua</a:t>
            </a:r>
            <a:r>
              <a:rPr lang="es-ES" sz="2700" b="1" dirty="0">
                <a:ln w="12700" cmpd="sng">
                  <a:noFill/>
                  <a:prstDash val="solid"/>
                </a:ln>
                <a:solidFill>
                  <a:srgbClr val="A3293D"/>
                </a:solidFill>
                <a:latin typeface="Arial Narrow" panose="020B0606020202030204" pitchFamily="34" charset="0"/>
              </a:rPr>
              <a:t>, me </a:t>
            </a:r>
            <a:r>
              <a:rPr lang="es-ES" sz="2700" b="1" dirty="0" err="1">
                <a:ln w="12700" cmpd="sng">
                  <a:noFill/>
                  <a:prstDash val="solid"/>
                </a:ln>
                <a:solidFill>
                  <a:srgbClr val="A3293D"/>
                </a:solidFill>
                <a:latin typeface="Arial Narrow" panose="020B0606020202030204" pitchFamily="34" charset="0"/>
              </a:rPr>
              <a:t>vaka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cakava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ko</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Jiova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na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nomuni</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Kalou</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ki</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na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Wasa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Damudamu</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ko</a:t>
            </a:r>
            <a:r>
              <a:rPr lang="es-ES" sz="2700" b="1" dirty="0">
                <a:ln w="12700" cmpd="sng">
                  <a:noFill/>
                  <a:prstDash val="solid"/>
                </a:ln>
                <a:solidFill>
                  <a:srgbClr val="A3293D"/>
                </a:solidFill>
                <a:latin typeface="Arial Narrow" panose="020B0606020202030204" pitchFamily="34" charset="0"/>
              </a:rPr>
              <a:t> ya </a:t>
            </a:r>
            <a:r>
              <a:rPr lang="es-ES" sz="2700" b="1" dirty="0" err="1">
                <a:ln w="12700" cmpd="sng">
                  <a:noFill/>
                  <a:prstDash val="solid"/>
                </a:ln>
                <a:solidFill>
                  <a:srgbClr val="A3293D"/>
                </a:solidFill>
                <a:latin typeface="Arial Narrow" panose="020B0606020202030204" pitchFamily="34" charset="0"/>
              </a:rPr>
              <a:t>ka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vakadiva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ko</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Koya</a:t>
            </a:r>
            <a:r>
              <a:rPr lang="es-ES" sz="2700" b="1" dirty="0">
                <a:ln w="12700" cmpd="sng">
                  <a:noFill/>
                  <a:prstDash val="solid"/>
                </a:ln>
                <a:solidFill>
                  <a:srgbClr val="A3293D"/>
                </a:solidFill>
                <a:latin typeface="Arial Narrow" panose="020B0606020202030204" pitchFamily="34" charset="0"/>
              </a:rPr>
              <a:t> e matada me da </a:t>
            </a:r>
            <a:r>
              <a:rPr lang="es-ES" sz="2700" b="1" dirty="0" err="1">
                <a:ln w="12700" cmpd="sng">
                  <a:noFill/>
                  <a:prstDash val="solid"/>
                </a:ln>
                <a:solidFill>
                  <a:srgbClr val="A3293D"/>
                </a:solidFill>
                <a:latin typeface="Arial Narrow" panose="020B0606020202030204" pitchFamily="34" charset="0"/>
              </a:rPr>
              <a:t>lako</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oti</a:t>
            </a:r>
            <a:r>
              <a:rPr lang="es-ES" sz="2700" b="1" dirty="0">
                <a:ln w="12700" cmpd="sng">
                  <a:noFill/>
                  <a:prstDash val="solid"/>
                </a:ln>
                <a:solidFill>
                  <a:srgbClr val="A3293D"/>
                </a:solidFill>
                <a:latin typeface="Arial Narrow" panose="020B0606020202030204" pitchFamily="34" charset="0"/>
              </a:rPr>
              <a:t> nada </a:t>
            </a:r>
            <a:r>
              <a:rPr lang="es-ES" sz="2700" b="1" dirty="0" err="1">
                <a:ln w="12700" cmpd="sng">
                  <a:noFill/>
                  <a:prstDash val="solid"/>
                </a:ln>
                <a:solidFill>
                  <a:srgbClr val="A3293D"/>
                </a:solidFill>
                <a:latin typeface="Arial Narrow" panose="020B0606020202030204" pitchFamily="34" charset="0"/>
              </a:rPr>
              <a:t>ki</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tai</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kadua</a:t>
            </a:r>
            <a:r>
              <a:rPr lang="es-ES" sz="2700" b="1" dirty="0">
                <a:ln w="12700" cmpd="sng">
                  <a:noFill/>
                  <a:prstDash val="solid"/>
                </a:ln>
                <a:solidFill>
                  <a:srgbClr val="A3293D"/>
                </a:solidFill>
                <a:latin typeface="Arial Narrow" panose="020B0606020202030204" pitchFamily="34" charset="0"/>
              </a:rPr>
              <a:t>. Me </a:t>
            </a:r>
            <a:r>
              <a:rPr lang="es-ES" sz="2700" b="1" dirty="0" err="1">
                <a:ln w="12700" cmpd="sng">
                  <a:noFill/>
                  <a:prstDash val="solid"/>
                </a:ln>
                <a:solidFill>
                  <a:srgbClr val="A3293D"/>
                </a:solidFill>
                <a:latin typeface="Arial Narrow" panose="020B0606020202030204" pitchFamily="34" charset="0"/>
              </a:rPr>
              <a:t>ra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kila</a:t>
            </a:r>
            <a:r>
              <a:rPr lang="es-ES" sz="2700" b="1" dirty="0">
                <a:ln w="12700" cmpd="sng">
                  <a:noFill/>
                  <a:prstDash val="solid"/>
                </a:ln>
                <a:solidFill>
                  <a:srgbClr val="A3293D"/>
                </a:solidFill>
                <a:latin typeface="Arial Narrow" panose="020B0606020202030204" pitchFamily="34" charset="0"/>
              </a:rPr>
              <a:t> kina </a:t>
            </a:r>
            <a:r>
              <a:rPr lang="es-ES" sz="2700" b="1" dirty="0" err="1">
                <a:ln w="12700" cmpd="sng">
                  <a:noFill/>
                  <a:prstDash val="solid"/>
                </a:ln>
                <a:solidFill>
                  <a:srgbClr val="A3293D"/>
                </a:solidFill>
                <a:latin typeface="Arial Narrow" panose="020B0606020202030204" pitchFamily="34" charset="0"/>
              </a:rPr>
              <a:t>na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lewe</a:t>
            </a:r>
            <a:r>
              <a:rPr lang="es-ES" sz="2700" b="1" dirty="0">
                <a:ln w="12700" cmpd="sng">
                  <a:noFill/>
                  <a:prstDash val="solid"/>
                </a:ln>
                <a:solidFill>
                  <a:srgbClr val="A3293D"/>
                </a:solidFill>
                <a:latin typeface="Arial Narrow" panose="020B0606020202030204" pitchFamily="34" charset="0"/>
              </a:rPr>
              <a:t> ni </a:t>
            </a:r>
            <a:r>
              <a:rPr lang="es-ES" sz="2700" b="1" dirty="0" err="1">
                <a:ln w="12700" cmpd="sng">
                  <a:noFill/>
                  <a:prstDash val="solid"/>
                </a:ln>
                <a:solidFill>
                  <a:srgbClr val="A3293D"/>
                </a:solidFill>
                <a:latin typeface="Arial Narrow" panose="020B0606020202030204" pitchFamily="34" charset="0"/>
              </a:rPr>
              <a:t>veivanua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kecega</a:t>
            </a:r>
            <a:r>
              <a:rPr lang="es-ES" sz="2700" b="1" dirty="0">
                <a:ln w="12700" cmpd="sng">
                  <a:noFill/>
                  <a:prstDash val="solid"/>
                </a:ln>
                <a:solidFill>
                  <a:srgbClr val="A3293D"/>
                </a:solidFill>
                <a:latin typeface="Arial Narrow" panose="020B0606020202030204" pitchFamily="34" charset="0"/>
              </a:rPr>
              <a:t>, ni </a:t>
            </a:r>
            <a:r>
              <a:rPr lang="es-ES" sz="2700" b="1" dirty="0" err="1">
                <a:ln w="12700" cmpd="sng">
                  <a:noFill/>
                  <a:prstDash val="solid"/>
                </a:ln>
                <a:solidFill>
                  <a:srgbClr val="A3293D"/>
                </a:solidFill>
                <a:latin typeface="Arial Narrow" panose="020B0606020202030204" pitchFamily="34" charset="0"/>
              </a:rPr>
              <a:t>sa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kaukauwa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na</a:t>
            </a:r>
            <a:r>
              <a:rPr lang="es-ES" sz="2700" b="1" dirty="0">
                <a:ln w="12700" cmpd="sng">
                  <a:noFill/>
                  <a:prstDash val="solid"/>
                </a:ln>
                <a:solidFill>
                  <a:srgbClr val="A3293D"/>
                </a:solidFill>
                <a:latin typeface="Arial Narrow" panose="020B0606020202030204" pitchFamily="34" charset="0"/>
              </a:rPr>
              <a:t> liga i </a:t>
            </a:r>
            <a:r>
              <a:rPr lang="es-ES" sz="2700" b="1" dirty="0" err="1">
                <a:ln w="12700" cmpd="sng">
                  <a:noFill/>
                  <a:prstDash val="solid"/>
                </a:ln>
                <a:solidFill>
                  <a:srgbClr val="A3293D"/>
                </a:solidFill>
                <a:latin typeface="Arial Narrow" panose="020B0606020202030204" pitchFamily="34" charset="0"/>
              </a:rPr>
              <a:t>Jiova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mo</a:t>
            </a:r>
            <a:r>
              <a:rPr lang="es-ES" sz="2700" b="1" dirty="0">
                <a:ln w="12700" cmpd="sng">
                  <a:noFill/>
                  <a:prstDash val="solid"/>
                </a:ln>
                <a:solidFill>
                  <a:srgbClr val="A3293D"/>
                </a:solidFill>
                <a:latin typeface="Arial Narrow" panose="020B0606020202030204" pitchFamily="34" charset="0"/>
              </a:rPr>
              <a:t> ni </a:t>
            </a:r>
            <a:r>
              <a:rPr lang="es-ES" sz="2700" b="1" dirty="0" err="1">
                <a:ln w="12700" cmpd="sng">
                  <a:noFill/>
                  <a:prstDash val="solid"/>
                </a:ln>
                <a:solidFill>
                  <a:srgbClr val="A3293D"/>
                </a:solidFill>
                <a:latin typeface="Arial Narrow" panose="020B0606020202030204" pitchFamily="34" charset="0"/>
              </a:rPr>
              <a:t>rerevaki</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Jiovakiina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na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niomuni</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Kalou</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ena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veigauna</a:t>
            </a:r>
            <a:r>
              <a:rPr lang="es-ES" sz="2700" b="1" dirty="0">
                <a:ln w="12700" cmpd="sng">
                  <a:noFill/>
                  <a:prstDash val="solid"/>
                </a:ln>
                <a:solidFill>
                  <a:srgbClr val="A3293D"/>
                </a:solidFill>
                <a:latin typeface="Arial Narrow" panose="020B0606020202030204" pitchFamily="34" charset="0"/>
              </a:rPr>
              <a:t> </a:t>
            </a:r>
            <a:r>
              <a:rPr lang="es-ES" sz="2700" b="1" dirty="0" err="1">
                <a:ln w="12700" cmpd="sng">
                  <a:noFill/>
                  <a:prstDash val="solid"/>
                </a:ln>
                <a:solidFill>
                  <a:srgbClr val="A3293D"/>
                </a:solidFill>
                <a:latin typeface="Arial Narrow" panose="020B0606020202030204" pitchFamily="34" charset="0"/>
              </a:rPr>
              <a:t>kecega</a:t>
            </a:r>
            <a:r>
              <a:rPr kumimoji="0" lang="es-ES" sz="2700" b="1" i="0" u="none" strike="noStrike" kern="1200" cap="none" spc="0" normalizeH="0" baseline="0" noProof="0" dirty="0">
                <a:ln w="12700" cmpd="sng">
                  <a:noFill/>
                  <a:prstDash val="solid"/>
                </a:ln>
                <a:solidFill>
                  <a:srgbClr val="A3293D"/>
                </a:solidFill>
                <a:effectLst/>
                <a:uLnTx/>
                <a:uFillTx/>
                <a:latin typeface="Arial Narrow" panose="020B0606020202030204" pitchFamily="34" charset="0"/>
              </a:rPr>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439108" y="6443476"/>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Josua</a:t>
            </a:r>
            <a:r>
              <a:rPr kumimoji="0" lang="es-ES" sz="24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 4:23, 24</a:t>
            </a:r>
            <a:endParaRPr kumimoji="0" lang="es-ES" sz="24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5719E01-7E48-3CD0-F0D5-08F1BBB6069D}"/>
              </a:ext>
            </a:extLst>
          </p:cNvPr>
          <p:cNvSpPr txBox="1"/>
          <p:nvPr/>
        </p:nvSpPr>
        <p:spPr>
          <a:xfrm>
            <a:off x="205564" y="23474"/>
            <a:ext cx="6305573" cy="1631216"/>
          </a:xfrm>
          <a:prstGeom prst="rect">
            <a:avLst/>
          </a:prstGeom>
          <a:noFill/>
        </p:spPr>
        <p:txBody>
          <a:bodyPr wrap="square" rtlCol="0">
            <a:spAutoFit/>
          </a:bodyPr>
          <a:lstStyle/>
          <a:p>
            <a:pPr lvl="0">
              <a:spcBef>
                <a:spcPts val="600"/>
              </a:spcBef>
            </a:pPr>
            <a:r>
              <a:rPr lang="es-ES" sz="2000" b="1" dirty="0" err="1">
                <a:solidFill>
                  <a:prstClr val="white"/>
                </a:solidFill>
                <a:effectLst>
                  <a:outerShdw blurRad="38100" dist="38100" dir="2700000" algn="tl">
                    <a:srgbClr val="000000">
                      <a:alpha val="43137"/>
                    </a:srgbClr>
                  </a:outerShdw>
                </a:effectLst>
              </a:rPr>
              <a:t>Gauna</a:t>
            </a:r>
            <a:r>
              <a:rPr lang="es-ES" sz="2000" b="1" dirty="0">
                <a:solidFill>
                  <a:prstClr val="white"/>
                </a:solidFill>
                <a:effectLst>
                  <a:outerShdw blurRad="38100" dist="38100" dir="2700000" algn="tl">
                    <a:srgbClr val="000000">
                      <a:alpha val="43137"/>
                    </a:srgbClr>
                  </a:outerShdw>
                </a:effectLst>
              </a:rPr>
              <a:t> ni </a:t>
            </a:r>
            <a:r>
              <a:rPr lang="es-ES" sz="2000" b="1" dirty="0" err="1">
                <a:solidFill>
                  <a:prstClr val="white"/>
                </a:solidFill>
                <a:effectLst>
                  <a:outerShdw blurRad="38100" dist="38100" dir="2700000" algn="tl">
                    <a:srgbClr val="000000">
                      <a:alpha val="43137"/>
                    </a:srgbClr>
                  </a:outerShdw>
                </a:effectLst>
              </a:rPr>
              <a:t>magomago</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uca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kei</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wai</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cevata</a:t>
            </a:r>
            <a:r>
              <a:rPr lang="es-ES" sz="2000" b="1" dirty="0">
                <a:solidFill>
                  <a:prstClr val="white"/>
                </a:solidFill>
                <a:effectLst>
                  <a:outerShdw blurRad="38100" dist="38100" dir="2700000" algn="tl">
                    <a:srgbClr val="000000">
                      <a:alpha val="43137"/>
                    </a:srgbClr>
                  </a:outerShdw>
                </a:effectLst>
              </a:rPr>
              <a:t> e </a:t>
            </a:r>
            <a:r>
              <a:rPr lang="es-ES" sz="2000" b="1" dirty="0" err="1">
                <a:solidFill>
                  <a:prstClr val="white"/>
                </a:solidFill>
                <a:effectLst>
                  <a:outerShdw blurRad="38100" dist="38100" dir="2700000" algn="tl">
                    <a:srgbClr val="000000">
                      <a:alpha val="43137"/>
                    </a:srgbClr>
                  </a:outerShdw>
                </a:effectLst>
              </a:rPr>
              <a:t>dau</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tawana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Joritani</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Uca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kei</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waicevata</a:t>
            </a:r>
            <a:r>
              <a:rPr lang="es-ES" sz="2000" b="1" dirty="0">
                <a:solidFill>
                  <a:prstClr val="white"/>
                </a:solidFill>
                <a:effectLst>
                  <a:outerShdw blurRad="38100" dist="38100" dir="2700000" algn="tl">
                    <a:srgbClr val="000000">
                      <a:alpha val="43137"/>
                    </a:srgbClr>
                  </a:outerShdw>
                </a:effectLst>
              </a:rPr>
              <a:t> e </a:t>
            </a:r>
            <a:r>
              <a:rPr lang="es-ES" sz="2000" b="1" dirty="0" err="1">
                <a:solidFill>
                  <a:prstClr val="white"/>
                </a:solidFill>
                <a:effectLst>
                  <a:outerShdw blurRad="38100" dist="38100" dir="2700000" algn="tl">
                    <a:srgbClr val="000000">
                      <a:alpha val="43137"/>
                    </a:srgbClr>
                  </a:outerShdw>
                </a:effectLst>
              </a:rPr>
              <a:t>tawana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Joritani</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vuabale</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luvu</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batina</a:t>
            </a:r>
            <a:r>
              <a:rPr lang="es-ES" sz="2000" b="1" dirty="0">
                <a:solidFill>
                  <a:prstClr val="white"/>
                </a:solidFill>
                <a:effectLst>
                  <a:outerShdw blurRad="38100" dist="38100" dir="2700000" algn="tl">
                    <a:srgbClr val="000000">
                      <a:alpha val="43137"/>
                    </a:srgbClr>
                  </a:outerShdw>
                </a:effectLst>
              </a:rPr>
              <a:t>. E </a:t>
            </a:r>
            <a:r>
              <a:rPr lang="es-ES" sz="2000" b="1" dirty="0" err="1">
                <a:solidFill>
                  <a:prstClr val="white"/>
                </a:solidFill>
                <a:effectLst>
                  <a:outerShdw blurRad="38100" dist="38100" dir="2700000" algn="tl">
                    <a:srgbClr val="000000">
                      <a:alpha val="43137"/>
                    </a:srgbClr>
                  </a:outerShdw>
                </a:effectLst>
              </a:rPr>
              <a:t>kui</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totolo</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sobu</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yani</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ki</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Waitui</a:t>
            </a:r>
            <a:r>
              <a:rPr lang="es-ES" sz="2000" b="1" dirty="0">
                <a:solidFill>
                  <a:prstClr val="white"/>
                </a:solidFill>
                <a:effectLst>
                  <a:outerShdw blurRad="38100" dist="38100" dir="2700000" algn="tl">
                    <a:srgbClr val="000000">
                      <a:alpha val="43137"/>
                    </a:srgbClr>
                  </a:outerShdw>
                </a:effectLst>
              </a:rPr>
              <a:t> Mate.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veivanua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vovodea</a:t>
            </a:r>
            <a:r>
              <a:rPr lang="es-ES" sz="2000" b="1" dirty="0">
                <a:solidFill>
                  <a:prstClr val="white"/>
                </a:solidFill>
                <a:effectLst>
                  <a:outerShdw blurRad="38100" dist="38100" dir="2700000" algn="tl">
                    <a:srgbClr val="000000">
                      <a:alpha val="43137"/>
                    </a:srgbClr>
                  </a:outerShdw>
                </a:effectLst>
              </a:rPr>
              <a:t>—</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buca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Joritani</a:t>
            </a:r>
            <a:r>
              <a:rPr lang="es-ES" sz="2000" b="1" dirty="0">
                <a:solidFill>
                  <a:prstClr val="white"/>
                </a:solidFill>
                <a:effectLst>
                  <a:outerShdw blurRad="38100" dist="38100" dir="2700000" algn="tl">
                    <a:srgbClr val="000000">
                      <a:alpha val="43137"/>
                    </a:srgbClr>
                  </a:outerShdw>
                </a:effectLst>
              </a:rPr>
              <a:t>—e </a:t>
            </a:r>
            <a:r>
              <a:rPr lang="es-ES" sz="2000" b="1" dirty="0" err="1">
                <a:solidFill>
                  <a:prstClr val="white"/>
                </a:solidFill>
                <a:effectLst>
                  <a:outerShdw blurRad="38100" dist="38100" dir="2700000" algn="tl">
                    <a:srgbClr val="000000">
                      <a:alpha val="43137"/>
                    </a:srgbClr>
                  </a:outerShdw>
                </a:effectLst>
              </a:rPr>
              <a:t>rerevaki</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kosova</a:t>
            </a:r>
            <a:r>
              <a:rPr lang="es-ES" sz="2000" b="1" dirty="0">
                <a:solidFill>
                  <a:prstClr val="white"/>
                </a:solidFill>
                <a:effectLst>
                  <a:outerShdw blurRad="38100" dist="38100" dir="2700000" algn="tl">
                    <a:srgbClr val="000000">
                      <a:alpha val="43137"/>
                    </a:srgbClr>
                  </a:outerShdw>
                </a:effectLst>
              </a:rPr>
              <a:t>.</a:t>
            </a: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80005F48-1AD9-BA37-6821-77FF72B81841}"/>
              </a:ext>
            </a:extLst>
          </p:cNvPr>
          <p:cNvSpPr txBox="1"/>
          <p:nvPr/>
        </p:nvSpPr>
        <p:spPr>
          <a:xfrm>
            <a:off x="205564" y="2369489"/>
            <a:ext cx="6349234" cy="1015663"/>
          </a:xfrm>
          <a:prstGeom prst="rect">
            <a:avLst/>
          </a:prstGeom>
          <a:noFill/>
        </p:spPr>
        <p:txBody>
          <a:bodyPr wrap="square">
            <a:spAutoFit/>
          </a:bodyPr>
          <a:lstStyle/>
          <a:p>
            <a:pPr lvl="0">
              <a:spcBef>
                <a:spcPts val="600"/>
              </a:spcBef>
            </a:pPr>
            <a:r>
              <a:rPr lang="es-ES" sz="2000" b="1" dirty="0" err="1">
                <a:solidFill>
                  <a:prstClr val="white"/>
                </a:solidFill>
                <a:effectLst>
                  <a:outerShdw blurRad="38100" dist="38100" dir="2700000" algn="tl">
                    <a:srgbClr val="000000">
                      <a:alpha val="43137"/>
                    </a:srgbClr>
                  </a:outerShdw>
                </a:effectLst>
              </a:rPr>
              <a:t>Vua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tamata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sa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dredre</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Vua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Kalou</a:t>
            </a:r>
            <a:r>
              <a:rPr lang="es-ES" sz="2000" b="1" dirty="0">
                <a:solidFill>
                  <a:prstClr val="white"/>
                </a:solidFill>
                <a:effectLst>
                  <a:outerShdw blurRad="38100" dist="38100" dir="2700000" algn="tl">
                    <a:srgbClr val="000000">
                      <a:alpha val="43137"/>
                    </a:srgbClr>
                  </a:outerShdw>
                </a:effectLst>
              </a:rPr>
              <a:t>, e </a:t>
            </a:r>
            <a:r>
              <a:rPr lang="es-ES" sz="2000" b="1" dirty="0" err="1">
                <a:solidFill>
                  <a:prstClr val="white"/>
                </a:solidFill>
                <a:effectLst>
                  <a:outerShdw blurRad="38100" dist="38100" dir="2700000" algn="tl">
                    <a:srgbClr val="000000">
                      <a:alpha val="43137"/>
                    </a:srgbClr>
                  </a:outerShdw>
                </a:effectLst>
              </a:rPr>
              <a:t>rawarawa</a:t>
            </a:r>
            <a:r>
              <a:rPr lang="es-ES" sz="2000" b="1" dirty="0">
                <a:solidFill>
                  <a:prstClr val="white"/>
                </a:solidFill>
                <a:effectLst>
                  <a:outerShdw blurRad="38100" dist="38100" dir="2700000" algn="tl">
                    <a:srgbClr val="000000">
                      <a:alpha val="43137"/>
                    </a:srgbClr>
                  </a:outerShdw>
                </a:effectLst>
              </a:rPr>
              <a:t>: “Dou </a:t>
            </a:r>
            <a:r>
              <a:rPr lang="es-ES" sz="2000" b="1" dirty="0" err="1">
                <a:solidFill>
                  <a:prstClr val="white"/>
                </a:solidFill>
                <a:effectLst>
                  <a:outerShdw blurRad="38100" dist="38100" dir="2700000" algn="tl">
                    <a:srgbClr val="000000">
                      <a:alpha val="43137"/>
                    </a:srgbClr>
                  </a:outerShdw>
                </a:effectLst>
              </a:rPr>
              <a:t>vakasavasavataki</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kemudou</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kosova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Joritani</a:t>
            </a:r>
            <a:r>
              <a:rPr lang="es-ES" sz="2000" b="1" dirty="0">
                <a:solidFill>
                  <a:prstClr val="white"/>
                </a:solidFill>
                <a:effectLst>
                  <a:outerShdw blurRad="38100" dist="38100" dir="2700000" algn="tl">
                    <a:srgbClr val="000000">
                      <a:alpha val="43137"/>
                    </a:srgbClr>
                  </a:outerShdw>
                </a:effectLst>
              </a:rPr>
              <a:t>.”</a:t>
            </a:r>
          </a:p>
        </p:txBody>
      </p:sp>
      <p:sp>
        <p:nvSpPr>
          <p:cNvPr id="8" name="CuadroTexto 7">
            <a:extLst>
              <a:ext uri="{FF2B5EF4-FFF2-40B4-BE49-F238E27FC236}">
                <a16:creationId xmlns:a16="http://schemas.microsoft.com/office/drawing/2014/main" id="{AFE93F18-61F8-8AE1-E412-ED22C8FF508C}"/>
              </a:ext>
            </a:extLst>
          </p:cNvPr>
          <p:cNvSpPr txBox="1"/>
          <p:nvPr/>
        </p:nvSpPr>
        <p:spPr>
          <a:xfrm>
            <a:off x="205564" y="1658146"/>
            <a:ext cx="6349234" cy="707886"/>
          </a:xfrm>
          <a:prstGeom prst="rect">
            <a:avLst/>
          </a:prstGeom>
          <a:noFill/>
        </p:spPr>
        <p:txBody>
          <a:bodyPr wrap="square">
            <a:spAutoFit/>
          </a:bodyPr>
          <a:lstStyle/>
          <a:p>
            <a:pPr lvl="0">
              <a:spcBef>
                <a:spcPts val="600"/>
              </a:spcBef>
            </a:pPr>
            <a:r>
              <a:rPr lang="es-ES" sz="2000" b="1" dirty="0" err="1">
                <a:solidFill>
                  <a:prstClr val="white"/>
                </a:solidFill>
                <a:effectLst>
                  <a:outerShdw blurRad="38100" dist="38100" dir="2700000" algn="tl">
                    <a:srgbClr val="000000">
                      <a:alpha val="43137"/>
                    </a:srgbClr>
                  </a:outerShdw>
                </a:effectLst>
              </a:rPr>
              <a:t>Ena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kosova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rawa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vakacava</a:t>
            </a:r>
            <a:r>
              <a:rPr lang="es-ES" sz="2000" b="1" dirty="0">
                <a:solidFill>
                  <a:prstClr val="white"/>
                </a:solidFill>
                <a:effectLst>
                  <a:outerShdw blurRad="38100" dist="38100" dir="2700000" algn="tl">
                    <a:srgbClr val="000000">
                      <a:alpha val="43137"/>
                    </a:srgbClr>
                  </a:outerShdw>
                </a:effectLst>
              </a:rPr>
              <a:t> e </a:t>
            </a:r>
            <a:r>
              <a:rPr lang="es-ES" sz="2000" b="1" dirty="0" err="1">
                <a:solidFill>
                  <a:prstClr val="white"/>
                </a:solidFill>
                <a:effectLst>
                  <a:outerShdw blurRad="38100" dist="38100" dir="2700000" algn="tl">
                    <a:srgbClr val="000000">
                      <a:alpha val="43137"/>
                    </a:srgbClr>
                  </a:outerShdw>
                </a:effectLst>
              </a:rPr>
              <a:t>dua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taucoko</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koro</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marama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bukete</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gone</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kei</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na</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manumanu</a:t>
            </a:r>
            <a:r>
              <a:rPr lang="es-ES" sz="2000" b="1" dirty="0">
                <a:solidFill>
                  <a:prstClr val="white"/>
                </a:solidFill>
                <a:effectLst>
                  <a:outerShdw blurRad="38100" dist="38100" dir="2700000" algn="tl">
                    <a:srgbClr val="000000">
                      <a:alpha val="43137"/>
                    </a:srgbClr>
                  </a:outerShdw>
                </a:effectLst>
              </a:rPr>
              <a:t>?</a:t>
            </a:r>
          </a:p>
        </p:txBody>
      </p:sp>
      <p:sp>
        <p:nvSpPr>
          <p:cNvPr id="4" name="CuadroTexto 3">
            <a:extLst>
              <a:ext uri="{FF2B5EF4-FFF2-40B4-BE49-F238E27FC236}">
                <a16:creationId xmlns:a16="http://schemas.microsoft.com/office/drawing/2014/main" id="{99DF2B63-16B0-3DEE-B799-067E8E664654}"/>
              </a:ext>
            </a:extLst>
          </p:cNvPr>
          <p:cNvSpPr txBox="1"/>
          <p:nvPr/>
        </p:nvSpPr>
        <p:spPr>
          <a:xfrm>
            <a:off x="7335297" y="3743380"/>
            <a:ext cx="4522596" cy="3016210"/>
          </a:xfrm>
          <a:prstGeom prst="rect">
            <a:avLst/>
          </a:prstGeom>
          <a:noFill/>
        </p:spPr>
        <p:txBody>
          <a:bodyPr wrap="square" rtlCol="0">
            <a:spAutoFit/>
          </a:bodyPr>
          <a:lstStyle/>
          <a:p>
            <a:pPr>
              <a:spcBef>
                <a:spcPts val="600"/>
              </a:spcBef>
            </a:pPr>
            <a:r>
              <a:rPr lang="fi-FI" sz="2000" b="1" dirty="0">
                <a:solidFill>
                  <a:srgbClr val="9AF4FF"/>
                </a:solidFill>
                <a:effectLst>
                  <a:outerShdw blurRad="38100" dist="38100" dir="2700000" algn="tl">
                    <a:srgbClr val="000000">
                      <a:alpha val="43137"/>
                    </a:srgbClr>
                  </a:outerShdw>
                </a:effectLst>
              </a:rPr>
              <a:t>Na takosovi ni Joritani (Josua </a:t>
            </a:r>
            <a:r>
              <a:rPr lang="es-ES" sz="2000" b="1" dirty="0">
                <a:solidFill>
                  <a:srgbClr val="9AF4FF"/>
                </a:solidFill>
                <a:effectLst>
                  <a:outerShdw blurRad="38100" dist="38100" dir="2700000" algn="tl">
                    <a:srgbClr val="000000">
                      <a:alpha val="43137"/>
                    </a:srgbClr>
                  </a:outerShdw>
                </a:effectLst>
              </a:rPr>
              <a:t>3):</a:t>
            </a:r>
          </a:p>
          <a:p>
            <a:pPr lvl="1">
              <a:spcBef>
                <a:spcPts val="600"/>
              </a:spcBef>
            </a:pPr>
            <a:r>
              <a:rPr lang="es-ES" sz="2000" b="1" dirty="0" err="1">
                <a:solidFill>
                  <a:schemeClr val="bg1"/>
                </a:solidFill>
                <a:effectLst>
                  <a:outerShdw blurRad="38100" dist="38100" dir="2700000" algn="tl">
                    <a:srgbClr val="000000">
                      <a:alpha val="43137"/>
                    </a:srgbClr>
                  </a:outerShdw>
                </a:effectLst>
              </a:rPr>
              <a:t>Gadrevi</a:t>
            </a:r>
            <a:r>
              <a:rPr lang="es-ES" sz="2000" b="1" dirty="0">
                <a:solidFill>
                  <a:schemeClr val="bg1"/>
                </a:solidFill>
                <a:effectLst>
                  <a:outerShdw blurRad="38100" dist="38100" dir="2700000" algn="tl">
                    <a:srgbClr val="000000">
                      <a:alpha val="43137"/>
                    </a:srgbClr>
                  </a:outerShdw>
                </a:effectLst>
              </a:rPr>
              <a:t> ni bula </a:t>
            </a:r>
            <a:r>
              <a:rPr lang="es-ES" sz="2000" b="1" dirty="0" err="1">
                <a:solidFill>
                  <a:schemeClr val="bg1"/>
                </a:solidFill>
                <a:effectLst>
                  <a:outerShdw blurRad="38100" dist="38100" dir="2700000" algn="tl">
                    <a:srgbClr val="000000">
                      <a:alpha val="43137"/>
                    </a:srgbClr>
                  </a:outerShdw>
                </a:effectLst>
              </a:rPr>
              <a:t>vakatabui</a:t>
            </a:r>
            <a:endParaRPr lang="es-ES" sz="2000" b="1" dirty="0">
              <a:solidFill>
                <a:schemeClr val="bg1"/>
              </a:solidFill>
              <a:effectLst>
                <a:outerShdw blurRad="38100" dist="38100" dir="2700000" algn="tl">
                  <a:srgbClr val="000000">
                    <a:alpha val="43137"/>
                  </a:srgbClr>
                </a:outerShdw>
              </a:effectLst>
            </a:endParaRPr>
          </a:p>
          <a:p>
            <a:pPr lvl="1">
              <a:spcBef>
                <a:spcPts val="600"/>
              </a:spcBef>
            </a:pPr>
            <a:r>
              <a:rPr lang="es-ES" sz="2000" b="1" dirty="0" err="1">
                <a:solidFill>
                  <a:schemeClr val="bg1"/>
                </a:solidFill>
                <a:effectLst>
                  <a:outerShdw blurRad="38100" dist="38100" dir="2700000" algn="tl">
                    <a:srgbClr val="000000">
                      <a:alpha val="43137"/>
                    </a:srgbClr>
                  </a:outerShdw>
                </a:effectLst>
              </a:rPr>
              <a:t>Na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veivakurabuitaki</a:t>
            </a:r>
            <a:r>
              <a:rPr lang="es-ES" sz="2000" b="1" dirty="0">
                <a:solidFill>
                  <a:schemeClr val="bg1"/>
                </a:solidFill>
                <a:effectLst>
                  <a:outerShdw blurRad="38100" dist="38100" dir="2700000" algn="tl">
                    <a:srgbClr val="000000">
                      <a:alpha val="43137"/>
                    </a:srgbClr>
                  </a:outerShdw>
                </a:effectLst>
              </a:rPr>
              <a:t> ni </a:t>
            </a:r>
            <a:r>
              <a:rPr lang="es-ES" sz="2000" b="1" dirty="0" err="1">
                <a:solidFill>
                  <a:schemeClr val="bg1"/>
                </a:solidFill>
                <a:effectLst>
                  <a:outerShdw blurRad="38100" dist="38100" dir="2700000" algn="tl">
                    <a:srgbClr val="000000">
                      <a:alpha val="43137"/>
                    </a:srgbClr>
                  </a:outerShdw>
                </a:effectLst>
              </a:rPr>
              <a:t>Kalou</a:t>
            </a:r>
            <a:endParaRPr lang="es-ES" sz="2000" b="1" dirty="0">
              <a:solidFill>
                <a:schemeClr val="bg1"/>
              </a:solidFill>
              <a:effectLst>
                <a:outerShdw blurRad="38100" dist="38100" dir="2700000" algn="tl">
                  <a:srgbClr val="000000">
                    <a:alpha val="43137"/>
                  </a:srgbClr>
                </a:outerShdw>
              </a:effectLst>
            </a:endParaRPr>
          </a:p>
          <a:p>
            <a:pPr>
              <a:spcBef>
                <a:spcPts val="1800"/>
              </a:spcBef>
            </a:pPr>
            <a:r>
              <a:rPr lang="es-ES" sz="2000" b="1" dirty="0" err="1">
                <a:solidFill>
                  <a:srgbClr val="8DFF8D"/>
                </a:solidFill>
                <a:effectLst>
                  <a:outerShdw blurRad="38100" dist="38100" dir="2700000" algn="tl">
                    <a:srgbClr val="000000">
                      <a:alpha val="43137"/>
                    </a:srgbClr>
                  </a:outerShdw>
                </a:effectLst>
              </a:rPr>
              <a:t>Nanuma</a:t>
            </a:r>
            <a:r>
              <a:rPr lang="es-ES" sz="2000" b="1" dirty="0">
                <a:solidFill>
                  <a:srgbClr val="8DFF8D"/>
                </a:solidFill>
                <a:effectLst>
                  <a:outerShdw blurRad="38100" dist="38100" dir="2700000" algn="tl">
                    <a:srgbClr val="000000">
                      <a:alpha val="43137"/>
                    </a:srgbClr>
                  </a:outerShdw>
                </a:effectLst>
              </a:rPr>
              <a:t> </a:t>
            </a:r>
            <a:r>
              <a:rPr lang="es-ES" sz="2000" b="1" dirty="0" err="1">
                <a:solidFill>
                  <a:srgbClr val="8DFF8D"/>
                </a:solidFill>
                <a:effectLst>
                  <a:outerShdw blurRad="38100" dist="38100" dir="2700000" algn="tl">
                    <a:srgbClr val="000000">
                      <a:alpha val="43137"/>
                    </a:srgbClr>
                  </a:outerShdw>
                </a:effectLst>
              </a:rPr>
              <a:t>ka</a:t>
            </a:r>
            <a:r>
              <a:rPr lang="es-ES" sz="2000" b="1" dirty="0">
                <a:solidFill>
                  <a:srgbClr val="8DFF8D"/>
                </a:solidFill>
                <a:effectLst>
                  <a:outerShdw blurRad="38100" dist="38100" dir="2700000" algn="tl">
                    <a:srgbClr val="000000">
                      <a:alpha val="43137"/>
                    </a:srgbClr>
                  </a:outerShdw>
                </a:effectLst>
              </a:rPr>
              <a:t> </a:t>
            </a:r>
            <a:r>
              <a:rPr lang="es-ES" sz="2000" b="1" dirty="0" err="1">
                <a:solidFill>
                  <a:srgbClr val="8DFF8D"/>
                </a:solidFill>
                <a:effectLst>
                  <a:outerShdw blurRad="38100" dist="38100" dir="2700000" algn="tl">
                    <a:srgbClr val="000000">
                      <a:alpha val="43137"/>
                    </a:srgbClr>
                  </a:outerShdw>
                </a:effectLst>
              </a:rPr>
              <a:t>guilecava</a:t>
            </a:r>
            <a:r>
              <a:rPr lang="es-ES" sz="2000" b="1" dirty="0">
                <a:solidFill>
                  <a:srgbClr val="8DFF8D"/>
                </a:solidFill>
                <a:effectLst>
                  <a:outerShdw blurRad="38100" dist="38100" dir="2700000" algn="tl">
                    <a:srgbClr val="000000">
                      <a:alpha val="43137"/>
                    </a:srgbClr>
                  </a:outerShdw>
                </a:effectLst>
              </a:rPr>
              <a:t> (</a:t>
            </a:r>
            <a:r>
              <a:rPr lang="es-ES" sz="2000" b="1" dirty="0" err="1">
                <a:solidFill>
                  <a:srgbClr val="8DFF8D"/>
                </a:solidFill>
                <a:effectLst>
                  <a:outerShdw blurRad="38100" dist="38100" dir="2700000" algn="tl">
                    <a:srgbClr val="000000">
                      <a:alpha val="43137"/>
                    </a:srgbClr>
                  </a:outerShdw>
                </a:effectLst>
              </a:rPr>
              <a:t>Josua</a:t>
            </a:r>
            <a:r>
              <a:rPr lang="es-ES" sz="2000" b="1" dirty="0">
                <a:solidFill>
                  <a:srgbClr val="8DFF8D"/>
                </a:solidFill>
                <a:effectLst>
                  <a:outerShdw blurRad="38100" dist="38100" dir="2700000" algn="tl">
                    <a:srgbClr val="000000">
                      <a:alpha val="43137"/>
                    </a:srgbClr>
                  </a:outerShdw>
                </a:effectLst>
              </a:rPr>
              <a:t> 4):</a:t>
            </a:r>
          </a:p>
          <a:p>
            <a:pPr lvl="1">
              <a:spcBef>
                <a:spcPts val="600"/>
              </a:spcBef>
            </a:pPr>
            <a:r>
              <a:rPr lang="es-ES" sz="2000" b="1" dirty="0" err="1">
                <a:solidFill>
                  <a:schemeClr val="bg1"/>
                </a:solidFill>
                <a:effectLst>
                  <a:outerShdw blurRad="38100" dist="38100" dir="2700000" algn="tl">
                    <a:srgbClr val="000000">
                      <a:alpha val="43137"/>
                    </a:srgbClr>
                  </a:outerShdw>
                </a:effectLst>
              </a:rPr>
              <a:t>Vakatakilakila</a:t>
            </a:r>
            <a:r>
              <a:rPr lang="es-ES" sz="2000" b="1" dirty="0">
                <a:solidFill>
                  <a:schemeClr val="bg1"/>
                </a:solidFill>
                <a:effectLst>
                  <a:outerShdw blurRad="38100" dist="38100" dir="2700000" algn="tl">
                    <a:srgbClr val="000000">
                      <a:alpha val="43137"/>
                    </a:srgbClr>
                  </a:outerShdw>
                </a:effectLst>
              </a:rPr>
              <a:t> me I </a:t>
            </a:r>
            <a:r>
              <a:rPr lang="es-ES" sz="2000" b="1" dirty="0" err="1">
                <a:solidFill>
                  <a:schemeClr val="bg1"/>
                </a:solidFill>
                <a:effectLst>
                  <a:outerShdw blurRad="38100" dist="38100" dir="2700000" algn="tl">
                    <a:srgbClr val="000000">
                      <a:alpha val="43137"/>
                    </a:srgbClr>
                  </a:outerShdw>
                </a:effectLst>
              </a:rPr>
              <a:t>vakananumi</a:t>
            </a:r>
            <a:endParaRPr lang="es-ES" sz="2000" b="1" dirty="0">
              <a:solidFill>
                <a:schemeClr val="bg1"/>
              </a:solidFill>
              <a:effectLst>
                <a:outerShdw blurRad="38100" dist="38100" dir="2700000" algn="tl">
                  <a:srgbClr val="000000">
                    <a:alpha val="43137"/>
                  </a:srgbClr>
                </a:outerShdw>
              </a:effectLst>
            </a:endParaRPr>
          </a:p>
          <a:p>
            <a:pPr lvl="1">
              <a:spcBef>
                <a:spcPts val="600"/>
              </a:spcBef>
            </a:pPr>
            <a:r>
              <a:rPr lang="es-ES" sz="2000" b="1" dirty="0" err="1">
                <a:solidFill>
                  <a:schemeClr val="bg1"/>
                </a:solidFill>
                <a:effectLst>
                  <a:outerShdw blurRad="38100" dist="38100" dir="2700000" algn="tl">
                    <a:srgbClr val="000000">
                      <a:alpha val="43137"/>
                    </a:srgbClr>
                  </a:outerShdw>
                </a:effectLst>
              </a:rPr>
              <a:t>Rerevaki</a:t>
            </a:r>
            <a:r>
              <a:rPr lang="es-ES" sz="2000" b="1" dirty="0">
                <a:solidFill>
                  <a:schemeClr val="bg1"/>
                </a:solidFill>
                <a:effectLst>
                  <a:outerShdw blurRad="38100" dist="38100" dir="2700000" algn="tl">
                    <a:srgbClr val="000000">
                      <a:alpha val="43137"/>
                    </a:srgbClr>
                  </a:outerShdw>
                </a:effectLst>
              </a:rPr>
              <a:t> ni </a:t>
            </a:r>
            <a:r>
              <a:rPr lang="es-ES" sz="2000" b="1" dirty="0" err="1">
                <a:solidFill>
                  <a:schemeClr val="bg1"/>
                </a:solidFill>
                <a:effectLst>
                  <a:outerShdw blurRad="38100" dist="38100" dir="2700000" algn="tl">
                    <a:srgbClr val="000000">
                      <a:alpha val="43137"/>
                    </a:srgbClr>
                  </a:outerShdw>
                </a:effectLst>
              </a:rPr>
              <a:t>guilecavi</a:t>
            </a:r>
            <a:endParaRPr lang="es-ES" sz="2000" b="1" dirty="0">
              <a:solidFill>
                <a:schemeClr val="bg1"/>
              </a:solidFill>
              <a:effectLst>
                <a:outerShdw blurRad="38100" dist="38100" dir="2700000" algn="tl">
                  <a:srgbClr val="000000">
                    <a:alpha val="43137"/>
                  </a:srgbClr>
                </a:outerShdw>
              </a:effectLst>
            </a:endParaRPr>
          </a:p>
          <a:p>
            <a:pPr>
              <a:spcBef>
                <a:spcPts val="1800"/>
              </a:spcBef>
            </a:pPr>
            <a:r>
              <a:rPr lang="it-IT" sz="2000" b="1" dirty="0">
                <a:solidFill>
                  <a:srgbClr val="FFFF3C"/>
                </a:solidFill>
                <a:effectLst>
                  <a:outerShdw blurRad="38100" dist="38100" dir="2700000" algn="tl">
                    <a:srgbClr val="000000">
                      <a:alpha val="43137"/>
                    </a:srgbClr>
                  </a:outerShdw>
                </a:effectLst>
              </a:rPr>
              <a:t>Veika cecere e rawati ena Joritani</a:t>
            </a:r>
            <a:endParaRPr lang="es-ES" sz="2000" b="1" dirty="0">
              <a:solidFill>
                <a:srgbClr val="FFFF3C"/>
              </a:solidFill>
              <a:effectLst>
                <a:outerShdw blurRad="38100" dist="38100" dir="2700000" algn="tl">
                  <a:srgbClr val="000000">
                    <a:alpha val="43137"/>
                  </a:srgbClr>
                </a:outerShdw>
              </a:effectLst>
            </a:endParaRPr>
          </a:p>
        </p:txBody>
      </p:sp>
      <p:pic>
        <p:nvPicPr>
          <p:cNvPr id="6" name="Imagen 5" descr="Forma&#10;&#10;El contenido generado por IA puede ser incorrecto.">
            <a:extLst>
              <a:ext uri="{FF2B5EF4-FFF2-40B4-BE49-F238E27FC236}">
                <a16:creationId xmlns:a16="http://schemas.microsoft.com/office/drawing/2014/main" id="{C82EBD60-EEE1-F320-77FD-C3C91E6DD2E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516464" y="4212334"/>
            <a:ext cx="248304" cy="240890"/>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42F43F2E-396E-1D51-48A9-DB163AC0F2D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516464" y="4560762"/>
            <a:ext cx="248304" cy="240890"/>
          </a:xfrm>
          <a:prstGeom prst="rect">
            <a:avLst/>
          </a:prstGeom>
          <a:effectLst>
            <a:outerShdw blurRad="50800" dist="38100" dir="8100000" algn="tr" rotWithShape="0">
              <a:prstClr val="black">
                <a:alpha val="40000"/>
              </a:prstClr>
            </a:outerShdw>
          </a:effectLst>
        </p:spPr>
      </p:pic>
      <p:pic>
        <p:nvPicPr>
          <p:cNvPr id="10" name="Imagen 9" descr="Forma, Círculo&#10;&#10;El contenido generado por IA puede ser incorrecto.">
            <a:extLst>
              <a:ext uri="{FF2B5EF4-FFF2-40B4-BE49-F238E27FC236}">
                <a16:creationId xmlns:a16="http://schemas.microsoft.com/office/drawing/2014/main" id="{A9E4BB9E-C3D7-963B-7FAA-B61C3FCA2F6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516464" y="5862240"/>
            <a:ext cx="248304" cy="240890"/>
          </a:xfrm>
          <a:prstGeom prst="rect">
            <a:avLst/>
          </a:prstGeom>
          <a:effectLst>
            <a:outerShdw blurRad="50800" dist="38100" dir="8100000" algn="tr" rotWithShape="0">
              <a:prstClr val="black">
                <a:alpha val="40000"/>
              </a:prstClr>
            </a:outerShdw>
          </a:effectLst>
        </p:spPr>
      </p:pic>
      <p:pic>
        <p:nvPicPr>
          <p:cNvPr id="11" name="Imagen 10" descr="Forma, Círculo&#10;&#10;El contenido generado por IA puede ser incorrecto.">
            <a:extLst>
              <a:ext uri="{FF2B5EF4-FFF2-40B4-BE49-F238E27FC236}">
                <a16:creationId xmlns:a16="http://schemas.microsoft.com/office/drawing/2014/main" id="{FA542D71-C971-26F7-5C22-1BED4B0DD37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516464" y="5487022"/>
            <a:ext cx="248304" cy="240890"/>
          </a:xfrm>
          <a:prstGeom prst="rect">
            <a:avLst/>
          </a:prstGeom>
          <a:effectLst>
            <a:outerShdw blurRad="50800" dist="38100" dir="8100000" algn="tr" rotWithShape="0">
              <a:prstClr val="black">
                <a:alpha val="40000"/>
              </a:prstClr>
            </a:outerShdw>
          </a:effectLst>
        </p:spPr>
      </p:pic>
      <p:pic>
        <p:nvPicPr>
          <p:cNvPr id="12" name="Imagen 11" descr="Logotipo&#10;&#10;El contenido generado por IA puede ser incorrecto.">
            <a:extLst>
              <a:ext uri="{FF2B5EF4-FFF2-40B4-BE49-F238E27FC236}">
                <a16:creationId xmlns:a16="http://schemas.microsoft.com/office/drawing/2014/main" id="{B5A9AA1F-D251-4BC1-FE90-CCDEBA205C6B}"/>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44949"/>
            <a:ext cx="570681" cy="375250"/>
          </a:xfrm>
          <a:prstGeom prst="rect">
            <a:avLst/>
          </a:prstGeom>
        </p:spPr>
      </p:pic>
      <p:pic>
        <p:nvPicPr>
          <p:cNvPr id="13" name="Imagen 12" descr="Icono&#10;&#10;El contenido generado por IA puede ser incorrecto.">
            <a:extLst>
              <a:ext uri="{FF2B5EF4-FFF2-40B4-BE49-F238E27FC236}">
                <a16:creationId xmlns:a16="http://schemas.microsoft.com/office/drawing/2014/main" id="{060FE29D-B182-CE55-5A12-3F46CB52B19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14" name="Imagen 13" descr="Icono&#10;&#10;El contenido generado por IA puede ser incorrecto.">
            <a:extLst>
              <a:ext uri="{FF2B5EF4-FFF2-40B4-BE49-F238E27FC236}">
                <a16:creationId xmlns:a16="http://schemas.microsoft.com/office/drawing/2014/main" id="{FB08D556-FBBE-E594-D67D-2861FEDFED7F}"/>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Tree>
    <p:extLst>
      <p:ext uri="{BB962C8B-B14F-4D97-AF65-F5344CB8AC3E}">
        <p14:creationId xmlns:p14="http://schemas.microsoft.com/office/powerpoint/2010/main" val="35501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750" fill="hold"/>
                                        <p:tgtEl>
                                          <p:spTgt spid="14"/>
                                        </p:tgtEl>
                                        <p:attrNameLst>
                                          <p:attrName>ppt_w</p:attrName>
                                        </p:attrNameLst>
                                      </p:cBhvr>
                                      <p:tavLst>
                                        <p:tav tm="0">
                                          <p:val>
                                            <p:fltVal val="0"/>
                                          </p:val>
                                        </p:tav>
                                        <p:tav tm="100000">
                                          <p:val>
                                            <p:strVal val="#ppt_w"/>
                                          </p:val>
                                        </p:tav>
                                      </p:tavLst>
                                    </p:anim>
                                    <p:anim calcmode="lin" valueType="num">
                                      <p:cBhvr>
                                        <p:cTn id="31" dur="750" fill="hold"/>
                                        <p:tgtEl>
                                          <p:spTgt spid="14"/>
                                        </p:tgtEl>
                                        <p:attrNameLst>
                                          <p:attrName>ppt_h</p:attrName>
                                        </p:attrNameLst>
                                      </p:cBhvr>
                                      <p:tavLst>
                                        <p:tav tm="0">
                                          <p:val>
                                            <p:fltVal val="0"/>
                                          </p:val>
                                        </p:tav>
                                        <p:tav tm="100000">
                                          <p:val>
                                            <p:strVal val="#ppt_h"/>
                                          </p:val>
                                        </p:tav>
                                      </p:tavLst>
                                    </p:anim>
                                    <p:anim calcmode="lin" valueType="num">
                                      <p:cBhvr>
                                        <p:cTn id="32" dur="750" fill="hold"/>
                                        <p:tgtEl>
                                          <p:spTgt spid="14"/>
                                        </p:tgtEl>
                                        <p:attrNameLst>
                                          <p:attrName>style.rotation</p:attrName>
                                        </p:attrNameLst>
                                      </p:cBhvr>
                                      <p:tavLst>
                                        <p:tav tm="0">
                                          <p:val>
                                            <p:fltVal val="90"/>
                                          </p:val>
                                        </p:tav>
                                        <p:tav tm="100000">
                                          <p:val>
                                            <p:fltVal val="0"/>
                                          </p:val>
                                        </p:tav>
                                      </p:tavLst>
                                    </p:anim>
                                    <p:animEffect transition="in" filter="fade">
                                      <p:cBhvr>
                                        <p:cTn id="33" dur="750"/>
                                        <p:tgtEl>
                                          <p:spTgt spid="1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left)">
                                      <p:cBhvr>
                                        <p:cTn id="37" dur="500"/>
                                        <p:tgtEl>
                                          <p:spTgt spid="4">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strVal val="4/3*#ppt_w"/>
                                          </p:val>
                                        </p:tav>
                                        <p:tav tm="100000">
                                          <p:val>
                                            <p:strVal val="#ppt_w"/>
                                          </p:val>
                                        </p:tav>
                                      </p:tavLst>
                                    </p:anim>
                                    <p:anim calcmode="lin" valueType="num">
                                      <p:cBhvr>
                                        <p:cTn id="42" dur="500" fill="hold"/>
                                        <p:tgtEl>
                                          <p:spTgt spid="6"/>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wipe(left)">
                                      <p:cBhvr>
                                        <p:cTn id="46" dur="500"/>
                                        <p:tgtEl>
                                          <p:spTgt spid="4">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strVal val="4/3*#ppt_w"/>
                                          </p:val>
                                        </p:tav>
                                        <p:tav tm="100000">
                                          <p:val>
                                            <p:strVal val="#ppt_w"/>
                                          </p:val>
                                        </p:tav>
                                      </p:tavLst>
                                    </p:anim>
                                    <p:anim calcmode="lin" valueType="num">
                                      <p:cBhvr>
                                        <p:cTn id="51" dur="500" fill="hold"/>
                                        <p:tgtEl>
                                          <p:spTgt spid="9"/>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wipe(left)">
                                      <p:cBhvr>
                                        <p:cTn id="55" dur="500"/>
                                        <p:tgtEl>
                                          <p:spTgt spid="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750" fill="hold"/>
                                        <p:tgtEl>
                                          <p:spTgt spid="13"/>
                                        </p:tgtEl>
                                        <p:attrNameLst>
                                          <p:attrName>ppt_w</p:attrName>
                                        </p:attrNameLst>
                                      </p:cBhvr>
                                      <p:tavLst>
                                        <p:tav tm="0">
                                          <p:val>
                                            <p:fltVal val="0"/>
                                          </p:val>
                                        </p:tav>
                                        <p:tav tm="100000">
                                          <p:val>
                                            <p:strVal val="#ppt_w"/>
                                          </p:val>
                                        </p:tav>
                                      </p:tavLst>
                                    </p:anim>
                                    <p:anim calcmode="lin" valueType="num">
                                      <p:cBhvr>
                                        <p:cTn id="61" dur="750" fill="hold"/>
                                        <p:tgtEl>
                                          <p:spTgt spid="13"/>
                                        </p:tgtEl>
                                        <p:attrNameLst>
                                          <p:attrName>ppt_h</p:attrName>
                                        </p:attrNameLst>
                                      </p:cBhvr>
                                      <p:tavLst>
                                        <p:tav tm="0">
                                          <p:val>
                                            <p:fltVal val="0"/>
                                          </p:val>
                                        </p:tav>
                                        <p:tav tm="100000">
                                          <p:val>
                                            <p:strVal val="#ppt_h"/>
                                          </p:val>
                                        </p:tav>
                                      </p:tavLst>
                                    </p:anim>
                                    <p:anim calcmode="lin" valueType="num">
                                      <p:cBhvr>
                                        <p:cTn id="62" dur="750" fill="hold"/>
                                        <p:tgtEl>
                                          <p:spTgt spid="13"/>
                                        </p:tgtEl>
                                        <p:attrNameLst>
                                          <p:attrName>style.rotation</p:attrName>
                                        </p:attrNameLst>
                                      </p:cBhvr>
                                      <p:tavLst>
                                        <p:tav tm="0">
                                          <p:val>
                                            <p:fltVal val="90"/>
                                          </p:val>
                                        </p:tav>
                                        <p:tav tm="100000">
                                          <p:val>
                                            <p:fltVal val="0"/>
                                          </p:val>
                                        </p:tav>
                                      </p:tavLst>
                                    </p:anim>
                                    <p:animEffect transition="in" filter="fade">
                                      <p:cBhvr>
                                        <p:cTn id="63" dur="750"/>
                                        <p:tgtEl>
                                          <p:spTgt spid="13"/>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wipe(left)">
                                      <p:cBhvr>
                                        <p:cTn id="67" dur="500"/>
                                        <p:tgtEl>
                                          <p:spTgt spid="4">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strVal val="4/3*#ppt_w"/>
                                          </p:val>
                                        </p:tav>
                                        <p:tav tm="100000">
                                          <p:val>
                                            <p:strVal val="#ppt_w"/>
                                          </p:val>
                                        </p:tav>
                                      </p:tavLst>
                                    </p:anim>
                                    <p:anim calcmode="lin" valueType="num">
                                      <p:cBhvr>
                                        <p:cTn id="72" dur="500" fill="hold"/>
                                        <p:tgtEl>
                                          <p:spTgt spid="1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4">
                                            <p:txEl>
                                              <p:pRg st="4" end="4"/>
                                            </p:txEl>
                                          </p:spTgt>
                                        </p:tgtEl>
                                        <p:attrNameLst>
                                          <p:attrName>style.visibility</p:attrName>
                                        </p:attrNameLst>
                                      </p:cBhvr>
                                      <p:to>
                                        <p:strVal val="visible"/>
                                      </p:to>
                                    </p:set>
                                    <p:animEffect transition="in" filter="wipe(left)">
                                      <p:cBhvr>
                                        <p:cTn id="76" dur="500"/>
                                        <p:tgtEl>
                                          <p:spTgt spid="4">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strVal val="4/3*#ppt_w"/>
                                          </p:val>
                                        </p:tav>
                                        <p:tav tm="100000">
                                          <p:val>
                                            <p:strVal val="#ppt_w"/>
                                          </p:val>
                                        </p:tav>
                                      </p:tavLst>
                                    </p:anim>
                                    <p:anim calcmode="lin" valueType="num">
                                      <p:cBhvr>
                                        <p:cTn id="81" dur="500" fill="hold"/>
                                        <p:tgtEl>
                                          <p:spTgt spid="10"/>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Effect transition="in" filter="wipe(left)">
                                      <p:cBhvr>
                                        <p:cTn id="85" dur="500"/>
                                        <p:tgtEl>
                                          <p:spTgt spid="4">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750" fill="hold"/>
                                        <p:tgtEl>
                                          <p:spTgt spid="12"/>
                                        </p:tgtEl>
                                        <p:attrNameLst>
                                          <p:attrName>ppt_w</p:attrName>
                                        </p:attrNameLst>
                                      </p:cBhvr>
                                      <p:tavLst>
                                        <p:tav tm="0">
                                          <p:val>
                                            <p:fltVal val="0"/>
                                          </p:val>
                                        </p:tav>
                                        <p:tav tm="100000">
                                          <p:val>
                                            <p:strVal val="#ppt_w"/>
                                          </p:val>
                                        </p:tav>
                                      </p:tavLst>
                                    </p:anim>
                                    <p:anim calcmode="lin" valueType="num">
                                      <p:cBhvr>
                                        <p:cTn id="91" dur="750" fill="hold"/>
                                        <p:tgtEl>
                                          <p:spTgt spid="12"/>
                                        </p:tgtEl>
                                        <p:attrNameLst>
                                          <p:attrName>ppt_h</p:attrName>
                                        </p:attrNameLst>
                                      </p:cBhvr>
                                      <p:tavLst>
                                        <p:tav tm="0">
                                          <p:val>
                                            <p:fltVal val="0"/>
                                          </p:val>
                                        </p:tav>
                                        <p:tav tm="100000">
                                          <p:val>
                                            <p:strVal val="#ppt_h"/>
                                          </p:val>
                                        </p:tav>
                                      </p:tavLst>
                                    </p:anim>
                                    <p:anim calcmode="lin" valueType="num">
                                      <p:cBhvr>
                                        <p:cTn id="92" dur="750" fill="hold"/>
                                        <p:tgtEl>
                                          <p:spTgt spid="12"/>
                                        </p:tgtEl>
                                        <p:attrNameLst>
                                          <p:attrName>style.rotation</p:attrName>
                                        </p:attrNameLst>
                                      </p:cBhvr>
                                      <p:tavLst>
                                        <p:tav tm="0">
                                          <p:val>
                                            <p:fltVal val="90"/>
                                          </p:val>
                                        </p:tav>
                                        <p:tav tm="100000">
                                          <p:val>
                                            <p:fltVal val="0"/>
                                          </p:val>
                                        </p:tav>
                                      </p:tavLst>
                                    </p:anim>
                                    <p:animEffect transition="in" filter="fade">
                                      <p:cBhvr>
                                        <p:cTn id="93" dur="750"/>
                                        <p:tgtEl>
                                          <p:spTgt spid="12"/>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animEffect transition="in" filter="wipe(left)">
                                      <p:cBhvr>
                                        <p:cTn id="9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329130"/>
            <a:ext cx="7045974" cy="2185214"/>
          </a:xfrm>
          <a:prstGeom prst="rect">
            <a:avLst/>
          </a:prstGeom>
          <a:noFill/>
        </p:spPr>
        <p:txBody>
          <a:bodyPr wrap="square">
            <a:spAutoFit/>
            <a:scene3d>
              <a:camera prst="orthographicFront"/>
              <a:lightRig rig="threePt" dir="t"/>
            </a:scene3d>
            <a:sp3d extrusionH="57150">
              <a:bevelT w="38100" h="38100"/>
            </a:sp3d>
          </a:bodyPr>
          <a:lstStyle/>
          <a:p>
            <a:pPr algn="ctr"/>
            <a:r>
              <a:rPr lang="en"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NA TAKOSOVI NI JORITANI</a:t>
            </a:r>
          </a:p>
          <a:p>
            <a:pPr algn="ct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(JOSUA 3)</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GADREVI NI BULA VAKATABUI</a:t>
            </a: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703402"/>
            <a:ext cx="12191999" cy="584775"/>
          </a:xfrm>
          <a:prstGeom prst="rect">
            <a:avLst/>
          </a:prstGeom>
          <a:noFill/>
        </p:spPr>
        <p:txBody>
          <a:bodyPr wrap="square">
            <a:spAutoFit/>
          </a:bodyPr>
          <a:lstStyle/>
          <a:p>
            <a:pPr algn="ct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“A sa kaya vei ira na tamata ko Josua, Ni vakasavasavataki kemuni: ni na kitaka na cakacaka mana eso ko J</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i</a:t>
            </a: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ova ena kemuni maliwa ena mataka.</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8D190"/>
                </a:solidFill>
                <a:effectLst>
                  <a:outerShdw blurRad="38100" dist="38100" dir="2700000" algn="tl">
                    <a:srgbClr val="000000">
                      <a:alpha val="43137"/>
                    </a:srgbClr>
                  </a:outerShdw>
                </a:effectLst>
                <a:latin typeface="Comic Sans MS" panose="030F0702030302020204" pitchFamily="66" charset="0"/>
              </a:rPr>
              <a:t>(Josua 3:5)</a:t>
            </a:r>
          </a:p>
        </p:txBody>
      </p:sp>
      <p:sp>
        <p:nvSpPr>
          <p:cNvPr id="6" name="CuadroTexto 5">
            <a:extLst>
              <a:ext uri="{FF2B5EF4-FFF2-40B4-BE49-F238E27FC236}">
                <a16:creationId xmlns:a16="http://schemas.microsoft.com/office/drawing/2014/main" id="{3C72C639-E722-B310-3CFF-8D92AD4C28E5}"/>
              </a:ext>
            </a:extLst>
          </p:cNvPr>
          <p:cNvSpPr txBox="1"/>
          <p:nvPr/>
        </p:nvSpPr>
        <p:spPr>
          <a:xfrm>
            <a:off x="390525" y="1219200"/>
            <a:ext cx="7296150" cy="1323439"/>
          </a:xfrm>
          <a:prstGeom prst="rect">
            <a:avLst/>
          </a:prstGeom>
          <a:noFill/>
        </p:spPr>
        <p:txBody>
          <a:bodyPr wrap="square" rtlCol="0">
            <a:spAutoFit/>
          </a:bodyPr>
          <a:lstStyle/>
          <a:p>
            <a:pPr>
              <a:spcBef>
                <a:spcPts val="600"/>
              </a:spcBef>
            </a:pPr>
            <a:r>
              <a:rPr lang="en" sz="2000" b="1" dirty="0"/>
              <a:t>E vasagavaulu na yabaki nona vakatakila tiko na o na gauna me ra cavutu kina na Isireli ka lako,  sa qai mai liutaki ira na kato ni veiyalayalati ki na nodra </a:t>
            </a:r>
            <a:r>
              <a:rPr lang="en-US" sz="2000" b="1" dirty="0"/>
              <a:t>I</a:t>
            </a:r>
            <a:r>
              <a:rPr lang="en" sz="2000" b="1" dirty="0"/>
              <a:t> tikotiko vou (T/Lekutu 9:17; 10:33).</a:t>
            </a:r>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1359633702"/>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311063"/>
            <a:ext cx="4324350" cy="1938992"/>
          </a:xfrm>
          <a:prstGeom prst="rect">
            <a:avLst/>
          </a:prstGeom>
          <a:noFill/>
        </p:spPr>
        <p:txBody>
          <a:bodyPr wrap="square">
            <a:spAutoFit/>
          </a:bodyPr>
          <a:lstStyle/>
          <a:p>
            <a:pPr>
              <a:spcBef>
                <a:spcPts val="600"/>
              </a:spcBef>
            </a:pPr>
            <a:r>
              <a:rPr lang="en" sz="2000" b="1" dirty="0"/>
              <a:t>Sa yaco na gauna ni biubiu. Era biuti Sitimi ka qalokosova na Joritani ka tiko sigatolu ena tai kadua. Sa qai yaco na lewa me ra muria na kato ni Veiyalayalati ki na Vanua Yalataki (Josua 3:1-3).</a:t>
            </a:r>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162300" y="4209127"/>
            <a:ext cx="4524375" cy="2554545"/>
          </a:xfrm>
          <a:prstGeom prst="rect">
            <a:avLst/>
          </a:prstGeom>
          <a:noFill/>
        </p:spPr>
        <p:txBody>
          <a:bodyPr wrap="square">
            <a:spAutoFit/>
          </a:bodyPr>
          <a:lstStyle/>
          <a:p>
            <a:pPr>
              <a:spcBef>
                <a:spcPts val="600"/>
              </a:spcBef>
            </a:pPr>
            <a:r>
              <a:rPr lang="en" sz="2000" b="1" dirty="0"/>
              <a:t>Ia e tiko na ka e gadrevi taumada: me ra vakasavasavataki (Josua 3:5).                         Na veivakasavasavataki oqo e okati kiina na savai ni nodra </a:t>
            </a:r>
            <a:r>
              <a:rPr lang="en-US" sz="2000" b="1" dirty="0"/>
              <a:t>I</a:t>
            </a:r>
            <a:r>
              <a:rPr lang="en" sz="2000" b="1" dirty="0"/>
              <a:t> sulu kei na yagodra, biu na </a:t>
            </a:r>
            <a:r>
              <a:rPr lang="en-US" sz="2000" b="1" dirty="0"/>
              <a:t>I</a:t>
            </a:r>
            <a:r>
              <a:rPr lang="en" sz="2000" b="1" dirty="0"/>
              <a:t> valavala ca, ka dolavi na lomadra me ra vakaitovotaki ena dau talairawarawa ki na lewa ni Kalou.</a:t>
            </a:r>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0"/>
            <a:ext cx="11772901" cy="769441"/>
          </a:xfrm>
          <a:prstGeom prst="rect">
            <a:avLst/>
          </a:prstGeom>
          <a:noFill/>
        </p:spPr>
        <p:txBody>
          <a:bodyPr wrap="square">
            <a:spAutoFit/>
          </a:bodyPr>
          <a:lstStyle/>
          <a:p>
            <a:pPr algn="ctr"/>
            <a:r>
              <a:rPr lang="en" sz="4400" b="1" spc="300" dirty="0">
                <a:ln w="9525" cmpd="sng">
                  <a:solidFill>
                    <a:schemeClr val="accent1"/>
                  </a:solidFill>
                  <a:prstDash val="solid"/>
                </a:ln>
                <a:solidFill>
                  <a:srgbClr val="70AD47">
                    <a:tint val="1000"/>
                  </a:srgbClr>
                </a:solidFill>
                <a:effectLst>
                  <a:glow rad="38100">
                    <a:schemeClr val="accent1">
                      <a:alpha val="40000"/>
                    </a:schemeClr>
                  </a:glow>
                </a:effectLst>
              </a:rPr>
              <a:t>NA KA VEIVAKURABUITAKI NI KALOU</a:t>
            </a:r>
          </a:p>
        </p:txBody>
      </p:sp>
      <p:sp>
        <p:nvSpPr>
          <p:cNvPr id="5" name="CuadroTexto 4">
            <a:extLst>
              <a:ext uri="{FF2B5EF4-FFF2-40B4-BE49-F238E27FC236}">
                <a16:creationId xmlns:a16="http://schemas.microsoft.com/office/drawing/2014/main" id="{36B1BDF9-F71B-88C0-8CC3-C2DD7588CA4E}"/>
              </a:ext>
            </a:extLst>
          </p:cNvPr>
          <p:cNvSpPr txBox="1"/>
          <p:nvPr/>
        </p:nvSpPr>
        <p:spPr>
          <a:xfrm>
            <a:off x="64294" y="618548"/>
            <a:ext cx="12063413" cy="830997"/>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 qai tu vakadua na wai sa drodro mai cake;ka sa tubu me cecere, ka vaka e dua na suva levu, ka vakayawa sara, mai Atama, na koro sa rau veivolekati kei Saricani: a sa muduki laivi oqori sa lako sobu vaka ki na waitui nai na vanua cecelevu, io na wasa tuituina; a ra sa lako ki tai kadua ko ira na tamata ena tikina ka donui Jeriko” </a:t>
            </a:r>
            <a:r>
              <a:rPr lang="en"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(Josua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438900" y="1576387"/>
            <a:ext cx="5753100" cy="1938992"/>
          </a:xfrm>
          <a:prstGeom prst="rect">
            <a:avLst/>
          </a:prstGeom>
          <a:noFill/>
        </p:spPr>
        <p:txBody>
          <a:bodyPr wrap="square" rtlCol="0">
            <a:spAutoFit/>
          </a:bodyPr>
          <a:lstStyle/>
          <a:p>
            <a:pPr>
              <a:spcBef>
                <a:spcPts val="600"/>
              </a:spcBef>
            </a:pPr>
            <a:r>
              <a:rPr lang="en" sz="2000" b="1" dirty="0"/>
              <a:t>Na Kalou  “O koya duaduaga sa cakava na ka e veivakurabuitaki” (Same 72:18). Okoya eda kilai koya kina, “Sai kemuni duaduaga na Kalou (Same 86:10); eda nanuma na nona cakacaka mana (Same 77:11); eda tukuna na nona lagilagi                 (Same. 96:3).</a:t>
            </a:r>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1702607"/>
            <a:ext cx="6024563" cy="380300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530007"/>
            <a:ext cx="6719887" cy="1323439"/>
          </a:xfrm>
          <a:prstGeom prst="rect">
            <a:avLst/>
          </a:prstGeom>
          <a:noFill/>
        </p:spPr>
        <p:txBody>
          <a:bodyPr wrap="square">
            <a:spAutoFit/>
          </a:bodyPr>
          <a:lstStyle/>
          <a:p>
            <a:pPr>
              <a:spcBef>
                <a:spcPts val="600"/>
              </a:spcBef>
            </a:pPr>
            <a:r>
              <a:rPr lang="en" sz="2000" b="1" dirty="0"/>
              <a:t>Na takosovi ni Joritani e dua na cakacaka mana ni Kalou ka parofisaitaka e dua tale na cakacaka mana ka yalataka na Kalou me cakava vei keda: na noda curu ki na Kenani vaka Lomalagi (Sakaraia  8:6-8).</a:t>
            </a:r>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755605" y="4764364"/>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438900" y="3416531"/>
            <a:ext cx="5753100" cy="1323439"/>
          </a:xfrm>
          <a:prstGeom prst="rect">
            <a:avLst/>
          </a:prstGeom>
          <a:noFill/>
        </p:spPr>
        <p:txBody>
          <a:bodyPr wrap="square">
            <a:spAutoFit/>
          </a:bodyPr>
          <a:lstStyle/>
          <a:p>
            <a:pPr>
              <a:spcBef>
                <a:spcPts val="600"/>
              </a:spcBef>
            </a:pPr>
            <a:r>
              <a:rPr lang="en" sz="2000" b="1" dirty="0"/>
              <a:t>Sega ni dua na ka e dredre, se vakurabuitaki kemuni ka bulia na ka kecega (Jer. 32:17; Luke 1:37). Eda vakadinata ni rawa ni ia na cakacaka mana vua na tamatav(Same. 107:8).</a:t>
            </a: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438774" y="2336393"/>
            <a:ext cx="6765275" cy="2185214"/>
          </a:xfrm>
          <a:prstGeom prst="rect">
            <a:avLst/>
          </a:prstGeom>
          <a:noFill/>
        </p:spPr>
        <p:txBody>
          <a:bodyPr wrap="square">
            <a:spAutoFit/>
            <a:scene3d>
              <a:camera prst="orthographicFront"/>
              <a:lightRig rig="threePt" dir="t"/>
            </a:scene3d>
            <a:sp3d extrusionH="57150">
              <a:bevelT w="38100" h="38100"/>
            </a:sp3d>
          </a:bodyPr>
          <a:lstStyle/>
          <a:p>
            <a:pPr algn="ctr"/>
            <a:r>
              <a:rPr lang="en"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NANUMA KA GUILECAVA</a:t>
            </a:r>
          </a:p>
          <a:p>
            <a:pPr algn="ct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(JOSUA 4)</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VAKATAKILAKILA MEI VAKANANUMI</a:t>
            </a:r>
          </a:p>
        </p:txBody>
      </p:sp>
      <p:sp>
        <p:nvSpPr>
          <p:cNvPr id="4" name="CuadroTexto 3">
            <a:extLst>
              <a:ext uri="{FF2B5EF4-FFF2-40B4-BE49-F238E27FC236}">
                <a16:creationId xmlns:a16="http://schemas.microsoft.com/office/drawing/2014/main" id="{845A30FC-2FE4-190D-F756-1049BC89C6E2}"/>
              </a:ext>
            </a:extLst>
          </p:cNvPr>
          <p:cNvSpPr txBox="1"/>
          <p:nvPr/>
        </p:nvSpPr>
        <p:spPr>
          <a:xfrm>
            <a:off x="564357" y="628947"/>
            <a:ext cx="11063286" cy="646331"/>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“mei vakatakilakila vei kemuni oqo, ni ra na taroga na luvemuni ena gauna maimuri ka kaya, A cava na kena </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balebale na veivatu oqo vei kemuni?</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kemuni</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qai</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kaya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vei</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ira</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(Josua 4:6-7a)</a:t>
            </a: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399" y="1341501"/>
            <a:ext cx="7445433" cy="400110"/>
          </a:xfrm>
          <a:prstGeom prst="rect">
            <a:avLst/>
          </a:prstGeom>
          <a:noFill/>
        </p:spPr>
        <p:txBody>
          <a:bodyPr wrap="square" rtlCol="0">
            <a:spAutoFit/>
          </a:bodyPr>
          <a:lstStyle/>
          <a:p>
            <a:pPr>
              <a:spcBef>
                <a:spcPts val="600"/>
              </a:spcBef>
            </a:pPr>
            <a:r>
              <a:rPr lang="en" sz="2000" b="1" dirty="0"/>
              <a:t>Ena </a:t>
            </a:r>
            <a:r>
              <a:rPr lang="en-US" sz="2000" b="1" dirty="0"/>
              <a:t>I</a:t>
            </a:r>
            <a:r>
              <a:rPr lang="en" sz="2000" b="1" dirty="0"/>
              <a:t> V</a:t>
            </a:r>
            <a:r>
              <a:rPr lang="en-US" sz="2000" b="1" dirty="0"/>
              <a:t>o</a:t>
            </a:r>
            <a:r>
              <a:rPr lang="en" sz="2000" b="1" dirty="0"/>
              <a:t>la Tabu, e rawa ni levu na </a:t>
            </a:r>
            <a:r>
              <a:rPr lang="en-US" sz="2000" b="1" dirty="0"/>
              <a:t>I</a:t>
            </a:r>
            <a:r>
              <a:rPr lang="en" sz="2000" b="1" dirty="0"/>
              <a:t> balebale ni </a:t>
            </a:r>
            <a:r>
              <a:rPr lang="en-US" sz="2000" b="1" dirty="0"/>
              <a:t>I</a:t>
            </a:r>
            <a:r>
              <a:rPr lang="en" sz="2000" b="1" dirty="0"/>
              <a:t> vakatakilakila:</a:t>
            </a:r>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Cakacaka mana levu                                 (1  Tui 13:3)</a:t>
              </a:r>
              <a:endParaRPr lang="es-ES" kern="1200" dirty="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4"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Vakatakila e dua na ka (Vktkvu. 9:13)</a:t>
              </a:r>
              <a:endParaRPr lang="es-ES"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5" cstate="hq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Ai vakaro                (Lako Yani 12:13)</a:t>
              </a:r>
              <a:endParaRPr lang="es-ES" kern="1200" dirty="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Ai vakatakilakila duabau                           (Isi. 20:20)</a:t>
              </a:r>
              <a:endParaRPr lang="es-ES" kern="1200" dirty="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8"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A </a:t>
              </a:r>
              <a:r>
                <a:rPr lang="en-US" b="1" kern="1200" dirty="0"/>
                <a:t>I</a:t>
              </a:r>
              <a:r>
                <a:rPr lang="en" b="1" kern="1200" dirty="0"/>
                <a:t> vakananumi (Vktkvu. 28:18)</a:t>
              </a:r>
              <a:endParaRPr lang="es-ES" kern="1200" dirty="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9" cstate="email">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50" y="3347233"/>
            <a:ext cx="6896100" cy="707886"/>
          </a:xfrm>
          <a:prstGeom prst="rect">
            <a:avLst/>
          </a:prstGeom>
          <a:noFill/>
        </p:spPr>
        <p:txBody>
          <a:bodyPr wrap="square" rtlCol="0">
            <a:spAutoFit/>
          </a:bodyPr>
          <a:lstStyle/>
          <a:p>
            <a:pPr>
              <a:spcBef>
                <a:spcPts val="600"/>
              </a:spcBef>
            </a:pPr>
            <a:r>
              <a:rPr lang="en" sz="2000" b="1" dirty="0"/>
              <a:t>Na 12 na vatu ka tauri mai na Joritanai ka cakava ko Josua me </a:t>
            </a:r>
            <a:r>
              <a:rPr lang="en-US" sz="2000" b="1" dirty="0"/>
              <a:t>I</a:t>
            </a:r>
            <a:r>
              <a:rPr lang="en" sz="2000" b="1" dirty="0"/>
              <a:t> vakatakilakila ni : </a:t>
            </a:r>
            <a:r>
              <a:rPr lang="en-US" sz="2000" b="1" dirty="0"/>
              <a:t>I</a:t>
            </a:r>
            <a:r>
              <a:rPr lang="en" sz="2000" b="1" dirty="0"/>
              <a:t> vakananumi.</a:t>
            </a:r>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77838" y="4740355"/>
            <a:ext cx="6896100" cy="1938992"/>
          </a:xfrm>
          <a:prstGeom prst="rect">
            <a:avLst/>
          </a:prstGeom>
          <a:noFill/>
        </p:spPr>
        <p:txBody>
          <a:bodyPr wrap="square">
            <a:spAutoFit/>
          </a:bodyPr>
          <a:lstStyle/>
          <a:p>
            <a:pPr>
              <a:spcBef>
                <a:spcPts val="600"/>
              </a:spcBef>
            </a:pPr>
            <a:r>
              <a:rPr lang="en" sz="2000" b="1" dirty="0"/>
              <a:t>Na </a:t>
            </a:r>
            <a:r>
              <a:rPr lang="en-US" sz="2000" b="1" dirty="0"/>
              <a:t>I</a:t>
            </a:r>
            <a:r>
              <a:rPr lang="en" sz="2000" b="1" dirty="0"/>
              <a:t> tabatamata e muri e dodonu me ra kila na veika e cakava na Kalou. Na nodra vakabauta me vakayavutaki tu ena veika mana ka a cakava na Kalou. Sa nodra </a:t>
            </a:r>
            <a:r>
              <a:rPr lang="en-US" sz="2000" b="1" dirty="0"/>
              <a:t>I</a:t>
            </a:r>
            <a:r>
              <a:rPr lang="en" sz="2000" b="1" dirty="0"/>
              <a:t> tavi na </a:t>
            </a:r>
            <a:r>
              <a:rPr lang="en-US" sz="2000" b="1" dirty="0"/>
              <a:t>I</a:t>
            </a:r>
            <a:r>
              <a:rPr lang="en" sz="2000" b="1" dirty="0"/>
              <a:t> tubutubu me ra vakadewataka na </a:t>
            </a:r>
            <a:r>
              <a:rPr lang="en-US" sz="2000" b="1" dirty="0"/>
              <a:t>I</a:t>
            </a:r>
            <a:r>
              <a:rPr lang="en" sz="2000" b="1" dirty="0"/>
              <a:t> tukutuku oqo ki vei ira na gone (Vakarua 4:9). Ena kilaka oqo, eda bulataka kina koi keda vakayadua na noda vakabauta.</a:t>
            </a:r>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068353"/>
            <a:ext cx="6877050" cy="707886"/>
          </a:xfrm>
          <a:prstGeom prst="rect">
            <a:avLst/>
          </a:prstGeom>
          <a:noFill/>
        </p:spPr>
        <p:txBody>
          <a:bodyPr wrap="square">
            <a:spAutoFit/>
          </a:bodyPr>
          <a:lstStyle/>
          <a:p>
            <a:pPr>
              <a:spcBef>
                <a:spcPts val="600"/>
              </a:spcBef>
            </a:pPr>
            <a:r>
              <a:rPr lang="en" sz="2000" b="1" dirty="0"/>
              <a:t>Ena daku ni vakananumi, na cava na </a:t>
            </a:r>
            <a:r>
              <a:rPr lang="en-US" sz="2000" b="1" dirty="0"/>
              <a:t>I</a:t>
            </a:r>
            <a:r>
              <a:rPr lang="en" sz="2000" b="1" dirty="0"/>
              <a:t> naki ni Kalou ena nona tukuna me tarai cake na veivatu oqo (Josua 4:6-7)?</a:t>
            </a: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47625"/>
            <a:ext cx="12191999" cy="769441"/>
          </a:xfrm>
          <a:prstGeom prst="rect">
            <a:avLst/>
          </a:prstGeom>
          <a:noFill/>
        </p:spPr>
        <p:txBody>
          <a:bodyPr wrap="square">
            <a:spAutoFit/>
          </a:bodyPr>
          <a:lstStyle/>
          <a:p>
            <a:pPr algn="ctr"/>
            <a:r>
              <a:rPr lang="e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rPr>
              <a:t>REREVAKI KE GUILECAVI</a:t>
            </a: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562272"/>
            <a:ext cx="11220449" cy="646331"/>
          </a:xfrm>
          <a:prstGeom prst="rect">
            <a:avLst/>
          </a:prstGeom>
          <a:noFill/>
        </p:spPr>
        <p:txBody>
          <a:bodyPr wrap="square">
            <a:spAutoFit/>
          </a:bodyPr>
          <a:lstStyle/>
          <a:p>
            <a:pPr algn="ct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“Ia era sa kitaka na ka ca ena mata </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I</a:t>
            </a: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 Jiova na Isireli, ka guilecavi Jiova na nodra Kalou, ka qaravi Peali kei ira na kalouyalewa ni veikau</a:t>
            </a:r>
            <a:r>
              <a:rPr lang="en" b="1">
                <a:solidFill>
                  <a:srgbClr val="FFCED0"/>
                </a:solidFill>
                <a:effectLst>
                  <a:outerShdw blurRad="38100" dist="38100" dir="2700000" algn="tl">
                    <a:srgbClr val="000000">
                      <a:alpha val="43137"/>
                    </a:srgbClr>
                  </a:outerShdw>
                </a:effectLst>
                <a:latin typeface="Comic Sans MS" panose="030F0702030302020204" pitchFamily="66" charset="0"/>
              </a:rPr>
              <a:t>” </a:t>
            </a:r>
            <a:r>
              <a:rPr lang="en" sz="1400" b="1">
                <a:solidFill>
                  <a:srgbClr val="FFCED0"/>
                </a:solidFill>
                <a:effectLst>
                  <a:outerShdw blurRad="38100" dist="38100" dir="2700000" algn="tl">
                    <a:srgbClr val="000000">
                      <a:alpha val="43137"/>
                    </a:srgbClr>
                  </a:outerShdw>
                </a:effectLst>
                <a:latin typeface="Comic Sans MS" panose="030F0702030302020204" pitchFamily="66" charset="0"/>
              </a:rPr>
              <a:t>(Dauveilewai </a:t>
            </a:r>
            <a:r>
              <a:rPr lang="en" sz="1400" b="1" dirty="0">
                <a:solidFill>
                  <a:srgbClr val="FFCED0"/>
                </a:solidFill>
                <a:effectLst>
                  <a:outerShdw blurRad="38100" dist="38100" dir="2700000" algn="tl">
                    <a:srgbClr val="000000">
                      <a:alpha val="43137"/>
                    </a:srgbClr>
                  </a:outerShdw>
                </a:effectLst>
                <a:latin typeface="Comic Sans MS" panose="030F0702030302020204" pitchFamily="66" charset="0"/>
              </a:rPr>
              <a:t>3:7)</a:t>
            </a: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400110"/>
          </a:xfrm>
          <a:prstGeom prst="rect">
            <a:avLst/>
          </a:prstGeom>
          <a:noFill/>
        </p:spPr>
        <p:txBody>
          <a:bodyPr wrap="square" rtlCol="0">
            <a:spAutoFit/>
          </a:bodyPr>
          <a:lstStyle/>
          <a:p>
            <a:pPr>
              <a:spcBef>
                <a:spcPts val="600"/>
              </a:spcBef>
            </a:pPr>
            <a:r>
              <a:rPr lang="en" sz="2000" b="1" dirty="0"/>
              <a:t>Ena tuvai cake ni 12 na vatu ni vakananumi e Kilikali, e rua na ka e vakadreta ko Josua(Josua. 4:23):</a:t>
            </a:r>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1920161444"/>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119811" cy="1323439"/>
          </a:xfrm>
          <a:prstGeom prst="rect">
            <a:avLst/>
          </a:prstGeom>
          <a:noFill/>
        </p:spPr>
        <p:txBody>
          <a:bodyPr wrap="square" rtlCol="0">
            <a:spAutoFit/>
          </a:bodyPr>
          <a:lstStyle/>
          <a:p>
            <a:pPr>
              <a:spcBef>
                <a:spcPts val="600"/>
              </a:spcBef>
            </a:pPr>
            <a:r>
              <a:rPr lang="en" sz="2000" b="1" dirty="0"/>
              <a:t>E ririkotaki ni na vakayacora nai tabatamata vou na cala vata era e vakayacora na nodra qase: guilecava na cakacaka kaukauwa ni Kalou. Ka ni rarawa ni ra guilecava, ka colata na kena </a:t>
            </a:r>
            <a:r>
              <a:rPr lang="en-US" sz="2000" b="1" dirty="0"/>
              <a:t>I</a:t>
            </a:r>
            <a:r>
              <a:rPr lang="en" sz="2000" b="1" dirty="0"/>
              <a:t> sau bibi (Judg. 3:7-8).</a:t>
            </a:r>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502419"/>
            <a:ext cx="7591424" cy="1015663"/>
          </a:xfrm>
          <a:prstGeom prst="rect">
            <a:avLst/>
          </a:prstGeom>
          <a:noFill/>
        </p:spPr>
        <p:txBody>
          <a:bodyPr wrap="square">
            <a:spAutoFit/>
          </a:bodyPr>
          <a:lstStyle/>
          <a:p>
            <a:pPr>
              <a:spcBef>
                <a:spcPts val="600"/>
              </a:spcBef>
            </a:pPr>
            <a:r>
              <a:rPr lang="en" sz="2000" b="1" dirty="0"/>
              <a:t>Sa rui bibi me vakavoui tiko noda vakanananu na nona sa maroroi ira na noda qase na Kalou, kei na veigauna eda sa raica kina e matada na kaukauwa ni Kalou!</a:t>
            </a:r>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1858</TotalTime>
  <Words>1513</Words>
  <Application>Microsoft Office PowerPoint</Application>
  <PresentationFormat>Panorámica</PresentationFormat>
  <Paragraphs>73</Paragraphs>
  <Slides>12</Slides>
  <Notes>10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Arial Narrow</vt:lpstr>
      <vt:lpstr>Arial</vt:lpstr>
      <vt:lpstr>Constantia</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107</cp:revision>
  <dcterms:created xsi:type="dcterms:W3CDTF">2025-09-23T16:48:06Z</dcterms:created>
  <dcterms:modified xsi:type="dcterms:W3CDTF">2025-10-17T10:21:28Z</dcterms:modified>
</cp:coreProperties>
</file>