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pt-BR" sz="1900" b="1" dirty="0">
              <a:latin typeface="Century Gothic" panose="020B0502020202020204" pitchFamily="34" charset="0"/>
            </a:rPr>
            <a:t>Na vakabauta e sega ni ubia na ka dina, e vukea me da kila e dua na ka mai na dua na rai vou</a:t>
          </a:r>
          <a:endParaRPr lang="es-ES" sz="1900" dirty="0">
            <a:latin typeface="Century Gothic" panose="020B0502020202020204" pitchFamily="34" charset="0"/>
          </a:endParaRPr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fi-FI" sz="2000" b="1" dirty="0">
              <a:latin typeface="Century Gothic" panose="020B0502020202020204" pitchFamily="34" charset="0"/>
            </a:rPr>
            <a:t>E vukei keda me da vakadinata na ituvatuva ni Kalou ka soro Vua, ka kua ni vosa kudruduru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s-ES" sz="2000" b="1" dirty="0" err="1">
              <a:latin typeface="Century Gothic" panose="020B0502020202020204" pitchFamily="34" charset="0"/>
            </a:rPr>
            <a:t>Na</a:t>
          </a:r>
          <a:r>
            <a:rPr lang="es-ES" sz="2000" b="1" dirty="0">
              <a:latin typeface="Century Gothic" panose="020B0502020202020204" pitchFamily="34" charset="0"/>
            </a:rPr>
            <a:t> </a:t>
          </a:r>
          <a:r>
            <a:rPr lang="es-ES" sz="2000" b="1" dirty="0" err="1">
              <a:latin typeface="Century Gothic" panose="020B0502020202020204" pitchFamily="34" charset="0"/>
            </a:rPr>
            <a:t>veivakalougatataki</a:t>
          </a:r>
          <a:r>
            <a:rPr lang="es-ES" sz="2000" b="1" dirty="0">
              <a:latin typeface="Century Gothic" panose="020B0502020202020204" pitchFamily="34" charset="0"/>
            </a:rPr>
            <a:t> e yaco </a:t>
          </a:r>
          <a:r>
            <a:rPr lang="es-ES" sz="2000" b="1" dirty="0" err="1">
              <a:latin typeface="Century Gothic" panose="020B0502020202020204" pitchFamily="34" charset="0"/>
            </a:rPr>
            <a:t>vei</a:t>
          </a:r>
          <a:r>
            <a:rPr lang="es-ES" sz="2000" b="1" dirty="0">
              <a:latin typeface="Century Gothic" panose="020B0502020202020204" pitchFamily="34" charset="0"/>
            </a:rPr>
            <a:t> ira na </a:t>
          </a:r>
          <a:r>
            <a:rPr lang="es-ES" sz="2000" b="1" dirty="0" err="1">
              <a:latin typeface="Century Gothic" panose="020B0502020202020204" pitchFamily="34" charset="0"/>
            </a:rPr>
            <a:t>vakabauta</a:t>
          </a:r>
          <a:r>
            <a:rPr lang="es-ES" sz="2000" b="1" dirty="0">
              <a:latin typeface="Century Gothic" panose="020B0502020202020204" pitchFamily="34" charset="0"/>
            </a:rPr>
            <a:t> </a:t>
          </a:r>
          <a:r>
            <a:rPr lang="es-ES" sz="2000" b="1" dirty="0" err="1">
              <a:latin typeface="Century Gothic" panose="020B0502020202020204" pitchFamily="34" charset="0"/>
            </a:rPr>
            <a:t>vakaoti</a:t>
          </a:r>
          <a:r>
            <a:rPr lang="es-ES" sz="2000" b="1" dirty="0">
              <a:latin typeface="Century Gothic" panose="020B0502020202020204" pitchFamily="34" charset="0"/>
            </a:rPr>
            <a:t> na </a:t>
          </a:r>
          <a:r>
            <a:rPr lang="es-ES" sz="2000" b="1" dirty="0" err="1">
              <a:latin typeface="Century Gothic" panose="020B0502020202020204" pitchFamily="34" charset="0"/>
            </a:rPr>
            <a:t>Kalou</a:t>
          </a:r>
          <a:endParaRPr lang="es-ES" sz="2000" b="1" dirty="0">
            <a:latin typeface="Century Gothic" panose="020B0502020202020204" pitchFamily="34" charset="0"/>
          </a:endParaRPr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fi-FI" sz="2000" b="1" dirty="0">
              <a:latin typeface="Century Gothic" panose="020B0502020202020204" pitchFamily="34" charset="0"/>
            </a:rPr>
            <a:t>Me bulataki na bula ena kena veitikina taucoko ena ituvatuva e vakadavora na Kalou. </a:t>
          </a:r>
          <a:r>
            <a:rPr lang="en" sz="2000" b="1" dirty="0">
              <a:latin typeface="Century Gothic" panose="020B0502020202020204" pitchFamily="34" charset="0"/>
            </a:rPr>
            <a:t> 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pt-BR" sz="2000" b="1" dirty="0">
              <a:latin typeface="Century Gothic" panose="020B0502020202020204" pitchFamily="34" charset="0"/>
            </a:rPr>
            <a:t>E ka yaga sara na bula volekata na Kalou (Same. 84:10)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52260" custLinFactNeighborY="-4388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2" y="0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Century Gothic" panose="020B0502020202020204" pitchFamily="34" charset="0"/>
            </a:rPr>
            <a:t>Na vakabauta e sega ni ubia na ka dina, e vukea me da kila e dua na ka mai na dua na rai vou</a:t>
          </a:r>
          <a:endParaRPr lang="es-ES" sz="1900" kern="1200" dirty="0">
            <a:latin typeface="Century Gothic" panose="020B0502020202020204" pitchFamily="34" charset="0"/>
          </a:endParaRPr>
        </a:p>
      </dsp:txBody>
      <dsp:txXfrm>
        <a:off x="404960" y="404958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Century Gothic" panose="020B0502020202020204" pitchFamily="34" charset="0"/>
            </a:rPr>
            <a:t>E vukei keda me da vakadinata na ituvatuva ni Kalou ka soro Vua, ka kua ni vosa kudruduru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latin typeface="Century Gothic" panose="020B0502020202020204" pitchFamily="34" charset="0"/>
            </a:rPr>
            <a:t>Na</a:t>
          </a:r>
          <a:r>
            <a:rPr lang="es-ES" sz="2000" b="1" kern="1200" dirty="0">
              <a:latin typeface="Century Gothic" panose="020B0502020202020204" pitchFamily="34" charset="0"/>
            </a:rPr>
            <a:t> </a:t>
          </a:r>
          <a:r>
            <a:rPr lang="es-ES" sz="2000" b="1" kern="1200" dirty="0" err="1">
              <a:latin typeface="Century Gothic" panose="020B0502020202020204" pitchFamily="34" charset="0"/>
            </a:rPr>
            <a:t>veivakalougatataki</a:t>
          </a:r>
          <a:r>
            <a:rPr lang="es-ES" sz="2000" b="1" kern="1200" dirty="0">
              <a:latin typeface="Century Gothic" panose="020B0502020202020204" pitchFamily="34" charset="0"/>
            </a:rPr>
            <a:t> e yaco </a:t>
          </a:r>
          <a:r>
            <a:rPr lang="es-ES" sz="2000" b="1" kern="1200" dirty="0" err="1">
              <a:latin typeface="Century Gothic" panose="020B0502020202020204" pitchFamily="34" charset="0"/>
            </a:rPr>
            <a:t>vei</a:t>
          </a:r>
          <a:r>
            <a:rPr lang="es-ES" sz="2000" b="1" kern="1200" dirty="0">
              <a:latin typeface="Century Gothic" panose="020B0502020202020204" pitchFamily="34" charset="0"/>
            </a:rPr>
            <a:t> ira na </a:t>
          </a:r>
          <a:r>
            <a:rPr lang="es-ES" sz="2000" b="1" kern="1200" dirty="0" err="1">
              <a:latin typeface="Century Gothic" panose="020B0502020202020204" pitchFamily="34" charset="0"/>
            </a:rPr>
            <a:t>vakabauta</a:t>
          </a:r>
          <a:r>
            <a:rPr lang="es-ES" sz="2000" b="1" kern="1200" dirty="0">
              <a:latin typeface="Century Gothic" panose="020B0502020202020204" pitchFamily="34" charset="0"/>
            </a:rPr>
            <a:t> </a:t>
          </a:r>
          <a:r>
            <a:rPr lang="es-ES" sz="2000" b="1" kern="1200" dirty="0" err="1">
              <a:latin typeface="Century Gothic" panose="020B0502020202020204" pitchFamily="34" charset="0"/>
            </a:rPr>
            <a:t>vakaoti</a:t>
          </a:r>
          <a:r>
            <a:rPr lang="es-ES" sz="2000" b="1" kern="1200" dirty="0">
              <a:latin typeface="Century Gothic" panose="020B0502020202020204" pitchFamily="34" charset="0"/>
            </a:rPr>
            <a:t> na </a:t>
          </a:r>
          <a:r>
            <a:rPr lang="es-ES" sz="2000" b="1" kern="1200" dirty="0" err="1">
              <a:latin typeface="Century Gothic" panose="020B0502020202020204" pitchFamily="34" charset="0"/>
            </a:rPr>
            <a:t>Kalou</a:t>
          </a:r>
          <a:endParaRPr lang="es-ES" sz="2000" b="1" kern="1200" dirty="0">
            <a:latin typeface="Century Gothic" panose="020B0502020202020204" pitchFamily="34" charset="0"/>
          </a:endParaRPr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Century Gothic" panose="020B0502020202020204" pitchFamily="34" charset="0"/>
            </a:rPr>
            <a:t>Me bulataki na bula ena kena veitikina taucoko ena ituvatuva e vakadavora na Kalou. </a:t>
          </a:r>
          <a:r>
            <a:rPr lang="en" sz="2000" b="1" kern="1200" dirty="0">
              <a:latin typeface="Century Gothic" panose="020B0502020202020204" pitchFamily="34" charset="0"/>
            </a:rPr>
            <a:t> 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Century Gothic" panose="020B0502020202020204" pitchFamily="34" charset="0"/>
            </a:rPr>
            <a:t>E ka yaga sara na bula volekata na Kalou (Same. 84:10)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054E-7207-4589-B883-735553CB2D18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D15B1-42AD-4445-8DF9-9BEBF0499A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D15B1-42AD-4445-8DF9-9BEBF0499A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2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4800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TUWAWA NI VAKABAUTA: JOSUA KEI KELEPI</a:t>
            </a:r>
            <a:endParaRPr lang="en" sz="4800" b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E6000"/>
                </a:solidFill>
              </a:rPr>
              <a:t>LesonI</a:t>
            </a:r>
            <a:r>
              <a:rPr lang="en-US" sz="1600" b="1" dirty="0">
                <a:solidFill>
                  <a:srgbClr val="7E6000"/>
                </a:solidFill>
              </a:rPr>
              <a:t> 8 </a:t>
            </a:r>
            <a:r>
              <a:rPr lang="en-US" sz="1600" b="1" dirty="0" err="1">
                <a:solidFill>
                  <a:srgbClr val="7E6000"/>
                </a:solidFill>
              </a:rPr>
              <a:t>ni</a:t>
            </a:r>
            <a:r>
              <a:rPr lang="en-US" sz="1600" b="1" dirty="0">
                <a:solidFill>
                  <a:srgbClr val="7E6000"/>
                </a:solidFill>
              </a:rPr>
              <a:t> </a:t>
            </a:r>
            <a:r>
              <a:rPr lang="en-US" sz="1600" b="1" dirty="0" err="1">
                <a:solidFill>
                  <a:srgbClr val="7E6000"/>
                </a:solidFill>
              </a:rPr>
              <a:t>Noveba</a:t>
            </a:r>
            <a:r>
              <a:rPr lang="en-US" sz="1600" b="1" dirty="0">
                <a:solidFill>
                  <a:srgbClr val="7E6000"/>
                </a:solidFill>
              </a:rPr>
              <a:t> 22, 2025</a:t>
            </a:r>
            <a:endParaRPr lang="en" sz="1600" b="1" dirty="0">
              <a:solidFill>
                <a:srgbClr val="7E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585322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728272"/>
            <a:ext cx="5545393" cy="2585323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9A37C9"/>
                </a:solidFill>
                <a:latin typeface="Century Gothic" panose="020B0502020202020204" pitchFamily="34" charset="0"/>
              </a:rPr>
              <a:t>E RAWATI VAKACAVA NA VAKABAUTA</a:t>
            </a:r>
            <a:r>
              <a:rPr lang="en" sz="5400" b="1" dirty="0">
                <a:ln/>
                <a:solidFill>
                  <a:srgbClr val="9A37C9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-133349" y="-29497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vuku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oqo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vakavolivoliti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talega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lewe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vuqa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 era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vakaraici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me da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biuta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laivi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bibi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kece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valavala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rawarawa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kina,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me da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ciciva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tikoga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cere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matada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2ka me da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vakaraici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Jisu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o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koya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vakatekivuna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sauma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talega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vakabauta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o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koya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vuku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marau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viritu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vosota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kauveilatai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madua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vakalialiai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kina, 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qai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tiko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sobu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koya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matau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tikotiko-vakaturaga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Kalou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.” </a:t>
            </a:r>
          </a:p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en-US" sz="1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Iperiu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12:1-2)</a:t>
            </a:r>
            <a:endParaRPr lang="es-ES" sz="1400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ivakarau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vaka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iyaloyalo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raica</a:t>
            </a:r>
            <a:r>
              <a:rPr lang="en-US" sz="2000" b="1" dirty="0">
                <a:latin typeface="Century Gothic" panose="020B0502020202020204" pitchFamily="34" charset="0"/>
              </a:rPr>
              <a:t>. E </a:t>
            </a:r>
            <a:r>
              <a:rPr lang="en-US" sz="2000" b="1" dirty="0" err="1"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vakasama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vakatokai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 "mirror neurons" </a:t>
            </a:r>
            <a:r>
              <a:rPr lang="en-US" sz="2000" b="1" dirty="0" err="1">
                <a:latin typeface="Century Gothic" panose="020B0502020202020204" pitchFamily="34" charset="0"/>
              </a:rPr>
              <a:t>koya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vakabuwawataka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duidui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raica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cakava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26" y="4535753"/>
            <a:ext cx="1474225" cy="2153902"/>
          </a:xfrm>
          <a:prstGeom prst="round2DiagRect">
            <a:avLst>
              <a:gd name="adj1" fmla="val 6385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098383" y="3212314"/>
            <a:ext cx="7924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vulici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bula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tamata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vulica</a:t>
            </a:r>
            <a:r>
              <a:rPr lang="en-US" sz="2000" b="1" dirty="0">
                <a:latin typeface="Century Gothic" panose="020B0502020202020204" pitchFamily="34" charset="0"/>
              </a:rPr>
              <a:t> me da </a:t>
            </a:r>
            <a:r>
              <a:rPr lang="en-US" sz="2000" b="1" dirty="0" err="1">
                <a:latin typeface="Century Gothic" panose="020B0502020202020204" pitchFamily="34" charset="0"/>
              </a:rPr>
              <a:t>vakadinata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vakataki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; me da </a:t>
            </a:r>
            <a:r>
              <a:rPr lang="en-US" sz="2000" b="1" dirty="0" err="1">
                <a:latin typeface="Century Gothic" panose="020B0502020202020204" pitchFamily="34" charset="0"/>
              </a:rPr>
              <a:t>yalomalumalumu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vakataki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; me da </a:t>
            </a:r>
            <a:r>
              <a:rPr lang="en-US" sz="2000" b="1" dirty="0" err="1">
                <a:latin typeface="Century Gothic" panose="020B0502020202020204" pitchFamily="34" charset="0"/>
              </a:rPr>
              <a:t>vakaraitaka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yaloqaqa</a:t>
            </a:r>
            <a:r>
              <a:rPr lang="en-US" sz="2000" b="1" dirty="0">
                <a:latin typeface="Century Gothic" panose="020B0502020202020204" pitchFamily="34" charset="0"/>
              </a:rPr>
              <a:t>, me </a:t>
            </a:r>
            <a:r>
              <a:rPr lang="en-US" sz="2000" b="1" dirty="0" err="1">
                <a:latin typeface="Century Gothic" panose="020B0502020202020204" pitchFamily="34" charset="0"/>
              </a:rPr>
              <a:t>vakataki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3553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latin typeface="Century Gothic" panose="020B0502020202020204" pitchFamily="34" charset="0"/>
              </a:rPr>
              <a:t>Eda na veisautaki vakacava? Na iVola Tabu e matata: ena kena vakatarai me cakacaka e lomada na Yalo Tabu (2 Cor. 3:18). Oqo na cakacaka e veiyavalati. Me da digitaka me da veisautaki, ka vakataki Kelepi, me da tu ka cakacaka.  Eda kacivi me da madrali bula vua na Kalou. (Roma 12:1-2)                                                                                                                                 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564532"/>
            <a:ext cx="92007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iVola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Tabu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sureti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me da </a:t>
            </a:r>
            <a:r>
              <a:rPr lang="en-US" sz="2000" b="1" dirty="0" err="1">
                <a:latin typeface="Century Gothic" panose="020B0502020202020204" pitchFamily="34" charset="0"/>
              </a:rPr>
              <a:t>saravi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tuwawa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vabauta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vakabibi</a:t>
            </a:r>
            <a:r>
              <a:rPr lang="en-US" sz="2000" b="1" dirty="0"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latin typeface="Century Gothic" panose="020B0502020202020204" pitchFamily="34" charset="0"/>
              </a:rPr>
              <a:t>Jisu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ivakaraitaki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cecere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duadua</a:t>
            </a:r>
            <a:r>
              <a:rPr lang="en-US" sz="2000" b="1" dirty="0"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latin typeface="Century Gothic" panose="020B0502020202020204" pitchFamily="34" charset="0"/>
              </a:rPr>
              <a:t>Ipe</a:t>
            </a:r>
            <a:r>
              <a:rPr lang="en-US" sz="2000" b="1" dirty="0">
                <a:latin typeface="Century Gothic" panose="020B0502020202020204" pitchFamily="34" charset="0"/>
              </a:rPr>
              <a:t>. 12:1-2).</a:t>
            </a:r>
          </a:p>
          <a:p>
            <a:pPr>
              <a:spcBef>
                <a:spcPts val="60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Century Gothic" panose="020B0502020202020204" pitchFamily="34" charset="0"/>
              </a:rPr>
              <a:t>EGW ( </a:t>
            </a:r>
            <a:r>
              <a:rPr lang="en" sz="1600" b="1" noProof="0" dirty="0">
                <a:latin typeface="Century Gothic" panose="020B0502020202020204" pitchFamily="34" charset="0"/>
              </a:rPr>
              <a:t>Sons and Daughters of God </a:t>
            </a:r>
            <a:r>
              <a:rPr lang="en" sz="1600" b="1" dirty="0">
                <a:latin typeface="Century Gothic" panose="020B0502020202020204" pitchFamily="34" charset="0"/>
              </a:rPr>
              <a:t>, July 19)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4025" y="1065533"/>
            <a:ext cx="1046797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“Ni </a:t>
            </a:r>
            <a:r>
              <a:rPr lang="en-US" sz="2000" b="1" dirty="0" err="1">
                <a:latin typeface="Century Gothic" panose="020B0502020202020204" pitchFamily="34" charset="0"/>
              </a:rPr>
              <a:t>kua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gadrevi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tamata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vakaoti</a:t>
            </a:r>
            <a:r>
              <a:rPr lang="en-US" sz="2000" b="1" dirty="0">
                <a:latin typeface="Century Gothic" panose="020B0502020202020204" pitchFamily="34" charset="0"/>
              </a:rPr>
              <a:t>, o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era </a:t>
            </a:r>
            <a:r>
              <a:rPr lang="en-US" sz="2000" b="1" dirty="0" err="1">
                <a:latin typeface="Century Gothic" panose="020B0502020202020204" pitchFamily="34" charset="0"/>
              </a:rPr>
              <a:t>muria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Turaga</a:t>
            </a:r>
            <a:r>
              <a:rPr lang="en-US" sz="2000" b="1" dirty="0">
                <a:latin typeface="Century Gothic" panose="020B0502020202020204" pitchFamily="34" charset="0"/>
              </a:rPr>
              <a:t>, o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era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galu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dodonu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yavu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bula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vaka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kaukaumea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via </a:t>
            </a:r>
            <a:r>
              <a:rPr lang="en-US" sz="2000" b="1" dirty="0" err="1">
                <a:latin typeface="Century Gothic" panose="020B0502020202020204" pitchFamily="34" charset="0"/>
              </a:rPr>
              <a:t>kunei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walega</a:t>
            </a:r>
            <a:r>
              <a:rPr lang="en-US" sz="2000" b="1" dirty="0">
                <a:latin typeface="Century Gothic" panose="020B0502020202020204" pitchFamily="34" charset="0"/>
              </a:rPr>
              <a:t> e tuba, </a:t>
            </a:r>
            <a:r>
              <a:rPr lang="en-US" sz="2000" b="1" dirty="0" err="1">
                <a:latin typeface="Century Gothic" panose="020B0502020202020204" pitchFamily="34" charset="0"/>
              </a:rPr>
              <a:t>ia</a:t>
            </a:r>
            <a:r>
              <a:rPr lang="en-US" sz="2000" b="1" dirty="0">
                <a:latin typeface="Century Gothic" panose="020B0502020202020204" pitchFamily="34" charset="0"/>
              </a:rPr>
              <a:t> era </a:t>
            </a:r>
            <a:r>
              <a:rPr lang="en-US" sz="2000" b="1" dirty="0" err="1">
                <a:latin typeface="Century Gothic" panose="020B0502020202020204" pitchFamily="34" charset="0"/>
              </a:rPr>
              <a:t>taubale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yalomalumalumu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dau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vosota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dau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dau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veivuke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tamata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vakarokoroko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kila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vakadinadina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masu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ikoya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vakatovototvotaki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vakaraitaka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cakacaka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talanoataka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lagilagi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vinaka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Nona </a:t>
            </a:r>
            <a:r>
              <a:rPr lang="en-US" sz="2000" b="1" dirty="0" err="1">
                <a:latin typeface="Century Gothic" panose="020B0502020202020204" pitchFamily="34" charset="0"/>
              </a:rPr>
              <a:t>tamata</a:t>
            </a:r>
            <a:r>
              <a:rPr lang="en-US" sz="2000" b="1" dirty="0">
                <a:latin typeface="Century Gothic" panose="020B0502020202020204" pitchFamily="34" charset="0"/>
              </a:rPr>
              <a:t>…Na </a:t>
            </a:r>
            <a:r>
              <a:rPr lang="en-US" sz="2000" b="1" dirty="0" err="1">
                <a:latin typeface="Century Gothic" panose="020B0502020202020204" pitchFamily="34" charset="0"/>
              </a:rPr>
              <a:t>muri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Jisu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gadreva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veisau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vakaoti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itekivu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vakaruataki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veisiga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Sa </a:t>
            </a:r>
            <a:r>
              <a:rPr lang="en-US" sz="2000" b="1" dirty="0" err="1">
                <a:latin typeface="Century Gothic" panose="020B0502020202020204" pitchFamily="34" charset="0"/>
              </a:rPr>
              <a:t>ikoya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solia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yaloqaqa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maroroi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rerevaka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tamata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vakarawataka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vakatagane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tataivatia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taqomaka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.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vakararavi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kaukauwa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Turaga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Valu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qaqa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mataivalu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lomalagi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sotia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kauveilatai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ciqoma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kaukauwa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yaloqaqa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rawata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eso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veivakataotaki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valuti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64633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pt-BR" sz="32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“Dou nanumi ira era a liutaki kemudou, era a tukuna vei kemudou na vosa ni Kalou; vakadamurimuria na nodra vakabauta, ka nanuma nai otioti ni nodra i valavala.”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pt-BR" sz="20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(Iperiu 13:7)</a:t>
            </a:r>
            <a:endParaRPr kumimoji="0" lang="es-ES" sz="1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70017" y="3843373"/>
            <a:ext cx="4437548" cy="29392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436EBB"/>
                </a:solidFill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solidFill>
                  <a:srgbClr val="436EBB"/>
                </a:solidFill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solidFill>
                  <a:srgbClr val="436EBB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36EBB"/>
                </a:solidFill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solidFill>
                  <a:srgbClr val="436EBB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436EBB"/>
                </a:solidFill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solidFill>
                  <a:srgbClr val="436EBB"/>
                </a:solidFill>
                <a:latin typeface="Century Gothic" panose="020B0502020202020204" pitchFamily="34" charset="0"/>
              </a:rPr>
              <a:t>:</a:t>
            </a:r>
            <a:r>
              <a:rPr lang="en" sz="2000" b="1" dirty="0">
                <a:solidFill>
                  <a:srgbClr val="436EBB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l-PL" sz="2000" b="1" dirty="0">
                <a:latin typeface="Century Gothic" panose="020B0502020202020204" pitchFamily="34" charset="0"/>
              </a:rPr>
              <a:t>Cakava na ka e nanumi ni sega ni rawa me rawa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bulataki</a:t>
            </a:r>
            <a:r>
              <a:rPr lang="en" sz="2000" b="1" dirty="0">
                <a:latin typeface="Century Gothic" panose="020B0502020202020204" pitchFamily="34" charset="0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Century Gothic" panose="020B0502020202020204" pitchFamily="34" charset="0"/>
              </a:rPr>
              <a:t>Pasitaki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cina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r>
              <a:rPr lang="en" sz="2000" b="1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349479"/>
                </a:solidFill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solidFill>
                  <a:srgbClr val="349479"/>
                </a:solidFill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solidFill>
                  <a:srgbClr val="349479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349479"/>
                </a:solidFill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solidFill>
                  <a:srgbClr val="349479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349479"/>
                </a:solidFill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solidFill>
                  <a:srgbClr val="349479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CC5149"/>
                </a:solidFill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solidFill>
                  <a:srgbClr val="CC5149"/>
                </a:solidFill>
                <a:latin typeface="Century Gothic" panose="020B0502020202020204" pitchFamily="34" charset="0"/>
              </a:rPr>
              <a:t>rawati</a:t>
            </a:r>
            <a:r>
              <a:rPr lang="en-US" sz="2000" b="1" dirty="0">
                <a:solidFill>
                  <a:srgbClr val="CC5149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CC5149"/>
                </a:solidFill>
                <a:latin typeface="Century Gothic" panose="020B0502020202020204" pitchFamily="34" charset="0"/>
              </a:rPr>
              <a:t>vakacava</a:t>
            </a:r>
            <a:r>
              <a:rPr lang="en-US" sz="2000" b="1" dirty="0">
                <a:solidFill>
                  <a:srgbClr val="CC5149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CC5149"/>
                </a:solidFill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rgbClr val="CC5149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CC5149"/>
                </a:solidFill>
                <a:latin typeface="Century Gothic" panose="020B0502020202020204" pitchFamily="34" charset="0"/>
              </a:rPr>
              <a:t>vakabauta</a:t>
            </a:r>
            <a:r>
              <a:rPr lang="en" sz="2000" b="1" dirty="0">
                <a:solidFill>
                  <a:srgbClr val="CC5149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entury Gothic" panose="020B0502020202020204" pitchFamily="34" charset="0"/>
              </a:rPr>
              <a:t>O </a:t>
            </a:r>
            <a:r>
              <a:rPr lang="en-US" sz="2000" dirty="0" err="1">
                <a:latin typeface="Century Gothic" panose="020B0502020202020204" pitchFamily="34" charset="0"/>
              </a:rPr>
              <a:t>kilai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ratou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lewe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oqo</a:t>
            </a:r>
            <a:r>
              <a:rPr lang="en-US" sz="2000" dirty="0">
                <a:latin typeface="Century Gothic" panose="020B0502020202020204" pitchFamily="34" charset="0"/>
              </a:rPr>
              <a:t>: </a:t>
            </a:r>
            <a:r>
              <a:rPr lang="en-US" sz="2000" dirty="0" err="1">
                <a:latin typeface="Century Gothic" panose="020B0502020202020204" pitchFamily="34" charset="0"/>
              </a:rPr>
              <a:t>Samua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Safati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Ikiali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Paliti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Katieli</a:t>
            </a:r>
            <a:r>
              <a:rPr lang="en-US" sz="2000" dirty="0">
                <a:latin typeface="Century Gothic" panose="020B0502020202020204" pitchFamily="34" charset="0"/>
              </a:rPr>
              <a:t>, Kati, </a:t>
            </a:r>
            <a:r>
              <a:rPr lang="en-US" sz="2000" dirty="0" err="1">
                <a:latin typeface="Century Gothic" panose="020B0502020202020204" pitchFamily="34" charset="0"/>
              </a:rPr>
              <a:t>Amieli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Sicuri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Nabi</a:t>
            </a:r>
            <a:r>
              <a:rPr lang="en-US" sz="2000" dirty="0">
                <a:latin typeface="Century Gothic" panose="020B0502020202020204" pitchFamily="34" charset="0"/>
              </a:rPr>
              <a:t> and </a:t>
            </a:r>
            <a:r>
              <a:rPr lang="en-US" sz="2000" dirty="0" err="1">
                <a:latin typeface="Century Gothic" panose="020B0502020202020204" pitchFamily="34" charset="0"/>
              </a:rPr>
              <a:t>Kueli</a:t>
            </a:r>
            <a:r>
              <a:rPr lang="en-US" sz="2000" dirty="0">
                <a:latin typeface="Century Gothic" panose="020B0502020202020204" pitchFamily="34" charset="0"/>
              </a:rPr>
              <a:t>?</a:t>
            </a:r>
            <a:endParaRPr lang="en" sz="20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79146"/>
            <a:ext cx="6477000" cy="2804934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40125" y="5935152"/>
            <a:ext cx="372948" cy="4179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5" y="3903010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37124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786" y="4347642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965" y="5407342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260" y="493696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entury Gothic" panose="020B0502020202020204" pitchFamily="34" charset="0"/>
              </a:rPr>
              <a:t>E </a:t>
            </a:r>
            <a:r>
              <a:rPr lang="en-US" sz="2000" dirty="0" err="1">
                <a:latin typeface="Century Gothic" panose="020B0502020202020204" pitchFamily="34" charset="0"/>
              </a:rPr>
              <a:t>rawa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vakacava</a:t>
            </a:r>
            <a:r>
              <a:rPr lang="en-US" sz="2000" dirty="0">
                <a:latin typeface="Century Gothic" panose="020B0502020202020204" pitchFamily="34" charset="0"/>
              </a:rPr>
              <a:t> me da </a:t>
            </a:r>
            <a:r>
              <a:rPr lang="en-US" sz="2000" dirty="0" err="1">
                <a:latin typeface="Century Gothic" panose="020B0502020202020204" pitchFamily="34" charset="0"/>
              </a:rPr>
              <a:t>vakadamurimuria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nodrau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vakabauta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vakadinata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vakaoti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Kalou</a:t>
            </a:r>
            <a:r>
              <a:rPr lang="en-US" sz="2000" dirty="0">
                <a:latin typeface="Century Gothic" panose="020B0502020202020204" pitchFamily="34" charset="0"/>
              </a:rPr>
              <a:t> me </a:t>
            </a:r>
            <a:r>
              <a:rPr lang="en-US" sz="2000" dirty="0" err="1">
                <a:latin typeface="Century Gothic" panose="020B0502020202020204" pitchFamily="34" charset="0"/>
              </a:rPr>
              <a:t>cakava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veika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nanuma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sega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rawa</a:t>
            </a:r>
            <a:r>
              <a:rPr lang="en-US" sz="2000" dirty="0">
                <a:latin typeface="Century Gothic" panose="020B0502020202020204" pitchFamily="34" charset="0"/>
              </a:rPr>
              <a:t>, me </a:t>
            </a:r>
            <a:r>
              <a:rPr lang="en-US" sz="2000" dirty="0" err="1">
                <a:latin typeface="Century Gothic" panose="020B0502020202020204" pitchFamily="34" charset="0"/>
              </a:rPr>
              <a:t>vakataki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rau</a:t>
            </a:r>
            <a:r>
              <a:rPr lang="en-US" sz="2000" dirty="0">
                <a:latin typeface="Century Gothic" panose="020B0502020202020204" pitchFamily="34" charset="0"/>
              </a:rPr>
              <a:t>?</a:t>
            </a:r>
            <a:endParaRPr lang="en" sz="20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Century Gothic" panose="020B0502020202020204" pitchFamily="34" charset="0"/>
              </a:rPr>
              <a:t>Ia</a:t>
            </a:r>
            <a:r>
              <a:rPr lang="en-US" sz="2000" dirty="0">
                <a:latin typeface="Century Gothic" panose="020B0502020202020204" pitchFamily="34" charset="0"/>
              </a:rPr>
              <a:t> e </a:t>
            </a:r>
            <a:r>
              <a:rPr lang="en-US" sz="2000" dirty="0" err="1">
                <a:latin typeface="Century Gothic" panose="020B0502020202020204" pitchFamily="34" charset="0"/>
              </a:rPr>
              <a:t>rairai</a:t>
            </a:r>
            <a:r>
              <a:rPr lang="en-US" sz="2000" dirty="0">
                <a:latin typeface="Century Gothic" panose="020B0502020202020204" pitchFamily="34" charset="0"/>
              </a:rPr>
              <a:t> o </a:t>
            </a:r>
            <a:r>
              <a:rPr lang="en-US" sz="2000" dirty="0" err="1">
                <a:latin typeface="Century Gothic" panose="020B0502020202020204" pitchFamily="34" charset="0"/>
              </a:rPr>
              <a:t>sa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rogoca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veika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baleti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oqo</a:t>
            </a:r>
            <a:r>
              <a:rPr lang="en-US" sz="2000" dirty="0">
                <a:latin typeface="Century Gothic" panose="020B0502020202020204" pitchFamily="34" charset="0"/>
              </a:rPr>
              <a:t>: </a:t>
            </a:r>
            <a:r>
              <a:rPr lang="en-US" sz="2000" dirty="0" err="1">
                <a:latin typeface="Century Gothic" panose="020B0502020202020204" pitchFamily="34" charset="0"/>
              </a:rPr>
              <a:t>Josua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kei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Kelepi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Erau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tudei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vakabauta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yalayala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eso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Kalou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bula</a:t>
            </a:r>
            <a:r>
              <a:rPr lang="en-US" sz="2000" dirty="0">
                <a:latin typeface="Century Gothic" panose="020B0502020202020204" pitchFamily="34" charset="0"/>
              </a:rPr>
              <a:t> me </a:t>
            </a:r>
            <a:r>
              <a:rPr lang="en-US" sz="2000" dirty="0" err="1">
                <a:latin typeface="Century Gothic" panose="020B0502020202020204" pitchFamily="34" charset="0"/>
              </a:rPr>
              <a:t>rau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raica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kena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vakadinadinataki</a:t>
            </a:r>
            <a:r>
              <a:rPr lang="en-US" sz="2000" dirty="0">
                <a:latin typeface="Century Gothic" panose="020B0502020202020204" pitchFamily="34" charset="0"/>
              </a:rPr>
              <a:t> (TML. 14:38).</a:t>
            </a:r>
            <a:endParaRPr lang="en" sz="20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entury Gothic" panose="020B0502020202020204" pitchFamily="34" charset="0"/>
              </a:rPr>
              <a:t>Na “</a:t>
            </a:r>
            <a:r>
              <a:rPr lang="en-US" sz="2000" dirty="0" err="1">
                <a:latin typeface="Century Gothic" panose="020B0502020202020204" pitchFamily="34" charset="0"/>
              </a:rPr>
              <a:t>ka</a:t>
            </a:r>
            <a:r>
              <a:rPr lang="en-US" sz="2000" dirty="0">
                <a:latin typeface="Century Gothic" panose="020B0502020202020204" pitchFamily="34" charset="0"/>
              </a:rPr>
              <a:t> e </a:t>
            </a:r>
            <a:r>
              <a:rPr lang="en-US" sz="2000" dirty="0" err="1">
                <a:latin typeface="Century Gothic" panose="020B0502020202020204" pitchFamily="34" charset="0"/>
              </a:rPr>
              <a:t>rogo</a:t>
            </a:r>
            <a:r>
              <a:rPr lang="en-US" sz="2000" dirty="0">
                <a:latin typeface="Century Gothic" panose="020B0502020202020204" pitchFamily="34" charset="0"/>
              </a:rPr>
              <a:t> kina” e </a:t>
            </a:r>
            <a:r>
              <a:rPr lang="en-US" sz="2000" dirty="0" err="1">
                <a:latin typeface="Century Gothic" panose="020B0502020202020204" pitchFamily="34" charset="0"/>
              </a:rPr>
              <a:t>wili</a:t>
            </a:r>
            <a:r>
              <a:rPr lang="en-US" sz="2000" dirty="0">
                <a:latin typeface="Century Gothic" panose="020B0502020202020204" pitchFamily="34" charset="0"/>
              </a:rPr>
              <a:t> kina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sega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vakabauti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kaukauwa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Kalou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yaco</a:t>
            </a:r>
            <a:r>
              <a:rPr lang="en-US" sz="2000" dirty="0">
                <a:latin typeface="Century Gothic" panose="020B0502020202020204" pitchFamily="34" charset="0"/>
              </a:rPr>
              <a:t> kina </a:t>
            </a:r>
            <a:r>
              <a:rPr lang="en-US" sz="2000" dirty="0" err="1">
                <a:latin typeface="Century Gothic" panose="020B0502020202020204" pitchFamily="34" charset="0"/>
              </a:rPr>
              <a:t>nona</a:t>
            </a:r>
            <a:r>
              <a:rPr lang="en-US" sz="2000" dirty="0">
                <a:latin typeface="Century Gothic" panose="020B0502020202020204" pitchFamily="34" charset="0"/>
              </a:rPr>
              <a:t> mate </a:t>
            </a:r>
            <a:r>
              <a:rPr lang="en-US" sz="2000" dirty="0" err="1">
                <a:latin typeface="Century Gothic" panose="020B0502020202020204" pitchFamily="34" charset="0"/>
              </a:rPr>
              <a:t>kei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dua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kawa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tamata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taucoko</a:t>
            </a:r>
            <a:r>
              <a:rPr lang="en-US" sz="2000" dirty="0">
                <a:latin typeface="Century Gothic" panose="020B0502020202020204" pitchFamily="34" charset="0"/>
              </a:rPr>
              <a:t> (TML. 14:36-37).</a:t>
            </a:r>
            <a:endParaRPr lang="en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780437"/>
            <a:ext cx="12464715" cy="1754326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2780437"/>
            <a:ext cx="7177238" cy="175432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916941"/>
                </a:solidFill>
                <a:latin typeface="Century Gothic" panose="020B0502020202020204" pitchFamily="34" charset="0"/>
              </a:rPr>
              <a:t>NA VAKABAUTA </a:t>
            </a:r>
          </a:p>
          <a:p>
            <a:pPr algn="ctr"/>
            <a:r>
              <a:rPr lang="es-ES" sz="5400" b="1" dirty="0">
                <a:ln/>
                <a:solidFill>
                  <a:srgbClr val="916941"/>
                </a:solidFill>
                <a:latin typeface="Century Gothic" panose="020B0502020202020204" pitchFamily="34" charset="0"/>
              </a:rPr>
              <a:t>NEI KELEPI</a:t>
            </a:r>
            <a:endParaRPr lang="en" sz="5400" b="1" dirty="0">
              <a:ln/>
              <a:solidFill>
                <a:srgbClr val="91694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CAKA NA KA E NANUMI NI SEGA NI RAWA ME RAWA</a:t>
            </a:r>
            <a:endParaRPr lang="en" sz="2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“'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iratou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wekaqu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keitou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lako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vata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eratou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vakadatuvutaka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yalodra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tamata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: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koi au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ka'u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muri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sara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noqu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Kalou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: '(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entury Gothic" panose="020B0502020202020204" pitchFamily="34" charset="0"/>
              </a:rPr>
              <a:t> 14:8)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DD"/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6543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Century Gothic" panose="020B0502020202020204" pitchFamily="34" charset="0"/>
              </a:rPr>
              <a:t>Na </a:t>
            </a:r>
            <a:r>
              <a:rPr lang="en-US" b="1" dirty="0" err="1">
                <a:latin typeface="Century Gothic" panose="020B0502020202020204" pitchFamily="34" charset="0"/>
              </a:rPr>
              <a:t>yaca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“</a:t>
            </a:r>
            <a:r>
              <a:rPr lang="en-US" b="1" dirty="0" err="1">
                <a:latin typeface="Century Gothic" panose="020B0502020202020204" pitchFamily="34" charset="0"/>
              </a:rPr>
              <a:t>Kelepi</a:t>
            </a:r>
            <a:r>
              <a:rPr lang="en-US" b="1" dirty="0">
                <a:latin typeface="Century Gothic" panose="020B0502020202020204" pitchFamily="34" charset="0"/>
              </a:rPr>
              <a:t>” e </a:t>
            </a:r>
            <a:r>
              <a:rPr lang="en-US" b="1" dirty="0" err="1">
                <a:latin typeface="Century Gothic" panose="020B0502020202020204" pitchFamily="34" charset="0"/>
              </a:rPr>
              <a:t>kena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ibalebale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“</a:t>
            </a:r>
            <a:r>
              <a:rPr lang="en-US" b="1" dirty="0" err="1">
                <a:latin typeface="Century Gothic" panose="020B0502020202020204" pitchFamily="34" charset="0"/>
              </a:rPr>
              <a:t>koli</a:t>
            </a:r>
            <a:r>
              <a:rPr lang="en-US" b="1" dirty="0">
                <a:latin typeface="Century Gothic" panose="020B0502020202020204" pitchFamily="34" charset="0"/>
              </a:rPr>
              <a:t>”. Me </a:t>
            </a:r>
            <a:r>
              <a:rPr lang="en-US" b="1" dirty="0" err="1">
                <a:latin typeface="Century Gothic" panose="020B0502020202020204" pitchFamily="34" charset="0"/>
              </a:rPr>
              <a:t>vaka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vakaraitaka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nona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bula</a:t>
            </a:r>
            <a:r>
              <a:rPr lang="en-US" b="1" dirty="0">
                <a:latin typeface="Century Gothic" panose="020B0502020202020204" pitchFamily="34" charset="0"/>
              </a:rPr>
              <a:t>, e </a:t>
            </a:r>
            <a:r>
              <a:rPr lang="en-US" b="1" dirty="0" err="1">
                <a:latin typeface="Century Gothic" panose="020B0502020202020204" pitchFamily="34" charset="0"/>
              </a:rPr>
              <a:t>sega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ciqoma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yaca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oya</a:t>
            </a:r>
            <a:r>
              <a:rPr lang="en-US" b="1" dirty="0"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latin typeface="Century Gothic" panose="020B0502020202020204" pitchFamily="34" charset="0"/>
              </a:rPr>
              <a:t>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veivakacacani</a:t>
            </a:r>
            <a:r>
              <a:rPr lang="en-US" b="1" dirty="0"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latin typeface="Century Gothic" panose="020B0502020202020204" pitchFamily="34" charset="0"/>
              </a:rPr>
              <a:t>ia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baleta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dei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vanua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solia</a:t>
            </a:r>
            <a:r>
              <a:rPr lang="en-US" b="1" dirty="0"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nona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dina</a:t>
            </a:r>
            <a:r>
              <a:rPr lang="en-US" b="1" dirty="0">
                <a:latin typeface="Century Gothic" panose="020B0502020202020204" pitchFamily="34" charset="0"/>
              </a:rPr>
              <a:t>. E </a:t>
            </a:r>
            <a:r>
              <a:rPr lang="en-US" b="1" dirty="0" err="1">
                <a:latin typeface="Century Gothic" panose="020B0502020202020204" pitchFamily="34" charset="0"/>
              </a:rPr>
              <a:t>vakaraitaka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vakabauta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vanua</a:t>
            </a:r>
            <a:r>
              <a:rPr lang="en-US" b="1" dirty="0">
                <a:latin typeface="Century Gothic" panose="020B0502020202020204" pitchFamily="34" charset="0"/>
              </a:rPr>
              <a:t> era </a:t>
            </a:r>
            <a:r>
              <a:rPr lang="en-US" b="1" dirty="0" err="1">
                <a:latin typeface="Century Gothic" panose="020B0502020202020204" pitchFamily="34" charset="0"/>
              </a:rPr>
              <a:t>sega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vakabauta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eso</a:t>
            </a:r>
            <a:r>
              <a:rPr lang="en-US" b="1" dirty="0">
                <a:latin typeface="Century Gothic" panose="020B0502020202020204" pitchFamily="34" charset="0"/>
              </a:rPr>
              <a:t> tale. E </a:t>
            </a:r>
            <a:r>
              <a:rPr lang="en-US" b="1" dirty="0" err="1">
                <a:latin typeface="Century Gothic" panose="020B0502020202020204" pitchFamily="34" charset="0"/>
              </a:rPr>
              <a:t>yalodina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tu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vua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Kalou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vanua</a:t>
            </a:r>
            <a:r>
              <a:rPr lang="en-US" b="1" dirty="0">
                <a:latin typeface="Century Gothic" panose="020B0502020202020204" pitchFamily="34" charset="0"/>
              </a:rPr>
              <a:t> era </a:t>
            </a:r>
            <a:r>
              <a:rPr lang="en-US" b="1" dirty="0" err="1">
                <a:latin typeface="Century Gothic" panose="020B0502020202020204" pitchFamily="34" charset="0"/>
              </a:rPr>
              <a:t>tataivatia</a:t>
            </a:r>
            <a:r>
              <a:rPr lang="en-US" b="1" dirty="0"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latin typeface="Century Gothic" panose="020B0502020202020204" pitchFamily="34" charset="0"/>
              </a:rPr>
              <a:t>eso</a:t>
            </a:r>
            <a:r>
              <a:rPr lang="en-US" b="1" dirty="0">
                <a:latin typeface="Century Gothic" panose="020B0502020202020204" pitchFamily="34" charset="0"/>
              </a:rPr>
              <a:t>. </a:t>
            </a:r>
            <a:endParaRPr lang="en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6649" y="1499710"/>
            <a:ext cx="5273007" cy="5107567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67839" y="5534561"/>
            <a:ext cx="6543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vakaraitaka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vakayaloqaqataki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tudei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, o </a:t>
            </a:r>
            <a:r>
              <a:rPr lang="en-US" sz="2000" b="1" dirty="0" err="1">
                <a:latin typeface="Century Gothic" panose="020B0502020202020204" pitchFamily="34" charset="0"/>
              </a:rPr>
              <a:t>koya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cakava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67839" y="4666826"/>
            <a:ext cx="651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latin typeface="Century Gothic" panose="020B0502020202020204" pitchFamily="34" charset="0"/>
              </a:rPr>
              <a:t>Vata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Josua</a:t>
            </a:r>
            <a:r>
              <a:rPr lang="en-US" b="1" dirty="0">
                <a:latin typeface="Century Gothic" panose="020B0502020202020204" pitchFamily="34" charset="0"/>
              </a:rPr>
              <a:t> (</a:t>
            </a:r>
            <a:r>
              <a:rPr lang="en-US" b="1" dirty="0" err="1">
                <a:latin typeface="Century Gothic" panose="020B0502020202020204" pitchFamily="34" charset="0"/>
              </a:rPr>
              <a:t>viavia</a:t>
            </a:r>
            <a:r>
              <a:rPr lang="en-US" b="1" dirty="0">
                <a:latin typeface="Century Gothic" panose="020B0502020202020204" pitchFamily="34" charset="0"/>
              </a:rPr>
              <a:t> gone </a:t>
            </a:r>
            <a:r>
              <a:rPr lang="en-US" b="1" dirty="0" err="1">
                <a:latin typeface="Century Gothic" panose="020B0502020202020204" pitchFamily="34" charset="0"/>
              </a:rPr>
              <a:t>toka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vua</a:t>
            </a:r>
            <a:r>
              <a:rPr lang="en-US" b="1" dirty="0">
                <a:latin typeface="Century Gothic" panose="020B0502020202020204" pitchFamily="34" charset="0"/>
              </a:rPr>
              <a:t>), e </a:t>
            </a:r>
            <a:r>
              <a:rPr lang="en-US" b="1" dirty="0" err="1">
                <a:latin typeface="Century Gothic" panose="020B0502020202020204" pitchFamily="34" charset="0"/>
              </a:rPr>
              <a:t>tudei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nona</a:t>
            </a:r>
            <a:r>
              <a:rPr lang="en-US" b="1" dirty="0">
                <a:latin typeface="Century Gothic" panose="020B0502020202020204" pitchFamily="34" charset="0"/>
              </a:rPr>
              <a:t> rai, </a:t>
            </a:r>
            <a:r>
              <a:rPr lang="en-US" b="1" dirty="0" err="1">
                <a:latin typeface="Century Gothic" panose="020B0502020202020204" pitchFamily="34" charset="0"/>
              </a:rPr>
              <a:t>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gauna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mada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ga</a:t>
            </a:r>
            <a:r>
              <a:rPr lang="en-US" b="1" dirty="0">
                <a:latin typeface="Century Gothic" panose="020B0502020202020204" pitchFamily="34" charset="0"/>
              </a:rPr>
              <a:t> era via </a:t>
            </a:r>
            <a:r>
              <a:rPr lang="en-US" b="1" dirty="0" err="1">
                <a:latin typeface="Century Gothic" panose="020B0502020202020204" pitchFamily="34" charset="0"/>
              </a:rPr>
              <a:t>vakaviriki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rau</a:t>
            </a:r>
            <a:r>
              <a:rPr lang="en-US" b="1" dirty="0">
                <a:latin typeface="Century Gothic" panose="020B0502020202020204" pitchFamily="34" charset="0"/>
              </a:rPr>
              <a:t> kina o </a:t>
            </a:r>
            <a:r>
              <a:rPr lang="en-US" b="1" dirty="0" err="1">
                <a:latin typeface="Century Gothic" panose="020B0502020202020204" pitchFamily="34" charset="0"/>
              </a:rPr>
              <a:t>ira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lewe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vuqa</a:t>
            </a:r>
            <a:r>
              <a:rPr lang="en-US" b="1" dirty="0">
                <a:latin typeface="Century Gothic" panose="020B0502020202020204" pitchFamily="34" charset="0"/>
              </a:rPr>
              <a:t> (TML. 14:10).</a:t>
            </a:r>
            <a:endParaRPr lang="en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3215827"/>
            <a:ext cx="64608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Century Gothic" panose="020B0502020202020204" pitchFamily="34" charset="0"/>
              </a:rPr>
              <a:t>Na </a:t>
            </a:r>
            <a:r>
              <a:rPr lang="en-US" b="1" dirty="0" err="1">
                <a:latin typeface="Century Gothic" panose="020B0502020202020204" pitchFamily="34" charset="0"/>
              </a:rPr>
              <a:t>vanua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eratou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raica</a:t>
            </a:r>
            <a:r>
              <a:rPr lang="en-US" b="1" dirty="0"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tini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yamata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vuni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sega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rawa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valuti</a:t>
            </a:r>
            <a:r>
              <a:rPr lang="en-US" b="1" dirty="0"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latin typeface="Century Gothic" panose="020B0502020202020204" pitchFamily="34" charset="0"/>
              </a:rPr>
              <a:t>kei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tuwawa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sega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vakamalumalumutaki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rawa</a:t>
            </a:r>
            <a:r>
              <a:rPr lang="en-US" b="1" dirty="0">
                <a:latin typeface="Century Gothic" panose="020B0502020202020204" pitchFamily="34" charset="0"/>
              </a:rPr>
              <a:t>, o </a:t>
            </a:r>
            <a:r>
              <a:rPr lang="en-US" b="1" dirty="0" err="1">
                <a:latin typeface="Century Gothic" panose="020B0502020202020204" pitchFamily="34" charset="0"/>
              </a:rPr>
              <a:t>Kelepi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raica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koro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lelevu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valuti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rawa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tuwawa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eso</a:t>
            </a:r>
            <a:r>
              <a:rPr lang="en-US" b="1" dirty="0">
                <a:latin typeface="Century Gothic" panose="020B0502020202020204" pitchFamily="34" charset="0"/>
              </a:rPr>
              <a:t> era “</a:t>
            </a:r>
            <a:r>
              <a:rPr lang="en-US" b="1" dirty="0" err="1">
                <a:latin typeface="Century Gothic" panose="020B0502020202020204" pitchFamily="34" charset="0"/>
              </a:rPr>
              <a:t>laukana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madrai</a:t>
            </a:r>
            <a:r>
              <a:rPr lang="en-US" b="1" dirty="0">
                <a:latin typeface="Century Gothic" panose="020B0502020202020204" pitchFamily="34" charset="0"/>
              </a:rPr>
              <a:t>” (</a:t>
            </a:r>
            <a:r>
              <a:rPr lang="en-US" b="1" dirty="0" err="1">
                <a:latin typeface="Century Gothic" panose="020B0502020202020204" pitchFamily="34" charset="0"/>
              </a:rPr>
              <a:t>Tiko</a:t>
            </a:r>
            <a:r>
              <a:rPr lang="en-US" b="1" dirty="0">
                <a:latin typeface="Century Gothic" panose="020B0502020202020204" pitchFamily="34" charset="0"/>
              </a:rPr>
              <a:t> Mai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Lekutu</a:t>
            </a:r>
            <a:r>
              <a:rPr lang="en-US" b="1" dirty="0">
                <a:latin typeface="Century Gothic" panose="020B0502020202020204" pitchFamily="34" charset="0"/>
              </a:rPr>
              <a:t> 13:28-33; 14:6-9).</a:t>
            </a:r>
            <a:endParaRPr lang="en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  <a:latin typeface="Century Gothic" panose="020B0502020202020204" pitchFamily="34" charset="0"/>
              </a:rPr>
              <a:t>NA VAKABAUTA E VAKARAIRAITAKI</a:t>
            </a:r>
          </a:p>
          <a:p>
            <a:pPr algn="ctr"/>
            <a:endParaRPr lang="en-US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“'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Ia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oqo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mo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solia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au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ulu-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-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vanua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oqo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vosa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siga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ya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;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rogoca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siga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koya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ra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tiko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luve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Anaki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lelevu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vakabai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veikoro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: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ena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tiko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beka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kei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au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ka'u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qai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vakasavi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ira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rawa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, me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vaka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kaya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. ' (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entury Gothic" panose="020B0502020202020204" pitchFamily="34" charset="0"/>
              </a:rPr>
              <a:t>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299313" y="1608315"/>
            <a:ext cx="581229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Century Gothic" panose="020B0502020202020204" pitchFamily="34" charset="0"/>
              </a:rPr>
              <a:t>Me </a:t>
            </a:r>
            <a:r>
              <a:rPr lang="en-US" b="1" dirty="0" err="1">
                <a:latin typeface="Century Gothic" panose="020B0502020202020204" pitchFamily="34" charset="0"/>
              </a:rPr>
              <a:t>vaka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tukuna</a:t>
            </a:r>
            <a:r>
              <a:rPr lang="en-US" b="1" dirty="0">
                <a:latin typeface="Century Gothic" panose="020B0502020202020204" pitchFamily="34" charset="0"/>
              </a:rPr>
              <a:t> o </a:t>
            </a:r>
            <a:r>
              <a:rPr lang="en-US" b="1" dirty="0" err="1">
                <a:latin typeface="Century Gothic" panose="020B0502020202020204" pitchFamily="34" charset="0"/>
              </a:rPr>
              <a:t>Kelepi</a:t>
            </a:r>
            <a:r>
              <a:rPr lang="en-US" b="1" dirty="0"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tarogi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koya</a:t>
            </a:r>
            <a:r>
              <a:rPr lang="en-US" b="1" dirty="0">
                <a:latin typeface="Century Gothic" panose="020B0502020202020204" pitchFamily="34" charset="0"/>
              </a:rPr>
              <a:t> o </a:t>
            </a:r>
            <a:r>
              <a:rPr lang="en-US" b="1" dirty="0" err="1">
                <a:latin typeface="Century Gothic" panose="020B0502020202020204" pitchFamily="34" charset="0"/>
              </a:rPr>
              <a:t>Mosese</a:t>
            </a:r>
            <a:r>
              <a:rPr lang="en-US" b="1" dirty="0"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latin typeface="Century Gothic" panose="020B0502020202020204" pitchFamily="34" charset="0"/>
              </a:rPr>
              <a:t>vakamacala</a:t>
            </a:r>
            <a:r>
              <a:rPr lang="en-US" b="1" dirty="0">
                <a:latin typeface="Century Gothic" panose="020B0502020202020204" pitchFamily="34" charset="0"/>
              </a:rPr>
              <a:t>, “Au </a:t>
            </a:r>
            <a:r>
              <a:rPr lang="en-US" b="1" dirty="0" err="1">
                <a:latin typeface="Century Gothic" panose="020B0502020202020204" pitchFamily="34" charset="0"/>
              </a:rPr>
              <a:t>kauta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mai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vua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ripote</a:t>
            </a:r>
            <a:r>
              <a:rPr lang="en-US" b="1" dirty="0"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latin typeface="Century Gothic" panose="020B0502020202020204" pitchFamily="34" charset="0"/>
              </a:rPr>
              <a:t>vaka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vakadeitaka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lomaqu</a:t>
            </a:r>
            <a:r>
              <a:rPr lang="en-US" b="1" dirty="0">
                <a:latin typeface="Century Gothic" panose="020B0502020202020204" pitchFamily="34" charset="0"/>
              </a:rPr>
              <a:t>” (</a:t>
            </a:r>
            <a:r>
              <a:rPr lang="en-US" b="1" dirty="0" err="1">
                <a:latin typeface="Century Gothic" panose="020B0502020202020204" pitchFamily="34" charset="0"/>
              </a:rPr>
              <a:t>Josua</a:t>
            </a:r>
            <a:r>
              <a:rPr lang="en-US" b="1" dirty="0">
                <a:latin typeface="Century Gothic" panose="020B0502020202020204" pitchFamily="34" charset="0"/>
              </a:rPr>
              <a:t>. 14:7), </a:t>
            </a:r>
            <a:r>
              <a:rPr lang="en-US" b="1" dirty="0" err="1">
                <a:latin typeface="Century Gothic" panose="020B0502020202020204" pitchFamily="34" charset="0"/>
              </a:rPr>
              <a:t>kei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“Au </a:t>
            </a:r>
            <a:r>
              <a:rPr lang="en-US" b="1" dirty="0" err="1">
                <a:latin typeface="Century Gothic" panose="020B0502020202020204" pitchFamily="34" charset="0"/>
              </a:rPr>
              <a:t>vakamuria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vakaoti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noqu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Turaga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yaloqu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taucoko</a:t>
            </a:r>
            <a:r>
              <a:rPr lang="en-US" b="1" dirty="0">
                <a:latin typeface="Century Gothic" panose="020B0502020202020204" pitchFamily="34" charset="0"/>
              </a:rPr>
              <a:t> (Jos. 14:8 NIV ). </a:t>
            </a:r>
            <a:r>
              <a:rPr lang="en-US" b="1" dirty="0" err="1">
                <a:latin typeface="Century Gothic" panose="020B0502020202020204" pitchFamily="34" charset="0"/>
              </a:rPr>
              <a:t>Baleta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tudei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nona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vakabauta</a:t>
            </a:r>
            <a:r>
              <a:rPr lang="en-US" b="1" dirty="0">
                <a:latin typeface="Century Gothic" panose="020B0502020202020204" pitchFamily="34" charset="0"/>
              </a:rPr>
              <a:t>, e </a:t>
            </a:r>
            <a:r>
              <a:rPr lang="en-US" b="1" dirty="0" err="1">
                <a:latin typeface="Century Gothic" panose="020B0502020202020204" pitchFamily="34" charset="0"/>
              </a:rPr>
              <a:t>yalataki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vua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taukena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vanua</a:t>
            </a:r>
            <a:r>
              <a:rPr lang="en-US" b="1" dirty="0"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latin typeface="Century Gothic" panose="020B0502020202020204" pitchFamily="34" charset="0"/>
              </a:rPr>
              <a:t>butuka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yavana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ena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gauna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rai </a:t>
            </a:r>
            <a:r>
              <a:rPr lang="en-US" b="1" dirty="0" err="1">
                <a:latin typeface="Century Gothic" panose="020B0502020202020204" pitchFamily="34" charset="0"/>
              </a:rPr>
              <a:t>qele</a:t>
            </a:r>
            <a:r>
              <a:rPr lang="en-US" b="1" dirty="0">
                <a:latin typeface="Century Gothic" panose="020B0502020202020204" pitchFamily="34" charset="0"/>
              </a:rPr>
              <a:t> (Jos. 14:9).</a:t>
            </a:r>
          </a:p>
          <a:p>
            <a:pPr>
              <a:spcBef>
                <a:spcPts val="600"/>
              </a:spcBef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547" y="1740310"/>
            <a:ext cx="3931864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9" y="1649731"/>
            <a:ext cx="2195554" cy="317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299314" y="3916639"/>
            <a:ext cx="57911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O </a:t>
            </a:r>
            <a:r>
              <a:rPr lang="en-US" sz="2000" b="1" dirty="0" err="1"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yabaki</a:t>
            </a:r>
            <a:r>
              <a:rPr lang="en-US" sz="2000" b="1" dirty="0">
                <a:latin typeface="Century Gothic" panose="020B0502020202020204" pitchFamily="34" charset="0"/>
              </a:rPr>
              <a:t> 40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gauna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talai</a:t>
            </a:r>
            <a:r>
              <a:rPr lang="en-US" sz="2000" b="1" dirty="0">
                <a:latin typeface="Century Gothic" panose="020B0502020202020204" pitchFamily="34" charset="0"/>
              </a:rPr>
              <a:t> kina me </a:t>
            </a:r>
            <a:r>
              <a:rPr lang="en-US" sz="2000" b="1" dirty="0" err="1">
                <a:latin typeface="Century Gothic" panose="020B0502020202020204" pitchFamily="34" charset="0"/>
              </a:rPr>
              <a:t>yamata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vuni</a:t>
            </a:r>
            <a:r>
              <a:rPr lang="en-US" sz="2000" b="1" dirty="0">
                <a:latin typeface="Century Gothic" panose="020B0502020202020204" pitchFamily="34" charset="0"/>
              </a:rPr>
              <a:t>. Ni </a:t>
            </a:r>
            <a:r>
              <a:rPr lang="en-US" sz="2000" b="1" dirty="0" err="1">
                <a:latin typeface="Century Gothic" panose="020B0502020202020204" pitchFamily="34" charset="0"/>
              </a:rPr>
              <a:t>oti</a:t>
            </a:r>
            <a:r>
              <a:rPr lang="en-US" sz="2000" b="1" dirty="0">
                <a:latin typeface="Century Gothic" panose="020B0502020202020204" pitchFamily="34" charset="0"/>
              </a:rPr>
              <a:t> e lima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yabaki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kabai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Kenani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esa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matua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yabaki</a:t>
            </a:r>
            <a:r>
              <a:rPr lang="en-US" sz="2000" b="1" dirty="0">
                <a:latin typeface="Century Gothic" panose="020B0502020202020204" pitchFamily="34" charset="0"/>
              </a:rPr>
              <a:t> 85 (Jos. 14:10). Na </a:t>
            </a:r>
            <a:r>
              <a:rPr lang="en-US" sz="2000" b="1" dirty="0" err="1">
                <a:latin typeface="Century Gothic" panose="020B0502020202020204" pitchFamily="34" charset="0"/>
              </a:rPr>
              <a:t>yagona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vakasama</a:t>
            </a:r>
            <a:r>
              <a:rPr lang="en-US" sz="2000" b="1" dirty="0">
                <a:latin typeface="Century Gothic" panose="020B0502020202020204" pitchFamily="34" charset="0"/>
              </a:rPr>
              <a:t> e se </a:t>
            </a:r>
            <a:r>
              <a:rPr lang="en-US" sz="2000" b="1" dirty="0" err="1">
                <a:latin typeface="Century Gothic" panose="020B0502020202020204" pitchFamily="34" charset="0"/>
              </a:rPr>
              <a:t>cariba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vinaka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vakasama</a:t>
            </a:r>
            <a:r>
              <a:rPr lang="en-US" sz="2000" b="1" dirty="0">
                <a:latin typeface="Century Gothic" panose="020B0502020202020204" pitchFamily="34" charset="0"/>
              </a:rPr>
              <a:t> e se </a:t>
            </a:r>
            <a:r>
              <a:rPr lang="en-US" sz="2000" b="1" dirty="0" err="1">
                <a:latin typeface="Century Gothic" panose="020B0502020202020204" pitchFamily="34" charset="0"/>
              </a:rPr>
              <a:t>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vinaka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sara</a:t>
            </a:r>
            <a:r>
              <a:rPr lang="en-US" sz="2000" b="1" dirty="0">
                <a:latin typeface="Century Gothic" panose="020B0502020202020204" pitchFamily="34" charset="0"/>
              </a:rPr>
              <a:t> (Jos 14:11).</a:t>
            </a:r>
            <a:endParaRPr lang="en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68824" y="5960756"/>
            <a:ext cx="8021688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Century Gothic" panose="020B0502020202020204" pitchFamily="34" charset="0"/>
              </a:rPr>
              <a:t>Sa </a:t>
            </a:r>
            <a:r>
              <a:rPr lang="en-US" b="1" dirty="0" err="1">
                <a:latin typeface="Century Gothic" panose="020B0502020202020204" pitchFamily="34" charset="0"/>
              </a:rPr>
              <a:t>yaco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mai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gauna</a:t>
            </a:r>
            <a:r>
              <a:rPr lang="en-US" b="1" dirty="0"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latin typeface="Century Gothic" panose="020B0502020202020204" pitchFamily="34" charset="0"/>
              </a:rPr>
              <a:t>taura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yalataki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ka</a:t>
            </a:r>
            <a:r>
              <a:rPr lang="en-US" b="1" dirty="0"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latin typeface="Century Gothic" panose="020B0502020202020204" pitchFamily="34" charset="0"/>
              </a:rPr>
              <a:t>vakadinadinataka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nona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vosa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sega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ni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cavuti</a:t>
            </a:r>
            <a:r>
              <a:rPr lang="en-US" b="1" dirty="0">
                <a:latin typeface="Century Gothic" panose="020B0502020202020204" pitchFamily="34" charset="0"/>
              </a:rPr>
              <a:t> wale (Jos. 14:12-14).</a:t>
            </a:r>
          </a:p>
          <a:p>
            <a:pPr>
              <a:spcBef>
                <a:spcPts val="600"/>
              </a:spcBef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24" y="4934052"/>
            <a:ext cx="2195555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  <a:latin typeface="Century Gothic" panose="020B0502020202020204" pitchFamily="34" charset="0"/>
              </a:rPr>
              <a:t>PASITAKI NI CINA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586698"/>
            <a:ext cx="7795481" cy="923330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“'A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kaya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Kelepi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samuti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Kiriaci-seferi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au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soli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Akesa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luvequ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watina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'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15:16)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0" y="1380619"/>
            <a:ext cx="9077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Ni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valuta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vakasamataka</a:t>
            </a:r>
            <a:r>
              <a:rPr lang="en-US" sz="2000" b="1" dirty="0"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ivakavuvuli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biuta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. Era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vakadinata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beka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kawa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vakataki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koya</a:t>
            </a:r>
            <a:r>
              <a:rPr lang="en-US" sz="2000" b="1" dirty="0">
                <a:latin typeface="Century Gothic" panose="020B0502020202020204" pitchFamily="34" charset="0"/>
              </a:rPr>
              <a:t>?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073330"/>
            <a:ext cx="609695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vuku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oqo</a:t>
            </a:r>
            <a:r>
              <a:rPr lang="en-US" sz="2000" b="1" dirty="0">
                <a:latin typeface="Century Gothic" panose="020B0502020202020204" pitchFamily="34" charset="0"/>
              </a:rPr>
              <a:t>, e </a:t>
            </a:r>
            <a:r>
              <a:rPr lang="en-US" sz="2000" b="1" dirty="0" err="1">
                <a:latin typeface="Century Gothic" panose="020B0502020202020204" pitchFamily="34" charset="0"/>
              </a:rPr>
              <a:t>yalataka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ligai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luvena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yalewa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valuti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Kiriaci-Sefiri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vakatokai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talega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Tipiri</a:t>
            </a:r>
            <a:r>
              <a:rPr lang="en-US" sz="2000" b="1" dirty="0">
                <a:latin typeface="Century Gothic" panose="020B0502020202020204" pitchFamily="34" charset="0"/>
              </a:rPr>
              <a:t> (Jos. 15:15-16).</a:t>
            </a:r>
          </a:p>
          <a:p>
            <a:pPr>
              <a:spcBef>
                <a:spcPts val="60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135255" y="2354832"/>
            <a:ext cx="87222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Century Gothic" panose="020B0502020202020204" pitchFamily="34" charset="0"/>
              </a:rPr>
              <a:t>Esa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vakadinadinataka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vakadinati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via </a:t>
            </a:r>
            <a:r>
              <a:rPr lang="en-US" sz="2000" b="1" dirty="0" err="1">
                <a:latin typeface="Century Gothic" panose="020B0502020202020204" pitchFamily="34" charset="0"/>
              </a:rPr>
              <a:t>kunea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tale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oya</a:t>
            </a:r>
            <a:r>
              <a:rPr lang="en-US" sz="2000" b="1" dirty="0">
                <a:latin typeface="Century Gothic" panose="020B0502020202020204" pitchFamily="34" charset="0"/>
              </a:rPr>
              <a:t>, me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pasitaka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cina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790950" y="5058096"/>
            <a:ext cx="6096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Ni </a:t>
            </a:r>
            <a:r>
              <a:rPr lang="en-US" sz="2000" b="1" dirty="0" err="1">
                <a:latin typeface="Century Gothic" panose="020B0502020202020204" pitchFamily="34" charset="0"/>
              </a:rPr>
              <a:t>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vakawatitaki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Akesa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luvei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latin typeface="Century Gothic" panose="020B0502020202020204" pitchFamily="34" charset="0"/>
              </a:rPr>
              <a:t>, e </a:t>
            </a:r>
            <a:r>
              <a:rPr lang="en-US" sz="2000" b="1" dirty="0" err="1">
                <a:latin typeface="Century Gothic" panose="020B0502020202020204" pitchFamily="34" charset="0"/>
              </a:rPr>
              <a:t>rawati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tamana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vakarabailevutaka</a:t>
            </a:r>
            <a:r>
              <a:rPr lang="en-US" sz="2000" b="1" dirty="0"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latin typeface="Century Gothic" panose="020B0502020202020204" pitchFamily="34" charset="0"/>
              </a:rPr>
              <a:t>Ocenieli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valuti</a:t>
            </a:r>
            <a:r>
              <a:rPr lang="en-US" sz="2000" b="1" dirty="0">
                <a:latin typeface="Century Gothic" panose="020B0502020202020204" pitchFamily="34" charset="0"/>
              </a:rPr>
              <a:t> (Jos. 15:18-19),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vakadinadinataka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itutu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Kelepi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743326" y="4047543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vugona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Ocenieli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tagane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qaqa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valuta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koro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levu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imatai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Dauveilewai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latin typeface="Century Gothic" panose="020B0502020202020204" pitchFamily="34" charset="0"/>
              </a:rPr>
              <a:t> (Jos. 15:17; </a:t>
            </a:r>
            <a:r>
              <a:rPr lang="en-US" sz="2000" b="1" dirty="0" err="1">
                <a:latin typeface="Century Gothic" panose="020B0502020202020204" pitchFamily="34" charset="0"/>
              </a:rPr>
              <a:t>Dauveilewai</a:t>
            </a:r>
            <a:r>
              <a:rPr lang="en-US" sz="2000" b="1" dirty="0">
                <a:latin typeface="Century Gothic" panose="020B0502020202020204" pitchFamily="34" charset="0"/>
              </a:rPr>
              <a:t> 3:9-11).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/>
          </p:cNvSpPr>
          <p:nvPr/>
        </p:nvSpPr>
        <p:spPr>
          <a:xfrm>
            <a:off x="-144379" y="2962275"/>
            <a:ext cx="12464715" cy="20002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2962275"/>
            <a:ext cx="9202994" cy="212365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15C16"/>
                </a:solidFill>
                <a:latin typeface="Century Gothic" panose="020B0502020202020204" pitchFamily="34" charset="0"/>
              </a:rPr>
              <a:t>NA VAKABAUTA NEI JOSUA</a:t>
            </a:r>
            <a:endParaRPr lang="en" sz="6600" b="1" dirty="0">
              <a:ln/>
              <a:solidFill>
                <a:srgbClr val="C15C1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9471" y="1102203"/>
            <a:ext cx="2992078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“'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vota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vanua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taukeni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me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veiyalayala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era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qai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solia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Isireli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luve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Nuni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votavota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kedra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maliwa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' (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19:49)</a:t>
            </a:r>
            <a:endParaRPr lang="en" sz="1400" b="1" dirty="0">
              <a:solidFill>
                <a:schemeClr val="bg1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1932039" y="882908"/>
            <a:ext cx="7477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latin typeface="Century Gothic" panose="020B0502020202020204" pitchFamily="34" charset="0"/>
              </a:rPr>
              <a:t>digitaki</a:t>
            </a:r>
            <a:r>
              <a:rPr lang="en-US" sz="2000" b="1" dirty="0"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gauna</a:t>
            </a:r>
            <a:r>
              <a:rPr lang="en-US" sz="2000" b="1" dirty="0">
                <a:latin typeface="Century Gothic" panose="020B0502020202020204" pitchFamily="34" charset="0"/>
              </a:rPr>
              <a:t> se </a:t>
            </a:r>
            <a:r>
              <a:rPr lang="en-US" sz="2000" b="1" dirty="0" err="1">
                <a:latin typeface="Century Gothic" panose="020B0502020202020204" pitchFamily="34" charset="0"/>
              </a:rPr>
              <a:t>cauravou</a:t>
            </a:r>
            <a:r>
              <a:rPr lang="en-US" sz="2000" b="1" dirty="0">
                <a:latin typeface="Century Gothic" panose="020B0502020202020204" pitchFamily="34" charset="0"/>
              </a:rPr>
              <a:t> gone kina me </a:t>
            </a:r>
            <a:r>
              <a:rPr lang="en-US" sz="2000" b="1" dirty="0" err="1">
                <a:latin typeface="Century Gothic" panose="020B0502020202020204" pitchFamily="34" charset="0"/>
              </a:rPr>
              <a:t>ivukevuke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Mosese</a:t>
            </a:r>
            <a:r>
              <a:rPr lang="en-US" sz="2000" b="1" dirty="0">
                <a:latin typeface="Century Gothic" panose="020B0502020202020204" pitchFamily="34" charset="0"/>
              </a:rPr>
              <a:t>. E </a:t>
            </a:r>
            <a:r>
              <a:rPr lang="en-US" sz="2000" b="1" dirty="0" err="1">
                <a:latin typeface="Century Gothic" panose="020B0502020202020204" pitchFamily="34" charset="0"/>
              </a:rPr>
              <a:t>vakadinadinataka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talairawarawa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yaloqaqa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vakabauta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dau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veivuke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taleitaka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va-Kalou</a:t>
            </a:r>
            <a:r>
              <a:rPr lang="en-US" sz="2000" b="1" dirty="0"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latin typeface="Century Gothic" panose="020B0502020202020204" pitchFamily="34" charset="0"/>
              </a:rPr>
              <a:t>Lako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Yani</a:t>
            </a:r>
            <a:r>
              <a:rPr lang="en-US" sz="2000" b="1" dirty="0">
                <a:latin typeface="Century Gothic" panose="020B0502020202020204" pitchFamily="34" charset="0"/>
              </a:rPr>
              <a:t> . 33:11).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292718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643945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latin typeface="Century Gothic" panose="020B0502020202020204" pitchFamily="34" charset="0"/>
              </a:rPr>
              <a:t>Mai na kena italanoa eda vulica kina, ni: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1932039" y="2101543"/>
            <a:ext cx="74774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Ni </a:t>
            </a:r>
            <a:r>
              <a:rPr lang="en-US" sz="2000" b="1" dirty="0" err="1">
                <a:latin typeface="Century Gothic" panose="020B0502020202020204" pitchFamily="34" charset="0"/>
              </a:rPr>
              <a:t>yaco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gauna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taura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iwasewase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, e </a:t>
            </a:r>
            <a:r>
              <a:rPr lang="en-US" sz="2000" b="1" dirty="0" err="1">
                <a:latin typeface="Century Gothic" panose="020B0502020202020204" pitchFamily="34" charset="0"/>
              </a:rPr>
              <a:t>waraka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ciqoma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yavusa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yalataki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digitaka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‘</a:t>
            </a:r>
            <a:r>
              <a:rPr lang="en-US" sz="2000" b="1" dirty="0" err="1">
                <a:latin typeface="Century Gothic" panose="020B0502020202020204" pitchFamily="34" charset="0"/>
              </a:rPr>
              <a:t>tikina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vo</a:t>
            </a:r>
            <a:r>
              <a:rPr lang="en-US" sz="2000" b="1" dirty="0">
                <a:latin typeface="Century Gothic" panose="020B0502020202020204" pitchFamily="34" charset="0"/>
              </a:rPr>
              <a:t>’ [ </a:t>
            </a:r>
            <a:r>
              <a:rPr lang="en-US" sz="2000" b="1" dirty="0" err="1">
                <a:latin typeface="Century Gothic" panose="020B0502020202020204" pitchFamily="34" charset="0"/>
              </a:rPr>
              <a:t>Timina</a:t>
            </a:r>
            <a:r>
              <a:rPr lang="en-US" sz="2000" b="1" dirty="0">
                <a:latin typeface="Century Gothic" panose="020B0502020202020204" pitchFamily="34" charset="0"/>
              </a:rPr>
              <a:t>-sera ] (Jos. 19:50), e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koro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volekati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Sailo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tara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toka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Vale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Veitavaki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1694</Words>
  <Application>Microsoft Office PowerPoint</Application>
  <PresentationFormat>Panorámica</PresentationFormat>
  <Paragraphs>55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Century Gothic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99</cp:revision>
  <dcterms:created xsi:type="dcterms:W3CDTF">2025-10-19T08:16:14Z</dcterms:created>
  <dcterms:modified xsi:type="dcterms:W3CDTF">2025-11-20T20:24:06Z</dcterms:modified>
</cp:coreProperties>
</file>