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Lst>
  <p:notesMasterIdLst>
    <p:notesMasterId r:id="rId14"/>
  </p:notesMasterIdLst>
  <p:sldIdLst>
    <p:sldId id="256" r:id="rId3"/>
    <p:sldId id="311" r:id="rId4"/>
    <p:sldId id="257" r:id="rId5"/>
    <p:sldId id="258" r:id="rId6"/>
    <p:sldId id="309" r:id="rId7"/>
    <p:sldId id="307" r:id="rId8"/>
    <p:sldId id="308" r:id="rId9"/>
    <p:sldId id="262" r:id="rId10"/>
    <p:sldId id="310" r:id="rId11"/>
    <p:sldId id="264" r:id="rId12"/>
    <p:sldId id="306" r:id="rId13"/>
  </p:sldIdLst>
  <p:sldSz cx="12599988"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27" autoAdjust="0"/>
  </p:normalViewPr>
  <p:slideViewPr>
    <p:cSldViewPr snapToGrid="0">
      <p:cViewPr varScale="1">
        <p:scale>
          <a:sx n="94" d="100"/>
          <a:sy n="94" d="100"/>
        </p:scale>
        <p:origin x="216" y="132"/>
      </p:cViewPr>
      <p:guideLst/>
    </p:cSldViewPr>
  </p:slideViewPr>
  <p:notesTextViewPr>
    <p:cViewPr>
      <p:scale>
        <a:sx n="1" d="1"/>
        <a:sy n="1" d="1"/>
      </p:scale>
      <p:origin x="0" y="0"/>
    </p:cViewPr>
  </p:notesTextViewPr>
  <p:sorterViewPr>
    <p:cViewPr>
      <p:scale>
        <a:sx n="100" d="100"/>
        <a:sy n="100" d="100"/>
      </p:scale>
      <p:origin x="0" y="-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Vakatakarakara [type]</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Tevita (Same 22:1)</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Ka dina [Antitype]</a:t>
          </a: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 sz="1800" b="1" dirty="0">
              <a:effectLst>
                <a:outerShdw blurRad="38100" dist="38100" dir="2700000" algn="tl">
                  <a:srgbClr val="000000">
                    <a:alpha val="43137"/>
                  </a:srgbClr>
                </a:outerShdw>
              </a:effectLst>
            </a:rPr>
            <a:t>A Tevita vou (Jer. 23:5)</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Ka dina [The antitype]</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1800" b="1" dirty="0">
              <a:effectLst>
                <a:outerShdw blurRad="38100" dist="38100" dir="2700000" algn="tl">
                  <a:srgbClr val="000000">
                    <a:alpha val="43137"/>
                  </a:srgbClr>
                </a:outerShdw>
              </a:effectLst>
            </a:rPr>
            <a:t>Jisu (Maciu 27:46)</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Vakatakarakara [type]</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Vakacaboisoro (Lev. 1:3-5)</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Ka dina [Antitype ]</a:t>
          </a: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 sz="1800" b="1" dirty="0">
              <a:effectLst>
                <a:outerShdw blurRad="38100" dist="38100" dir="2700000" algn="tl">
                  <a:srgbClr val="000000">
                    <a:alpha val="43137"/>
                  </a:srgbClr>
                </a:outerShdw>
              </a:effectLst>
            </a:rPr>
            <a:t>Dauveiqaravi vakararawataki (Aisea 53:5-7)</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Ka dina [The antitype]</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1800" b="1" dirty="0">
              <a:effectLst>
                <a:outerShdw blurRad="38100" dist="38100" dir="2700000" algn="tl">
                  <a:srgbClr val="000000">
                    <a:alpha val="43137"/>
                  </a:srgbClr>
                </a:outerShdw>
              </a:effectLst>
            </a:rPr>
            <a:t>Mate nei Jisu (Jn. 19:16-18)</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en" sz="2000" b="1" dirty="0">
              <a:effectLst/>
            </a:rPr>
            <a:t>VAKATAKARAKARA KEI NA KA DINA</a:t>
          </a: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en" sz="2000" b="1" dirty="0">
              <a:effectLst>
                <a:outerShdw blurRad="38100" dist="38100" dir="2700000" algn="tl">
                  <a:srgbClr val="000000">
                    <a:alpha val="43137"/>
                  </a:srgbClr>
                </a:outerShdw>
              </a:effectLst>
            </a:rPr>
            <a:t>Isireli</a:t>
          </a: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Lako Yani</a:t>
          </a: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 sz="1800" b="1" dirty="0">
              <a:effectLst>
                <a:outerShdw blurRad="38100" dist="38100" dir="2700000" algn="tl">
                  <a:srgbClr val="000000">
                    <a:alpha val="43137"/>
                  </a:srgbClr>
                </a:outerShdw>
              </a:effectLst>
            </a:rPr>
            <a:t>Valetabu</a:t>
          </a: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 sz="2000" b="1" dirty="0">
              <a:solidFill>
                <a:schemeClr val="tx1"/>
              </a:solidFill>
            </a:rPr>
            <a:t>Karisito</a:t>
          </a: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 sz="2000" b="1" dirty="0">
              <a:solidFill>
                <a:schemeClr val="tx1"/>
              </a:solidFill>
            </a:rPr>
            <a:t>Soqosoqo Lotu</a:t>
          </a: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en" sz="1800" b="1" dirty="0">
              <a:solidFill>
                <a:schemeClr val="tx1"/>
              </a:solidFill>
            </a:rPr>
            <a:t>Gauna e muri sara</a:t>
          </a: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Karisito</a:t>
          </a: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Soqosoqo Lotu</a:t>
          </a: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black"/>
              </a:solidFill>
              <a:latin typeface="Aptos" panose="02110004020202020204"/>
              <a:ea typeface="+mn-ea"/>
              <a:cs typeface="+mn-cs"/>
            </a:rPr>
            <a:t>Gauna e muri sara</a:t>
          </a: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Karisito</a:t>
          </a: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Soqosoqo Lotu</a:t>
          </a: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GB" sz="1800" b="1" kern="1200" dirty="0">
              <a:solidFill>
                <a:prstClr val="black"/>
              </a:solidFill>
              <a:latin typeface="Aptos" panose="02110004020202020204"/>
              <a:ea typeface="+mn-ea"/>
              <a:cs typeface="+mn-cs"/>
            </a:rPr>
            <a:t>G</a:t>
          </a:r>
          <a:r>
            <a:rPr lang="en" sz="1800" b="1" kern="1200" dirty="0">
              <a:solidFill>
                <a:prstClr val="black"/>
              </a:solidFill>
              <a:latin typeface="Aptos" panose="02110004020202020204"/>
              <a:ea typeface="+mn-ea"/>
              <a:cs typeface="+mn-cs"/>
            </a:rPr>
            <a:t>auna e muri sara</a:t>
          </a: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E a kau ki Ijipita</a:t>
          </a: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Maciu 2:13-15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Na Isireli vou</a:t>
          </a: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Kalatia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 sz="2000" b="1" dirty="0">
              <a:effectLst>
                <a:outerShdw blurRad="38100" dist="38100" dir="2700000" algn="tl">
                  <a:srgbClr val="000000">
                    <a:alpha val="43137"/>
                  </a:srgbClr>
                </a:outerShdw>
              </a:effectLst>
            </a:rPr>
            <a:t>Na 144,000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Vakatakila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na siga ena vanua liwa</a:t>
          </a: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Maciu 3:16-4:2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GB"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P</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apitaisotaki ka maroroi vei Jisu</a:t>
          </a: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Koronica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Lako Yani mai na lotu vuki tani</a:t>
          </a: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Vakatakila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 na Valetabu ena keda maliwa</a:t>
          </a: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Joni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Eda sa vale ni lotu ni Kalou</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Koronica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Jerusalemi Vou na noda valeni lotu</a:t>
          </a: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Vakatakila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 sz="1200" b="1" dirty="0">
              <a:solidFill>
                <a:schemeClr val="bg2">
                  <a:lumMod val="20000"/>
                  <a:lumOff val="80000"/>
                </a:schemeClr>
              </a:solidFill>
            </a:rPr>
            <a:t>VAKATAKARAKARA </a:t>
          </a: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 sz="2000" b="1" dirty="0">
              <a:solidFill>
                <a:schemeClr val="bg2">
                  <a:lumMod val="20000"/>
                  <a:lumOff val="80000"/>
                </a:schemeClr>
              </a:solidFill>
            </a:rPr>
            <a:t>KA DINA</a:t>
          </a: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X="231717" custScaleY="256892">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en" sz="1800" b="1" dirty="0">
              <a:effectLst>
                <a:outerShdw blurRad="38100" dist="38100" dir="2700000" algn="tl">
                  <a:srgbClr val="000000">
                    <a:alpha val="43137"/>
                  </a:srgbClr>
                </a:outerShdw>
              </a:effectLst>
            </a:rPr>
            <a:t>Ni papitaiso oti ena Joritani, e veivala kei na vu ni ca</a:t>
          </a:r>
          <a:endParaRPr lang="es-ES" sz="1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en" sz="1800" b="1" dirty="0">
              <a:effectLst>
                <a:outerShdw blurRad="38100" dist="38100" dir="2700000" algn="tl">
                  <a:srgbClr val="000000">
                    <a:alpha val="43137"/>
                  </a:srgbClr>
                </a:outerShdw>
              </a:effectLst>
            </a:rPr>
            <a:t>E tekivu na nona cakacaka ni oti e 40 na siga ena vanua liwa</a:t>
          </a:r>
          <a:endParaRPr lang="es-ES" sz="1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en" sz="1800" b="1" dirty="0">
              <a:effectLst>
                <a:outerShdw blurRad="38100" dist="38100" dir="2700000" algn="tl">
                  <a:srgbClr val="000000">
                    <a:alpha val="43137"/>
                  </a:srgbClr>
                </a:outerShdw>
              </a:effectLst>
            </a:rPr>
            <a:t>E vakadruka na meca ena kauveilatai</a:t>
          </a:r>
          <a:endParaRPr lang="es-ES" sz="1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es-ES" sz="1800" b="1" dirty="0">
              <a:effectLst>
                <a:outerShdw blurRad="38100" dist="38100" dir="2700000" algn="tl">
                  <a:srgbClr val="000000">
                    <a:alpha val="43137"/>
                  </a:srgbClr>
                </a:outerShdw>
              </a:effectLst>
            </a:rPr>
            <a:t>E solia ki vei keda me da qaqa vei ira na meca vakayalo</a:t>
          </a:r>
          <a:endParaRPr lang="es-ES" sz="1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es-ES" sz="1800" b="1" dirty="0">
              <a:effectLst>
                <a:outerShdw blurRad="38100" dist="38100" dir="2700000" algn="tl">
                  <a:srgbClr val="000000">
                    <a:alpha val="43137"/>
                  </a:srgbClr>
                </a:outerShdw>
              </a:effectLst>
            </a:rPr>
            <a:t>E solia kive i keda na vakacegu dina</a:t>
          </a: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en" sz="1800" b="1" dirty="0">
              <a:effectLst>
                <a:outerShdw blurRad="38100" dist="38100" dir="2700000" algn="tl">
                  <a:srgbClr val="000000">
                    <a:alpha val="43137"/>
                  </a:srgbClr>
                </a:outerShdw>
              </a:effectLst>
            </a:rPr>
            <a:t>E vota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vei keda e dua na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votavota ka sega ni vakacacani rawa</a:t>
          </a:r>
          <a:endParaRPr lang="es-ES" sz="1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186398" cy="1030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Vakatakarakara [type]</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Tevita (Same 22:1)</a:t>
          </a:r>
        </a:p>
      </dsp:txBody>
      <dsp:txXfrm>
        <a:off x="940333" y="0"/>
        <a:ext cx="3246064" cy="1030536"/>
      </dsp:txXfrm>
    </dsp:sp>
    <dsp:sp modelId="{1FD4F4FE-53F9-4AAA-8680-71E59859B706}">
      <dsp:nvSpPr>
        <dsp:cNvPr id="0" name=""/>
        <dsp:cNvSpPr/>
      </dsp:nvSpPr>
      <dsp:spPr>
        <a:xfrm>
          <a:off x="103053" y="103053"/>
          <a:ext cx="837279" cy="824429"/>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133590"/>
          <a:ext cx="4186398" cy="1030536"/>
        </a:xfrm>
        <a:prstGeom prst="roundRect">
          <a:avLst>
            <a:gd name="adj" fmla="val 10000"/>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Ka dina [Antitype]</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A Tevita vou (Jer. 23:5)</a:t>
          </a:r>
        </a:p>
      </dsp:txBody>
      <dsp:txXfrm>
        <a:off x="940333" y="1133590"/>
        <a:ext cx="3246064" cy="1030536"/>
      </dsp:txXfrm>
    </dsp:sp>
    <dsp:sp modelId="{11BF229D-5A04-4096-9D36-D6B19C15A627}">
      <dsp:nvSpPr>
        <dsp:cNvPr id="0" name=""/>
        <dsp:cNvSpPr/>
      </dsp:nvSpPr>
      <dsp:spPr>
        <a:xfrm>
          <a:off x="103053" y="1236644"/>
          <a:ext cx="837279" cy="824429"/>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267181"/>
          <a:ext cx="4186398" cy="1030536"/>
        </a:xfrm>
        <a:prstGeom prst="roundRect">
          <a:avLst>
            <a:gd name="adj" fmla="val 10000"/>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Ka dina [The antitype]</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Jisu (Maciu 27:46)</a:t>
          </a:r>
        </a:p>
      </dsp:txBody>
      <dsp:txXfrm>
        <a:off x="940333" y="2267181"/>
        <a:ext cx="3246064" cy="1030536"/>
      </dsp:txXfrm>
    </dsp:sp>
    <dsp:sp modelId="{3E26C38E-6D7B-4FD4-8C25-43DD3D455235}">
      <dsp:nvSpPr>
        <dsp:cNvPr id="0" name=""/>
        <dsp:cNvSpPr/>
      </dsp:nvSpPr>
      <dsp:spPr>
        <a:xfrm>
          <a:off x="103053" y="2370234"/>
          <a:ext cx="837279" cy="824429"/>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535708" cy="1030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Vakatakarakara [type]</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Vakacaboisoro (Lev. 1:3-5)</a:t>
          </a:r>
        </a:p>
      </dsp:txBody>
      <dsp:txXfrm>
        <a:off x="1010195" y="0"/>
        <a:ext cx="3525512" cy="1030536"/>
      </dsp:txXfrm>
    </dsp:sp>
    <dsp:sp modelId="{1FD4F4FE-53F9-4AAA-8680-71E59859B706}">
      <dsp:nvSpPr>
        <dsp:cNvPr id="0" name=""/>
        <dsp:cNvSpPr/>
      </dsp:nvSpPr>
      <dsp:spPr>
        <a:xfrm>
          <a:off x="103053" y="103053"/>
          <a:ext cx="907141" cy="824429"/>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133590"/>
          <a:ext cx="4535708" cy="1030536"/>
        </a:xfrm>
        <a:prstGeom prst="roundRect">
          <a:avLst>
            <a:gd name="adj" fmla="val 10000"/>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Ka dina [Antitype ]</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Dauveiqaravi vakararawataki (Aisea 53:5-7)</a:t>
          </a:r>
        </a:p>
      </dsp:txBody>
      <dsp:txXfrm>
        <a:off x="1010195" y="1133590"/>
        <a:ext cx="3525512" cy="1030536"/>
      </dsp:txXfrm>
    </dsp:sp>
    <dsp:sp modelId="{11BF229D-5A04-4096-9D36-D6B19C15A627}">
      <dsp:nvSpPr>
        <dsp:cNvPr id="0" name=""/>
        <dsp:cNvSpPr/>
      </dsp:nvSpPr>
      <dsp:spPr>
        <a:xfrm>
          <a:off x="103053" y="1236644"/>
          <a:ext cx="907141" cy="824429"/>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267181"/>
          <a:ext cx="4535708" cy="1030536"/>
        </a:xfrm>
        <a:prstGeom prst="roundRect">
          <a:avLst>
            <a:gd name="adj" fmla="val 10000"/>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Ka dina [The antitype]</a:t>
          </a: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Mate nei Jisu (Jn. 19:16-18)</a:t>
          </a:r>
        </a:p>
      </dsp:txBody>
      <dsp:txXfrm>
        <a:off x="1010195" y="2267181"/>
        <a:ext cx="3525512" cy="1030536"/>
      </dsp:txXfrm>
    </dsp:sp>
    <dsp:sp modelId="{3E26C38E-6D7B-4FD4-8C25-43DD3D455235}">
      <dsp:nvSpPr>
        <dsp:cNvPr id="0" name=""/>
        <dsp:cNvSpPr/>
      </dsp:nvSpPr>
      <dsp:spPr>
        <a:xfrm>
          <a:off x="103053" y="2370234"/>
          <a:ext cx="907141" cy="824429"/>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439154" y="4554995"/>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4594920"/>
        <a:ext cx="11591" cy="11591"/>
      </dsp:txXfrm>
    </dsp:sp>
    <dsp:sp modelId="{31F53769-E132-4CEE-8D9E-3F7EE9AD3C36}">
      <dsp:nvSpPr>
        <dsp:cNvPr id="0" name=""/>
        <dsp:cNvSpPr/>
      </dsp:nvSpPr>
      <dsp:spPr>
        <a:xfrm>
          <a:off x="4889984" y="4554995"/>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4594920"/>
        <a:ext cx="11591" cy="11591"/>
      </dsp:txXfrm>
    </dsp:sp>
    <dsp:sp modelId="{AF1599C4-2432-4CB7-A480-98B73CA6EFFA}">
      <dsp:nvSpPr>
        <dsp:cNvPr id="0" name=""/>
        <dsp:cNvSpPr/>
      </dsp:nvSpPr>
      <dsp:spPr>
        <a:xfrm>
          <a:off x="2860750" y="4158978"/>
          <a:ext cx="231823" cy="441737"/>
        </a:xfrm>
        <a:custGeom>
          <a:avLst/>
          <a:gdLst/>
          <a:ahLst/>
          <a:cxnLst/>
          <a:rect l="0" t="0" r="0" b="0"/>
          <a:pathLst>
            <a:path>
              <a:moveTo>
                <a:pt x="0" y="0"/>
              </a:moveTo>
              <a:lnTo>
                <a:pt x="115911" y="0"/>
              </a:lnTo>
              <a:lnTo>
                <a:pt x="115911" y="441737"/>
              </a:lnTo>
              <a:lnTo>
                <a:pt x="231823" y="441737"/>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64190" y="4367375"/>
        <a:ext cx="24943" cy="24943"/>
      </dsp:txXfrm>
    </dsp:sp>
    <dsp:sp modelId="{428486B5-AC20-4C4B-AA5A-8F0DF8AD6546}">
      <dsp:nvSpPr>
        <dsp:cNvPr id="0" name=""/>
        <dsp:cNvSpPr/>
      </dsp:nvSpPr>
      <dsp:spPr>
        <a:xfrm>
          <a:off x="9439154" y="4113258"/>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4153182"/>
        <a:ext cx="11591" cy="11591"/>
      </dsp:txXfrm>
    </dsp:sp>
    <dsp:sp modelId="{5ADF7509-F142-4EA0-A79B-D30088A793D6}">
      <dsp:nvSpPr>
        <dsp:cNvPr id="0" name=""/>
        <dsp:cNvSpPr/>
      </dsp:nvSpPr>
      <dsp:spPr>
        <a:xfrm>
          <a:off x="4889984" y="4113258"/>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4153182"/>
        <a:ext cx="11591" cy="11591"/>
      </dsp:txXfrm>
    </dsp:sp>
    <dsp:sp modelId="{1075DB6E-4332-4018-B69A-407CD6A400A4}">
      <dsp:nvSpPr>
        <dsp:cNvPr id="0" name=""/>
        <dsp:cNvSpPr/>
      </dsp:nvSpPr>
      <dsp:spPr>
        <a:xfrm>
          <a:off x="2860750" y="4113258"/>
          <a:ext cx="231823" cy="91440"/>
        </a:xfrm>
        <a:custGeom>
          <a:avLst/>
          <a:gdLst/>
          <a:ahLst/>
          <a:cxnLst/>
          <a:rect l="0" t="0" r="0" b="0"/>
          <a:pathLst>
            <a:path>
              <a:moveTo>
                <a:pt x="0" y="45720"/>
              </a:moveTo>
              <a:lnTo>
                <a:pt x="231823"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70866" y="4153182"/>
        <a:ext cx="11591" cy="11591"/>
      </dsp:txXfrm>
    </dsp:sp>
    <dsp:sp modelId="{7B9F681F-FE4A-4032-8D8C-0082D405CC04}">
      <dsp:nvSpPr>
        <dsp:cNvPr id="0" name=""/>
        <dsp:cNvSpPr/>
      </dsp:nvSpPr>
      <dsp:spPr>
        <a:xfrm>
          <a:off x="9439154" y="3671520"/>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3711445"/>
        <a:ext cx="11591" cy="11591"/>
      </dsp:txXfrm>
    </dsp:sp>
    <dsp:sp modelId="{1A6F0DA8-C627-4B76-B4CB-217E5DDEFF0B}">
      <dsp:nvSpPr>
        <dsp:cNvPr id="0" name=""/>
        <dsp:cNvSpPr/>
      </dsp:nvSpPr>
      <dsp:spPr>
        <a:xfrm>
          <a:off x="4889984" y="3671520"/>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3711445"/>
        <a:ext cx="11591" cy="11591"/>
      </dsp:txXfrm>
    </dsp:sp>
    <dsp:sp modelId="{06CF975B-C8F0-410E-B486-B06E0ECDA53E}">
      <dsp:nvSpPr>
        <dsp:cNvPr id="0" name=""/>
        <dsp:cNvSpPr/>
      </dsp:nvSpPr>
      <dsp:spPr>
        <a:xfrm>
          <a:off x="2860750" y="3717240"/>
          <a:ext cx="231823" cy="441737"/>
        </a:xfrm>
        <a:custGeom>
          <a:avLst/>
          <a:gdLst/>
          <a:ahLst/>
          <a:cxnLst/>
          <a:rect l="0" t="0" r="0" b="0"/>
          <a:pathLst>
            <a:path>
              <a:moveTo>
                <a:pt x="0" y="441737"/>
              </a:moveTo>
              <a:lnTo>
                <a:pt x="115911" y="441737"/>
              </a:lnTo>
              <a:lnTo>
                <a:pt x="115911" y="0"/>
              </a:lnTo>
              <a:lnTo>
                <a:pt x="231823"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64190" y="3925637"/>
        <a:ext cx="24943" cy="24943"/>
      </dsp:txXfrm>
    </dsp:sp>
    <dsp:sp modelId="{2C2DDD95-0016-428C-9014-5857EDAA1A0E}">
      <dsp:nvSpPr>
        <dsp:cNvPr id="0" name=""/>
        <dsp:cNvSpPr/>
      </dsp:nvSpPr>
      <dsp:spPr>
        <a:xfrm>
          <a:off x="1209353" y="2392029"/>
          <a:ext cx="231823" cy="1766949"/>
        </a:xfrm>
        <a:custGeom>
          <a:avLst/>
          <a:gdLst/>
          <a:ahLst/>
          <a:cxnLst/>
          <a:rect l="0" t="0" r="0" b="0"/>
          <a:pathLst>
            <a:path>
              <a:moveTo>
                <a:pt x="0" y="0"/>
              </a:moveTo>
              <a:lnTo>
                <a:pt x="115911" y="0"/>
              </a:lnTo>
              <a:lnTo>
                <a:pt x="115911" y="1766949"/>
              </a:lnTo>
              <a:lnTo>
                <a:pt x="231823" y="1766949"/>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1280713" y="3230951"/>
        <a:ext cx="89104" cy="89104"/>
      </dsp:txXfrm>
    </dsp:sp>
    <dsp:sp modelId="{092FA8BA-3BE6-45CB-8BCA-A49C4DBDF710}">
      <dsp:nvSpPr>
        <dsp:cNvPr id="0" name=""/>
        <dsp:cNvSpPr/>
      </dsp:nvSpPr>
      <dsp:spPr>
        <a:xfrm>
          <a:off x="9439154" y="3229783"/>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3269708"/>
        <a:ext cx="11591" cy="11591"/>
      </dsp:txXfrm>
    </dsp:sp>
    <dsp:sp modelId="{43B89DC3-59CB-4BB7-A5D1-B58CE92E280E}">
      <dsp:nvSpPr>
        <dsp:cNvPr id="0" name=""/>
        <dsp:cNvSpPr/>
      </dsp:nvSpPr>
      <dsp:spPr>
        <a:xfrm>
          <a:off x="4889984" y="3229783"/>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3269708"/>
        <a:ext cx="11591" cy="11591"/>
      </dsp:txXfrm>
    </dsp:sp>
    <dsp:sp modelId="{EFCEF36D-B00B-495F-894D-6E03495EB68A}">
      <dsp:nvSpPr>
        <dsp:cNvPr id="0" name=""/>
        <dsp:cNvSpPr/>
      </dsp:nvSpPr>
      <dsp:spPr>
        <a:xfrm>
          <a:off x="2860750" y="2833766"/>
          <a:ext cx="231823" cy="441737"/>
        </a:xfrm>
        <a:custGeom>
          <a:avLst/>
          <a:gdLst/>
          <a:ahLst/>
          <a:cxnLst/>
          <a:rect l="0" t="0" r="0" b="0"/>
          <a:pathLst>
            <a:path>
              <a:moveTo>
                <a:pt x="0" y="0"/>
              </a:moveTo>
              <a:lnTo>
                <a:pt x="115911" y="0"/>
              </a:lnTo>
              <a:lnTo>
                <a:pt x="115911" y="441737"/>
              </a:lnTo>
              <a:lnTo>
                <a:pt x="231823" y="441737"/>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64190" y="3042163"/>
        <a:ext cx="24943" cy="24943"/>
      </dsp:txXfrm>
    </dsp:sp>
    <dsp:sp modelId="{4765B3E2-65F2-4597-916D-FD8DEFFF780F}">
      <dsp:nvSpPr>
        <dsp:cNvPr id="0" name=""/>
        <dsp:cNvSpPr/>
      </dsp:nvSpPr>
      <dsp:spPr>
        <a:xfrm>
          <a:off x="9439154" y="2788046"/>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2827970"/>
        <a:ext cx="11591" cy="11591"/>
      </dsp:txXfrm>
    </dsp:sp>
    <dsp:sp modelId="{5EBA397B-E530-4838-90F8-24D670A80E83}">
      <dsp:nvSpPr>
        <dsp:cNvPr id="0" name=""/>
        <dsp:cNvSpPr/>
      </dsp:nvSpPr>
      <dsp:spPr>
        <a:xfrm>
          <a:off x="4889984" y="2788046"/>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2827970"/>
        <a:ext cx="11591" cy="11591"/>
      </dsp:txXfrm>
    </dsp:sp>
    <dsp:sp modelId="{2942936C-5157-4A30-94D4-CF898DBAC622}">
      <dsp:nvSpPr>
        <dsp:cNvPr id="0" name=""/>
        <dsp:cNvSpPr/>
      </dsp:nvSpPr>
      <dsp:spPr>
        <a:xfrm>
          <a:off x="2860750" y="2788046"/>
          <a:ext cx="231823" cy="91440"/>
        </a:xfrm>
        <a:custGeom>
          <a:avLst/>
          <a:gdLst/>
          <a:ahLst/>
          <a:cxnLst/>
          <a:rect l="0" t="0" r="0" b="0"/>
          <a:pathLst>
            <a:path>
              <a:moveTo>
                <a:pt x="0" y="45720"/>
              </a:moveTo>
              <a:lnTo>
                <a:pt x="231823"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70866" y="2827970"/>
        <a:ext cx="11591" cy="11591"/>
      </dsp:txXfrm>
    </dsp:sp>
    <dsp:sp modelId="{E808EC1A-694B-4791-94C3-786AD443D8AC}">
      <dsp:nvSpPr>
        <dsp:cNvPr id="0" name=""/>
        <dsp:cNvSpPr/>
      </dsp:nvSpPr>
      <dsp:spPr>
        <a:xfrm>
          <a:off x="9439154" y="2346309"/>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2386233"/>
        <a:ext cx="11591" cy="11591"/>
      </dsp:txXfrm>
    </dsp:sp>
    <dsp:sp modelId="{3665BA24-D94E-4F60-B4AD-B5A2629E5F33}">
      <dsp:nvSpPr>
        <dsp:cNvPr id="0" name=""/>
        <dsp:cNvSpPr/>
      </dsp:nvSpPr>
      <dsp:spPr>
        <a:xfrm>
          <a:off x="4889984" y="2346309"/>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2386233"/>
        <a:ext cx="11591" cy="11591"/>
      </dsp:txXfrm>
    </dsp:sp>
    <dsp:sp modelId="{6B929F33-289A-4981-B953-0FB9995C3B42}">
      <dsp:nvSpPr>
        <dsp:cNvPr id="0" name=""/>
        <dsp:cNvSpPr/>
      </dsp:nvSpPr>
      <dsp:spPr>
        <a:xfrm>
          <a:off x="2860750" y="2392029"/>
          <a:ext cx="231823" cy="441737"/>
        </a:xfrm>
        <a:custGeom>
          <a:avLst/>
          <a:gdLst/>
          <a:ahLst/>
          <a:cxnLst/>
          <a:rect l="0" t="0" r="0" b="0"/>
          <a:pathLst>
            <a:path>
              <a:moveTo>
                <a:pt x="0" y="441737"/>
              </a:moveTo>
              <a:lnTo>
                <a:pt x="115911" y="441737"/>
              </a:lnTo>
              <a:lnTo>
                <a:pt x="115911" y="0"/>
              </a:lnTo>
              <a:lnTo>
                <a:pt x="231823"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64190" y="2600425"/>
        <a:ext cx="24943" cy="24943"/>
      </dsp:txXfrm>
    </dsp:sp>
    <dsp:sp modelId="{7F7AEE85-2D06-458B-90A7-7CE0CBDAA414}">
      <dsp:nvSpPr>
        <dsp:cNvPr id="0" name=""/>
        <dsp:cNvSpPr/>
      </dsp:nvSpPr>
      <dsp:spPr>
        <a:xfrm>
          <a:off x="1209353" y="2392029"/>
          <a:ext cx="231823" cy="441737"/>
        </a:xfrm>
        <a:custGeom>
          <a:avLst/>
          <a:gdLst/>
          <a:ahLst/>
          <a:cxnLst/>
          <a:rect l="0" t="0" r="0" b="0"/>
          <a:pathLst>
            <a:path>
              <a:moveTo>
                <a:pt x="0" y="0"/>
              </a:moveTo>
              <a:lnTo>
                <a:pt x="115911" y="0"/>
              </a:lnTo>
              <a:lnTo>
                <a:pt x="115911" y="441737"/>
              </a:lnTo>
              <a:lnTo>
                <a:pt x="231823" y="441737"/>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1312794" y="2600425"/>
        <a:ext cx="24943" cy="24943"/>
      </dsp:txXfrm>
    </dsp:sp>
    <dsp:sp modelId="{89A9B47D-3B13-4C22-B475-A7BC8A1DC456}">
      <dsp:nvSpPr>
        <dsp:cNvPr id="0" name=""/>
        <dsp:cNvSpPr/>
      </dsp:nvSpPr>
      <dsp:spPr>
        <a:xfrm>
          <a:off x="9439154" y="1904571"/>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1944496"/>
        <a:ext cx="11591" cy="11591"/>
      </dsp:txXfrm>
    </dsp:sp>
    <dsp:sp modelId="{0F375551-951C-4608-AB58-0120235CA404}">
      <dsp:nvSpPr>
        <dsp:cNvPr id="0" name=""/>
        <dsp:cNvSpPr/>
      </dsp:nvSpPr>
      <dsp:spPr>
        <a:xfrm>
          <a:off x="4889984" y="1904571"/>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1944496"/>
        <a:ext cx="11591" cy="11591"/>
      </dsp:txXfrm>
    </dsp:sp>
    <dsp:sp modelId="{B273A122-F638-4F3D-BAD0-640B0362EAFB}">
      <dsp:nvSpPr>
        <dsp:cNvPr id="0" name=""/>
        <dsp:cNvSpPr/>
      </dsp:nvSpPr>
      <dsp:spPr>
        <a:xfrm>
          <a:off x="2860750" y="1508554"/>
          <a:ext cx="231823" cy="441737"/>
        </a:xfrm>
        <a:custGeom>
          <a:avLst/>
          <a:gdLst/>
          <a:ahLst/>
          <a:cxnLst/>
          <a:rect l="0" t="0" r="0" b="0"/>
          <a:pathLst>
            <a:path>
              <a:moveTo>
                <a:pt x="0" y="0"/>
              </a:moveTo>
              <a:lnTo>
                <a:pt x="115911" y="0"/>
              </a:lnTo>
              <a:lnTo>
                <a:pt x="115911" y="441737"/>
              </a:lnTo>
              <a:lnTo>
                <a:pt x="231823" y="441737"/>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64190" y="1716951"/>
        <a:ext cx="24943" cy="24943"/>
      </dsp:txXfrm>
    </dsp:sp>
    <dsp:sp modelId="{7F15D968-4F8B-4783-80A6-B0154B8522B0}">
      <dsp:nvSpPr>
        <dsp:cNvPr id="0" name=""/>
        <dsp:cNvSpPr/>
      </dsp:nvSpPr>
      <dsp:spPr>
        <a:xfrm>
          <a:off x="9439154" y="1462834"/>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1502758"/>
        <a:ext cx="11591" cy="11591"/>
      </dsp:txXfrm>
    </dsp:sp>
    <dsp:sp modelId="{AF56AAED-AAF6-4258-8938-8F38A8134F06}">
      <dsp:nvSpPr>
        <dsp:cNvPr id="0" name=""/>
        <dsp:cNvSpPr/>
      </dsp:nvSpPr>
      <dsp:spPr>
        <a:xfrm>
          <a:off x="4889984" y="1462834"/>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1502758"/>
        <a:ext cx="11591" cy="11591"/>
      </dsp:txXfrm>
    </dsp:sp>
    <dsp:sp modelId="{6FF4C709-8099-4DBB-9E16-D5169DB26929}">
      <dsp:nvSpPr>
        <dsp:cNvPr id="0" name=""/>
        <dsp:cNvSpPr/>
      </dsp:nvSpPr>
      <dsp:spPr>
        <a:xfrm>
          <a:off x="2860750" y="1462834"/>
          <a:ext cx="231823" cy="91440"/>
        </a:xfrm>
        <a:custGeom>
          <a:avLst/>
          <a:gdLst/>
          <a:ahLst/>
          <a:cxnLst/>
          <a:rect l="0" t="0" r="0" b="0"/>
          <a:pathLst>
            <a:path>
              <a:moveTo>
                <a:pt x="0" y="45720"/>
              </a:moveTo>
              <a:lnTo>
                <a:pt x="231823"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970866" y="1502758"/>
        <a:ext cx="11591" cy="11591"/>
      </dsp:txXfrm>
    </dsp:sp>
    <dsp:sp modelId="{99AB79AB-C351-485D-831E-8C79E546E383}">
      <dsp:nvSpPr>
        <dsp:cNvPr id="0" name=""/>
        <dsp:cNvSpPr/>
      </dsp:nvSpPr>
      <dsp:spPr>
        <a:xfrm>
          <a:off x="9439154" y="1021097"/>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549271" y="1061021"/>
        <a:ext cx="11591" cy="11591"/>
      </dsp:txXfrm>
    </dsp:sp>
    <dsp:sp modelId="{EC818700-7CC7-424D-97AB-2D98CE5366ED}">
      <dsp:nvSpPr>
        <dsp:cNvPr id="0" name=""/>
        <dsp:cNvSpPr/>
      </dsp:nvSpPr>
      <dsp:spPr>
        <a:xfrm>
          <a:off x="4889984" y="1021097"/>
          <a:ext cx="231823" cy="91440"/>
        </a:xfrm>
        <a:custGeom>
          <a:avLst/>
          <a:gdLst/>
          <a:ahLst/>
          <a:cxnLst/>
          <a:rect l="0" t="0" r="0" b="0"/>
          <a:pathLst>
            <a:path>
              <a:moveTo>
                <a:pt x="0" y="45720"/>
              </a:moveTo>
              <a:lnTo>
                <a:pt x="23182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5000101" y="1061021"/>
        <a:ext cx="11591" cy="11591"/>
      </dsp:txXfrm>
    </dsp:sp>
    <dsp:sp modelId="{DC4ABEEF-6C45-457C-B6FC-AAFCD422179A}">
      <dsp:nvSpPr>
        <dsp:cNvPr id="0" name=""/>
        <dsp:cNvSpPr/>
      </dsp:nvSpPr>
      <dsp:spPr>
        <a:xfrm>
          <a:off x="2860750" y="1066817"/>
          <a:ext cx="231823" cy="441737"/>
        </a:xfrm>
        <a:custGeom>
          <a:avLst/>
          <a:gdLst/>
          <a:ahLst/>
          <a:cxnLst/>
          <a:rect l="0" t="0" r="0" b="0"/>
          <a:pathLst>
            <a:path>
              <a:moveTo>
                <a:pt x="0" y="441737"/>
              </a:moveTo>
              <a:lnTo>
                <a:pt x="115911" y="441737"/>
              </a:lnTo>
              <a:lnTo>
                <a:pt x="115911" y="0"/>
              </a:lnTo>
              <a:lnTo>
                <a:pt x="231823"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964190" y="1275213"/>
        <a:ext cx="24943" cy="24943"/>
      </dsp:txXfrm>
    </dsp:sp>
    <dsp:sp modelId="{DB26B441-1BA2-4EF2-8D05-87F49C57BBDC}">
      <dsp:nvSpPr>
        <dsp:cNvPr id="0" name=""/>
        <dsp:cNvSpPr/>
      </dsp:nvSpPr>
      <dsp:spPr>
        <a:xfrm>
          <a:off x="1209353" y="1508554"/>
          <a:ext cx="231823" cy="883474"/>
        </a:xfrm>
        <a:custGeom>
          <a:avLst/>
          <a:gdLst/>
          <a:ahLst/>
          <a:cxnLst/>
          <a:rect l="0" t="0" r="0" b="0"/>
          <a:pathLst>
            <a:path>
              <a:moveTo>
                <a:pt x="0" y="883474"/>
              </a:moveTo>
              <a:lnTo>
                <a:pt x="115911" y="883474"/>
              </a:lnTo>
              <a:lnTo>
                <a:pt x="115911" y="0"/>
              </a:lnTo>
              <a:lnTo>
                <a:pt x="231823"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1302431" y="1927457"/>
        <a:ext cx="45669" cy="45669"/>
      </dsp:txXfrm>
    </dsp:sp>
    <dsp:sp modelId="{1AE142C2-9248-4AC2-A7C2-E9CD653F5538}">
      <dsp:nvSpPr>
        <dsp:cNvPr id="0" name=""/>
        <dsp:cNvSpPr/>
      </dsp:nvSpPr>
      <dsp:spPr>
        <a:xfrm>
          <a:off x="2824064" y="579359"/>
          <a:ext cx="294300" cy="91440"/>
        </a:xfrm>
        <a:custGeom>
          <a:avLst/>
          <a:gdLst/>
          <a:ahLst/>
          <a:cxnLst/>
          <a:rect l="0" t="0" r="0" b="0"/>
          <a:pathLst>
            <a:path>
              <a:moveTo>
                <a:pt x="0" y="45720"/>
              </a:moveTo>
              <a:lnTo>
                <a:pt x="294300"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963856" y="617722"/>
        <a:ext cx="14715" cy="14715"/>
      </dsp:txXfrm>
    </dsp:sp>
    <dsp:sp modelId="{F1CF0A10-B118-44A2-971D-F0E58425E6DB}">
      <dsp:nvSpPr>
        <dsp:cNvPr id="0" name=""/>
        <dsp:cNvSpPr/>
      </dsp:nvSpPr>
      <dsp:spPr>
        <a:xfrm>
          <a:off x="1209353" y="625079"/>
          <a:ext cx="231823" cy="1766949"/>
        </a:xfrm>
        <a:custGeom>
          <a:avLst/>
          <a:gdLst/>
          <a:ahLst/>
          <a:cxnLst/>
          <a:rect l="0" t="0" r="0" b="0"/>
          <a:pathLst>
            <a:path>
              <a:moveTo>
                <a:pt x="0" y="1766949"/>
              </a:moveTo>
              <a:lnTo>
                <a:pt x="115911" y="1766949"/>
              </a:lnTo>
              <a:lnTo>
                <a:pt x="115911" y="0"/>
              </a:lnTo>
              <a:lnTo>
                <a:pt x="231823"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1280713" y="1464002"/>
        <a:ext cx="89104" cy="89104"/>
      </dsp:txXfrm>
    </dsp:sp>
    <dsp:sp modelId="{82509955-A832-4398-B55F-E63C16952B62}">
      <dsp:nvSpPr>
        <dsp:cNvPr id="0" name=""/>
        <dsp:cNvSpPr/>
      </dsp:nvSpPr>
      <dsp:spPr>
        <a:xfrm rot="16200000">
          <a:off x="-1589105" y="1982596"/>
          <a:ext cx="4778054" cy="818864"/>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VAKATAKARAKARA KEI NA KA DINA</a:t>
          </a:r>
        </a:p>
      </dsp:txBody>
      <dsp:txXfrm>
        <a:off x="-1589105" y="1982596"/>
        <a:ext cx="4778054" cy="818864"/>
      </dsp:txXfrm>
    </dsp:sp>
    <dsp:sp modelId="{2FDECED8-C9DB-409D-A1FE-95628D7E8A3B}">
      <dsp:nvSpPr>
        <dsp:cNvPr id="0" name=""/>
        <dsp:cNvSpPr/>
      </dsp:nvSpPr>
      <dsp:spPr>
        <a:xfrm>
          <a:off x="1441177" y="448384"/>
          <a:ext cx="1382886" cy="353389"/>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 sz="1200" b="1" kern="1200" dirty="0">
              <a:solidFill>
                <a:schemeClr val="bg2">
                  <a:lumMod val="20000"/>
                  <a:lumOff val="80000"/>
                </a:schemeClr>
              </a:solidFill>
            </a:rPr>
            <a:t>VAKATAKARAKARA </a:t>
          </a:r>
        </a:p>
      </dsp:txBody>
      <dsp:txXfrm>
        <a:off x="1441177" y="448384"/>
        <a:ext cx="1382886" cy="353389"/>
      </dsp:txXfrm>
    </dsp:sp>
    <dsp:sp modelId="{CB854F38-6FB4-42E9-BC99-71441D164C44}">
      <dsp:nvSpPr>
        <dsp:cNvPr id="0" name=""/>
        <dsp:cNvSpPr/>
      </dsp:nvSpPr>
      <dsp:spPr>
        <a:xfrm>
          <a:off x="3118364" y="448384"/>
          <a:ext cx="1783895" cy="353389"/>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KA DINA</a:t>
          </a:r>
        </a:p>
      </dsp:txBody>
      <dsp:txXfrm>
        <a:off x="3118364" y="448384"/>
        <a:ext cx="1783895" cy="353389"/>
      </dsp:txXfrm>
    </dsp:sp>
    <dsp:sp modelId="{55E9B203-61FB-41AE-8F3B-E196D841F95D}">
      <dsp:nvSpPr>
        <dsp:cNvPr id="0" name=""/>
        <dsp:cNvSpPr/>
      </dsp:nvSpPr>
      <dsp:spPr>
        <a:xfrm>
          <a:off x="1441177" y="1331859"/>
          <a:ext cx="1419572" cy="353389"/>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Isireli</a:t>
          </a:r>
        </a:p>
      </dsp:txBody>
      <dsp:txXfrm>
        <a:off x="1441177" y="1331859"/>
        <a:ext cx="1419572" cy="353389"/>
      </dsp:txXfrm>
    </dsp:sp>
    <dsp:sp modelId="{554CDCC4-E83C-4FCF-B8A7-F0745A084CA0}">
      <dsp:nvSpPr>
        <dsp:cNvPr id="0" name=""/>
        <dsp:cNvSpPr/>
      </dsp:nvSpPr>
      <dsp:spPr>
        <a:xfrm>
          <a:off x="3092574" y="890122"/>
          <a:ext cx="1797410" cy="353389"/>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Karisito</a:t>
          </a:r>
        </a:p>
      </dsp:txBody>
      <dsp:txXfrm>
        <a:off x="3092574" y="890122"/>
        <a:ext cx="1797410" cy="353389"/>
      </dsp:txXfrm>
    </dsp:sp>
    <dsp:sp modelId="{875AF621-AE25-453B-9AF0-E4E8CB07ADB0}">
      <dsp:nvSpPr>
        <dsp:cNvPr id="0" name=""/>
        <dsp:cNvSpPr/>
      </dsp:nvSpPr>
      <dsp:spPr>
        <a:xfrm>
          <a:off x="5121808" y="890122"/>
          <a:ext cx="4317346" cy="35338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E a kau ki Ijipita</a:t>
          </a:r>
        </a:p>
      </dsp:txBody>
      <dsp:txXfrm>
        <a:off x="5121808" y="890122"/>
        <a:ext cx="4317346" cy="353389"/>
      </dsp:txXfrm>
    </dsp:sp>
    <dsp:sp modelId="{0EEDEFE5-AF94-4097-9B3A-182C4F6B02E8}">
      <dsp:nvSpPr>
        <dsp:cNvPr id="0" name=""/>
        <dsp:cNvSpPr/>
      </dsp:nvSpPr>
      <dsp:spPr>
        <a:xfrm>
          <a:off x="9670978" y="890122"/>
          <a:ext cx="2085706" cy="353389"/>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Maciu 2:13-15</a:t>
          </a:r>
        </a:p>
      </dsp:txBody>
      <dsp:txXfrm>
        <a:off x="9670978" y="890122"/>
        <a:ext cx="2085706" cy="353389"/>
      </dsp:txXfrm>
    </dsp:sp>
    <dsp:sp modelId="{4BA88EDE-1473-4554-91B3-7E6AFFD5FB49}">
      <dsp:nvSpPr>
        <dsp:cNvPr id="0" name=""/>
        <dsp:cNvSpPr/>
      </dsp:nvSpPr>
      <dsp:spPr>
        <a:xfrm>
          <a:off x="3092574" y="1331859"/>
          <a:ext cx="1797410" cy="353389"/>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Soqosoqo Lotu</a:t>
          </a:r>
        </a:p>
      </dsp:txBody>
      <dsp:txXfrm>
        <a:off x="3092574" y="1331859"/>
        <a:ext cx="1797410" cy="353389"/>
      </dsp:txXfrm>
    </dsp:sp>
    <dsp:sp modelId="{D4A84265-C1BF-4E59-863F-F24C844EB6A8}">
      <dsp:nvSpPr>
        <dsp:cNvPr id="0" name=""/>
        <dsp:cNvSpPr/>
      </dsp:nvSpPr>
      <dsp:spPr>
        <a:xfrm>
          <a:off x="5121808" y="1331859"/>
          <a:ext cx="4317346" cy="353389"/>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Na Isireli vou</a:t>
          </a:r>
        </a:p>
      </dsp:txBody>
      <dsp:txXfrm>
        <a:off x="5121808" y="1331859"/>
        <a:ext cx="4317346" cy="353389"/>
      </dsp:txXfrm>
    </dsp:sp>
    <dsp:sp modelId="{A6ECC067-25E0-46F7-8668-6AFEB0D4050D}">
      <dsp:nvSpPr>
        <dsp:cNvPr id="0" name=""/>
        <dsp:cNvSpPr/>
      </dsp:nvSpPr>
      <dsp:spPr>
        <a:xfrm>
          <a:off x="9670978" y="1331859"/>
          <a:ext cx="2085706" cy="353389"/>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Kalatia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670978" y="1331859"/>
        <a:ext cx="2085706" cy="353389"/>
      </dsp:txXfrm>
    </dsp:sp>
    <dsp:sp modelId="{251CC199-34CF-4684-9AAA-173D003927FD}">
      <dsp:nvSpPr>
        <dsp:cNvPr id="0" name=""/>
        <dsp:cNvSpPr/>
      </dsp:nvSpPr>
      <dsp:spPr>
        <a:xfrm>
          <a:off x="3092574" y="1773596"/>
          <a:ext cx="1797410" cy="353389"/>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Gauna e muri sara</a:t>
          </a:r>
        </a:p>
      </dsp:txBody>
      <dsp:txXfrm>
        <a:off x="3092574" y="1773596"/>
        <a:ext cx="1797410" cy="353389"/>
      </dsp:txXfrm>
    </dsp:sp>
    <dsp:sp modelId="{AB4C696C-723E-4446-961E-05194B9380D5}">
      <dsp:nvSpPr>
        <dsp:cNvPr id="0" name=""/>
        <dsp:cNvSpPr/>
      </dsp:nvSpPr>
      <dsp:spPr>
        <a:xfrm>
          <a:off x="5121808" y="1773596"/>
          <a:ext cx="4317346" cy="353389"/>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Na 144,000</a:t>
          </a:r>
          <a:endParaRPr lang="es-ES" sz="2000" b="1" kern="1200" dirty="0">
            <a:effectLst>
              <a:outerShdw blurRad="38100" dist="38100" dir="2700000" algn="tl">
                <a:srgbClr val="000000">
                  <a:alpha val="43137"/>
                </a:srgbClr>
              </a:outerShdw>
            </a:effectLst>
          </a:endParaRPr>
        </a:p>
      </dsp:txBody>
      <dsp:txXfrm>
        <a:off x="5121808" y="1773596"/>
        <a:ext cx="4317346" cy="353389"/>
      </dsp:txXfrm>
    </dsp:sp>
    <dsp:sp modelId="{CB124CA6-1298-4968-AABF-DB575C7436CC}">
      <dsp:nvSpPr>
        <dsp:cNvPr id="0" name=""/>
        <dsp:cNvSpPr/>
      </dsp:nvSpPr>
      <dsp:spPr>
        <a:xfrm>
          <a:off x="9670978" y="1773596"/>
          <a:ext cx="2085706" cy="353389"/>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Vakatakila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670978" y="1773596"/>
        <a:ext cx="2085706" cy="353389"/>
      </dsp:txXfrm>
    </dsp:sp>
    <dsp:sp modelId="{3171DB26-B2AD-4896-BE86-7608D95B1E78}">
      <dsp:nvSpPr>
        <dsp:cNvPr id="0" name=""/>
        <dsp:cNvSpPr/>
      </dsp:nvSpPr>
      <dsp:spPr>
        <a:xfrm>
          <a:off x="1441177" y="2657071"/>
          <a:ext cx="1419572" cy="353389"/>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Lako Yani</a:t>
          </a:r>
        </a:p>
      </dsp:txBody>
      <dsp:txXfrm>
        <a:off x="1441177" y="2657071"/>
        <a:ext cx="1419572" cy="353389"/>
      </dsp:txXfrm>
    </dsp:sp>
    <dsp:sp modelId="{D3776C98-DAB3-41A6-8F2F-AD7C15FAFF65}">
      <dsp:nvSpPr>
        <dsp:cNvPr id="0" name=""/>
        <dsp:cNvSpPr/>
      </dsp:nvSpPr>
      <dsp:spPr>
        <a:xfrm>
          <a:off x="3092574" y="2215334"/>
          <a:ext cx="1797410" cy="353389"/>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Karisito</a:t>
          </a:r>
        </a:p>
      </dsp:txBody>
      <dsp:txXfrm>
        <a:off x="3092574" y="2215334"/>
        <a:ext cx="1797410" cy="353389"/>
      </dsp:txXfrm>
    </dsp:sp>
    <dsp:sp modelId="{6151F3CC-8940-4C51-B634-A4C844F32062}">
      <dsp:nvSpPr>
        <dsp:cNvPr id="0" name=""/>
        <dsp:cNvSpPr/>
      </dsp:nvSpPr>
      <dsp:spPr>
        <a:xfrm>
          <a:off x="5121808" y="2215334"/>
          <a:ext cx="4317346" cy="353389"/>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na siga ena vanua liwa</a:t>
          </a:r>
        </a:p>
      </dsp:txBody>
      <dsp:txXfrm>
        <a:off x="5121808" y="2215334"/>
        <a:ext cx="4317346" cy="353389"/>
      </dsp:txXfrm>
    </dsp:sp>
    <dsp:sp modelId="{718158B0-3F0B-41D8-87C2-CA332C1EADE2}">
      <dsp:nvSpPr>
        <dsp:cNvPr id="0" name=""/>
        <dsp:cNvSpPr/>
      </dsp:nvSpPr>
      <dsp:spPr>
        <a:xfrm>
          <a:off x="9670978" y="2215334"/>
          <a:ext cx="2085706" cy="353389"/>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Maciu 3:16-4:2</a:t>
          </a:r>
        </a:p>
      </dsp:txBody>
      <dsp:txXfrm>
        <a:off x="9670978" y="2215334"/>
        <a:ext cx="2085706" cy="353389"/>
      </dsp:txXfrm>
    </dsp:sp>
    <dsp:sp modelId="{96721EDA-2E13-4E69-9892-7B11B48225C4}">
      <dsp:nvSpPr>
        <dsp:cNvPr id="0" name=""/>
        <dsp:cNvSpPr/>
      </dsp:nvSpPr>
      <dsp:spPr>
        <a:xfrm>
          <a:off x="3092574" y="2657071"/>
          <a:ext cx="1797410" cy="353389"/>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Soqosoqo Lotu</a:t>
          </a:r>
        </a:p>
      </dsp:txBody>
      <dsp:txXfrm>
        <a:off x="3092574" y="2657071"/>
        <a:ext cx="1797410" cy="353389"/>
      </dsp:txXfrm>
    </dsp:sp>
    <dsp:sp modelId="{2C2AB4B4-EE90-4211-B64A-F8FDA3FA0FC4}">
      <dsp:nvSpPr>
        <dsp:cNvPr id="0" name=""/>
        <dsp:cNvSpPr/>
      </dsp:nvSpPr>
      <dsp:spPr>
        <a:xfrm>
          <a:off x="5121808" y="2657071"/>
          <a:ext cx="4317346" cy="353389"/>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P</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apitaisotaki ka maroroi vei Jisu</a:t>
          </a:r>
        </a:p>
      </dsp:txBody>
      <dsp:txXfrm>
        <a:off x="5121808" y="2657071"/>
        <a:ext cx="4317346" cy="353389"/>
      </dsp:txXfrm>
    </dsp:sp>
    <dsp:sp modelId="{88AC4809-67EF-4762-8D79-0F8D3B8AF657}">
      <dsp:nvSpPr>
        <dsp:cNvPr id="0" name=""/>
        <dsp:cNvSpPr/>
      </dsp:nvSpPr>
      <dsp:spPr>
        <a:xfrm>
          <a:off x="9670978" y="2657071"/>
          <a:ext cx="2085706" cy="353389"/>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Koronica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670978" y="2657071"/>
        <a:ext cx="2085706" cy="353389"/>
      </dsp:txXfrm>
    </dsp:sp>
    <dsp:sp modelId="{5A81E44D-3E45-4736-AF24-E8AE3837A4E8}">
      <dsp:nvSpPr>
        <dsp:cNvPr id="0" name=""/>
        <dsp:cNvSpPr/>
      </dsp:nvSpPr>
      <dsp:spPr>
        <a:xfrm>
          <a:off x="3092574" y="3098808"/>
          <a:ext cx="1797410" cy="353389"/>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black"/>
              </a:solidFill>
              <a:latin typeface="Aptos" panose="02110004020202020204"/>
              <a:ea typeface="+mn-ea"/>
              <a:cs typeface="+mn-cs"/>
            </a:rPr>
            <a:t>Gauna e muri sara</a:t>
          </a:r>
        </a:p>
      </dsp:txBody>
      <dsp:txXfrm>
        <a:off x="3092574" y="3098808"/>
        <a:ext cx="1797410" cy="353389"/>
      </dsp:txXfrm>
    </dsp:sp>
    <dsp:sp modelId="{2EDBC206-8498-4BE5-907B-1D0B6EF76F0B}">
      <dsp:nvSpPr>
        <dsp:cNvPr id="0" name=""/>
        <dsp:cNvSpPr/>
      </dsp:nvSpPr>
      <dsp:spPr>
        <a:xfrm>
          <a:off x="5121808" y="3098808"/>
          <a:ext cx="4317346" cy="353389"/>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Lako Yani mai na lotu vuki tani</a:t>
          </a:r>
        </a:p>
      </dsp:txBody>
      <dsp:txXfrm>
        <a:off x="5121808" y="3098808"/>
        <a:ext cx="4317346" cy="353389"/>
      </dsp:txXfrm>
    </dsp:sp>
    <dsp:sp modelId="{163FE42F-2A89-4442-8481-75554C7A19D9}">
      <dsp:nvSpPr>
        <dsp:cNvPr id="0" name=""/>
        <dsp:cNvSpPr/>
      </dsp:nvSpPr>
      <dsp:spPr>
        <a:xfrm>
          <a:off x="9670978" y="3098808"/>
          <a:ext cx="2085706" cy="353389"/>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Vakatakila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670978" y="3098808"/>
        <a:ext cx="2085706" cy="353389"/>
      </dsp:txXfrm>
    </dsp:sp>
    <dsp:sp modelId="{565FD0AC-5156-423C-9C4D-DA4439E43AA6}">
      <dsp:nvSpPr>
        <dsp:cNvPr id="0" name=""/>
        <dsp:cNvSpPr/>
      </dsp:nvSpPr>
      <dsp:spPr>
        <a:xfrm>
          <a:off x="1441177" y="3982283"/>
          <a:ext cx="1419572" cy="353389"/>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Valetabu</a:t>
          </a:r>
        </a:p>
      </dsp:txBody>
      <dsp:txXfrm>
        <a:off x="1441177" y="3982283"/>
        <a:ext cx="1419572" cy="353389"/>
      </dsp:txXfrm>
    </dsp:sp>
    <dsp:sp modelId="{4A47AD15-951B-4BA1-AFA3-6BAE9D4AA4A0}">
      <dsp:nvSpPr>
        <dsp:cNvPr id="0" name=""/>
        <dsp:cNvSpPr/>
      </dsp:nvSpPr>
      <dsp:spPr>
        <a:xfrm>
          <a:off x="3092574" y="3540546"/>
          <a:ext cx="1797410" cy="353389"/>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Karisito</a:t>
          </a:r>
        </a:p>
      </dsp:txBody>
      <dsp:txXfrm>
        <a:off x="3092574" y="3540546"/>
        <a:ext cx="1797410" cy="353389"/>
      </dsp:txXfrm>
    </dsp:sp>
    <dsp:sp modelId="{6C06D458-FE74-458A-B19B-494629D523BE}">
      <dsp:nvSpPr>
        <dsp:cNvPr id="0" name=""/>
        <dsp:cNvSpPr/>
      </dsp:nvSpPr>
      <dsp:spPr>
        <a:xfrm>
          <a:off x="5121808" y="3540546"/>
          <a:ext cx="4317346" cy="353389"/>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 na Valetabu ena keda maliwa</a:t>
          </a:r>
        </a:p>
      </dsp:txBody>
      <dsp:txXfrm>
        <a:off x="5121808" y="3540546"/>
        <a:ext cx="4317346" cy="353389"/>
      </dsp:txXfrm>
    </dsp:sp>
    <dsp:sp modelId="{2FCC901C-16B0-4C0D-9CB2-9EBB69273B4A}">
      <dsp:nvSpPr>
        <dsp:cNvPr id="0" name=""/>
        <dsp:cNvSpPr/>
      </dsp:nvSpPr>
      <dsp:spPr>
        <a:xfrm>
          <a:off x="9670978" y="3540546"/>
          <a:ext cx="2085706" cy="353389"/>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Joni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670978" y="3540546"/>
        <a:ext cx="2085706" cy="353389"/>
      </dsp:txXfrm>
    </dsp:sp>
    <dsp:sp modelId="{8A71AF80-77A7-4E4F-AD7E-D79131F4EDAC}">
      <dsp:nvSpPr>
        <dsp:cNvPr id="0" name=""/>
        <dsp:cNvSpPr/>
      </dsp:nvSpPr>
      <dsp:spPr>
        <a:xfrm>
          <a:off x="3092574" y="3982283"/>
          <a:ext cx="1797410" cy="353389"/>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Soqosoqo Lotu</a:t>
          </a:r>
        </a:p>
      </dsp:txBody>
      <dsp:txXfrm>
        <a:off x="3092574" y="3982283"/>
        <a:ext cx="1797410" cy="353389"/>
      </dsp:txXfrm>
    </dsp:sp>
    <dsp:sp modelId="{4BA8520E-8D54-443D-9B75-DB07825FC07A}">
      <dsp:nvSpPr>
        <dsp:cNvPr id="0" name=""/>
        <dsp:cNvSpPr/>
      </dsp:nvSpPr>
      <dsp:spPr>
        <a:xfrm>
          <a:off x="5121808" y="3982283"/>
          <a:ext cx="4317346" cy="353389"/>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Eda sa vale ni lotu ni Kalou</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5121808" y="3982283"/>
        <a:ext cx="4317346" cy="353389"/>
      </dsp:txXfrm>
    </dsp:sp>
    <dsp:sp modelId="{D168A26B-20BE-4D4E-A66C-5FDFDDE9C321}">
      <dsp:nvSpPr>
        <dsp:cNvPr id="0" name=""/>
        <dsp:cNvSpPr/>
      </dsp:nvSpPr>
      <dsp:spPr>
        <a:xfrm>
          <a:off x="9670978" y="3982283"/>
          <a:ext cx="2085706" cy="353389"/>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Koronica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670978" y="3982283"/>
        <a:ext cx="2085706" cy="353389"/>
      </dsp:txXfrm>
    </dsp:sp>
    <dsp:sp modelId="{B3436EA0-E061-41F5-A681-898EA7260450}">
      <dsp:nvSpPr>
        <dsp:cNvPr id="0" name=""/>
        <dsp:cNvSpPr/>
      </dsp:nvSpPr>
      <dsp:spPr>
        <a:xfrm>
          <a:off x="3092574" y="4424020"/>
          <a:ext cx="1797410" cy="353389"/>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1800" b="1" kern="1200" dirty="0">
              <a:solidFill>
                <a:prstClr val="black"/>
              </a:solidFill>
              <a:latin typeface="Aptos" panose="02110004020202020204"/>
              <a:ea typeface="+mn-ea"/>
              <a:cs typeface="+mn-cs"/>
            </a:rPr>
            <a:t>G</a:t>
          </a:r>
          <a:r>
            <a:rPr lang="en" sz="1800" b="1" kern="1200" dirty="0">
              <a:solidFill>
                <a:prstClr val="black"/>
              </a:solidFill>
              <a:latin typeface="Aptos" panose="02110004020202020204"/>
              <a:ea typeface="+mn-ea"/>
              <a:cs typeface="+mn-cs"/>
            </a:rPr>
            <a:t>auna e muri sara</a:t>
          </a:r>
        </a:p>
      </dsp:txBody>
      <dsp:txXfrm>
        <a:off x="3092574" y="4424020"/>
        <a:ext cx="1797410" cy="353389"/>
      </dsp:txXfrm>
    </dsp:sp>
    <dsp:sp modelId="{AE1F0294-D1F2-43D5-A402-109D2BAD284E}">
      <dsp:nvSpPr>
        <dsp:cNvPr id="0" name=""/>
        <dsp:cNvSpPr/>
      </dsp:nvSpPr>
      <dsp:spPr>
        <a:xfrm>
          <a:off x="5121808" y="4424020"/>
          <a:ext cx="4317346" cy="353389"/>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Jerusalemi Vou na noda valeni lotu</a:t>
          </a:r>
        </a:p>
      </dsp:txBody>
      <dsp:txXfrm>
        <a:off x="5121808" y="4424020"/>
        <a:ext cx="4317346" cy="353389"/>
      </dsp:txXfrm>
    </dsp:sp>
    <dsp:sp modelId="{137D68CA-DC7B-4A87-848F-B3BF39B64E80}">
      <dsp:nvSpPr>
        <dsp:cNvPr id="0" name=""/>
        <dsp:cNvSpPr/>
      </dsp:nvSpPr>
      <dsp:spPr>
        <a:xfrm>
          <a:off x="9670978" y="4424020"/>
          <a:ext cx="2085706" cy="353389"/>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Vakatakila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670978" y="4424020"/>
        <a:ext cx="2085706" cy="353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91090" y="1553"/>
          <a:ext cx="7506714" cy="52774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525"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Ni papitaiso oti ena Joritani, e veivala kei na vu ni ca</a:t>
          </a:r>
          <a:endParaRPr lang="es-ES" sz="1800" kern="1200" dirty="0">
            <a:effectLst>
              <a:outerShdw blurRad="38100" dist="38100" dir="2700000" algn="tl">
                <a:srgbClr val="000000">
                  <a:alpha val="43137"/>
                </a:srgbClr>
              </a:outerShdw>
            </a:effectLst>
          </a:endParaRPr>
        </a:p>
      </dsp:txBody>
      <dsp:txXfrm rot="10800000">
        <a:off x="323026" y="1553"/>
        <a:ext cx="7374778" cy="527746"/>
      </dsp:txXfrm>
    </dsp:sp>
    <dsp:sp modelId="{1E6EB69F-72BE-4EAE-BC8C-AA6426469CD6}">
      <dsp:nvSpPr>
        <dsp:cNvPr id="0" name=""/>
        <dsp:cNvSpPr/>
      </dsp:nvSpPr>
      <dsp:spPr>
        <a:xfrm>
          <a:off x="85907" y="85681"/>
          <a:ext cx="359490" cy="35949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91090" y="627568"/>
          <a:ext cx="7506714" cy="359490"/>
        </a:xfrm>
        <a:prstGeom prst="homePlate">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525"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 tekivu na nona cakacaka ni oti e 40 na siga ena vanua liwa</a:t>
          </a:r>
          <a:endParaRPr lang="es-ES" sz="1800" kern="1200" dirty="0">
            <a:effectLst>
              <a:outerShdw blurRad="38100" dist="38100" dir="2700000" algn="tl">
                <a:srgbClr val="000000">
                  <a:alpha val="43137"/>
                </a:srgbClr>
              </a:outerShdw>
            </a:effectLst>
          </a:endParaRPr>
        </a:p>
      </dsp:txBody>
      <dsp:txXfrm rot="10800000">
        <a:off x="280962" y="627568"/>
        <a:ext cx="7416842" cy="359490"/>
      </dsp:txXfrm>
    </dsp:sp>
    <dsp:sp modelId="{E9F35834-E266-496A-8EF5-A10B8D219F18}">
      <dsp:nvSpPr>
        <dsp:cNvPr id="0" name=""/>
        <dsp:cNvSpPr/>
      </dsp:nvSpPr>
      <dsp:spPr>
        <a:xfrm>
          <a:off x="85907" y="627568"/>
          <a:ext cx="359490" cy="359490"/>
        </a:xfrm>
        <a:prstGeom prst="flowChartDisplay">
          <a:avLst/>
        </a:prstGeom>
        <a:solidFill>
          <a:schemeClr val="accent5">
            <a:tint val="50000"/>
            <a:hueOff val="-2388940"/>
            <a:satOff val="545"/>
            <a:lumOff val="10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91090" y="1085326"/>
          <a:ext cx="7506714" cy="359490"/>
        </a:xfrm>
        <a:prstGeom prst="homePlate">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525"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 vakadruka na meca ena kauveilatai</a:t>
          </a:r>
          <a:endParaRPr lang="es-ES" sz="1800" kern="1200" dirty="0">
            <a:effectLst>
              <a:outerShdw blurRad="38100" dist="38100" dir="2700000" algn="tl">
                <a:srgbClr val="000000">
                  <a:alpha val="43137"/>
                </a:srgbClr>
              </a:outerShdw>
            </a:effectLst>
          </a:endParaRPr>
        </a:p>
      </dsp:txBody>
      <dsp:txXfrm rot="10800000">
        <a:off x="280962" y="1085326"/>
        <a:ext cx="7416842" cy="359490"/>
      </dsp:txXfrm>
    </dsp:sp>
    <dsp:sp modelId="{3AEAD92F-868C-4E59-BBD7-2C2457C2EBCA}">
      <dsp:nvSpPr>
        <dsp:cNvPr id="0" name=""/>
        <dsp:cNvSpPr/>
      </dsp:nvSpPr>
      <dsp:spPr>
        <a:xfrm>
          <a:off x="85907" y="1085326"/>
          <a:ext cx="359490" cy="359490"/>
        </a:xfrm>
        <a:prstGeom prst="flowChartDisplay">
          <a:avLst/>
        </a:prstGeom>
        <a:solidFill>
          <a:schemeClr val="accent5">
            <a:tint val="50000"/>
            <a:hueOff val="-4777879"/>
            <a:satOff val="1091"/>
            <a:lumOff val="21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91090" y="1543085"/>
          <a:ext cx="7506714" cy="359490"/>
        </a:xfrm>
        <a:prstGeom prst="homePlate">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52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E solia ki vei keda me da qaqa vei ira na meca vakayalo</a:t>
          </a:r>
          <a:endParaRPr lang="es-ES" sz="1800" kern="1200" dirty="0">
            <a:effectLst>
              <a:outerShdw blurRad="38100" dist="38100" dir="2700000" algn="tl">
                <a:srgbClr val="000000">
                  <a:alpha val="43137"/>
                </a:srgbClr>
              </a:outerShdw>
            </a:effectLst>
          </a:endParaRPr>
        </a:p>
      </dsp:txBody>
      <dsp:txXfrm rot="10800000">
        <a:off x="280962" y="1543085"/>
        <a:ext cx="7416842" cy="359490"/>
      </dsp:txXfrm>
    </dsp:sp>
    <dsp:sp modelId="{7095E03F-2E76-4658-BCCB-B925C31930E4}">
      <dsp:nvSpPr>
        <dsp:cNvPr id="0" name=""/>
        <dsp:cNvSpPr/>
      </dsp:nvSpPr>
      <dsp:spPr>
        <a:xfrm>
          <a:off x="85907" y="1543085"/>
          <a:ext cx="359490" cy="359490"/>
        </a:xfrm>
        <a:prstGeom prst="flowChartDisplay">
          <a:avLst/>
        </a:prstGeom>
        <a:solidFill>
          <a:schemeClr val="accent5">
            <a:tint val="50000"/>
            <a:hueOff val="-7166819"/>
            <a:satOff val="1636"/>
            <a:lumOff val="31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91090" y="2000844"/>
          <a:ext cx="7506714" cy="359490"/>
        </a:xfrm>
        <a:prstGeom prst="homePlate">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52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E solia kive i keda na vakacegu dina</a:t>
          </a:r>
        </a:p>
      </dsp:txBody>
      <dsp:txXfrm rot="10800000">
        <a:off x="280962" y="2000844"/>
        <a:ext cx="7416842" cy="359490"/>
      </dsp:txXfrm>
    </dsp:sp>
    <dsp:sp modelId="{5D01DD7E-E831-4DB9-9692-AF5F530C6D3F}">
      <dsp:nvSpPr>
        <dsp:cNvPr id="0" name=""/>
        <dsp:cNvSpPr/>
      </dsp:nvSpPr>
      <dsp:spPr>
        <a:xfrm>
          <a:off x="85907" y="2000844"/>
          <a:ext cx="359490" cy="359490"/>
        </a:xfrm>
        <a:prstGeom prst="flowChartDisplay">
          <a:avLst/>
        </a:prstGeom>
        <a:solidFill>
          <a:schemeClr val="accent5">
            <a:tint val="50000"/>
            <a:hueOff val="-9555759"/>
            <a:satOff val="2182"/>
            <a:lumOff val="42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91090" y="2458602"/>
          <a:ext cx="7506714" cy="359490"/>
        </a:xfrm>
        <a:prstGeom prst="homePlat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525"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 vota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vei keda e dua na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votavota ka sega ni vakacacani rawa</a:t>
          </a:r>
          <a:endParaRPr lang="es-ES" sz="1800" kern="1200" dirty="0">
            <a:effectLst>
              <a:outerShdw blurRad="38100" dist="38100" dir="2700000" algn="tl">
                <a:srgbClr val="000000">
                  <a:alpha val="43137"/>
                </a:srgbClr>
              </a:outerShdw>
            </a:effectLst>
          </a:endParaRPr>
        </a:p>
      </dsp:txBody>
      <dsp:txXfrm rot="10800000">
        <a:off x="280962" y="2458602"/>
        <a:ext cx="7416842" cy="359490"/>
      </dsp:txXfrm>
    </dsp:sp>
    <dsp:sp modelId="{1CC2B273-762A-46F0-9005-EC1D0A279010}">
      <dsp:nvSpPr>
        <dsp:cNvPr id="0" name=""/>
        <dsp:cNvSpPr/>
      </dsp:nvSpPr>
      <dsp:spPr>
        <a:xfrm>
          <a:off x="85907" y="2458602"/>
          <a:ext cx="359490" cy="359490"/>
        </a:xfrm>
        <a:prstGeom prst="flowChartDisplay">
          <a:avLst/>
        </a:prstGeom>
        <a:solidFill>
          <a:schemeClr val="accent5">
            <a:tint val="50000"/>
            <a:hueOff val="-11944698"/>
            <a:satOff val="2727"/>
            <a:lumOff val="53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05/12/2025</a:t>
            </a:fld>
            <a:endParaRPr lang="es-ES"/>
          </a:p>
        </p:txBody>
      </p:sp>
      <p:sp>
        <p:nvSpPr>
          <p:cNvPr id="4" name="Marcador de imagen de diapositiva 3"/>
          <p:cNvSpPr>
            <a:spLocks noGrp="1" noRot="1" noChangeAspect="1"/>
          </p:cNvSpPr>
          <p:nvPr>
            <p:ph type="sldImg" idx="2"/>
          </p:nvPr>
        </p:nvSpPr>
        <p:spPr>
          <a:xfrm>
            <a:off x="595313" y="1143000"/>
            <a:ext cx="566737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THE TRUE JOSHUA</a:t>
            </a:r>
          </a:p>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1</a:t>
            </a:fld>
            <a:endParaRPr lang="es-ES"/>
          </a:p>
        </p:txBody>
      </p:sp>
    </p:spTree>
    <p:extLst>
      <p:ext uri="{BB962C8B-B14F-4D97-AF65-F5344CB8AC3E}">
        <p14:creationId xmlns:p14="http://schemas.microsoft.com/office/powerpoint/2010/main" val="77325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JOSHUA AS A TYPE OF THE CHURCH</a:t>
            </a:r>
          </a:p>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10</a:t>
            </a:fld>
            <a:endParaRPr lang="es-ES"/>
          </a:p>
        </p:txBody>
      </p:sp>
    </p:spTree>
    <p:extLst>
      <p:ext uri="{BB962C8B-B14F-4D97-AF65-F5344CB8AC3E}">
        <p14:creationId xmlns:p14="http://schemas.microsoft.com/office/powerpoint/2010/main" val="154130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11</a:t>
            </a:fld>
            <a:endParaRPr lang="es-ES"/>
          </a:p>
        </p:txBody>
      </p:sp>
    </p:spTree>
    <p:extLst>
      <p:ext uri="{BB962C8B-B14F-4D97-AF65-F5344CB8AC3E}">
        <p14:creationId xmlns:p14="http://schemas.microsoft.com/office/powerpoint/2010/main" val="169848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2</a:t>
            </a:fld>
            <a:endParaRPr lang="es-ES"/>
          </a:p>
        </p:txBody>
      </p:sp>
    </p:spTree>
    <p:extLst>
      <p:ext uri="{BB962C8B-B14F-4D97-AF65-F5344CB8AC3E}">
        <p14:creationId xmlns:p14="http://schemas.microsoft.com/office/powerpoint/2010/main" val="66197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3</a:t>
            </a:fld>
            <a:endParaRPr lang="es-ES"/>
          </a:p>
        </p:txBody>
      </p:sp>
    </p:spTree>
    <p:extLst>
      <p:ext uri="{BB962C8B-B14F-4D97-AF65-F5344CB8AC3E}">
        <p14:creationId xmlns:p14="http://schemas.microsoft.com/office/powerpoint/2010/main" val="421423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BIBLICAL SYMBOLISM</a:t>
            </a:r>
          </a:p>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4</a:t>
            </a:fld>
            <a:endParaRPr lang="es-ES"/>
          </a:p>
        </p:txBody>
      </p:sp>
    </p:spTree>
    <p:extLst>
      <p:ext uri="{BB962C8B-B14F-4D97-AF65-F5344CB8AC3E}">
        <p14:creationId xmlns:p14="http://schemas.microsoft.com/office/powerpoint/2010/main" val="98642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WHAT IS TYPOLOGY?</a:t>
            </a:r>
            <a:r>
              <a:rPr lang="en-US" sz="1200" b="1" kern="1200" baseline="300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5</a:t>
            </a:fld>
            <a:endParaRPr lang="es-ES"/>
          </a:p>
        </p:txBody>
      </p:sp>
    </p:spTree>
    <p:extLst>
      <p:ext uri="{BB962C8B-B14F-4D97-AF65-F5344CB8AC3E}">
        <p14:creationId xmlns:p14="http://schemas.microsoft.com/office/powerpoint/2010/main" val="63746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95313" y="1143000"/>
            <a:ext cx="5667375" cy="3086100"/>
          </a:xfrm>
        </p:spPr>
      </p:sp>
      <p:sp>
        <p:nvSpPr>
          <p:cNvPr id="3" name="Marcador de notas 2"/>
          <p:cNvSpPr>
            <a:spLocks noGrp="1"/>
          </p:cNvSpPr>
          <p:nvPr>
            <p:ph type="body" idx="1"/>
          </p:nvPr>
        </p:nvSpPr>
        <p:spPr/>
        <p:txBody>
          <a:bodyPr/>
          <a:lstStyle/>
          <a:p>
            <a:r>
              <a:rPr lang="es-ES" b="1" dirty="0"/>
              <a:t>TYPOLOGY CLASSES</a:t>
            </a:r>
          </a:p>
          <a:p>
            <a:endParaRPr lang="es-ES" b="1"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THE SYMBOLISM OF JOSHUA</a:t>
            </a:r>
          </a:p>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7</a:t>
            </a:fld>
            <a:endParaRPr lang="es-ES"/>
          </a:p>
        </p:txBody>
      </p:sp>
    </p:spTree>
    <p:extLst>
      <p:ext uri="{BB962C8B-B14F-4D97-AF65-F5344CB8AC3E}">
        <p14:creationId xmlns:p14="http://schemas.microsoft.com/office/powerpoint/2010/main" val="251882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15875">
                  <a:noFill/>
                  <a:prstDash val="solid"/>
                </a:ln>
                <a:solidFill>
                  <a:schemeClr val="bg2">
                    <a:lumMod val="60000"/>
                    <a:lumOff val="40000"/>
                  </a:schemeClr>
                </a:solidFill>
                <a:effectLst>
                  <a:outerShdw blurRad="12700" dist="38100" dir="2700000" algn="tl" rotWithShape="0">
                    <a:schemeClr val="bg1"/>
                  </a:outerShdw>
                </a:effectLst>
              </a:rPr>
              <a:t>JOSHUA AS A TYPE</a:t>
            </a:r>
          </a:p>
        </p:txBody>
      </p:sp>
      <p:sp>
        <p:nvSpPr>
          <p:cNvPr id="4" name="Slide Number Placeholder 3"/>
          <p:cNvSpPr>
            <a:spLocks noGrp="1"/>
          </p:cNvSpPr>
          <p:nvPr>
            <p:ph type="sldNum" sz="quarter" idx="5"/>
          </p:nvPr>
        </p:nvSpPr>
        <p:spPr/>
        <p:txBody>
          <a:bodyPr/>
          <a:lstStyle/>
          <a:p>
            <a:fld id="{F6B353B6-C8C3-4AE7-AFF5-F7322D175DA8}" type="slidenum">
              <a:rPr lang="es-ES" smtClean="0"/>
              <a:t>8</a:t>
            </a:fld>
            <a:endParaRPr lang="es-ES"/>
          </a:p>
        </p:txBody>
      </p:sp>
    </p:spTree>
    <p:extLst>
      <p:ext uri="{BB962C8B-B14F-4D97-AF65-F5344CB8AC3E}">
        <p14:creationId xmlns:p14="http://schemas.microsoft.com/office/powerpoint/2010/main" val="62006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43000"/>
            <a:ext cx="56673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a:solidFill>
                  <a:schemeClr val="accent3"/>
                </a:solidFill>
                <a:effectLst>
                  <a:outerShdw blurRad="38100" dist="38100" dir="2700000" algn="tl">
                    <a:srgbClr val="000000">
                      <a:alpha val="97000"/>
                    </a:srgbClr>
                  </a:outerShdw>
                </a:effectLst>
              </a:rPr>
              <a:t>THE ANTITYPE OF JOSHUA</a:t>
            </a:r>
          </a:p>
          <a:p>
            <a:endParaRPr lang="en-FJ" dirty="0"/>
          </a:p>
        </p:txBody>
      </p:sp>
      <p:sp>
        <p:nvSpPr>
          <p:cNvPr id="4" name="Slide Number Placeholder 3"/>
          <p:cNvSpPr>
            <a:spLocks noGrp="1"/>
          </p:cNvSpPr>
          <p:nvPr>
            <p:ph type="sldNum" sz="quarter" idx="5"/>
          </p:nvPr>
        </p:nvSpPr>
        <p:spPr/>
        <p:txBody>
          <a:bodyPr/>
          <a:lstStyle/>
          <a:p>
            <a:fld id="{F6B353B6-C8C3-4AE7-AFF5-F7322D175DA8}" type="slidenum">
              <a:rPr lang="es-ES" smtClean="0"/>
              <a:t>9</a:t>
            </a:fld>
            <a:endParaRPr lang="es-ES"/>
          </a:p>
        </p:txBody>
      </p:sp>
    </p:spTree>
    <p:extLst>
      <p:ext uri="{BB962C8B-B14F-4D97-AF65-F5344CB8AC3E}">
        <p14:creationId xmlns:p14="http://schemas.microsoft.com/office/powerpoint/2010/main" val="119986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4999" y="1122363"/>
            <a:ext cx="9449991"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74999" y="3602038"/>
            <a:ext cx="94499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53810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62407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365125"/>
            <a:ext cx="2716872"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249" y="365125"/>
            <a:ext cx="799311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40453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4999" y="1122363"/>
            <a:ext cx="9449991"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74999" y="3602038"/>
            <a:ext cx="94499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94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01538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687" y="1709739"/>
            <a:ext cx="1086749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59687" y="4589464"/>
            <a:ext cx="1086749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05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49" y="1825625"/>
            <a:ext cx="5354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8744" y="1825625"/>
            <a:ext cx="5354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467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365126"/>
            <a:ext cx="1086749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7891" y="1681163"/>
            <a:ext cx="53303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7891" y="2505075"/>
            <a:ext cx="53303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8744" y="1681163"/>
            <a:ext cx="53566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8744" y="2505075"/>
            <a:ext cx="535663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05/12/2025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095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05/12/2025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43833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05/12/2025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2562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457200"/>
            <a:ext cx="4063824"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356636" y="987426"/>
            <a:ext cx="637874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7891" y="2057400"/>
            <a:ext cx="40638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0624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98904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457200"/>
            <a:ext cx="4063824"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6636" y="987426"/>
            <a:ext cx="637874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7891" y="2057400"/>
            <a:ext cx="40638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368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014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365125"/>
            <a:ext cx="2716872"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249" y="365125"/>
            <a:ext cx="799311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0383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687" y="1709739"/>
            <a:ext cx="1086749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59687" y="4589464"/>
            <a:ext cx="1086749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1ECDA-3EA1-458E-BB66-251357AE7077}" type="datetimeFigureOut">
              <a:rPr lang="es-ES" smtClean="0"/>
              <a:t>05/12/2025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032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49" y="1825625"/>
            <a:ext cx="5354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8744" y="1825625"/>
            <a:ext cx="5354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D1ECDA-3EA1-458E-BB66-251357AE7077}" type="datetimeFigureOut">
              <a:rPr lang="es-ES" smtClean="0"/>
              <a:t>05/12/2025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78477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365126"/>
            <a:ext cx="1086749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7891" y="1681163"/>
            <a:ext cx="53303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7891" y="2505075"/>
            <a:ext cx="53303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8744" y="1681163"/>
            <a:ext cx="53566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8744" y="2505075"/>
            <a:ext cx="535663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D1ECDA-3EA1-458E-BB66-251357AE7077}" type="datetimeFigureOut">
              <a:rPr lang="es-ES" smtClean="0"/>
              <a:t>05/12/2025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8349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D1ECDA-3EA1-458E-BB66-251357AE7077}" type="datetimeFigureOut">
              <a:rPr lang="es-ES" smtClean="0"/>
              <a:t>05/12/2025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28917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1ECDA-3EA1-458E-BB66-251357AE7077}" type="datetimeFigureOut">
              <a:rPr lang="es-ES" smtClean="0"/>
              <a:t>05/12/2025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19261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457200"/>
            <a:ext cx="4063824"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356636" y="987426"/>
            <a:ext cx="637874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7891" y="2057400"/>
            <a:ext cx="40638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ECDA-3EA1-458E-BB66-251357AE7077}" type="datetimeFigureOut">
              <a:rPr lang="es-ES" smtClean="0"/>
              <a:t>05/12/2025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2938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457200"/>
            <a:ext cx="4063824"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6636" y="987426"/>
            <a:ext cx="637874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7891" y="2057400"/>
            <a:ext cx="40638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ECDA-3EA1-458E-BB66-251357AE7077}" type="datetimeFigureOut">
              <a:rPr lang="es-ES" smtClean="0"/>
              <a:t>05/12/2025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39818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365126"/>
            <a:ext cx="1086749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6249" y="1825625"/>
            <a:ext cx="1086749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249" y="6356351"/>
            <a:ext cx="2834997"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05/12/2025</a:t>
            </a:fld>
            <a:endParaRPr lang="es-ES"/>
          </a:p>
        </p:txBody>
      </p:sp>
      <p:sp>
        <p:nvSpPr>
          <p:cNvPr id="5" name="Footer Placeholder 4"/>
          <p:cNvSpPr>
            <a:spLocks noGrp="1"/>
          </p:cNvSpPr>
          <p:nvPr>
            <p:ph type="ftr" sz="quarter" idx="3"/>
          </p:nvPr>
        </p:nvSpPr>
        <p:spPr>
          <a:xfrm>
            <a:off x="4173746" y="6356351"/>
            <a:ext cx="4252496"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Slide Number Placeholder 5"/>
          <p:cNvSpPr>
            <a:spLocks noGrp="1"/>
          </p:cNvSpPr>
          <p:nvPr>
            <p:ph type="sldNum" sz="quarter" idx="4"/>
          </p:nvPr>
        </p:nvSpPr>
        <p:spPr>
          <a:xfrm>
            <a:off x="8898742" y="6356351"/>
            <a:ext cx="283499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81319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365126"/>
            <a:ext cx="1086749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6249" y="1825625"/>
            <a:ext cx="1086749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249" y="6356351"/>
            <a:ext cx="2834997"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05/12/2025</a:t>
            </a:fld>
            <a:endParaRPr lang="es-ES"/>
          </a:p>
        </p:txBody>
      </p:sp>
      <p:sp>
        <p:nvSpPr>
          <p:cNvPr id="5" name="Footer Placeholder 4"/>
          <p:cNvSpPr>
            <a:spLocks noGrp="1"/>
          </p:cNvSpPr>
          <p:nvPr>
            <p:ph type="ftr" sz="quarter" idx="3"/>
          </p:nvPr>
        </p:nvSpPr>
        <p:spPr>
          <a:xfrm>
            <a:off x="4173746" y="6356351"/>
            <a:ext cx="4252496"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Slide Number Placeholder 5"/>
          <p:cNvSpPr>
            <a:spLocks noGrp="1"/>
          </p:cNvSpPr>
          <p:nvPr>
            <p:ph type="sldNum" sz="quarter" idx="4"/>
          </p:nvPr>
        </p:nvSpPr>
        <p:spPr>
          <a:xfrm>
            <a:off x="8898742" y="6356351"/>
            <a:ext cx="283499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58054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Layout" Target="../diagrams/layout2.xml"/><Relationship Id="rId3" Type="http://schemas.openxmlformats.org/officeDocument/2006/relationships/image" Target="../media/image16.jpg"/><Relationship Id="rId7" Type="http://schemas.openxmlformats.org/officeDocument/2006/relationships/diagramQuickStyle" Target="../diagrams/quickStyle1.xml"/><Relationship Id="rId12" Type="http://schemas.openxmlformats.org/officeDocument/2006/relationships/diagramData" Target="../diagrams/data2.xml"/><Relationship Id="rId2" Type="http://schemas.openxmlformats.org/officeDocument/2006/relationships/notesSlide" Target="../notesSlides/notesSlide5.xml"/><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2.jpeg"/><Relationship Id="rId5" Type="http://schemas.openxmlformats.org/officeDocument/2006/relationships/diagramData" Target="../diagrams/data1.xml"/><Relationship Id="rId15" Type="http://schemas.openxmlformats.org/officeDocument/2006/relationships/diagramColors" Target="../diagrams/colors2.xml"/><Relationship Id="rId10" Type="http://schemas.openxmlformats.org/officeDocument/2006/relationships/image" Target="../media/image21.jpeg"/><Relationship Id="rId4" Type="http://schemas.openxmlformats.org/officeDocument/2006/relationships/image" Target="../media/image17.jpeg"/><Relationship Id="rId9" Type="http://schemas.microsoft.com/office/2007/relationships/diagramDrawing" Target="../diagrams/drawing1.xml"/><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0.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2.jpeg"/><Relationship Id="rId4" Type="http://schemas.openxmlformats.org/officeDocument/2006/relationships/image" Target="../media/image41.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6104804" y="-104903"/>
            <a:ext cx="6475497" cy="818582"/>
          </a:xfrm>
          <a:prstGeom prst="rect">
            <a:avLst/>
          </a:prstGeom>
          <a:noFill/>
        </p:spPr>
        <p:txBody>
          <a:bodyPr wrap="square" rtlCol="0">
            <a:spAutoFit/>
          </a:bodyPr>
          <a:lstStyle/>
          <a:p>
            <a:pPr algn="ctr"/>
            <a:r>
              <a:rPr lang="en" sz="4547"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NA JOSUA DINA</a:t>
            </a:r>
          </a:p>
        </p:txBody>
      </p:sp>
      <p:sp>
        <p:nvSpPr>
          <p:cNvPr id="5" name="CuadroTexto 4">
            <a:extLst>
              <a:ext uri="{FF2B5EF4-FFF2-40B4-BE49-F238E27FC236}">
                <a16:creationId xmlns:a16="http://schemas.microsoft.com/office/drawing/2014/main" id="{EE6AA83F-D051-A74F-9BEF-CC081A28306F}"/>
              </a:ext>
            </a:extLst>
          </p:cNvPr>
          <p:cNvSpPr txBox="1"/>
          <p:nvPr/>
        </p:nvSpPr>
        <p:spPr>
          <a:xfrm>
            <a:off x="2137491" y="6531423"/>
            <a:ext cx="2640892" cy="358498"/>
          </a:xfrm>
          <a:prstGeom prst="rect">
            <a:avLst/>
          </a:prstGeom>
          <a:noFill/>
        </p:spPr>
        <p:txBody>
          <a:bodyPr wrap="none" rtlCol="0">
            <a:spAutoFit/>
          </a:bodyPr>
          <a:lstStyle/>
          <a:p>
            <a:pPr algn="ctr"/>
            <a:r>
              <a:rPr lang="en" sz="1654" b="1" dirty="0">
                <a:solidFill>
                  <a:srgbClr val="F0DC93"/>
                </a:solidFill>
                <a:effectLst>
                  <a:outerShdw blurRad="38100" dist="38100" dir="2700000" algn="tl">
                    <a:srgbClr val="000000">
                      <a:alpha val="43137"/>
                    </a:srgbClr>
                  </a:outerShdw>
                </a:effectLst>
              </a:rPr>
              <a:t>Lesoni 10, Tiseba 6, 2025</a:t>
            </a: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114747"/>
            <a:ext cx="12599988" cy="664926"/>
          </a:xfrm>
          <a:prstGeom prst="rect">
            <a:avLst/>
          </a:prstGeom>
          <a:noFill/>
        </p:spPr>
        <p:txBody>
          <a:bodyPr wrap="square">
            <a:spAutoFit/>
          </a:bodyPr>
          <a:lstStyle/>
          <a:p>
            <a:pPr algn="ctr"/>
            <a:r>
              <a:rPr lang="en" sz="3721" b="1" spc="31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JOSUA AI VAKATAKARAKARA NI SOQOSOQO LOTU</a:t>
            </a:r>
            <a:endParaRPr lang="en" sz="4961" b="1" spc="31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1" y="570487"/>
            <a:ext cx="12599986" cy="982855"/>
          </a:xfrm>
          <a:prstGeom prst="rect">
            <a:avLst/>
          </a:prstGeom>
          <a:noFill/>
        </p:spPr>
        <p:txBody>
          <a:bodyPr wrap="square">
            <a:spAutoFit/>
          </a:bodyPr>
          <a:lstStyle/>
          <a:p>
            <a:pPr algn="ctr"/>
            <a:r>
              <a:rPr lang="en" sz="1860" b="1" dirty="0">
                <a:effectLst>
                  <a:outerShdw blurRad="38100" dist="38100" dir="2700000" algn="tl">
                    <a:srgbClr val="000000"/>
                  </a:outerShdw>
                </a:effectLst>
                <a:latin typeface="Comic Sans MS" panose="030F0702030302020204" pitchFamily="66" charset="0"/>
              </a:rPr>
              <a:t>“Ni da sa sega ni veivala walega kei ira na tamata, eda veivala talega kei ira era sa liu, kei ira era sa kaukauwa, kei ira era sa veitaliataka na butobuto kei vuravura oqo, kei ira na veivavakoso yalo ca ena veiyasana vakalomalagi.” </a:t>
            </a:r>
            <a:r>
              <a:rPr lang="en" sz="1447" b="1" dirty="0">
                <a:effectLst>
                  <a:outerShdw blurRad="38100" dist="38100" dir="2700000" algn="tl">
                    <a:srgbClr val="000000"/>
                  </a:outerShdw>
                </a:effectLst>
                <a:latin typeface="Comic Sans MS" panose="030F0702030302020204" pitchFamily="66" charset="0"/>
              </a:rPr>
              <a:t>(Efeso 6:12)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116778" y="1589178"/>
            <a:ext cx="6368900" cy="2218364"/>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20"/>
              </a:spcBef>
            </a:pPr>
            <a:r>
              <a:rPr lang="en" sz="2480" b="1" dirty="0">
                <a:solidFill>
                  <a:schemeClr val="accent3">
                    <a:lumMod val="75000"/>
                  </a:schemeClr>
                </a:solidFill>
              </a:rPr>
              <a:t>JOSUA KEI NA I SOQOSOQO LOTU</a:t>
            </a:r>
          </a:p>
          <a:p>
            <a:pPr>
              <a:spcBef>
                <a:spcPts val="620"/>
              </a:spcBef>
            </a:pPr>
            <a:r>
              <a:rPr lang="en-GB" sz="2067" b="1" dirty="0">
                <a:solidFill>
                  <a:schemeClr val="tx1"/>
                </a:solidFill>
              </a:rPr>
              <a:t>E</a:t>
            </a:r>
            <a:r>
              <a:rPr lang="en" sz="2067" b="1" dirty="0">
                <a:solidFill>
                  <a:schemeClr val="tx1"/>
                </a:solidFill>
              </a:rPr>
              <a:t> tu na noda i valu nikua, ka liutaki keda kina na noda “Josua”, okoya ka vakaiyaragitaki keda ena kena </a:t>
            </a:r>
            <a:r>
              <a:rPr lang="en-GB" sz="2067" b="1" dirty="0">
                <a:solidFill>
                  <a:schemeClr val="tx1"/>
                </a:solidFill>
              </a:rPr>
              <a:t>I</a:t>
            </a:r>
            <a:r>
              <a:rPr lang="en" sz="2067" b="1" dirty="0">
                <a:solidFill>
                  <a:schemeClr val="tx1"/>
                </a:solidFill>
              </a:rPr>
              <a:t> yaragi dodonu (Efeso 6:10-12).</a:t>
            </a:r>
          </a:p>
          <a:p>
            <a:pPr>
              <a:spcBef>
                <a:spcPts val="620"/>
              </a:spcBef>
            </a:pPr>
            <a:r>
              <a:rPr lang="en" sz="2067" b="1" dirty="0">
                <a:solidFill>
                  <a:schemeClr val="tx1"/>
                </a:solidFill>
              </a:rPr>
              <a:t>Kuria ni sa vota oti na noda </a:t>
            </a:r>
            <a:r>
              <a:rPr lang="en-GB" sz="2067" b="1" dirty="0">
                <a:solidFill>
                  <a:schemeClr val="tx1"/>
                </a:solidFill>
              </a:rPr>
              <a:t>I</a:t>
            </a:r>
            <a:r>
              <a:rPr lang="en" sz="2067" b="1" dirty="0">
                <a:solidFill>
                  <a:schemeClr val="tx1"/>
                </a:solidFill>
              </a:rPr>
              <a:t> votavota, ka vakasinaiti oti keda ena kalougata vakayalo (Efes1:3, 11).</a:t>
            </a:r>
          </a:p>
        </p:txBody>
      </p:sp>
      <p:sp>
        <p:nvSpPr>
          <p:cNvPr id="6" name="CuadroTexto 5">
            <a:extLst>
              <a:ext uri="{FF2B5EF4-FFF2-40B4-BE49-F238E27FC236}">
                <a16:creationId xmlns:a16="http://schemas.microsoft.com/office/drawing/2014/main" id="{1C469C2B-0D51-C2B5-B552-972827F72189}"/>
              </a:ext>
            </a:extLst>
          </p:cNvPr>
          <p:cNvSpPr txBox="1"/>
          <p:nvPr/>
        </p:nvSpPr>
        <p:spPr>
          <a:xfrm>
            <a:off x="6571569" y="3324613"/>
            <a:ext cx="5911642" cy="3490764"/>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20"/>
              </a:spcBef>
            </a:pPr>
            <a:r>
              <a:rPr lang="en" sz="2480" b="1" dirty="0">
                <a:solidFill>
                  <a:schemeClr val="accent3">
                    <a:lumMod val="75000"/>
                  </a:schemeClr>
                </a:solidFill>
              </a:rPr>
              <a:t>JOSUA KEI NA GAUNA E MURI SARA</a:t>
            </a:r>
          </a:p>
          <a:p>
            <a:pPr>
              <a:spcBef>
                <a:spcPts val="620"/>
              </a:spcBef>
            </a:pPr>
            <a:r>
              <a:rPr lang="en-GB" sz="2067" b="1" dirty="0" err="1">
                <a:solidFill>
                  <a:schemeClr val="tx1"/>
                </a:solidFill>
              </a:rPr>
              <a:t>Ia</a:t>
            </a:r>
            <a:r>
              <a:rPr lang="en" sz="2067" b="1" dirty="0">
                <a:solidFill>
                  <a:schemeClr val="tx1"/>
                </a:solidFill>
              </a:rPr>
              <a:t> ena vakayacori vakaoti na veika ka vakatakara -karataka ko Josua nea gauna e muri sara, ni sa vakarusai na veika ka ca kece, me da laki taukena na nona </a:t>
            </a:r>
            <a:r>
              <a:rPr lang="en-GB" sz="2067" b="1" dirty="0">
                <a:solidFill>
                  <a:schemeClr val="tx1"/>
                </a:solidFill>
              </a:rPr>
              <a:t>I</a:t>
            </a:r>
            <a:r>
              <a:rPr lang="en" sz="2067" b="1" dirty="0">
                <a:solidFill>
                  <a:schemeClr val="tx1"/>
                </a:solidFill>
              </a:rPr>
              <a:t> votavota: a vanua eda na bula kina ena yalodei (Vktkla. 20:7-9; Isi. 28:26).</a:t>
            </a:r>
          </a:p>
          <a:p>
            <a:pPr>
              <a:spcBef>
                <a:spcPts val="620"/>
              </a:spcBef>
            </a:pPr>
            <a:r>
              <a:rPr lang="en" sz="2067" b="1" dirty="0">
                <a:solidFill>
                  <a:schemeClr val="tx1"/>
                </a:solidFill>
              </a:rPr>
              <a:t>Me yacova na gauna koya, me da tubu cake ena loloma me vakataki Josua, ka laiva vua na Kalou me vakavoui keda ka me da vakataki Koya cake tikoga ena veisiga yadua.</a:t>
            </a: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390585" y="3995623"/>
            <a:ext cx="2767152" cy="2819755"/>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6092" y="3995621"/>
            <a:ext cx="2859976" cy="2819756"/>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571569" y="1583579"/>
            <a:ext cx="3759672" cy="160646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59712" y="1587128"/>
            <a:ext cx="1923499" cy="1602915"/>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left)">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wipe(left)">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bg/>
                                          </p:spTgt>
                                        </p:tgtEl>
                                        <p:attrNameLst>
                                          <p:attrName>style.visibility</p:attrName>
                                        </p:attrNameLst>
                                      </p:cBhvr>
                                      <p:to>
                                        <p:strVal val="visible"/>
                                      </p:to>
                                    </p:set>
                                    <p:animEffect transition="in" filter="wipe(left)">
                                      <p:cBhvr>
                                        <p:cTn id="67" dur="500"/>
                                        <p:tgtEl>
                                          <p:spTgt spid="6">
                                            <p:bg/>
                                          </p:spTgt>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p:cTn id="7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linds(vertical)">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left)">
                                      <p:cBhvr>
                                        <p:cTn id="82" dur="500"/>
                                        <p:tgtEl>
                                          <p:spTgt spid="6">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5"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vertical)">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animEffect transition="in" filter="wipe(left)">
                                      <p:cBhvr>
                                        <p:cTn id="9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1428750" y="1099258"/>
            <a:ext cx="11027939" cy="5093702"/>
          </a:xfrm>
          <a:prstGeom prst="rect">
            <a:avLst/>
          </a:prstGeom>
          <a:noFill/>
        </p:spPr>
        <p:txBody>
          <a:bodyPr wrap="square">
            <a:spAutoFit/>
          </a:bodyPr>
          <a:lstStyle/>
          <a:p>
            <a:pPr>
              <a:spcBef>
                <a:spcPts val="620"/>
              </a:spcBef>
            </a:pPr>
            <a:r>
              <a:rPr lang="en" sz="3200" b="1" dirty="0">
                <a:latin typeface="Constantia" panose="02030602050306030303" pitchFamily="18" charset="0"/>
              </a:rPr>
              <a:t>“Na Isireli ni Kalou, ka lako tiko ki na Kenani valalomalagi dua na kena </a:t>
            </a:r>
            <a:r>
              <a:rPr lang="en-GB" sz="3200" b="1" dirty="0" err="1">
                <a:latin typeface="Constantia" panose="02030602050306030303" pitchFamily="18" charset="0"/>
              </a:rPr>
              <a:t>Kavetani</a:t>
            </a:r>
            <a:r>
              <a:rPr lang="en-GB" sz="3200" b="1" dirty="0">
                <a:latin typeface="Constantia" panose="02030602050306030303" pitchFamily="18" charset="0"/>
              </a:rPr>
              <a:t> o </a:t>
            </a:r>
            <a:r>
              <a:rPr lang="en-GB" sz="3200" b="1" dirty="0" err="1">
                <a:latin typeface="Constantia" panose="02030602050306030303" pitchFamily="18" charset="0"/>
              </a:rPr>
              <a:t>koya</a:t>
            </a:r>
            <a:r>
              <a:rPr lang="en-GB" sz="3200" b="1" dirty="0">
                <a:latin typeface="Constantia" panose="02030602050306030303" pitchFamily="18" charset="0"/>
              </a:rPr>
              <a:t> ka </a:t>
            </a:r>
            <a:r>
              <a:rPr lang="en-GB" sz="3200" b="1" dirty="0" err="1">
                <a:latin typeface="Constantia" panose="02030602050306030303" pitchFamily="18" charset="0"/>
              </a:rPr>
              <a:t>sega</a:t>
            </a:r>
            <a:r>
              <a:rPr lang="en-GB" sz="3200" b="1" dirty="0">
                <a:latin typeface="Constantia" panose="02030602050306030303" pitchFamily="18" charset="0"/>
              </a:rPr>
              <a:t> </a:t>
            </a:r>
            <a:r>
              <a:rPr lang="en-GB" sz="3200" b="1" dirty="0" err="1">
                <a:latin typeface="Constantia" panose="02030602050306030303" pitchFamily="18" charset="0"/>
              </a:rPr>
              <a:t>ni</a:t>
            </a:r>
            <a:r>
              <a:rPr lang="en-GB" sz="3200" b="1" dirty="0">
                <a:latin typeface="Constantia" panose="02030602050306030303" pitchFamily="18" charset="0"/>
              </a:rPr>
              <a:t> </a:t>
            </a:r>
            <a:r>
              <a:rPr lang="en-GB" sz="3200" b="1" dirty="0" err="1">
                <a:latin typeface="Constantia" panose="02030602050306030303" pitchFamily="18" charset="0"/>
              </a:rPr>
              <a:t>gadreva</a:t>
            </a:r>
            <a:r>
              <a:rPr lang="en-GB" sz="3200" b="1" dirty="0">
                <a:latin typeface="Constantia" panose="02030602050306030303" pitchFamily="18" charset="0"/>
              </a:rPr>
              <a:t> </a:t>
            </a:r>
            <a:r>
              <a:rPr lang="en-GB" sz="3200" b="1" dirty="0" err="1">
                <a:latin typeface="Constantia" panose="02030602050306030303" pitchFamily="18" charset="0"/>
              </a:rPr>
              <a:t>na</a:t>
            </a:r>
            <a:r>
              <a:rPr lang="en-GB" sz="3200" b="1" dirty="0">
                <a:latin typeface="Constantia" panose="02030602050306030303" pitchFamily="18" charset="0"/>
              </a:rPr>
              <a:t> I </a:t>
            </a:r>
            <a:r>
              <a:rPr lang="en-GB" sz="3200" b="1" dirty="0" err="1">
                <a:latin typeface="Constantia" panose="02030602050306030303" pitchFamily="18" charset="0"/>
              </a:rPr>
              <a:t>vakavuvuli</a:t>
            </a:r>
            <a:r>
              <a:rPr lang="en-GB" sz="3200" b="1" dirty="0">
                <a:latin typeface="Constantia" panose="02030602050306030303" pitchFamily="18" charset="0"/>
              </a:rPr>
              <a:t> </a:t>
            </a:r>
            <a:r>
              <a:rPr lang="en-GB" sz="3200" b="1" dirty="0" err="1">
                <a:latin typeface="Constantia" panose="02030602050306030303" pitchFamily="18" charset="0"/>
              </a:rPr>
              <a:t>ni</a:t>
            </a:r>
            <a:r>
              <a:rPr lang="en-GB" sz="3200" b="1" dirty="0">
                <a:latin typeface="Constantia" panose="02030602050306030303" pitchFamily="18" charset="0"/>
              </a:rPr>
              <a:t> </a:t>
            </a:r>
            <a:r>
              <a:rPr lang="en-GB" sz="3200" b="1" dirty="0" err="1">
                <a:latin typeface="Constantia" panose="02030602050306030303" pitchFamily="18" charset="0"/>
              </a:rPr>
              <a:t>tamata</a:t>
            </a:r>
            <a:r>
              <a:rPr lang="en-GB" sz="3200" b="1" dirty="0">
                <a:latin typeface="Constantia" panose="02030602050306030303" pitchFamily="18" charset="0"/>
              </a:rPr>
              <a:t> me </a:t>
            </a:r>
            <a:r>
              <a:rPr lang="en-GB" sz="3200" b="1" dirty="0" err="1">
                <a:latin typeface="Constantia" panose="02030602050306030303" pitchFamily="18" charset="0"/>
              </a:rPr>
              <a:t>vakarautaki</a:t>
            </a:r>
            <a:r>
              <a:rPr lang="en-GB" sz="3200" b="1" dirty="0">
                <a:latin typeface="Constantia" panose="02030602050306030303" pitchFamily="18" charset="0"/>
              </a:rPr>
              <a:t> </a:t>
            </a:r>
            <a:r>
              <a:rPr lang="en-GB" sz="3200" b="1" dirty="0" err="1">
                <a:latin typeface="Constantia" panose="02030602050306030303" pitchFamily="18" charset="0"/>
              </a:rPr>
              <a:t>koya</a:t>
            </a:r>
            <a:r>
              <a:rPr lang="en-GB" sz="3200" b="1" dirty="0">
                <a:latin typeface="Constantia" panose="02030602050306030303" pitchFamily="18" charset="0"/>
              </a:rPr>
              <a:t> kina </a:t>
            </a:r>
            <a:r>
              <a:rPr lang="en-GB" sz="3200" b="1" dirty="0" err="1">
                <a:latin typeface="Constantia" panose="02030602050306030303" pitchFamily="18" charset="0"/>
              </a:rPr>
              <a:t>ena</a:t>
            </a:r>
            <a:r>
              <a:rPr lang="en-GB" sz="3200" b="1" dirty="0">
                <a:latin typeface="Constantia" panose="02030602050306030303" pitchFamily="18" charset="0"/>
              </a:rPr>
              <a:t> </a:t>
            </a:r>
            <a:r>
              <a:rPr lang="en-GB" sz="3200" b="1" dirty="0" err="1">
                <a:latin typeface="Constantia" panose="02030602050306030303" pitchFamily="18" charset="0"/>
              </a:rPr>
              <a:t>nona</a:t>
            </a:r>
            <a:r>
              <a:rPr lang="en-GB" sz="3200" b="1" dirty="0">
                <a:latin typeface="Constantia" panose="02030602050306030303" pitchFamily="18" charset="0"/>
              </a:rPr>
              <a:t> </a:t>
            </a:r>
            <a:r>
              <a:rPr lang="en-GB" sz="3200" b="1" dirty="0" err="1">
                <a:latin typeface="Constantia" panose="02030602050306030303" pitchFamily="18" charset="0"/>
              </a:rPr>
              <a:t>itavi</a:t>
            </a:r>
            <a:r>
              <a:rPr lang="en-GB" sz="3200" b="1" dirty="0">
                <a:latin typeface="Constantia" panose="02030602050306030303" pitchFamily="18" charset="0"/>
              </a:rPr>
              <a:t> </a:t>
            </a:r>
            <a:r>
              <a:rPr lang="en-GB" sz="3200" b="1" dirty="0" err="1">
                <a:latin typeface="Constantia" panose="02030602050306030303" pitchFamily="18" charset="0"/>
              </a:rPr>
              <a:t>va</a:t>
            </a:r>
            <a:r>
              <a:rPr lang="en-GB" sz="3200" b="1" dirty="0">
                <a:latin typeface="Constantia" panose="02030602050306030303" pitchFamily="18" charset="0"/>
              </a:rPr>
              <a:t> Kalou; </a:t>
            </a:r>
            <a:r>
              <a:rPr lang="en-GB" sz="3200" b="1" dirty="0" err="1">
                <a:latin typeface="Constantia" panose="02030602050306030303" pitchFamily="18" charset="0"/>
              </a:rPr>
              <a:t>ia</a:t>
            </a:r>
            <a:r>
              <a:rPr lang="en-GB" sz="3200" b="1" dirty="0">
                <a:latin typeface="Constantia" panose="02030602050306030303" pitchFamily="18" charset="0"/>
              </a:rPr>
              <a:t> </a:t>
            </a:r>
            <a:r>
              <a:rPr lang="en-GB" sz="3200" b="1" dirty="0" err="1">
                <a:latin typeface="Constantia" panose="02030602050306030303" pitchFamily="18" charset="0"/>
              </a:rPr>
              <a:t>sa</a:t>
            </a:r>
            <a:r>
              <a:rPr lang="en-GB" sz="3200" b="1" dirty="0">
                <a:latin typeface="Constantia" panose="02030602050306030303" pitchFamily="18" charset="0"/>
              </a:rPr>
              <a:t> </a:t>
            </a:r>
            <a:r>
              <a:rPr lang="en-GB" sz="3200" b="1" dirty="0" err="1">
                <a:latin typeface="Constantia" panose="02030602050306030303" pitchFamily="18" charset="0"/>
              </a:rPr>
              <a:t>vakarautaki</a:t>
            </a:r>
            <a:r>
              <a:rPr lang="en-GB" sz="3200" b="1" dirty="0">
                <a:latin typeface="Constantia" panose="02030602050306030303" pitchFamily="18" charset="0"/>
              </a:rPr>
              <a:t> </a:t>
            </a:r>
            <a:r>
              <a:rPr lang="en-GB" sz="3200" b="1" dirty="0" err="1">
                <a:latin typeface="Constantia" panose="02030602050306030303" pitchFamily="18" charset="0"/>
              </a:rPr>
              <a:t>ena</a:t>
            </a:r>
            <a:r>
              <a:rPr lang="en-GB" sz="3200" b="1" dirty="0">
                <a:latin typeface="Constantia" panose="02030602050306030303" pitchFamily="18" charset="0"/>
              </a:rPr>
              <a:t> </a:t>
            </a:r>
            <a:r>
              <a:rPr lang="en-GB" sz="3200" b="1" dirty="0" err="1">
                <a:latin typeface="Constantia" panose="02030602050306030303" pitchFamily="18" charset="0"/>
              </a:rPr>
              <a:t>dauvosota</a:t>
            </a:r>
            <a:r>
              <a:rPr lang="en-GB" sz="3200" b="1" dirty="0">
                <a:latin typeface="Constantia" panose="02030602050306030303" pitchFamily="18" charset="0"/>
              </a:rPr>
              <a:t> me </a:t>
            </a:r>
            <a:r>
              <a:rPr lang="en-GB" sz="3200" b="1" dirty="0" err="1">
                <a:latin typeface="Constantia" panose="02030602050306030303" pitchFamily="18" charset="0"/>
              </a:rPr>
              <a:t>noda</a:t>
            </a:r>
            <a:r>
              <a:rPr lang="en-GB" sz="3200" b="1" dirty="0">
                <a:latin typeface="Constantia" panose="02030602050306030303" pitchFamily="18" charset="0"/>
              </a:rPr>
              <a:t> vu </a:t>
            </a:r>
            <a:r>
              <a:rPr lang="en-GB" sz="3200" b="1" dirty="0" err="1">
                <a:latin typeface="Constantia" panose="02030602050306030303" pitchFamily="18" charset="0"/>
              </a:rPr>
              <a:t>ni</a:t>
            </a:r>
            <a:r>
              <a:rPr lang="en-GB" sz="3200" b="1" dirty="0">
                <a:latin typeface="Constantia" panose="02030602050306030303" pitchFamily="18" charset="0"/>
              </a:rPr>
              <a:t> </a:t>
            </a:r>
            <a:r>
              <a:rPr lang="en-GB" sz="3200" b="1" dirty="0" err="1">
                <a:latin typeface="Constantia" panose="02030602050306030303" pitchFamily="18" charset="0"/>
              </a:rPr>
              <a:t>bula</a:t>
            </a:r>
            <a:r>
              <a:rPr lang="en-GB" sz="3200" b="1" dirty="0">
                <a:latin typeface="Constantia" panose="02030602050306030303" pitchFamily="18" charset="0"/>
              </a:rPr>
              <a:t>; ka </a:t>
            </a:r>
            <a:r>
              <a:rPr lang="en-US" sz="3200" b="1" dirty="0">
                <a:latin typeface="Constantia" panose="02030602050306030303" pitchFamily="18" charset="0"/>
              </a:rPr>
              <a:t>“</a:t>
            </a:r>
            <a:r>
              <a:rPr lang="en-US" sz="3200" b="1" dirty="0" err="1">
                <a:latin typeface="Constantia" panose="02030602050306030303" pitchFamily="18" charset="0"/>
              </a:rPr>
              <a:t>ni</a:t>
            </a:r>
            <a:r>
              <a:rPr lang="en-US" sz="3200" b="1" dirty="0">
                <a:latin typeface="Constantia" panose="02030602050306030303" pitchFamily="18" charset="0"/>
              </a:rPr>
              <a:t> </a:t>
            </a:r>
            <a:r>
              <a:rPr lang="en-US" sz="3200" b="1" dirty="0" err="1">
                <a:latin typeface="Constantia" panose="02030602050306030303" pitchFamily="18" charset="0"/>
              </a:rPr>
              <a:t>sa</a:t>
            </a:r>
            <a:r>
              <a:rPr lang="en-US" sz="3200" b="1" dirty="0">
                <a:latin typeface="Constantia" panose="02030602050306030303" pitchFamily="18" charset="0"/>
              </a:rPr>
              <a:t> </a:t>
            </a:r>
            <a:r>
              <a:rPr lang="en-US" sz="3200" b="1" dirty="0" err="1">
                <a:latin typeface="Constantia" panose="02030602050306030303" pitchFamily="18" charset="0"/>
              </a:rPr>
              <a:t>dauverataki</a:t>
            </a:r>
            <a:r>
              <a:rPr lang="en-US" sz="3200" b="1" dirty="0">
                <a:latin typeface="Constantia" panose="02030602050306030303" pitchFamily="18" charset="0"/>
              </a:rPr>
              <a:t>, </a:t>
            </a:r>
          </a:p>
          <a:p>
            <a:pPr algn="r">
              <a:spcBef>
                <a:spcPts val="620"/>
              </a:spcBef>
            </a:pPr>
            <a:r>
              <a:rPr lang="en-US" sz="3200" b="1" dirty="0" err="1">
                <a:latin typeface="Constantia" panose="02030602050306030303" pitchFamily="18" charset="0"/>
              </a:rPr>
              <a:t>sa</a:t>
            </a:r>
            <a:r>
              <a:rPr lang="en-US" sz="3200" b="1" dirty="0">
                <a:latin typeface="Constantia" panose="02030602050306030303" pitchFamily="18" charset="0"/>
              </a:rPr>
              <a:t> qai </a:t>
            </a:r>
            <a:r>
              <a:rPr lang="en-US" sz="3200" b="1" dirty="0" err="1">
                <a:latin typeface="Constantia" panose="02030602050306030303" pitchFamily="18" charset="0"/>
              </a:rPr>
              <a:t>rawata</a:t>
            </a:r>
            <a:r>
              <a:rPr lang="en-US" sz="3200" b="1" dirty="0">
                <a:latin typeface="Constantia" panose="02030602050306030303" pitchFamily="18" charset="0"/>
              </a:rPr>
              <a:t> kina me </a:t>
            </a:r>
            <a:r>
              <a:rPr lang="en-US" sz="3200" b="1" dirty="0" err="1">
                <a:latin typeface="Constantia" panose="02030602050306030303" pitchFamily="18" charset="0"/>
              </a:rPr>
              <a:t>vukei</a:t>
            </a:r>
            <a:r>
              <a:rPr lang="en-US" sz="3200" b="1" dirty="0">
                <a:latin typeface="Constantia" panose="02030602050306030303" pitchFamily="18" charset="0"/>
              </a:rPr>
              <a:t> </a:t>
            </a:r>
            <a:r>
              <a:rPr lang="en-US" sz="3200" b="1" dirty="0" err="1">
                <a:latin typeface="Constantia" panose="02030602050306030303" pitchFamily="18" charset="0"/>
              </a:rPr>
              <a:t>ira</a:t>
            </a:r>
            <a:r>
              <a:rPr lang="en-US" sz="3200" b="1" dirty="0">
                <a:latin typeface="Constantia" panose="02030602050306030303" pitchFamily="18" charset="0"/>
              </a:rPr>
              <a:t> era </a:t>
            </a:r>
            <a:r>
              <a:rPr lang="en-US" sz="3200" b="1" dirty="0" err="1">
                <a:latin typeface="Constantia" panose="02030602050306030303" pitchFamily="18" charset="0"/>
              </a:rPr>
              <a:t>sa</a:t>
            </a:r>
            <a:r>
              <a:rPr lang="en-US" sz="3200" b="1" dirty="0">
                <a:latin typeface="Constantia" panose="02030602050306030303" pitchFamily="18" charset="0"/>
              </a:rPr>
              <a:t> </a:t>
            </a:r>
            <a:r>
              <a:rPr lang="en-US" sz="3200" b="1" dirty="0" err="1">
                <a:latin typeface="Constantia" panose="02030602050306030303" pitchFamily="18" charset="0"/>
              </a:rPr>
              <a:t>dauveretaki</a:t>
            </a:r>
            <a:r>
              <a:rPr lang="en-US" sz="3200" b="1" dirty="0">
                <a:latin typeface="Constantia" panose="02030602050306030303" pitchFamily="18" charset="0"/>
              </a:rPr>
              <a:t>.” </a:t>
            </a:r>
            <a:r>
              <a:rPr lang="en-US" sz="3200" b="1" dirty="0" err="1">
                <a:latin typeface="Constantia" panose="02030602050306030303" pitchFamily="18" charset="0"/>
              </a:rPr>
              <a:t>Iperiu</a:t>
            </a:r>
            <a:r>
              <a:rPr lang="en-US" sz="3200" b="1" dirty="0">
                <a:latin typeface="Constantia" panose="02030602050306030303" pitchFamily="18" charset="0"/>
              </a:rPr>
              <a:t> 2:10, 18. Na </a:t>
            </a:r>
            <a:r>
              <a:rPr lang="en-US" sz="3200" b="1" dirty="0" err="1">
                <a:latin typeface="Constantia" panose="02030602050306030303" pitchFamily="18" charset="0"/>
              </a:rPr>
              <a:t>noda</a:t>
            </a:r>
            <a:r>
              <a:rPr lang="en-US" sz="3200" b="1" dirty="0">
                <a:latin typeface="Constantia" panose="02030602050306030303" pitchFamily="18" charset="0"/>
              </a:rPr>
              <a:t> </a:t>
            </a:r>
            <a:r>
              <a:rPr lang="en-US" sz="3200" b="1" dirty="0" err="1">
                <a:latin typeface="Constantia" panose="02030602050306030303" pitchFamily="18" charset="0"/>
              </a:rPr>
              <a:t>iVakabula</a:t>
            </a:r>
            <a:r>
              <a:rPr lang="en-US" sz="3200" b="1" dirty="0">
                <a:latin typeface="Constantia" panose="02030602050306030303" pitchFamily="18" charset="0"/>
              </a:rPr>
              <a:t> e </a:t>
            </a:r>
            <a:r>
              <a:rPr lang="en-US" sz="3200" b="1" dirty="0" err="1">
                <a:latin typeface="Constantia" panose="02030602050306030303" pitchFamily="18" charset="0"/>
              </a:rPr>
              <a:t>sega</a:t>
            </a:r>
            <a:r>
              <a:rPr lang="en-US" sz="3200" b="1" dirty="0">
                <a:latin typeface="Constantia" panose="02030602050306030303" pitchFamily="18" charset="0"/>
              </a:rPr>
              <a:t> </a:t>
            </a:r>
            <a:r>
              <a:rPr lang="en-US" sz="3200" b="1" dirty="0" err="1">
                <a:latin typeface="Constantia" panose="02030602050306030303" pitchFamily="18" charset="0"/>
              </a:rPr>
              <a:t>ni</a:t>
            </a:r>
            <a:r>
              <a:rPr lang="en-US" sz="3200" b="1" dirty="0">
                <a:latin typeface="Constantia" panose="02030602050306030303" pitchFamily="18" charset="0"/>
              </a:rPr>
              <a:t> </a:t>
            </a:r>
            <a:r>
              <a:rPr lang="en-US" sz="3200" b="1" dirty="0" err="1">
                <a:latin typeface="Constantia" panose="02030602050306030303" pitchFamily="18" charset="0"/>
              </a:rPr>
              <a:t>kunei</a:t>
            </a:r>
            <a:r>
              <a:rPr lang="en-US" sz="3200" b="1" dirty="0">
                <a:latin typeface="Constantia" panose="02030602050306030303" pitchFamily="18" charset="0"/>
              </a:rPr>
              <a:t> </a:t>
            </a:r>
            <a:r>
              <a:rPr lang="en-US" sz="3200" b="1" dirty="0" err="1">
                <a:latin typeface="Constantia" panose="02030602050306030303" pitchFamily="18" charset="0"/>
              </a:rPr>
              <a:t>vua</a:t>
            </a:r>
            <a:r>
              <a:rPr lang="en-US" sz="3200" b="1" dirty="0">
                <a:latin typeface="Constantia" panose="02030602050306030303" pitchFamily="18" charset="0"/>
              </a:rPr>
              <a:t> </a:t>
            </a:r>
            <a:r>
              <a:rPr lang="en-US" sz="3200" b="1" dirty="0" err="1">
                <a:latin typeface="Constantia" panose="02030602050306030303" pitchFamily="18" charset="0"/>
              </a:rPr>
              <a:t>na</a:t>
            </a:r>
            <a:r>
              <a:rPr lang="en-US" sz="3200" b="1" dirty="0">
                <a:latin typeface="Constantia" panose="02030602050306030303" pitchFamily="18" charset="0"/>
              </a:rPr>
              <a:t> </a:t>
            </a:r>
            <a:r>
              <a:rPr lang="en-US" sz="3200" b="1" dirty="0" err="1">
                <a:latin typeface="Constantia" panose="02030602050306030303" pitchFamily="18" charset="0"/>
              </a:rPr>
              <a:t>malumalumu</a:t>
            </a:r>
            <a:r>
              <a:rPr lang="en-US" sz="3200" b="1" dirty="0">
                <a:latin typeface="Constantia" panose="02030602050306030303" pitchFamily="18" charset="0"/>
              </a:rPr>
              <a:t> se </a:t>
            </a:r>
            <a:r>
              <a:rPr lang="en-US" sz="3200" b="1" dirty="0" err="1">
                <a:latin typeface="Constantia" panose="02030602050306030303" pitchFamily="18" charset="0"/>
              </a:rPr>
              <a:t>ivalavala</a:t>
            </a:r>
            <a:r>
              <a:rPr lang="en-US" sz="3200" b="1" dirty="0">
                <a:latin typeface="Constantia" panose="02030602050306030303" pitchFamily="18" charset="0"/>
              </a:rPr>
              <a:t> ca me vaka </a:t>
            </a:r>
            <a:r>
              <a:rPr lang="en-US" sz="3200" b="1" dirty="0" err="1">
                <a:latin typeface="Constantia" panose="02030602050306030303" pitchFamily="18" charset="0"/>
              </a:rPr>
              <a:t>na</a:t>
            </a:r>
            <a:r>
              <a:rPr lang="en-US" sz="3200" b="1" dirty="0">
                <a:latin typeface="Constantia" panose="02030602050306030303" pitchFamily="18" charset="0"/>
              </a:rPr>
              <a:t> </a:t>
            </a:r>
            <a:r>
              <a:rPr lang="en-US" sz="3200" b="1" dirty="0" err="1">
                <a:latin typeface="Constantia" panose="02030602050306030303" pitchFamily="18" charset="0"/>
              </a:rPr>
              <a:t>tamata</a:t>
            </a:r>
            <a:r>
              <a:rPr lang="en-US" sz="3200" b="1" dirty="0">
                <a:latin typeface="Constantia" panose="02030602050306030303" pitchFamily="18" charset="0"/>
              </a:rPr>
              <a:t>; </a:t>
            </a:r>
            <a:r>
              <a:rPr lang="en-US" sz="3200" b="1" dirty="0" err="1">
                <a:latin typeface="Constantia" panose="02030602050306030303" pitchFamily="18" charset="0"/>
              </a:rPr>
              <a:t>ia</a:t>
            </a:r>
            <a:r>
              <a:rPr lang="en-US" sz="3200" b="1" dirty="0">
                <a:latin typeface="Constantia" panose="02030602050306030303" pitchFamily="18" charset="0"/>
              </a:rPr>
              <a:t> </a:t>
            </a:r>
            <a:r>
              <a:rPr lang="en-US" sz="3200" b="1" dirty="0" err="1">
                <a:latin typeface="Constantia" panose="02030602050306030303" pitchFamily="18" charset="0"/>
              </a:rPr>
              <a:t>sa</a:t>
            </a:r>
            <a:r>
              <a:rPr lang="en-US" sz="3200" b="1" dirty="0">
                <a:latin typeface="Constantia" panose="02030602050306030303" pitchFamily="18" charset="0"/>
              </a:rPr>
              <a:t> </a:t>
            </a:r>
            <a:r>
              <a:rPr lang="en-US" sz="3200" b="1" dirty="0" err="1">
                <a:latin typeface="Constantia" panose="02030602050306030303" pitchFamily="18" charset="0"/>
              </a:rPr>
              <a:t>mai</a:t>
            </a:r>
            <a:r>
              <a:rPr lang="en-US" sz="3200" b="1" dirty="0">
                <a:latin typeface="Constantia" panose="02030602050306030303" pitchFamily="18" charset="0"/>
              </a:rPr>
              <a:t> mate ga me </a:t>
            </a:r>
            <a:r>
              <a:rPr lang="en-US" sz="3200" b="1" dirty="0" err="1">
                <a:latin typeface="Constantia" panose="02030602050306030303" pitchFamily="18" charset="0"/>
              </a:rPr>
              <a:t>rawata</a:t>
            </a:r>
            <a:r>
              <a:rPr lang="en-US" sz="3200" b="1" dirty="0">
                <a:latin typeface="Constantia" panose="02030602050306030303" pitchFamily="18" charset="0"/>
              </a:rPr>
              <a:t> ki vei </a:t>
            </a:r>
            <a:r>
              <a:rPr lang="en-US" sz="3200" b="1" dirty="0" err="1">
                <a:latin typeface="Constantia" panose="02030602050306030303" pitchFamily="18" charset="0"/>
              </a:rPr>
              <a:t>keda</a:t>
            </a:r>
            <a:r>
              <a:rPr lang="en-US" sz="3200" b="1" dirty="0">
                <a:latin typeface="Constantia" panose="02030602050306030303" pitchFamily="18" charset="0"/>
              </a:rPr>
              <a:t> me da </a:t>
            </a:r>
            <a:r>
              <a:rPr lang="en-US" sz="3200" b="1" dirty="0" err="1">
                <a:latin typeface="Constantia" panose="02030602050306030303" pitchFamily="18" charset="0"/>
              </a:rPr>
              <a:t>curu</a:t>
            </a:r>
            <a:r>
              <a:rPr lang="en-US" sz="3200" b="1" dirty="0">
                <a:latin typeface="Constantia" panose="02030602050306030303" pitchFamily="18" charset="0"/>
              </a:rPr>
              <a:t> ki </a:t>
            </a:r>
            <a:r>
              <a:rPr lang="en-US" sz="3200" b="1" dirty="0" err="1">
                <a:latin typeface="Constantia" panose="02030602050306030303" pitchFamily="18" charset="0"/>
              </a:rPr>
              <a:t>na</a:t>
            </a:r>
            <a:r>
              <a:rPr lang="en-US" sz="3200" b="1" dirty="0">
                <a:latin typeface="Constantia" panose="02030602050306030303" pitchFamily="18" charset="0"/>
              </a:rPr>
              <a:t> Vanua </a:t>
            </a:r>
            <a:r>
              <a:rPr lang="en-US" sz="3200" b="1" dirty="0" err="1">
                <a:latin typeface="Constantia" panose="02030602050306030303" pitchFamily="18" charset="0"/>
              </a:rPr>
              <a:t>Yalataki</a:t>
            </a:r>
            <a:r>
              <a:rPr lang="en-US" sz="3200" b="1" dirty="0">
                <a:latin typeface="Constantia" panose="02030602050306030303" pitchFamily="18" charset="0"/>
              </a:rPr>
              <a:t>.</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174E1EEE-C3EE-5394-AEEA-1BF6358B7936}"/>
              </a:ext>
            </a:extLst>
          </p:cNvPr>
          <p:cNvSpPr txBox="1"/>
          <p:nvPr/>
        </p:nvSpPr>
        <p:spPr>
          <a:xfrm>
            <a:off x="8515729" y="6471986"/>
            <a:ext cx="3940960" cy="358498"/>
          </a:xfrm>
          <a:prstGeom prst="rect">
            <a:avLst/>
          </a:prstGeom>
          <a:noFill/>
        </p:spPr>
        <p:txBody>
          <a:bodyPr wrap="none" rtlCol="0">
            <a:spAutoFit/>
          </a:bodyPr>
          <a:lstStyle/>
          <a:p>
            <a:pPr algn="r"/>
            <a:r>
              <a:rPr lang="en" sz="1654" b="1" dirty="0"/>
              <a:t>EGW (Patriarchs and Prophets, p. 480)</a:t>
            </a: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8459" y="13222"/>
            <a:ext cx="4108476" cy="4450707"/>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287717" y="13221"/>
            <a:ext cx="4002249" cy="4450708"/>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370749" y="13222"/>
            <a:ext cx="4130802" cy="4450707"/>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5" name="CuadroTexto 4">
            <a:extLst>
              <a:ext uri="{FF2B5EF4-FFF2-40B4-BE49-F238E27FC236}">
                <a16:creationId xmlns:a16="http://schemas.microsoft.com/office/drawing/2014/main" id="{9322E626-40EB-C6C8-CD9F-D629B6453044}"/>
              </a:ext>
            </a:extLst>
          </p:cNvPr>
          <p:cNvSpPr txBox="1"/>
          <p:nvPr/>
        </p:nvSpPr>
        <p:spPr>
          <a:xfrm>
            <a:off x="225620" y="4533899"/>
            <a:ext cx="12148749" cy="2462438"/>
          </a:xfrm>
          <a:prstGeom prst="rect">
            <a:avLst/>
          </a:prstGeom>
          <a:noFill/>
        </p:spPr>
        <p:txBody>
          <a:bodyPr wrap="square">
            <a:spAutoFit/>
            <a:scene3d>
              <a:camera prst="orthographicFront"/>
              <a:lightRig rig="threePt" dir="t"/>
            </a:scene3d>
            <a:sp3d extrusionH="57150">
              <a:bevelT w="38100" h="38100"/>
            </a:sp3d>
          </a:bodyPr>
          <a:lstStyle/>
          <a:p>
            <a:pPr algn="ctr" defTabSz="945032">
              <a:spcBef>
                <a:spcPts val="1240"/>
              </a:spcBef>
              <a:defRPr/>
            </a:pPr>
            <a:r>
              <a:rPr lang="es-ES" sz="3721" b="1" dirty="0">
                <a:ln w="12700" cmpd="sng">
                  <a:noFill/>
                  <a:prstDash val="solid"/>
                </a:ln>
                <a:solidFill>
                  <a:srgbClr val="005EA4"/>
                </a:solidFill>
                <a:latin typeface="Comic Sans MS" panose="030F0702030302020204" pitchFamily="66" charset="0"/>
              </a:rPr>
              <a:t>“Ia na ka kecega oqo sa yaco vei ira mei vakatakarakara: a ra sa volai me da vakatavulici kina, oi keda sa yacovi keda na vakataotioti ni veigauna” </a:t>
            </a:r>
            <a:r>
              <a:rPr lang="es-ES" sz="2894" b="1" dirty="0">
                <a:ln w="12700" cmpd="sng">
                  <a:noFill/>
                  <a:prstDash val="solid"/>
                </a:ln>
                <a:solidFill>
                  <a:srgbClr val="005EA4"/>
                </a:solidFill>
                <a:latin typeface="Comic Sans MS" panose="030F0702030302020204" pitchFamily="66" charset="0"/>
              </a:rPr>
              <a:t>(1 Koronica 10:11)</a:t>
            </a: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330155" y="3862125"/>
            <a:ext cx="5258085" cy="2947410"/>
          </a:xfrm>
          <a:prstGeom prst="rect">
            <a:avLst/>
          </a:prstGeom>
          <a:noFill/>
        </p:spPr>
        <p:txBody>
          <a:bodyPr wrap="square" rtlCol="0">
            <a:spAutoFit/>
            <a:scene3d>
              <a:camera prst="orthographicFront"/>
              <a:lightRig rig="threePt" dir="t"/>
            </a:scene3d>
            <a:sp3d extrusionH="57150">
              <a:bevelT w="38100" h="38100"/>
            </a:sp3d>
          </a:bodyPr>
          <a:lstStyle/>
          <a:p>
            <a:pPr>
              <a:spcBef>
                <a:spcPts val="620"/>
              </a:spcBef>
            </a:pPr>
            <a:r>
              <a:rPr lang="en" sz="2067" b="1" dirty="0">
                <a:solidFill>
                  <a:srgbClr val="793BF9"/>
                </a:solidFill>
              </a:rPr>
              <a:t>Vakatakilakila (symbols) ena </a:t>
            </a:r>
            <a:r>
              <a:rPr lang="en-GB" sz="2067" b="1" dirty="0" err="1">
                <a:solidFill>
                  <a:srgbClr val="793BF9"/>
                </a:solidFill>
              </a:rPr>
              <a:t>i</a:t>
            </a:r>
            <a:r>
              <a:rPr lang="en" sz="2067" b="1" dirty="0">
                <a:solidFill>
                  <a:srgbClr val="793BF9"/>
                </a:solidFill>
              </a:rPr>
              <a:t>V</a:t>
            </a:r>
            <a:r>
              <a:rPr lang="en-GB" sz="2067" b="1" dirty="0">
                <a:solidFill>
                  <a:srgbClr val="793BF9"/>
                </a:solidFill>
              </a:rPr>
              <a:t>o</a:t>
            </a:r>
            <a:r>
              <a:rPr lang="en" sz="2067" b="1" dirty="0">
                <a:solidFill>
                  <a:srgbClr val="793BF9"/>
                </a:solidFill>
              </a:rPr>
              <a:t>latabu</a:t>
            </a:r>
          </a:p>
          <a:p>
            <a:pPr lvl="1">
              <a:spcBef>
                <a:spcPts val="620"/>
              </a:spcBef>
            </a:pPr>
            <a:r>
              <a:rPr lang="en" sz="2067" b="1" dirty="0"/>
              <a:t>Na cava na vakatakilakila?</a:t>
            </a:r>
          </a:p>
          <a:p>
            <a:pPr lvl="1">
              <a:spcBef>
                <a:spcPts val="620"/>
              </a:spcBef>
            </a:pPr>
            <a:r>
              <a:rPr lang="en" sz="2067" b="1" dirty="0"/>
              <a:t>Veiwasewase ni </a:t>
            </a:r>
            <a:r>
              <a:rPr lang="en-GB" sz="2067" b="1" dirty="0" err="1"/>
              <a:t>i</a:t>
            </a:r>
            <a:r>
              <a:rPr lang="en" sz="2067" b="1" dirty="0"/>
              <a:t>vakatakilakila</a:t>
            </a:r>
          </a:p>
          <a:p>
            <a:pPr>
              <a:spcBef>
                <a:spcPts val="1860"/>
              </a:spcBef>
            </a:pPr>
            <a:r>
              <a:rPr lang="en" sz="2067" b="1" dirty="0">
                <a:solidFill>
                  <a:srgbClr val="A80052"/>
                </a:solidFill>
              </a:rPr>
              <a:t>Veika e vakatakarakarataki vei Josua:</a:t>
            </a:r>
          </a:p>
          <a:p>
            <a:pPr lvl="1">
              <a:spcBef>
                <a:spcPts val="620"/>
              </a:spcBef>
            </a:pPr>
            <a:r>
              <a:rPr lang="en" sz="2067" b="1" dirty="0"/>
              <a:t>Josua na </a:t>
            </a:r>
            <a:r>
              <a:rPr lang="en-GB" sz="2067" b="1" dirty="0"/>
              <a:t>I</a:t>
            </a:r>
            <a:r>
              <a:rPr lang="en" sz="2067" b="1" dirty="0"/>
              <a:t> vakatakarakara (type)</a:t>
            </a:r>
          </a:p>
          <a:p>
            <a:pPr lvl="1">
              <a:spcBef>
                <a:spcPts val="620"/>
              </a:spcBef>
            </a:pPr>
            <a:r>
              <a:rPr lang="en" sz="2067" b="1" dirty="0"/>
              <a:t>Josua kena ka dina (antitype)</a:t>
            </a:r>
          </a:p>
          <a:p>
            <a:pPr lvl="1">
              <a:spcBef>
                <a:spcPts val="620"/>
              </a:spcBef>
            </a:pPr>
            <a:r>
              <a:rPr lang="en" sz="2067" b="1" dirty="0"/>
              <a:t>Josua vakatakarakara ni soqosoqo lotu</a:t>
            </a:r>
          </a:p>
        </p:txBody>
      </p:sp>
      <p:sp>
        <p:nvSpPr>
          <p:cNvPr id="3" name="CuadroTexto 2">
            <a:extLst>
              <a:ext uri="{FF2B5EF4-FFF2-40B4-BE49-F238E27FC236}">
                <a16:creationId xmlns:a16="http://schemas.microsoft.com/office/drawing/2014/main" id="{E15F684B-C304-BD48-3A46-A3C33A92389C}"/>
              </a:ext>
            </a:extLst>
          </p:cNvPr>
          <p:cNvSpPr txBox="1"/>
          <p:nvPr/>
        </p:nvSpPr>
        <p:spPr>
          <a:xfrm>
            <a:off x="198948" y="-37424"/>
            <a:ext cx="7459483" cy="1081657"/>
          </a:xfrm>
          <a:prstGeom prst="rect">
            <a:avLst/>
          </a:prstGeom>
          <a:noFill/>
        </p:spPr>
        <p:txBody>
          <a:bodyPr wrap="square" rtlCol="0">
            <a:spAutoFit/>
          </a:bodyPr>
          <a:lstStyle/>
          <a:p>
            <a:pPr>
              <a:spcBef>
                <a:spcPts val="620"/>
              </a:spcBef>
            </a:pPr>
            <a:r>
              <a:rPr lang="en" sz="2067" b="1" dirty="0"/>
              <a:t>Eda rawa ni wilika na bula nei Josua, ena Penitatuki, kei na </a:t>
            </a:r>
            <a:r>
              <a:rPr lang="en-GB" sz="2067" b="1" dirty="0"/>
              <a:t>I</a:t>
            </a:r>
            <a:r>
              <a:rPr lang="en" sz="2067" b="1" dirty="0"/>
              <a:t> vola nei Josua, e duidui na veika erau talanoataka, (ia e rau veisemati vinaka) me: </a:t>
            </a:r>
            <a:r>
              <a:rPr lang="en-GB" sz="2067" b="1" dirty="0"/>
              <a:t>I</a:t>
            </a:r>
            <a:r>
              <a:rPr lang="en" sz="2067" b="1" dirty="0"/>
              <a:t> volatukutuku ka </a:t>
            </a:r>
            <a:r>
              <a:rPr lang="en-GB" sz="2067" b="1" dirty="0" err="1"/>
              <a:t>ivakatakilakila</a:t>
            </a:r>
            <a:r>
              <a:rPr lang="en" sz="2067" b="1" dirty="0"/>
              <a:t>.</a:t>
            </a: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20"/>
          <a:stretch>
            <a:fillRect/>
          </a:stretch>
        </p:blipFill>
        <p:spPr>
          <a:xfrm>
            <a:off x="270675" y="3687458"/>
            <a:ext cx="6212199" cy="3061854"/>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5"/>
          <a:stretch>
            <a:fillRect/>
          </a:stretch>
        </p:blipFill>
        <p:spPr>
          <a:xfrm>
            <a:off x="7870717" y="116521"/>
            <a:ext cx="4424115" cy="3435219"/>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63118" y="4358804"/>
            <a:ext cx="375519" cy="26313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232192" y="6124366"/>
            <a:ext cx="375519" cy="26313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253917" y="5691634"/>
            <a:ext cx="375519" cy="26313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175358" y="6486181"/>
            <a:ext cx="375519" cy="26313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297188" y="4765520"/>
            <a:ext cx="375519" cy="26313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18348" y="3831060"/>
            <a:ext cx="436239" cy="527743"/>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926878" y="5132826"/>
            <a:ext cx="436239" cy="527743"/>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8946" y="2045972"/>
            <a:ext cx="7361047" cy="1739147"/>
          </a:xfrm>
          <a:prstGeom prst="rect">
            <a:avLst/>
          </a:prstGeom>
          <a:noFill/>
        </p:spPr>
        <p:txBody>
          <a:bodyPr wrap="square">
            <a:spAutoFit/>
          </a:bodyPr>
          <a:lstStyle/>
          <a:p>
            <a:pPr>
              <a:spcBef>
                <a:spcPts val="620"/>
              </a:spcBef>
            </a:pPr>
            <a:r>
              <a:rPr lang="en" sz="2067" b="1" dirty="0"/>
              <a:t>Ni sa rawa oqo, eda na qai vakamuria nei veika ka vakatakilakilataki vei Josua ena </a:t>
            </a:r>
            <a:r>
              <a:rPr lang="en-GB" sz="2067" b="1" dirty="0"/>
              <a:t>I</a:t>
            </a:r>
            <a:r>
              <a:rPr lang="en" sz="2067" b="1" dirty="0"/>
              <a:t> V</a:t>
            </a:r>
            <a:r>
              <a:rPr lang="en-GB" sz="2067" b="1" dirty="0"/>
              <a:t>o</a:t>
            </a:r>
            <a:r>
              <a:rPr lang="en" sz="2067" b="1" dirty="0"/>
              <a:t>la Tabu taucoko, me da na kunea rawa na </a:t>
            </a:r>
            <a:r>
              <a:rPr lang="en-GB" sz="2067" b="1" dirty="0"/>
              <a:t>I</a:t>
            </a:r>
            <a:r>
              <a:rPr lang="en" sz="2067" b="1" dirty="0"/>
              <a:t> tukutuku ka biuta tiko na Kalou ena nona Vosa ena nona vakayagataki “Josua na </a:t>
            </a:r>
            <a:r>
              <a:rPr lang="en-GB" sz="2067" b="1" dirty="0" err="1"/>
              <a:t>ivakatakilakila</a:t>
            </a:r>
            <a:r>
              <a:rPr lang="en" sz="2067" b="1" dirty="0"/>
              <a:t>.”  (“symbolic Joshua”).</a:t>
            </a: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8946" y="1012226"/>
            <a:ext cx="7605841" cy="1046633"/>
          </a:xfrm>
          <a:prstGeom prst="rect">
            <a:avLst/>
          </a:prstGeom>
          <a:noFill/>
        </p:spPr>
        <p:txBody>
          <a:bodyPr wrap="square">
            <a:spAutoFit/>
          </a:bodyPr>
          <a:lstStyle/>
          <a:p>
            <a:pPr>
              <a:spcBef>
                <a:spcPts val="620"/>
              </a:spcBef>
            </a:pPr>
            <a:r>
              <a:rPr lang="en" sz="2067" b="1" dirty="0"/>
              <a:t>Me rawa ni vakadewataki vakadodonu na ka e  vakatakilakila -taka ko Josua, me da kila mada e liu na lawa e vauca na vakava -kadewa vakai V</a:t>
            </a:r>
            <a:r>
              <a:rPr lang="en-GB" sz="2067" b="1" dirty="0"/>
              <a:t>o</a:t>
            </a:r>
            <a:r>
              <a:rPr lang="en" sz="2067" b="1" dirty="0"/>
              <a:t>la Tabu: vakatakilakila kei na ka dina.</a:t>
            </a: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par>
                          <p:cTn id="48" fill="hold">
                            <p:stCondLst>
                              <p:cond delay="1500"/>
                            </p:stCondLst>
                            <p:childTnLst>
                              <p:par>
                                <p:cTn id="49" presetID="16" presetClass="entr" presetSubtype="37"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outVertical)">
                                      <p:cBhvr>
                                        <p:cTn id="51" dur="500"/>
                                        <p:tgtEl>
                                          <p:spTgt spid="1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animEffect transition="in" filter="wipe(left)">
                                      <p:cBhvr>
                                        <p:cTn id="54" dur="500"/>
                                        <p:tgtEl>
                                          <p:spTgt spid="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ppt_x</p:attrName>
                                        </p:attrNameLst>
                                      </p:cBhvr>
                                      <p:tavLst>
                                        <p:tav tm="0">
                                          <p:val>
                                            <p:strVal val="#ppt_x-#ppt_w/2"/>
                                          </p:val>
                                        </p:tav>
                                        <p:tav tm="100000">
                                          <p:val>
                                            <p:strVal val="#ppt_x"/>
                                          </p:val>
                                        </p:tav>
                                      </p:tavLst>
                                    </p:anim>
                                    <p:anim calcmode="lin" valueType="num">
                                      <p:cBhvr>
                                        <p:cTn id="60" dur="500" fill="hold"/>
                                        <p:tgtEl>
                                          <p:spTgt spid="21"/>
                                        </p:tgtEl>
                                        <p:attrNameLst>
                                          <p:attrName>ppt_y</p:attrName>
                                        </p:attrNameLst>
                                      </p:cBhvr>
                                      <p:tavLst>
                                        <p:tav tm="0">
                                          <p:val>
                                            <p:strVal val="#ppt_y"/>
                                          </p:val>
                                        </p:tav>
                                        <p:tav tm="100000">
                                          <p:val>
                                            <p:strVal val="#ppt_y"/>
                                          </p:val>
                                        </p:tav>
                                      </p:tavLst>
                                    </p:anim>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500"/>
                            </p:stCondLst>
                            <p:childTnLst>
                              <p:par>
                                <p:cTn id="69" presetID="16" presetClass="entr" presetSubtype="37"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outVertical)">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xEl>
                                              <p:pRg st="4" end="4"/>
                                            </p:txEl>
                                          </p:spTgt>
                                        </p:tgtEl>
                                        <p:attrNameLst>
                                          <p:attrName>style.visibility</p:attrName>
                                        </p:attrNameLst>
                                      </p:cBhvr>
                                      <p:to>
                                        <p:strVal val="visible"/>
                                      </p:to>
                                    </p:set>
                                    <p:animEffect transition="in" filter="wipe(left)">
                                      <p:cBhvr>
                                        <p:cTn id="74" dur="500"/>
                                        <p:tgtEl>
                                          <p:spTgt spid="2">
                                            <p:txEl>
                                              <p:pRg st="4" end="4"/>
                                            </p:txEl>
                                          </p:spTgt>
                                        </p:tgtEl>
                                      </p:cBhvr>
                                    </p:animEffect>
                                  </p:childTnLst>
                                </p:cTn>
                              </p:par>
                            </p:childTnLst>
                          </p:cTn>
                        </p:par>
                        <p:par>
                          <p:cTn id="75" fill="hold">
                            <p:stCondLst>
                              <p:cond delay="1000"/>
                            </p:stCondLst>
                            <p:childTnLst>
                              <p:par>
                                <p:cTn id="76" presetID="16" presetClass="entr" presetSubtype="37"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barn(outVertical)">
                                      <p:cBhvr>
                                        <p:cTn id="78" dur="500"/>
                                        <p:tgtEl>
                                          <p:spTgt spid="1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5" end="5"/>
                                            </p:txEl>
                                          </p:spTgt>
                                        </p:tgtEl>
                                        <p:attrNameLst>
                                          <p:attrName>style.visibility</p:attrName>
                                        </p:attrNameLst>
                                      </p:cBhvr>
                                      <p:to>
                                        <p:strVal val="visible"/>
                                      </p:to>
                                    </p:set>
                                    <p:animEffect transition="in" filter="wipe(left)">
                                      <p:cBhvr>
                                        <p:cTn id="81" dur="500"/>
                                        <p:tgtEl>
                                          <p:spTgt spid="2">
                                            <p:txEl>
                                              <p:pRg st="5" end="5"/>
                                            </p:txEl>
                                          </p:spTgt>
                                        </p:tgtEl>
                                      </p:cBhvr>
                                    </p:animEffect>
                                  </p:childTnLst>
                                </p:cTn>
                              </p:par>
                            </p:childTnLst>
                          </p:cTn>
                        </p:par>
                        <p:par>
                          <p:cTn id="82" fill="hold">
                            <p:stCondLst>
                              <p:cond delay="1500"/>
                            </p:stCondLst>
                            <p:childTnLst>
                              <p:par>
                                <p:cTn id="83" presetID="16" presetClass="entr" presetSubtype="37"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arn(outVertical)">
                                      <p:cBhvr>
                                        <p:cTn id="85" dur="500"/>
                                        <p:tgtEl>
                                          <p:spTgt spid="1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
                                            <p:txEl>
                                              <p:pRg st="6" end="6"/>
                                            </p:txEl>
                                          </p:spTgt>
                                        </p:tgtEl>
                                        <p:attrNameLst>
                                          <p:attrName>style.visibility</p:attrName>
                                        </p:attrNameLst>
                                      </p:cBhvr>
                                      <p:to>
                                        <p:strVal val="visible"/>
                                      </p:to>
                                    </p:set>
                                    <p:animEffect transition="in" filter="wipe(left)">
                                      <p:cBhvr>
                                        <p:cTn id="8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715515" y="1806814"/>
            <a:ext cx="6962579" cy="3349736"/>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6821"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VAKATAKILAKILA  VAKA I VOLATABU</a:t>
            </a: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7420" y="-1337"/>
            <a:ext cx="8595196" cy="1668612"/>
          </a:xfrm>
          <a:custGeom>
            <a:avLst/>
            <a:gdLst>
              <a:gd name="connsiteX0" fmla="*/ 0 w 8595196"/>
              <a:gd name="connsiteY0" fmla="*/ 0 h 1668612"/>
              <a:gd name="connsiteX1" fmla="*/ 403313 w 8595196"/>
              <a:gd name="connsiteY1" fmla="*/ 0 h 1668612"/>
              <a:gd name="connsiteX2" fmla="*/ 806626 w 8595196"/>
              <a:gd name="connsiteY2" fmla="*/ 0 h 1668612"/>
              <a:gd name="connsiteX3" fmla="*/ 1639699 w 8595196"/>
              <a:gd name="connsiteY3" fmla="*/ 0 h 1668612"/>
              <a:gd name="connsiteX4" fmla="*/ 2300868 w 8595196"/>
              <a:gd name="connsiteY4" fmla="*/ 0 h 1668612"/>
              <a:gd name="connsiteX5" fmla="*/ 2876085 w 8595196"/>
              <a:gd name="connsiteY5" fmla="*/ 0 h 1668612"/>
              <a:gd name="connsiteX6" fmla="*/ 3451302 w 8595196"/>
              <a:gd name="connsiteY6" fmla="*/ 0 h 1668612"/>
              <a:gd name="connsiteX7" fmla="*/ 4026519 w 8595196"/>
              <a:gd name="connsiteY7" fmla="*/ 0 h 1668612"/>
              <a:gd name="connsiteX8" fmla="*/ 4429832 w 8595196"/>
              <a:gd name="connsiteY8" fmla="*/ 0 h 1668612"/>
              <a:gd name="connsiteX9" fmla="*/ 4833145 w 8595196"/>
              <a:gd name="connsiteY9" fmla="*/ 0 h 1668612"/>
              <a:gd name="connsiteX10" fmla="*/ 5494314 w 8595196"/>
              <a:gd name="connsiteY10" fmla="*/ 0 h 1668612"/>
              <a:gd name="connsiteX11" fmla="*/ 6155483 w 8595196"/>
              <a:gd name="connsiteY11" fmla="*/ 0 h 1668612"/>
              <a:gd name="connsiteX12" fmla="*/ 6902604 w 8595196"/>
              <a:gd name="connsiteY12" fmla="*/ 0 h 1668612"/>
              <a:gd name="connsiteX13" fmla="*/ 7391869 w 8595196"/>
              <a:gd name="connsiteY13" fmla="*/ 0 h 1668612"/>
              <a:gd name="connsiteX14" fmla="*/ 7881134 w 8595196"/>
              <a:gd name="connsiteY14" fmla="*/ 0 h 1668612"/>
              <a:gd name="connsiteX15" fmla="*/ 8595196 w 8595196"/>
              <a:gd name="connsiteY15" fmla="*/ 0 h 1668612"/>
              <a:gd name="connsiteX16" fmla="*/ 8595196 w 8595196"/>
              <a:gd name="connsiteY16" fmla="*/ 506146 h 1668612"/>
              <a:gd name="connsiteX17" fmla="*/ 8595196 w 8595196"/>
              <a:gd name="connsiteY17" fmla="*/ 1028977 h 1668612"/>
              <a:gd name="connsiteX18" fmla="*/ 8595196 w 8595196"/>
              <a:gd name="connsiteY18" fmla="*/ 1668612 h 1668612"/>
              <a:gd name="connsiteX19" fmla="*/ 8105931 w 8595196"/>
              <a:gd name="connsiteY19" fmla="*/ 1668612 h 1668612"/>
              <a:gd name="connsiteX20" fmla="*/ 7272858 w 8595196"/>
              <a:gd name="connsiteY20" fmla="*/ 1668612 h 1668612"/>
              <a:gd name="connsiteX21" fmla="*/ 6611689 w 8595196"/>
              <a:gd name="connsiteY21" fmla="*/ 1668612 h 1668612"/>
              <a:gd name="connsiteX22" fmla="*/ 5778616 w 8595196"/>
              <a:gd name="connsiteY22" fmla="*/ 1668612 h 1668612"/>
              <a:gd name="connsiteX23" fmla="*/ 5203399 w 8595196"/>
              <a:gd name="connsiteY23" fmla="*/ 1668612 h 1668612"/>
              <a:gd name="connsiteX24" fmla="*/ 4456279 w 8595196"/>
              <a:gd name="connsiteY24" fmla="*/ 1668612 h 1668612"/>
              <a:gd name="connsiteX25" fmla="*/ 3709158 w 8595196"/>
              <a:gd name="connsiteY25" fmla="*/ 1668612 h 1668612"/>
              <a:gd name="connsiteX26" fmla="*/ 3305845 w 8595196"/>
              <a:gd name="connsiteY26" fmla="*/ 1668612 h 1668612"/>
              <a:gd name="connsiteX27" fmla="*/ 2730628 w 8595196"/>
              <a:gd name="connsiteY27" fmla="*/ 1668612 h 1668612"/>
              <a:gd name="connsiteX28" fmla="*/ 2069459 w 8595196"/>
              <a:gd name="connsiteY28" fmla="*/ 1668612 h 1668612"/>
              <a:gd name="connsiteX29" fmla="*/ 1580194 w 8595196"/>
              <a:gd name="connsiteY29" fmla="*/ 1668612 h 1668612"/>
              <a:gd name="connsiteX30" fmla="*/ 833073 w 8595196"/>
              <a:gd name="connsiteY30" fmla="*/ 1668612 h 1668612"/>
              <a:gd name="connsiteX31" fmla="*/ 0 w 8595196"/>
              <a:gd name="connsiteY31" fmla="*/ 1668612 h 1668612"/>
              <a:gd name="connsiteX32" fmla="*/ 0 w 8595196"/>
              <a:gd name="connsiteY32" fmla="*/ 1079036 h 1668612"/>
              <a:gd name="connsiteX33" fmla="*/ 0 w 8595196"/>
              <a:gd name="connsiteY33" fmla="*/ 522832 h 1668612"/>
              <a:gd name="connsiteX34" fmla="*/ 0 w 8595196"/>
              <a:gd name="connsiteY34" fmla="*/ 0 h 166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95196" h="1668612" fill="none" extrusionOk="0">
                <a:moveTo>
                  <a:pt x="0" y="0"/>
                </a:moveTo>
                <a:cubicBezTo>
                  <a:pt x="105967" y="-682"/>
                  <a:pt x="291416" y="2202"/>
                  <a:pt x="403313" y="0"/>
                </a:cubicBezTo>
                <a:cubicBezTo>
                  <a:pt x="515210" y="-2202"/>
                  <a:pt x="692513" y="8109"/>
                  <a:pt x="806626" y="0"/>
                </a:cubicBezTo>
                <a:cubicBezTo>
                  <a:pt x="920739" y="-8109"/>
                  <a:pt x="1424632" y="4291"/>
                  <a:pt x="1639699" y="0"/>
                </a:cubicBezTo>
                <a:cubicBezTo>
                  <a:pt x="1854766" y="-4291"/>
                  <a:pt x="2131099" y="-25251"/>
                  <a:pt x="2300868" y="0"/>
                </a:cubicBezTo>
                <a:cubicBezTo>
                  <a:pt x="2470637" y="25251"/>
                  <a:pt x="2641574" y="25446"/>
                  <a:pt x="2876085" y="0"/>
                </a:cubicBezTo>
                <a:cubicBezTo>
                  <a:pt x="3110596" y="-25446"/>
                  <a:pt x="3329329" y="-21014"/>
                  <a:pt x="3451302" y="0"/>
                </a:cubicBezTo>
                <a:cubicBezTo>
                  <a:pt x="3573275" y="21014"/>
                  <a:pt x="3763118" y="21241"/>
                  <a:pt x="4026519" y="0"/>
                </a:cubicBezTo>
                <a:cubicBezTo>
                  <a:pt x="4289920" y="-21241"/>
                  <a:pt x="4322701" y="19347"/>
                  <a:pt x="4429832" y="0"/>
                </a:cubicBezTo>
                <a:cubicBezTo>
                  <a:pt x="4536963" y="-19347"/>
                  <a:pt x="4699515" y="-3573"/>
                  <a:pt x="4833145" y="0"/>
                </a:cubicBezTo>
                <a:cubicBezTo>
                  <a:pt x="4966775" y="3573"/>
                  <a:pt x="5302917" y="1539"/>
                  <a:pt x="5494314" y="0"/>
                </a:cubicBezTo>
                <a:cubicBezTo>
                  <a:pt x="5685711" y="-1539"/>
                  <a:pt x="5972896" y="11645"/>
                  <a:pt x="6155483" y="0"/>
                </a:cubicBezTo>
                <a:cubicBezTo>
                  <a:pt x="6338070" y="-11645"/>
                  <a:pt x="6537227" y="-22369"/>
                  <a:pt x="6902604" y="0"/>
                </a:cubicBezTo>
                <a:cubicBezTo>
                  <a:pt x="7267981" y="22369"/>
                  <a:pt x="7205745" y="-20476"/>
                  <a:pt x="7391869" y="0"/>
                </a:cubicBezTo>
                <a:cubicBezTo>
                  <a:pt x="7577994" y="20476"/>
                  <a:pt x="7763857" y="4731"/>
                  <a:pt x="7881134" y="0"/>
                </a:cubicBezTo>
                <a:cubicBezTo>
                  <a:pt x="7998411" y="-4731"/>
                  <a:pt x="8303703" y="-6848"/>
                  <a:pt x="8595196" y="0"/>
                </a:cubicBezTo>
                <a:cubicBezTo>
                  <a:pt x="8611138" y="237201"/>
                  <a:pt x="8595349" y="397461"/>
                  <a:pt x="8595196" y="506146"/>
                </a:cubicBezTo>
                <a:cubicBezTo>
                  <a:pt x="8595043" y="614831"/>
                  <a:pt x="8597816" y="910527"/>
                  <a:pt x="8595196" y="1028977"/>
                </a:cubicBezTo>
                <a:cubicBezTo>
                  <a:pt x="8592576" y="1147427"/>
                  <a:pt x="8616388" y="1459643"/>
                  <a:pt x="8595196" y="1668612"/>
                </a:cubicBezTo>
                <a:cubicBezTo>
                  <a:pt x="8406022" y="1675263"/>
                  <a:pt x="8341402" y="1654090"/>
                  <a:pt x="8105931" y="1668612"/>
                </a:cubicBezTo>
                <a:cubicBezTo>
                  <a:pt x="7870460" y="1683134"/>
                  <a:pt x="7443101" y="1697224"/>
                  <a:pt x="7272858" y="1668612"/>
                </a:cubicBezTo>
                <a:cubicBezTo>
                  <a:pt x="7102615" y="1640000"/>
                  <a:pt x="6761172" y="1695477"/>
                  <a:pt x="6611689" y="1668612"/>
                </a:cubicBezTo>
                <a:cubicBezTo>
                  <a:pt x="6462206" y="1641747"/>
                  <a:pt x="5968239" y="1671978"/>
                  <a:pt x="5778616" y="1668612"/>
                </a:cubicBezTo>
                <a:cubicBezTo>
                  <a:pt x="5588993" y="1665246"/>
                  <a:pt x="5358170" y="1661374"/>
                  <a:pt x="5203399" y="1668612"/>
                </a:cubicBezTo>
                <a:cubicBezTo>
                  <a:pt x="5048628" y="1675850"/>
                  <a:pt x="4666665" y="1665374"/>
                  <a:pt x="4456279" y="1668612"/>
                </a:cubicBezTo>
                <a:cubicBezTo>
                  <a:pt x="4245893" y="1671850"/>
                  <a:pt x="3957183" y="1642851"/>
                  <a:pt x="3709158" y="1668612"/>
                </a:cubicBezTo>
                <a:cubicBezTo>
                  <a:pt x="3461133" y="1694373"/>
                  <a:pt x="3505178" y="1678477"/>
                  <a:pt x="3305845" y="1668612"/>
                </a:cubicBezTo>
                <a:cubicBezTo>
                  <a:pt x="3106512" y="1658747"/>
                  <a:pt x="2975578" y="1649446"/>
                  <a:pt x="2730628" y="1668612"/>
                </a:cubicBezTo>
                <a:cubicBezTo>
                  <a:pt x="2485678" y="1687778"/>
                  <a:pt x="2338956" y="1642454"/>
                  <a:pt x="2069459" y="1668612"/>
                </a:cubicBezTo>
                <a:cubicBezTo>
                  <a:pt x="1799962" y="1694770"/>
                  <a:pt x="1687520" y="1666489"/>
                  <a:pt x="1580194" y="1668612"/>
                </a:cubicBezTo>
                <a:cubicBezTo>
                  <a:pt x="1472868" y="1670735"/>
                  <a:pt x="1201757" y="1697790"/>
                  <a:pt x="833073" y="1668612"/>
                </a:cubicBezTo>
                <a:cubicBezTo>
                  <a:pt x="464389" y="1639434"/>
                  <a:pt x="314763" y="1626990"/>
                  <a:pt x="0" y="1668612"/>
                </a:cubicBezTo>
                <a:cubicBezTo>
                  <a:pt x="23670" y="1414702"/>
                  <a:pt x="-4131" y="1336376"/>
                  <a:pt x="0" y="1079036"/>
                </a:cubicBezTo>
                <a:cubicBezTo>
                  <a:pt x="4131" y="821696"/>
                  <a:pt x="-24954" y="686626"/>
                  <a:pt x="0" y="522832"/>
                </a:cubicBezTo>
                <a:cubicBezTo>
                  <a:pt x="24954" y="359038"/>
                  <a:pt x="9115" y="156599"/>
                  <a:pt x="0" y="0"/>
                </a:cubicBezTo>
                <a:close/>
              </a:path>
              <a:path w="8595196" h="1668612" stroke="0" extrusionOk="0">
                <a:moveTo>
                  <a:pt x="0" y="0"/>
                </a:moveTo>
                <a:cubicBezTo>
                  <a:pt x="332028" y="-7026"/>
                  <a:pt x="462471" y="-14164"/>
                  <a:pt x="833073" y="0"/>
                </a:cubicBezTo>
                <a:cubicBezTo>
                  <a:pt x="1203675" y="14164"/>
                  <a:pt x="1228006" y="-12521"/>
                  <a:pt x="1580194" y="0"/>
                </a:cubicBezTo>
                <a:cubicBezTo>
                  <a:pt x="1932382" y="12521"/>
                  <a:pt x="2019106" y="17639"/>
                  <a:pt x="2241363" y="0"/>
                </a:cubicBezTo>
                <a:cubicBezTo>
                  <a:pt x="2463620" y="-17639"/>
                  <a:pt x="2795482" y="17298"/>
                  <a:pt x="2988484" y="0"/>
                </a:cubicBezTo>
                <a:cubicBezTo>
                  <a:pt x="3181486" y="-17298"/>
                  <a:pt x="3367941" y="-16908"/>
                  <a:pt x="3649652" y="0"/>
                </a:cubicBezTo>
                <a:cubicBezTo>
                  <a:pt x="3931363" y="16908"/>
                  <a:pt x="3947003" y="16907"/>
                  <a:pt x="4138917" y="0"/>
                </a:cubicBezTo>
                <a:cubicBezTo>
                  <a:pt x="4330831" y="-16907"/>
                  <a:pt x="4498614" y="14201"/>
                  <a:pt x="4800086" y="0"/>
                </a:cubicBezTo>
                <a:cubicBezTo>
                  <a:pt x="5101558" y="-14201"/>
                  <a:pt x="5323339" y="22611"/>
                  <a:pt x="5633159" y="0"/>
                </a:cubicBezTo>
                <a:cubicBezTo>
                  <a:pt x="5942979" y="-22611"/>
                  <a:pt x="6017841" y="-31846"/>
                  <a:pt x="6294328" y="0"/>
                </a:cubicBezTo>
                <a:cubicBezTo>
                  <a:pt x="6570815" y="31846"/>
                  <a:pt x="6737602" y="-33168"/>
                  <a:pt x="7127401" y="0"/>
                </a:cubicBezTo>
                <a:cubicBezTo>
                  <a:pt x="7517200" y="33168"/>
                  <a:pt x="7428435" y="1516"/>
                  <a:pt x="7530714" y="0"/>
                </a:cubicBezTo>
                <a:cubicBezTo>
                  <a:pt x="7632993" y="-1516"/>
                  <a:pt x="8213320" y="-29681"/>
                  <a:pt x="8595196" y="0"/>
                </a:cubicBezTo>
                <a:cubicBezTo>
                  <a:pt x="8575054" y="240857"/>
                  <a:pt x="8591728" y="383252"/>
                  <a:pt x="8595196" y="506146"/>
                </a:cubicBezTo>
                <a:cubicBezTo>
                  <a:pt x="8598664" y="629040"/>
                  <a:pt x="8576758" y="891006"/>
                  <a:pt x="8595196" y="1012291"/>
                </a:cubicBezTo>
                <a:cubicBezTo>
                  <a:pt x="8613634" y="1133577"/>
                  <a:pt x="8600248" y="1470296"/>
                  <a:pt x="8595196" y="1668612"/>
                </a:cubicBezTo>
                <a:cubicBezTo>
                  <a:pt x="8247603" y="1651511"/>
                  <a:pt x="8159443" y="1653957"/>
                  <a:pt x="7848075" y="1668612"/>
                </a:cubicBezTo>
                <a:cubicBezTo>
                  <a:pt x="7536707" y="1683267"/>
                  <a:pt x="7563751" y="1666963"/>
                  <a:pt x="7444762" y="1668612"/>
                </a:cubicBezTo>
                <a:cubicBezTo>
                  <a:pt x="7325773" y="1670261"/>
                  <a:pt x="7114316" y="1664804"/>
                  <a:pt x="6955497" y="1668612"/>
                </a:cubicBezTo>
                <a:cubicBezTo>
                  <a:pt x="6796679" y="1672420"/>
                  <a:pt x="6526362" y="1653231"/>
                  <a:pt x="6208376" y="1668612"/>
                </a:cubicBezTo>
                <a:cubicBezTo>
                  <a:pt x="5890390" y="1683993"/>
                  <a:pt x="5928829" y="1682520"/>
                  <a:pt x="5719111" y="1668612"/>
                </a:cubicBezTo>
                <a:cubicBezTo>
                  <a:pt x="5509394" y="1654704"/>
                  <a:pt x="5416716" y="1668254"/>
                  <a:pt x="5229846" y="1668612"/>
                </a:cubicBezTo>
                <a:cubicBezTo>
                  <a:pt x="5042976" y="1668970"/>
                  <a:pt x="5014824" y="1651911"/>
                  <a:pt x="4826533" y="1668612"/>
                </a:cubicBezTo>
                <a:cubicBezTo>
                  <a:pt x="4638242" y="1685313"/>
                  <a:pt x="4430382" y="1698682"/>
                  <a:pt x="4165364" y="1668612"/>
                </a:cubicBezTo>
                <a:cubicBezTo>
                  <a:pt x="3900346" y="1638542"/>
                  <a:pt x="3761450" y="1681825"/>
                  <a:pt x="3590147" y="1668612"/>
                </a:cubicBezTo>
                <a:cubicBezTo>
                  <a:pt x="3418844" y="1655399"/>
                  <a:pt x="3218676" y="1647046"/>
                  <a:pt x="3014930" y="1668612"/>
                </a:cubicBezTo>
                <a:cubicBezTo>
                  <a:pt x="2811184" y="1690178"/>
                  <a:pt x="2598133" y="1687363"/>
                  <a:pt x="2267809" y="1668612"/>
                </a:cubicBezTo>
                <a:cubicBezTo>
                  <a:pt x="1937485" y="1649861"/>
                  <a:pt x="1978507" y="1696779"/>
                  <a:pt x="1692592" y="1668612"/>
                </a:cubicBezTo>
                <a:cubicBezTo>
                  <a:pt x="1406677" y="1640445"/>
                  <a:pt x="1392210" y="1670620"/>
                  <a:pt x="1289279" y="1668612"/>
                </a:cubicBezTo>
                <a:cubicBezTo>
                  <a:pt x="1186348" y="1666604"/>
                  <a:pt x="978131" y="1683137"/>
                  <a:pt x="800014" y="1668612"/>
                </a:cubicBezTo>
                <a:cubicBezTo>
                  <a:pt x="621897" y="1654087"/>
                  <a:pt x="316281" y="1635101"/>
                  <a:pt x="0" y="1668612"/>
                </a:cubicBezTo>
                <a:cubicBezTo>
                  <a:pt x="-16426" y="1526451"/>
                  <a:pt x="5684" y="1294739"/>
                  <a:pt x="0" y="1162466"/>
                </a:cubicBezTo>
                <a:cubicBezTo>
                  <a:pt x="-5684" y="1030193"/>
                  <a:pt x="-18580" y="848280"/>
                  <a:pt x="0" y="639635"/>
                </a:cubicBezTo>
                <a:cubicBezTo>
                  <a:pt x="18580" y="430990"/>
                  <a:pt x="4807" y="310832"/>
                  <a:pt x="0" y="0"/>
                </a:cubicBezTo>
                <a:close/>
              </a:path>
            </a:pathLst>
          </a:custGeom>
          <a:blipFill>
            <a:blip r:embed="rId4"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860"/>
          </a:p>
        </p:txBody>
      </p:sp>
      <p:sp>
        <p:nvSpPr>
          <p:cNvPr id="3" name="CuadroTexto 2">
            <a:extLst>
              <a:ext uri="{FF2B5EF4-FFF2-40B4-BE49-F238E27FC236}">
                <a16:creationId xmlns:a16="http://schemas.microsoft.com/office/drawing/2014/main" id="{3490A9E8-3354-9776-2D60-8AA05CF96EB8}"/>
              </a:ext>
            </a:extLst>
          </p:cNvPr>
          <p:cNvSpPr txBox="1"/>
          <p:nvPr/>
        </p:nvSpPr>
        <p:spPr>
          <a:xfrm>
            <a:off x="-68485" y="10465"/>
            <a:ext cx="8919052" cy="68717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721" b="1" spc="310" dirty="0">
                <a:ln/>
                <a:solidFill>
                  <a:srgbClr val="C00000"/>
                </a:solidFill>
              </a:rPr>
              <a:t>NA CAVA NA I VAKAKARAKARA?</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9468" y="689832"/>
            <a:ext cx="8811099" cy="887487"/>
          </a:xfrm>
          <a:prstGeom prst="rect">
            <a:avLst/>
          </a:prstGeom>
          <a:noFill/>
        </p:spPr>
        <p:txBody>
          <a:bodyPr wrap="square">
            <a:spAutoFit/>
          </a:bodyPr>
          <a:lstStyle/>
          <a:p>
            <a:pPr algn="ctr"/>
            <a:r>
              <a:rPr lang="en" sz="1860" b="1" dirty="0">
                <a:solidFill>
                  <a:schemeClr val="accent1">
                    <a:lumMod val="50000"/>
                  </a:schemeClr>
                </a:solidFill>
                <a:latin typeface="Comic Sans MS" panose="030F0702030302020204" pitchFamily="66" charset="0"/>
              </a:rPr>
              <a:t>“Ia na ka kecega oqo sa yaco vei ira mei vakatakarakara: a ra sa volai me da vakatavulici kina, oi keda sa yacovi keda nai vakataotioti ni veigauna</a:t>
            </a:r>
            <a:r>
              <a:rPr lang="en-US" sz="1860" b="1" dirty="0">
                <a:solidFill>
                  <a:schemeClr val="accent1">
                    <a:lumMod val="50000"/>
                  </a:schemeClr>
                </a:solidFill>
                <a:latin typeface="Comic Sans MS" panose="030F0702030302020204" pitchFamily="66" charset="0"/>
              </a:rPr>
              <a:t>             </a:t>
            </a:r>
            <a:r>
              <a:rPr lang="en" sz="1860" b="1" dirty="0">
                <a:solidFill>
                  <a:schemeClr val="accent1">
                    <a:lumMod val="50000"/>
                  </a:schemeClr>
                </a:solidFill>
                <a:latin typeface="Comic Sans MS" panose="030F0702030302020204" pitchFamily="66" charset="0"/>
              </a:rPr>
              <a:t> </a:t>
            </a:r>
            <a:r>
              <a:rPr lang="en" sz="1447" b="1" dirty="0">
                <a:solidFill>
                  <a:schemeClr val="accent1">
                    <a:lumMod val="50000"/>
                  </a:schemeClr>
                </a:solidFill>
                <a:latin typeface="Comic Sans MS" panose="030F0702030302020204" pitchFamily="66" charset="0"/>
              </a:rPr>
              <a:t>(1 Koronica 10:11)</a:t>
            </a:r>
            <a:endParaRPr lang="es-ES" sz="1860"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 y="1667275"/>
            <a:ext cx="8987250" cy="1046633"/>
          </a:xfrm>
          <a:prstGeom prst="rect">
            <a:avLst/>
          </a:prstGeom>
          <a:noFill/>
        </p:spPr>
        <p:txBody>
          <a:bodyPr wrap="square" rtlCol="0">
            <a:spAutoFit/>
          </a:bodyPr>
          <a:lstStyle/>
          <a:p>
            <a:pPr>
              <a:spcBef>
                <a:spcPts val="620"/>
              </a:spcBef>
            </a:pPr>
            <a:r>
              <a:rPr lang="en" sz="2067" b="1" dirty="0"/>
              <a:t>O Paula  – kei ira na dauvolavola tale eso – era vakayagataka na </a:t>
            </a:r>
            <a:r>
              <a:rPr lang="en-GB" sz="2067" b="1" dirty="0"/>
              <a:t>I</a:t>
            </a:r>
            <a:r>
              <a:rPr lang="en" sz="2067" b="1" dirty="0"/>
              <a:t> vaka -takarakara (type) me tukuna kina e dua na tamata se ka e yaco ena dua na gauna me vakatakarakarataka kina na ka ena yaco e muri (“antitype”).</a:t>
            </a:r>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1705564600"/>
              </p:ext>
            </p:extLst>
          </p:nvPr>
        </p:nvGraphicFramePr>
        <p:xfrm>
          <a:off x="3693852" y="3556692"/>
          <a:ext cx="4186398" cy="3297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15903" y="2756300"/>
            <a:ext cx="2927463" cy="184439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183119" y="2716926"/>
            <a:ext cx="9416869" cy="752912"/>
          </a:xfrm>
          <a:prstGeom prst="rect">
            <a:avLst/>
          </a:prstGeom>
          <a:noFill/>
        </p:spPr>
        <p:txBody>
          <a:bodyPr wrap="square">
            <a:spAutoFit/>
          </a:bodyPr>
          <a:lstStyle/>
          <a:p>
            <a:pPr>
              <a:spcBef>
                <a:spcPts val="620"/>
              </a:spcBef>
            </a:pPr>
            <a:r>
              <a:rPr lang="en" sz="2067" b="1" dirty="0"/>
              <a:t>Rom 5:14 e tukuni Atama me </a:t>
            </a:r>
            <a:r>
              <a:rPr lang="en-GB" sz="2067" b="1" dirty="0"/>
              <a:t>I</a:t>
            </a:r>
            <a:r>
              <a:rPr lang="en" sz="2067" b="1" dirty="0"/>
              <a:t> vakatakarakara (type) [“a tamata”] “o koya sa lako mai emuri,” oya, o Jisu, —na kena ka dina [the antitype].</a:t>
            </a: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58519" y="67569"/>
            <a:ext cx="3494049" cy="2507885"/>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6853" y="4640072"/>
            <a:ext cx="3656999" cy="2396636"/>
          </a:xfrm>
          <a:prstGeom prst="rect">
            <a:avLst/>
          </a:prstGeom>
          <a:noFill/>
        </p:spPr>
        <p:txBody>
          <a:bodyPr wrap="square">
            <a:spAutoFit/>
          </a:bodyPr>
          <a:lstStyle/>
          <a:p>
            <a:pPr>
              <a:spcBef>
                <a:spcPts val="620"/>
              </a:spcBef>
            </a:pPr>
            <a:r>
              <a:rPr lang="en" sz="2067" b="1" dirty="0"/>
              <a:t>Ena vuqa na gauna eda kunea na tamata se veika e yaco ena </a:t>
            </a:r>
            <a:r>
              <a:rPr lang="en-GB" sz="2067" b="1" dirty="0"/>
              <a:t>I</a:t>
            </a:r>
            <a:r>
              <a:rPr lang="en" sz="2067" b="1" dirty="0"/>
              <a:t> Volatabu Makawa ni ra vakatakarakarataka na veika ena qai yaco e muri. Me da raica mada e rua na kena </a:t>
            </a:r>
            <a:r>
              <a:rPr lang="en-GB" sz="2067" b="1" dirty="0"/>
              <a:t>I</a:t>
            </a:r>
            <a:r>
              <a:rPr lang="en" sz="2067" b="1" dirty="0"/>
              <a:t> vakaraitaki:</a:t>
            </a:r>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433117688"/>
              </p:ext>
            </p:extLst>
          </p:nvPr>
        </p:nvGraphicFramePr>
        <p:xfrm>
          <a:off x="8007536" y="3556692"/>
          <a:ext cx="4535708" cy="32977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114747"/>
            <a:ext cx="12599988" cy="818582"/>
          </a:xfrm>
          <a:prstGeom prst="rect">
            <a:avLst/>
          </a:prstGeom>
          <a:noFill/>
        </p:spPr>
        <p:txBody>
          <a:bodyPr wrap="square">
            <a:spAutoFit/>
          </a:bodyPr>
          <a:lstStyle/>
          <a:p>
            <a:pPr algn="ctr"/>
            <a:r>
              <a:rPr lang="en" sz="4547" b="1" spc="310" dirty="0">
                <a:ln w="6600">
                  <a:solidFill>
                    <a:schemeClr val="accent1">
                      <a:lumMod val="75000"/>
                    </a:schemeClr>
                  </a:solidFill>
                  <a:prstDash val="solid"/>
                </a:ln>
                <a:solidFill>
                  <a:srgbClr val="FFFFFF"/>
                </a:solidFill>
                <a:effectLst>
                  <a:outerShdw dist="38100" dir="2700000" algn="tl" rotWithShape="0">
                    <a:schemeClr val="accent1"/>
                  </a:outerShdw>
                </a:effectLst>
              </a:rPr>
              <a:t>VEIWASEWASE NI VAKATAKARAKARA </a:t>
            </a:r>
          </a:p>
        </p:txBody>
      </p:sp>
      <p:sp>
        <p:nvSpPr>
          <p:cNvPr id="5" name="CuadroTexto 4">
            <a:extLst>
              <a:ext uri="{FF2B5EF4-FFF2-40B4-BE49-F238E27FC236}">
                <a16:creationId xmlns:a16="http://schemas.microsoft.com/office/drawing/2014/main" id="{DF7C3D72-0DC3-4993-FD79-A1A111E4DB2F}"/>
              </a:ext>
            </a:extLst>
          </p:cNvPr>
          <p:cNvSpPr txBox="1"/>
          <p:nvPr/>
        </p:nvSpPr>
        <p:spPr>
          <a:xfrm>
            <a:off x="1082812" y="476186"/>
            <a:ext cx="10434365" cy="687043"/>
          </a:xfrm>
          <a:prstGeom prst="rect">
            <a:avLst/>
          </a:prstGeom>
          <a:noFill/>
        </p:spPr>
        <p:txBody>
          <a:bodyPr wrap="square">
            <a:spAutoFit/>
          </a:bodyPr>
          <a:lstStyle/>
          <a:p>
            <a:pPr algn="ctr"/>
            <a:r>
              <a:rPr lang="en" sz="186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 sa tiko ga ka tacova na mate </a:t>
            </a:r>
            <a:r>
              <a:rPr lang="en-GB" sz="186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sz="186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Erotui: me vakayacori kina na vosa ni Turaga ko ya sa tukuna na parofita, ka kaya, Au a kaciva na luvequ mai Ijipita’ ” </a:t>
            </a:r>
            <a:r>
              <a:rPr lang="en" sz="1447"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(Maciu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7969" y="1144144"/>
            <a:ext cx="5876714" cy="951030"/>
          </a:xfrm>
          <a:prstGeom prst="rect">
            <a:avLst/>
          </a:prstGeom>
          <a:noFill/>
        </p:spPr>
        <p:txBody>
          <a:bodyPr wrap="square" rtlCol="0">
            <a:spAutoFit/>
          </a:bodyPr>
          <a:lstStyle/>
          <a:p>
            <a:pPr>
              <a:spcBef>
                <a:spcPts val="620"/>
              </a:spcBef>
            </a:pPr>
            <a:r>
              <a:rPr lang="en" sz="1860" b="1" dirty="0"/>
              <a:t>Na veivakatakarakara ena </a:t>
            </a:r>
            <a:r>
              <a:rPr lang="en-GB" sz="1860" b="1" dirty="0"/>
              <a:t>I</a:t>
            </a:r>
            <a:r>
              <a:rPr lang="en" sz="1860" b="1" dirty="0"/>
              <a:t> V</a:t>
            </a:r>
            <a:r>
              <a:rPr lang="en-GB" sz="1860" b="1" dirty="0"/>
              <a:t>o</a:t>
            </a:r>
            <a:r>
              <a:rPr lang="en" sz="1860" b="1" dirty="0"/>
              <a:t>latabu Makawa e dusia e tolu na kadina ena veiyalayalati Vou: Karisito; nai Soqosoqo Lotu; kei na gauna e muri sara.</a:t>
            </a: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533251933"/>
              </p:ext>
            </p:extLst>
          </p:nvPr>
        </p:nvGraphicFramePr>
        <p:xfrm>
          <a:off x="295313" y="2109939"/>
          <a:ext cx="12147175" cy="4784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36161" y="1204930"/>
            <a:ext cx="1762030" cy="1321522"/>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8116165" y="1198200"/>
            <a:ext cx="2357575" cy="1323925"/>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004683" y="1193363"/>
            <a:ext cx="1949061" cy="1328761"/>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838313" y="1754132"/>
            <a:ext cx="6923361" cy="3349736"/>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6821"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NA </a:t>
            </a:r>
            <a:r>
              <a:rPr lang="en-GB" sz="6821" b="1" dirty="0" err="1">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ivakatakilakila</a:t>
            </a:r>
            <a:r>
              <a:rPr lang="en" sz="6821"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 KEI JOSUA</a:t>
            </a: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1" y="-114746"/>
            <a:ext cx="12599986" cy="1333295"/>
          </a:xfrm>
          <a:prstGeom prst="rect">
            <a:avLst/>
          </a:prstGeom>
          <a:blipFill>
            <a:blip r:embed="rId4"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860"/>
          </a:p>
        </p:txBody>
      </p:sp>
      <p:sp>
        <p:nvSpPr>
          <p:cNvPr id="3" name="CuadroTexto 2">
            <a:extLst>
              <a:ext uri="{FF2B5EF4-FFF2-40B4-BE49-F238E27FC236}">
                <a16:creationId xmlns:a16="http://schemas.microsoft.com/office/drawing/2014/main" id="{0D5F0AF8-6327-BDA3-3A69-3B9F5808EC22}"/>
              </a:ext>
            </a:extLst>
          </p:cNvPr>
          <p:cNvSpPr txBox="1"/>
          <p:nvPr/>
        </p:nvSpPr>
        <p:spPr>
          <a:xfrm>
            <a:off x="1" y="-114747"/>
            <a:ext cx="12599986" cy="818582"/>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en" sz="4547" b="1" spc="620" dirty="0">
                <a:ln w="15875">
                  <a:noFill/>
                  <a:prstDash val="solid"/>
                </a:ln>
                <a:solidFill>
                  <a:schemeClr val="bg2">
                    <a:lumMod val="60000"/>
                    <a:lumOff val="40000"/>
                  </a:schemeClr>
                </a:solidFill>
                <a:effectLst>
                  <a:outerShdw blurRad="12700" dist="38100" dir="2700000" algn="tl" rotWithShape="0">
                    <a:schemeClr val="bg1"/>
                  </a:outerShdw>
                </a:effectLst>
              </a:rPr>
              <a:t>JOSUA NAI VAKATAKARAKARA</a:t>
            </a:r>
          </a:p>
        </p:txBody>
      </p:sp>
      <p:sp>
        <p:nvSpPr>
          <p:cNvPr id="4" name="CuadroTexto 3">
            <a:extLst>
              <a:ext uri="{FF2B5EF4-FFF2-40B4-BE49-F238E27FC236}">
                <a16:creationId xmlns:a16="http://schemas.microsoft.com/office/drawing/2014/main" id="{1A845338-6506-F2E0-3964-8694CDA80227}"/>
              </a:ext>
            </a:extLst>
          </p:cNvPr>
          <p:cNvSpPr txBox="1"/>
          <p:nvPr/>
        </p:nvSpPr>
        <p:spPr>
          <a:xfrm>
            <a:off x="2" y="532787"/>
            <a:ext cx="12599986" cy="687043"/>
          </a:xfrm>
          <a:prstGeom prst="rect">
            <a:avLst/>
          </a:prstGeom>
          <a:noFill/>
        </p:spPr>
        <p:txBody>
          <a:bodyPr wrap="square">
            <a:spAutoFit/>
          </a:bodyPr>
          <a:lstStyle/>
          <a:p>
            <a:pPr algn="ctr"/>
            <a:r>
              <a:rPr lang="en" sz="186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“Ena vakatubura vei kemuni ko Jiova na nomuni Kalou e dua na parofita mai na kemuni maliwa, mai vei ira na wekamuni, me vakataki au; ko ni na vakarorogo vei koya:.” </a:t>
            </a:r>
            <a:r>
              <a:rPr lang="en" sz="1447"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(Vakarua 18:15)</a:t>
            </a:r>
            <a:endParaRPr lang="es-ES" sz="186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9316" y="1361815"/>
            <a:ext cx="7590249" cy="752912"/>
          </a:xfrm>
          <a:prstGeom prst="rect">
            <a:avLst/>
          </a:prstGeom>
          <a:noFill/>
        </p:spPr>
        <p:txBody>
          <a:bodyPr wrap="square" rtlCol="0">
            <a:spAutoFit/>
          </a:bodyPr>
          <a:lstStyle/>
          <a:p>
            <a:pPr>
              <a:spcBef>
                <a:spcPts val="620"/>
              </a:spcBef>
            </a:pPr>
            <a:r>
              <a:rPr lang="en" sz="2067" b="1" dirty="0"/>
              <a:t>O Josua e tiki ni parofisai kei Mosese baleta na </a:t>
            </a:r>
            <a:r>
              <a:rPr lang="en-GB" sz="2067" b="1" dirty="0"/>
              <a:t>i</a:t>
            </a:r>
            <a:r>
              <a:rPr lang="en" sz="2067" b="1" dirty="0"/>
              <a:t> karua ni parofita me na liutaki ira na tamata (Vakarua 18:15-19).</a:t>
            </a: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1013" y="1361815"/>
            <a:ext cx="2278775" cy="170908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034" y="3528608"/>
            <a:ext cx="2011457" cy="1419852"/>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741013" y="3205206"/>
            <a:ext cx="1866789" cy="2044183"/>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99256" y="1361815"/>
            <a:ext cx="2312286" cy="170908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84346" y="3205206"/>
            <a:ext cx="2725577" cy="2044183"/>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620259" y="5274279"/>
            <a:ext cx="6979728" cy="1682833"/>
          </a:xfrm>
          <a:prstGeom prst="rect">
            <a:avLst/>
          </a:prstGeom>
          <a:noFill/>
        </p:spPr>
        <p:txBody>
          <a:bodyPr wrap="square">
            <a:spAutoFit/>
          </a:bodyPr>
          <a:lstStyle/>
          <a:p>
            <a:pPr>
              <a:spcBef>
                <a:spcPts val="620"/>
              </a:spcBef>
            </a:pPr>
            <a:r>
              <a:rPr lang="en" sz="2067" b="1" dirty="0"/>
              <a:t>Ia ko ira na tamata era kila rawa ni parofisai nei Mosese e sega ni cava ga vei Josua (Joni 1:21). Koya gona, o rau o Mosese kei Josua erau kena </a:t>
            </a:r>
            <a:r>
              <a:rPr lang="en-GB" sz="2067" b="1" dirty="0"/>
              <a:t>I</a:t>
            </a:r>
            <a:r>
              <a:rPr lang="en" sz="2067" b="1" dirty="0"/>
              <a:t> vakatakarakara na ka dina ka vakayacori kina na parofisai ka soli ki vei Mosese me baleta “na Parofita”: Jisu (Cakacaka 3:22-26).</a:t>
            </a: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266318" y="3381530"/>
            <a:ext cx="5470861" cy="1739147"/>
          </a:xfrm>
          <a:prstGeom prst="rect">
            <a:avLst/>
          </a:prstGeom>
          <a:noFill/>
        </p:spPr>
        <p:txBody>
          <a:bodyPr wrap="square">
            <a:spAutoFit/>
          </a:bodyPr>
          <a:lstStyle/>
          <a:p>
            <a:pPr>
              <a:spcBef>
                <a:spcPts val="620"/>
              </a:spcBef>
            </a:pPr>
            <a:r>
              <a:rPr lang="en" sz="2067" b="1" dirty="0"/>
              <a:t>E lutu na mana ena gauna nei Mosese, e mai cava ena veiliutaki nei Josua. Kena </a:t>
            </a:r>
            <a:r>
              <a:rPr lang="en-GB" sz="2067" b="1" dirty="0"/>
              <a:t>I</a:t>
            </a:r>
            <a:r>
              <a:rPr lang="en" sz="2067" b="1" dirty="0"/>
              <a:t> kuri, o Josua e cakava na </a:t>
            </a:r>
            <a:r>
              <a:rPr lang="en-GB" sz="2067" b="1" dirty="0"/>
              <a:t>I</a:t>
            </a:r>
            <a:r>
              <a:rPr lang="en" sz="2067" b="1" dirty="0"/>
              <a:t> vakaro me baleta na wasi ni vanua kei na koro ni drodro ka a solia ko Mosese</a:t>
            </a: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8034" y="5131013"/>
            <a:ext cx="2011457" cy="1685802"/>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418490" y="5131013"/>
            <a:ext cx="3086193" cy="1685802"/>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9314" y="2093389"/>
            <a:ext cx="7607865" cy="1364733"/>
          </a:xfrm>
          <a:prstGeom prst="rect">
            <a:avLst/>
          </a:prstGeom>
          <a:noFill/>
        </p:spPr>
        <p:txBody>
          <a:bodyPr wrap="square">
            <a:spAutoFit/>
          </a:bodyPr>
          <a:lstStyle/>
          <a:p>
            <a:pPr>
              <a:spcBef>
                <a:spcPts val="620"/>
              </a:spcBef>
            </a:pPr>
            <a:r>
              <a:rPr lang="en" sz="2067" b="1" dirty="0"/>
              <a:t>O Josua me vakataki Mosese e vosa vakadodonu vua na Kalou, e vakayacora na Lakosivia: takosova na wai; raica na Agilosi ni Kalou; e dodoka kauta na ligana ka kauta mai na qaqa; vakamasuti ira na tamata me ra yalodina ni sa mate; etc.</a:t>
            </a: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114746"/>
            <a:ext cx="12599988" cy="165098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860"/>
          </a:p>
        </p:txBody>
      </p:sp>
      <p:sp>
        <p:nvSpPr>
          <p:cNvPr id="3" name="CuadroTexto 2">
            <a:extLst>
              <a:ext uri="{FF2B5EF4-FFF2-40B4-BE49-F238E27FC236}">
                <a16:creationId xmlns:a16="http://schemas.microsoft.com/office/drawing/2014/main" id="{EA9213DC-0194-BB77-EEE9-F5F1FCCCAD60}"/>
              </a:ext>
            </a:extLst>
          </p:cNvPr>
          <p:cNvSpPr txBox="1"/>
          <p:nvPr/>
        </p:nvSpPr>
        <p:spPr>
          <a:xfrm>
            <a:off x="1" y="-114747"/>
            <a:ext cx="12599986" cy="818582"/>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en" sz="4547" b="1" spc="620" dirty="0">
                <a:ln/>
                <a:solidFill>
                  <a:schemeClr val="accent3"/>
                </a:solidFill>
                <a:effectLst>
                  <a:outerShdw blurRad="38100" dist="38100" dir="2700000" algn="tl">
                    <a:srgbClr val="000000">
                      <a:alpha val="97000"/>
                    </a:srgbClr>
                  </a:outerShdw>
                </a:effectLst>
              </a:rPr>
              <a:t>O KOYA NA JOSUA DINA</a:t>
            </a:r>
          </a:p>
        </p:txBody>
      </p:sp>
      <p:sp>
        <p:nvSpPr>
          <p:cNvPr id="4" name="CuadroTexto 3">
            <a:extLst>
              <a:ext uri="{FF2B5EF4-FFF2-40B4-BE49-F238E27FC236}">
                <a16:creationId xmlns:a16="http://schemas.microsoft.com/office/drawing/2014/main" id="{21BB4B6B-BC85-F769-E411-5E065477CD22}"/>
              </a:ext>
            </a:extLst>
          </p:cNvPr>
          <p:cNvSpPr txBox="1"/>
          <p:nvPr/>
        </p:nvSpPr>
        <p:spPr>
          <a:xfrm>
            <a:off x="753045" y="582005"/>
            <a:ext cx="11713674" cy="982855"/>
          </a:xfrm>
          <a:prstGeom prst="rect">
            <a:avLst/>
          </a:prstGeom>
          <a:noFill/>
        </p:spPr>
        <p:txBody>
          <a:bodyPr wrap="square">
            <a:spAutoFit/>
          </a:bodyPr>
          <a:lstStyle/>
          <a:p>
            <a:pPr algn="ctr"/>
            <a:r>
              <a:rPr lang="en" sz="1860" b="1" dirty="0">
                <a:solidFill>
                  <a:schemeClr val="bg1"/>
                </a:solidFill>
                <a:effectLst>
                  <a:glow rad="101600">
                    <a:srgbClr val="18584C"/>
                  </a:glow>
                  <a:outerShdw blurRad="38100" dist="38100" dir="2700000" algn="tl">
                    <a:srgbClr val="000000">
                      <a:alpha val="43137"/>
                    </a:srgbClr>
                  </a:outerShdw>
                </a:effectLst>
                <a:latin typeface="Comic Sans MS" panose="030F0702030302020204" pitchFamily="66" charset="0"/>
              </a:rPr>
              <a:t>“Sa kaya vakaoqo ko Jiova, </a:t>
            </a:r>
            <a:r>
              <a:rPr lang="en-GB" sz="1860" b="1" dirty="0">
                <a:solidFill>
                  <a:schemeClr val="bg1"/>
                </a:solidFill>
                <a:effectLst>
                  <a:glow rad="101600">
                    <a:srgbClr val="18584C"/>
                  </a:glow>
                  <a:outerShdw blurRad="38100" dist="38100" dir="2700000" algn="tl">
                    <a:srgbClr val="000000">
                      <a:alpha val="43137"/>
                    </a:srgbClr>
                  </a:outerShdw>
                </a:effectLst>
                <a:latin typeface="Comic Sans MS" panose="030F0702030302020204" pitchFamily="66" charset="0"/>
              </a:rPr>
              <a:t>Ena</a:t>
            </a:r>
            <a:r>
              <a:rPr lang="en" sz="1860" b="1" dirty="0">
                <a:solidFill>
                  <a:schemeClr val="bg1"/>
                </a:solidFill>
                <a:effectLst>
                  <a:glow rad="101600">
                    <a:srgbClr val="18584C"/>
                  </a:glow>
                  <a:outerShdw blurRad="38100" dist="38100" dir="2700000" algn="tl">
                    <a:srgbClr val="000000">
                      <a:alpha val="43137"/>
                    </a:srgbClr>
                  </a:outerShdw>
                </a:effectLst>
                <a:latin typeface="Comic Sans MS" panose="030F0702030302020204" pitchFamily="66" charset="0"/>
              </a:rPr>
              <a:t> gauna ni vinakati kau a rogoci iko, ena siga ni bula kau a vukei iko; kau na maroroi iko, ka soli iko mo veiyalayalati kei ira na tamata mo vueti vuravura, me vakatawa tale na veiyasana lala” </a:t>
            </a:r>
            <a:r>
              <a:rPr lang="en" sz="1447" b="1" dirty="0">
                <a:solidFill>
                  <a:schemeClr val="bg1"/>
                </a:solidFill>
                <a:effectLst>
                  <a:glow rad="101600">
                    <a:srgbClr val="18584C"/>
                  </a:glow>
                  <a:outerShdw blurRad="38100" dist="38100" dir="2700000" algn="tl">
                    <a:srgbClr val="000000">
                      <a:alpha val="43137"/>
                    </a:srgbClr>
                  </a:outerShdw>
                </a:effectLst>
                <a:latin typeface="Comic Sans MS" panose="030F0702030302020204" pitchFamily="66" charset="0"/>
              </a:rPr>
              <a:t>(Aisea 49:8)</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75625" y="1565765"/>
            <a:ext cx="7697805" cy="1739147"/>
          </a:xfrm>
          <a:prstGeom prst="rect">
            <a:avLst/>
          </a:prstGeom>
          <a:noFill/>
        </p:spPr>
        <p:txBody>
          <a:bodyPr wrap="square" rtlCol="0">
            <a:spAutoFit/>
          </a:bodyPr>
          <a:lstStyle/>
          <a:p>
            <a:pPr>
              <a:spcBef>
                <a:spcPts val="620"/>
              </a:spcBef>
            </a:pPr>
            <a:r>
              <a:rPr lang="en" sz="2067" b="1" dirty="0"/>
              <a:t>Nai naki ni valu ka liutaka ko Josua sai koya me tauyavutaki ira na Isireli ena Vanua Yalataki. O Aisea e tukuna ni cakacaka ni Mesaia e okati kina na nona “vueti vuravura [nona tamata] (Ais. 49:8) me vakatawana na veiyasana lala, ka vakayagataka kina vosa vata ka vakayagataki ena volavola nei Josua.</a:t>
            </a: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254878514"/>
              </p:ext>
            </p:extLst>
          </p:nvPr>
        </p:nvGraphicFramePr>
        <p:xfrm>
          <a:off x="88594" y="4025131"/>
          <a:ext cx="7697805" cy="28196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34325" y="1672986"/>
            <a:ext cx="4268788" cy="515812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75624" y="3251567"/>
            <a:ext cx="7697804" cy="752912"/>
          </a:xfrm>
          <a:prstGeom prst="rect">
            <a:avLst/>
          </a:prstGeom>
          <a:noFill/>
        </p:spPr>
        <p:txBody>
          <a:bodyPr wrap="square">
            <a:spAutoFit/>
          </a:bodyPr>
          <a:lstStyle/>
          <a:p>
            <a:pPr>
              <a:spcBef>
                <a:spcPts val="620"/>
              </a:spcBef>
            </a:pPr>
            <a:r>
              <a:rPr lang="en" sz="2067" b="1" dirty="0"/>
              <a:t>E vakaraitaki vakacava na bula kei na cakacaka nei Josua (vakatakarakara) ena bula kei na cakacaka nei Jisu (ka dina)?</a:t>
            </a:r>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theme/theme1.xml><?xml version="1.0" encoding="utf-8"?>
<a:theme xmlns:a="http://schemas.openxmlformats.org/drawingml/2006/main" name="Tema de Offic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1198</TotalTime>
  <Words>1448</Words>
  <Application>Microsoft Office PowerPoint</Application>
  <PresentationFormat>Personalizado</PresentationFormat>
  <Paragraphs>114</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2025-11-01T16:23:57Z</dcterms:created>
  <dcterms:modified xsi:type="dcterms:W3CDTF">2025-12-05T14:13:17Z</dcterms:modified>
</cp:coreProperties>
</file>