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23" autoAdjust="0"/>
  </p:normalViewPr>
  <p:slideViewPr>
    <p:cSldViewPr snapToGrid="0">
      <p:cViewPr varScale="1">
        <p:scale>
          <a:sx n="85" d="100"/>
          <a:sy n="85" d="100"/>
        </p:scale>
        <p:origin x="7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2000" b="1" noProof="0" dirty="0"/>
            <a:t>Tubu cake  nomudou loloma</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 sz="2000" b="1" noProof="0" dirty="0"/>
            <a:t>Ena vakavukui kemudou</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2000" b="1" noProof="0" dirty="0"/>
            <a:t>Vinakata na ka vinaka sara</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dirty="0"/>
            <a:t>Dou na yalodina ka sega ni cala</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dirty="0"/>
            <a:t>Dou na tubu ena vukui Karisito</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n" sz="2000" b="1" noProof="0" dirty="0"/>
            <a:t>Vakarokoro-kotaki ka vakavinavin-akataki na Kalou</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custLinFactNeighborX="-13490"/>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custScaleX="12728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n" sz="1800" b="1" noProof="0" dirty="0">
              <a:effectLst>
                <a:outerShdw blurRad="38100" dist="38100" dir="2700000" algn="tl">
                  <a:srgbClr val="000000">
                    <a:alpha val="43137"/>
                  </a:srgbClr>
                </a:outerShdw>
              </a:effectLst>
            </a:rPr>
            <a:t>Rawata me kila  na Kalou, k me solia na yalomatua kei na vuku vakayalo</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n" sz="1800" b="1" noProof="0" dirty="0">
              <a:effectLst>
                <a:outerShdw blurRad="38100" dist="38100" dir="2700000" algn="tl">
                  <a:srgbClr val="000000">
                    <a:alpha val="43137"/>
                  </a:srgbClr>
                </a:outerShdw>
              </a:effectLst>
            </a:rPr>
            <a:t>Bula me vaka era luve ni Kalou, ka vakamarautaki koya ena ka kecega</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dirty="0">
              <a:effectLst>
                <a:outerShdw blurRad="38100" dist="38100" dir="2700000" algn="tl">
                  <a:srgbClr val="000000">
                    <a:alpha val="43137"/>
                  </a:srgbClr>
                </a:outerShdw>
              </a:effectLst>
            </a:rPr>
            <a:t>Me vua ka tubu ena vuku</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dirty="0">
              <a:effectLst>
                <a:outerShdw blurRad="38100" dist="38100" dir="2700000" algn="tl">
                  <a:srgbClr val="000000">
                    <a:alpha val="43137"/>
                  </a:srgbClr>
                </a:outerShdw>
              </a:effectLst>
            </a:rPr>
            <a:t>Vakaukauwataki ena kaukauwa ni Kalou me rawa kina ni dauvosota</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dirty="0">
              <a:effectLst>
                <a:outerShdw blurRad="38100" dist="38100" dir="2700000" algn="tl">
                  <a:srgbClr val="000000">
                    <a:alpha val="43137"/>
                  </a:srgbClr>
                </a:outerShdw>
              </a:effectLst>
            </a:rPr>
            <a:t>Na </a:t>
          </a:r>
          <a:r>
            <a:rPr lang="en-GB" sz="1800" b="1" noProof="0" dirty="0">
              <a:effectLst>
                <a:outerShdw blurRad="38100" dist="38100" dir="2700000" algn="tl">
                  <a:srgbClr val="000000">
                    <a:alpha val="43137"/>
                  </a:srgbClr>
                </a:outerShdw>
              </a:effectLst>
            </a:rPr>
            <a:t>I</a:t>
          </a:r>
          <a:r>
            <a:rPr lang="en" sz="1800" b="1" noProof="0" dirty="0">
              <a:effectLst>
                <a:outerShdw blurRad="38100" dist="38100" dir="2700000" algn="tl">
                  <a:srgbClr val="000000">
                    <a:alpha val="43137"/>
                  </a:srgbClr>
                </a:outerShdw>
              </a:effectLst>
            </a:rPr>
            <a:t> V</a:t>
          </a:r>
          <a:r>
            <a:rPr lang="en-GB" sz="1800" b="1" noProof="0" dirty="0">
              <a:effectLst>
                <a:outerShdw blurRad="38100" dist="38100" dir="2700000" algn="tl">
                  <a:srgbClr val="000000">
                    <a:alpha val="43137"/>
                  </a:srgbClr>
                </a:outerShdw>
              </a:effectLst>
            </a:rPr>
            <a:t>o</a:t>
          </a:r>
          <a:r>
            <a:rPr lang="en" sz="1800" b="1" noProof="0" dirty="0">
              <a:effectLst>
                <a:outerShdw blurRad="38100" dist="38100" dir="2700000" algn="tl">
                  <a:srgbClr val="000000">
                    <a:alpha val="43137"/>
                  </a:srgbClr>
                </a:outerShdw>
              </a:effectLst>
            </a:rPr>
            <a:t>la Tabu</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(Same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800" b="1" noProof="0" dirty="0">
              <a:effectLst>
                <a:outerShdw blurRad="38100" dist="38100" dir="2700000" algn="tl">
                  <a:srgbClr val="000000">
                    <a:alpha val="43137"/>
                  </a:srgbClr>
                </a:outerShdw>
              </a:effectLst>
            </a:rPr>
            <a:t>Na Yalo ni Parofisai (Vtkla. 19:10), vakaraitaki vei E</a:t>
          </a:r>
          <a:r>
            <a:rPr lang="en-GB" sz="1800" b="1" noProof="0" dirty="0">
              <a:effectLst>
                <a:outerShdw blurRad="38100" dist="38100" dir="2700000" algn="tl">
                  <a:srgbClr val="000000">
                    <a:alpha val="43137"/>
                  </a:srgbClr>
                </a:outerShdw>
              </a:effectLst>
            </a:rPr>
            <a:t>l</a:t>
          </a:r>
          <a:r>
            <a:rPr lang="en" sz="1800" b="1" noProof="0" dirty="0">
              <a:effectLst>
                <a:outerShdw blurRad="38100" dist="38100" dir="2700000" algn="tl">
                  <a:srgbClr val="000000">
                    <a:alpha val="43137"/>
                  </a:srgbClr>
                </a:outerShdw>
              </a:effectLst>
            </a:rPr>
            <a:t>len White</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dirty="0">
              <a:effectLst>
                <a:outerShdw blurRad="38100" dist="38100" dir="2700000" algn="tl">
                  <a:srgbClr val="000000">
                    <a:alpha val="43137"/>
                  </a:srgbClr>
                </a:outerShdw>
              </a:effectLst>
            </a:rPr>
            <a:t>Na dauveivakarau -taki ni Kalou</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(Kol.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dirty="0">
              <a:effectLst>
                <a:outerShdw blurRad="38100" dist="38100" dir="2700000" algn="tl">
                  <a:srgbClr val="000000">
                    <a:alpha val="43137"/>
                  </a:srgbClr>
                </a:outerShdw>
              </a:effectLst>
            </a:rPr>
            <a:t>Na Yalo Tabu</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(Aisea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143892" y="2012921"/>
          <a:ext cx="955402" cy="1589769"/>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060" y="2487919"/>
          <a:ext cx="1826875" cy="1258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Tubu cake  nomudou loloma</a:t>
          </a:r>
        </a:p>
      </dsp:txBody>
      <dsp:txXfrm>
        <a:off x="3060" y="2487919"/>
        <a:ext cx="1826875" cy="1258082"/>
      </dsp:txXfrm>
    </dsp:sp>
    <dsp:sp modelId="{47D75436-2C5A-4374-8BE3-B4A2753A70D8}">
      <dsp:nvSpPr>
        <dsp:cNvPr id="0" name=""/>
        <dsp:cNvSpPr/>
      </dsp:nvSpPr>
      <dsp:spPr>
        <a:xfrm>
          <a:off x="1363322" y="1895880"/>
          <a:ext cx="270802" cy="270802"/>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11193" y="1578142"/>
          <a:ext cx="955402" cy="1589769"/>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151712" y="2053141"/>
          <a:ext cx="1435252" cy="1258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Ena vakavukui kemudou</a:t>
          </a:r>
        </a:p>
      </dsp:txBody>
      <dsp:txXfrm>
        <a:off x="2151712" y="2053141"/>
        <a:ext cx="1435252" cy="1258082"/>
      </dsp:txXfrm>
    </dsp:sp>
    <dsp:sp modelId="{7647920E-FF91-4C18-85D4-B46630961676}">
      <dsp:nvSpPr>
        <dsp:cNvPr id="0" name=""/>
        <dsp:cNvSpPr/>
      </dsp:nvSpPr>
      <dsp:spPr>
        <a:xfrm>
          <a:off x="3316162" y="1461102"/>
          <a:ext cx="270802" cy="270802"/>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2143" y="1143364"/>
          <a:ext cx="955402" cy="1589769"/>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42662" y="1618362"/>
          <a:ext cx="1435252" cy="1258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Vinakata na ka vinaka sara</a:t>
          </a:r>
        </a:p>
      </dsp:txBody>
      <dsp:txXfrm>
        <a:off x="4142662" y="1618362"/>
        <a:ext cx="1435252" cy="1258082"/>
      </dsp:txXfrm>
    </dsp:sp>
    <dsp:sp modelId="{FC4AA45B-22E2-4660-BD73-56E5D53B53C4}">
      <dsp:nvSpPr>
        <dsp:cNvPr id="0" name=""/>
        <dsp:cNvSpPr/>
      </dsp:nvSpPr>
      <dsp:spPr>
        <a:xfrm>
          <a:off x="5307112" y="1026323"/>
          <a:ext cx="270802" cy="270802"/>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93092" y="708585"/>
          <a:ext cx="955402" cy="1589769"/>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133612" y="1183583"/>
          <a:ext cx="1435252" cy="1258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Dou na yalodina ka sega ni cala</a:t>
          </a:r>
        </a:p>
      </dsp:txBody>
      <dsp:txXfrm>
        <a:off x="6133612" y="1183583"/>
        <a:ext cx="1435252" cy="1258082"/>
      </dsp:txXfrm>
    </dsp:sp>
    <dsp:sp modelId="{ACFCC498-7F3E-4F24-BC13-0EA9A2BF0B69}">
      <dsp:nvSpPr>
        <dsp:cNvPr id="0" name=""/>
        <dsp:cNvSpPr/>
      </dsp:nvSpPr>
      <dsp:spPr>
        <a:xfrm>
          <a:off x="7298062" y="591544"/>
          <a:ext cx="270802" cy="270802"/>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284042" y="273806"/>
          <a:ext cx="955402" cy="1589769"/>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8124562" y="748805"/>
          <a:ext cx="1435252" cy="1258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Dou na tubu ena vukui Karisito</a:t>
          </a:r>
        </a:p>
      </dsp:txBody>
      <dsp:txXfrm>
        <a:off x="8124562" y="748805"/>
        <a:ext cx="1435252" cy="1258082"/>
      </dsp:txXfrm>
    </dsp:sp>
    <dsp:sp modelId="{AE7C1B98-0BD6-4D32-9954-4FBDDD521E46}">
      <dsp:nvSpPr>
        <dsp:cNvPr id="0" name=""/>
        <dsp:cNvSpPr/>
      </dsp:nvSpPr>
      <dsp:spPr>
        <a:xfrm>
          <a:off x="9289012" y="156766"/>
          <a:ext cx="270802" cy="270802"/>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274992" y="-160971"/>
          <a:ext cx="955402" cy="1589769"/>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10115512" y="314026"/>
          <a:ext cx="1435252" cy="1258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Vakarokoro-kotaki ka vakavinavin-akataki na Kalou</a:t>
          </a:r>
        </a:p>
      </dsp:txBody>
      <dsp:txXfrm>
        <a:off x="10115512" y="314026"/>
        <a:ext cx="1435252" cy="1258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447488"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Rawata me kila  na Kalou, k me solia na yalomatua kei na vuku vakayalo</a:t>
          </a:r>
          <a:endParaRPr lang="en" sz="1800" kern="1200" noProof="0" dirty="0">
            <a:effectLst>
              <a:outerShdw blurRad="38100" dist="38100" dir="2700000" algn="tl">
                <a:srgbClr val="000000">
                  <a:alpha val="43137"/>
                </a:srgbClr>
              </a:outerShdw>
            </a:effectLst>
          </a:endParaRPr>
        </a:p>
      </dsp:txBody>
      <dsp:txXfrm>
        <a:off x="33037" y="34122"/>
        <a:ext cx="5381414" cy="610686"/>
      </dsp:txXfrm>
    </dsp:sp>
    <dsp:sp modelId="{8ED814D4-24A7-4EE6-98D6-F5EF96E58A5E}">
      <dsp:nvSpPr>
        <dsp:cNvPr id="0" name=""/>
        <dsp:cNvSpPr/>
      </dsp:nvSpPr>
      <dsp:spPr>
        <a:xfrm>
          <a:off x="0" y="691500"/>
          <a:ext cx="5447488"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Bula me vaka era luve ni Kalou, ka vakamarautaki koya ena ka kecega</a:t>
          </a:r>
          <a:endParaRPr lang="en" sz="1800" kern="1200" noProof="0" dirty="0">
            <a:effectLst>
              <a:outerShdw blurRad="38100" dist="38100" dir="2700000" algn="tl">
                <a:srgbClr val="000000">
                  <a:alpha val="43137"/>
                </a:srgbClr>
              </a:outerShdw>
            </a:effectLst>
          </a:endParaRPr>
        </a:p>
      </dsp:txBody>
      <dsp:txXfrm>
        <a:off x="33037" y="724537"/>
        <a:ext cx="5381414" cy="610686"/>
      </dsp:txXfrm>
    </dsp:sp>
    <dsp:sp modelId="{D6B98BC7-4DD1-46DD-9A75-7E74C926B220}">
      <dsp:nvSpPr>
        <dsp:cNvPr id="0" name=""/>
        <dsp:cNvSpPr/>
      </dsp:nvSpPr>
      <dsp:spPr>
        <a:xfrm>
          <a:off x="0" y="1381915"/>
          <a:ext cx="5447488"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Me vua ka tubu ena vuku</a:t>
          </a:r>
          <a:endParaRPr lang="en" sz="1800" kern="1200" noProof="0" dirty="0">
            <a:effectLst>
              <a:outerShdw blurRad="38100" dist="38100" dir="2700000" algn="tl">
                <a:srgbClr val="000000">
                  <a:alpha val="43137"/>
                </a:srgbClr>
              </a:outerShdw>
            </a:effectLst>
          </a:endParaRPr>
        </a:p>
      </dsp:txBody>
      <dsp:txXfrm>
        <a:off x="33037" y="1414952"/>
        <a:ext cx="5381414" cy="610686"/>
      </dsp:txXfrm>
    </dsp:sp>
    <dsp:sp modelId="{51C553D5-6DF9-4050-9DE4-1DCE1A8DC5FD}">
      <dsp:nvSpPr>
        <dsp:cNvPr id="0" name=""/>
        <dsp:cNvSpPr/>
      </dsp:nvSpPr>
      <dsp:spPr>
        <a:xfrm>
          <a:off x="0" y="2072330"/>
          <a:ext cx="5447488"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Vakaukauwataki ena kaukauwa ni Kalou me rawa kina ni dauvosota</a:t>
          </a:r>
          <a:endParaRPr lang="en" sz="1800" kern="1200" noProof="0" dirty="0">
            <a:effectLst>
              <a:outerShdw blurRad="38100" dist="38100" dir="2700000" algn="tl">
                <a:srgbClr val="000000">
                  <a:alpha val="43137"/>
                </a:srgbClr>
              </a:outerShdw>
            </a:effectLst>
          </a:endParaRPr>
        </a:p>
      </dsp:txBody>
      <dsp:txXfrm>
        <a:off x="33037" y="2105367"/>
        <a:ext cx="5381414"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Na </a:t>
          </a:r>
          <a:r>
            <a:rPr lang="en-GB" sz="1800" b="1" kern="1200" noProof="0" dirty="0">
              <a:effectLst>
                <a:outerShdw blurRad="38100" dist="38100" dir="2700000" algn="tl">
                  <a:srgbClr val="000000">
                    <a:alpha val="43137"/>
                  </a:srgbClr>
                </a:outerShdw>
              </a:effectLst>
            </a:rPr>
            <a:t>I</a:t>
          </a:r>
          <a:r>
            <a:rPr lang="en" sz="1800" b="1" kern="1200" noProof="0" dirty="0">
              <a:effectLst>
                <a:outerShdw blurRad="38100" dist="38100" dir="2700000" algn="tl">
                  <a:srgbClr val="000000">
                    <a:alpha val="43137"/>
                  </a:srgbClr>
                </a:outerShdw>
              </a:effectLst>
            </a:rPr>
            <a:t> V</a:t>
          </a:r>
          <a:r>
            <a:rPr lang="en-GB" sz="1800" b="1" kern="1200" noProof="0" dirty="0">
              <a:effectLst>
                <a:outerShdw blurRad="38100" dist="38100" dir="2700000" algn="tl">
                  <a:srgbClr val="000000">
                    <a:alpha val="43137"/>
                  </a:srgbClr>
                </a:outerShdw>
              </a:effectLst>
            </a:rPr>
            <a:t>o</a:t>
          </a:r>
          <a:r>
            <a:rPr lang="en" sz="1800" b="1" kern="1200" noProof="0" dirty="0">
              <a:effectLst>
                <a:outerShdw blurRad="38100" dist="38100" dir="2700000" algn="tl">
                  <a:srgbClr val="000000">
                    <a:alpha val="43137"/>
                  </a:srgbClr>
                </a:outerShdw>
              </a:effectLst>
            </a:rPr>
            <a:t>la Tabu</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(Same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Na Yalo ni Parofisai (Vtkla. 19:10), vakaraitaki vei E</a:t>
          </a:r>
          <a:r>
            <a:rPr lang="en-GB" sz="1800" b="1" kern="1200" noProof="0" dirty="0">
              <a:effectLst>
                <a:outerShdw blurRad="38100" dist="38100" dir="2700000" algn="tl">
                  <a:srgbClr val="000000">
                    <a:alpha val="43137"/>
                  </a:srgbClr>
                </a:outerShdw>
              </a:effectLst>
            </a:rPr>
            <a:t>l</a:t>
          </a:r>
          <a:r>
            <a:rPr lang="en" sz="1800" b="1" kern="1200" noProof="0" dirty="0">
              <a:effectLst>
                <a:outerShdw blurRad="38100" dist="38100" dir="2700000" algn="tl">
                  <a:srgbClr val="000000">
                    <a:alpha val="43137"/>
                  </a:srgbClr>
                </a:outerShdw>
              </a:effectLst>
            </a:rPr>
            <a:t>len White</a:t>
          </a:r>
          <a:endParaRPr lang="en" sz="18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Na dauveivakarau -taki ni Kalou</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(Kol.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Na Yalo Tabu</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(Aisea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07/01/2026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REASONS FOR THANKSGIVING AND PRAYER</a:t>
            </a:r>
          </a:p>
          <a:p>
            <a:endParaRPr lang="en-FJ" dirty="0"/>
          </a:p>
        </p:txBody>
      </p:sp>
      <p:sp>
        <p:nvSpPr>
          <p:cNvPr id="4" name="Slide Number Placeholder 3"/>
          <p:cNvSpPr>
            <a:spLocks noGrp="1"/>
          </p:cNvSpPr>
          <p:nvPr>
            <p:ph type="sldNum" sz="quarter" idx="5"/>
          </p:nvPr>
        </p:nvSpPr>
        <p:spPr/>
        <p:txBody>
          <a:bodyPr/>
          <a:lstStyle/>
          <a:p>
            <a:fld id="{30F75A6A-6A4A-4F2D-8A41-A0104832738F}" type="slidenum">
              <a:rPr lang="es-ES" smtClean="0"/>
              <a:t>1</a:t>
            </a:fld>
            <a:endParaRPr lang="es-ES"/>
          </a:p>
        </p:txBody>
      </p:sp>
    </p:spTree>
    <p:extLst>
      <p:ext uri="{BB962C8B-B14F-4D97-AF65-F5344CB8AC3E}">
        <p14:creationId xmlns:p14="http://schemas.microsoft.com/office/powerpoint/2010/main" val="324575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PRAYER REQUESTS</a:t>
            </a:r>
          </a:p>
        </p:txBody>
      </p:sp>
      <p:sp>
        <p:nvSpPr>
          <p:cNvPr id="4" name="Slide Number Placeholder 3"/>
          <p:cNvSpPr>
            <a:spLocks noGrp="1"/>
          </p:cNvSpPr>
          <p:nvPr>
            <p:ph type="sldNum" sz="quarter" idx="5"/>
          </p:nvPr>
        </p:nvSpPr>
        <p:spPr/>
        <p:txBody>
          <a:bodyPr/>
          <a:lstStyle/>
          <a:p>
            <a:fld id="{30F75A6A-6A4A-4F2D-8A41-A0104832738F}" type="slidenum">
              <a:rPr lang="es-ES" smtClean="0"/>
              <a:t>11</a:t>
            </a:fld>
            <a:endParaRPr lang="es-ES"/>
          </a:p>
        </p:txBody>
      </p:sp>
    </p:spTree>
    <p:extLst>
      <p:ext uri="{BB962C8B-B14F-4D97-AF65-F5344CB8AC3E}">
        <p14:creationId xmlns:p14="http://schemas.microsoft.com/office/powerpoint/2010/main" val="141835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a:p>
        </p:txBody>
      </p:sp>
      <p:sp>
        <p:nvSpPr>
          <p:cNvPr id="4" name="Slide Number Placeholder 3"/>
          <p:cNvSpPr>
            <a:spLocks noGrp="1"/>
          </p:cNvSpPr>
          <p:nvPr>
            <p:ph type="sldNum" sz="quarter" idx="5"/>
          </p:nvPr>
        </p:nvSpPr>
        <p:spPr/>
        <p:txBody>
          <a:bodyPr/>
          <a:lstStyle/>
          <a:p>
            <a:fld id="{30F75A6A-6A4A-4F2D-8A41-A0104832738F}" type="slidenum">
              <a:rPr lang="es-ES" smtClean="0"/>
              <a:t>12</a:t>
            </a:fld>
            <a:endParaRPr lang="es-ES"/>
          </a:p>
        </p:txBody>
      </p:sp>
    </p:spTree>
    <p:extLst>
      <p:ext uri="{BB962C8B-B14F-4D97-AF65-F5344CB8AC3E}">
        <p14:creationId xmlns:p14="http://schemas.microsoft.com/office/powerpoint/2010/main" val="66086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30F75A6A-6A4A-4F2D-8A41-A0104832738F}" type="slidenum">
              <a:rPr lang="es-ES" smtClean="0"/>
              <a:t>4</a:t>
            </a:fld>
            <a:endParaRPr lang="es-ES"/>
          </a:p>
        </p:txBody>
      </p:sp>
    </p:spTree>
    <p:extLst>
      <p:ext uri="{BB962C8B-B14F-4D97-AF65-F5344CB8AC3E}">
        <p14:creationId xmlns:p14="http://schemas.microsoft.com/office/powerpoint/2010/main" val="137492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noProof="0" dirty="0">
                <a:ln/>
                <a:solidFill>
                  <a:schemeClr val="accent4"/>
                </a:solidFill>
              </a:rPr>
              <a:t>REASONS TO BE THANKFUL </a:t>
            </a:r>
          </a:p>
        </p:txBody>
      </p:sp>
      <p:sp>
        <p:nvSpPr>
          <p:cNvPr id="4" name="Slide Number Placeholder 3"/>
          <p:cNvSpPr>
            <a:spLocks noGrp="1"/>
          </p:cNvSpPr>
          <p:nvPr>
            <p:ph type="sldNum" sz="quarter" idx="5"/>
          </p:nvPr>
        </p:nvSpPr>
        <p:spPr/>
        <p:txBody>
          <a:bodyPr/>
          <a:lstStyle/>
          <a:p>
            <a:fld id="{30F75A6A-6A4A-4F2D-8A41-A0104832738F}" type="slidenum">
              <a:rPr lang="es-ES" smtClean="0"/>
              <a:t>5</a:t>
            </a:fld>
            <a:endParaRPr lang="es-ES"/>
          </a:p>
        </p:txBody>
      </p:sp>
    </p:spTree>
    <p:extLst>
      <p:ext uri="{BB962C8B-B14F-4D97-AF65-F5344CB8AC3E}">
        <p14:creationId xmlns:p14="http://schemas.microsoft.com/office/powerpoint/2010/main" val="3427948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noProof="0" dirty="0">
                <a:ln/>
                <a:solidFill>
                  <a:schemeClr val="accent3"/>
                </a:solidFill>
                <a:effectLst>
                  <a:reflection blurRad="6350" stA="55000" endA="300" endPos="24000" dir="5400000" sy="-100000" algn="bl" rotWithShape="0"/>
                </a:effectLst>
              </a:rPr>
              <a:t>PRAYER REQUESTS</a:t>
            </a:r>
          </a:p>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noProof="0" dirty="0">
                <a:ln/>
                <a:solidFill>
                  <a:schemeClr val="accent3">
                    <a:lumMod val="75000"/>
                  </a:schemeClr>
                </a:solidFill>
              </a:rPr>
              <a:t>GIVING THANKS AND PRAYING IN DIFFICULT TIMES</a:t>
            </a:r>
          </a:p>
          <a:p>
            <a:endParaRPr lang="en-FJ" dirty="0"/>
          </a:p>
        </p:txBody>
      </p:sp>
      <p:sp>
        <p:nvSpPr>
          <p:cNvPr id="4" name="Slide Number Placeholder 3"/>
          <p:cNvSpPr>
            <a:spLocks noGrp="1"/>
          </p:cNvSpPr>
          <p:nvPr>
            <p:ph type="sldNum" sz="quarter" idx="5"/>
          </p:nvPr>
        </p:nvSpPr>
        <p:spPr/>
        <p:txBody>
          <a:bodyPr/>
          <a:lstStyle/>
          <a:p>
            <a:fld id="{30F75A6A-6A4A-4F2D-8A41-A0104832738F}" type="slidenum">
              <a:rPr lang="es-ES" smtClean="0"/>
              <a:t>7</a:t>
            </a:fld>
            <a:endParaRPr lang="es-ES"/>
          </a:p>
        </p:txBody>
      </p:sp>
    </p:spTree>
    <p:extLst>
      <p:ext uri="{BB962C8B-B14F-4D97-AF65-F5344CB8AC3E}">
        <p14:creationId xmlns:p14="http://schemas.microsoft.com/office/powerpoint/2010/main" val="362233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AN OPPORTUNITY TO DEFEND THE GOSPEL</a:t>
            </a:r>
            <a:endParaRPr lang="en-FJ" dirty="0"/>
          </a:p>
        </p:txBody>
      </p:sp>
      <p:sp>
        <p:nvSpPr>
          <p:cNvPr id="4" name="Slide Number Placeholder 3"/>
          <p:cNvSpPr>
            <a:spLocks noGrp="1"/>
          </p:cNvSpPr>
          <p:nvPr>
            <p:ph type="sldNum" sz="quarter" idx="5"/>
          </p:nvPr>
        </p:nvSpPr>
        <p:spPr/>
        <p:txBody>
          <a:bodyPr/>
          <a:lstStyle/>
          <a:p>
            <a:fld id="{30F75A6A-6A4A-4F2D-8A41-A0104832738F}" type="slidenum">
              <a:rPr lang="es-ES" smtClean="0"/>
              <a:t>8</a:t>
            </a:fld>
            <a:endParaRPr lang="es-ES"/>
          </a:p>
        </p:txBody>
      </p:sp>
    </p:spTree>
    <p:extLst>
      <p:ext uri="{BB962C8B-B14F-4D97-AF65-F5344CB8AC3E}">
        <p14:creationId xmlns:p14="http://schemas.microsoft.com/office/powerpoint/2010/main" val="131403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REASONS TO BE THANKFUL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13</a:t>
            </a:r>
            <a:r>
              <a:rPr lang="en-A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nuinui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 ka </a:t>
            </a:r>
            <a:r>
              <a:rPr lang="en-US" sz="1200" kern="1200" dirty="0" err="1">
                <a:solidFill>
                  <a:schemeClr val="tx1"/>
                </a:solidFill>
                <a:effectLst/>
                <a:latin typeface="+mn-lt"/>
                <a:ea typeface="+mn-ea"/>
                <a:cs typeface="+mn-cs"/>
              </a:rPr>
              <a:t>tolutolu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uasivi</a:t>
            </a:r>
            <a:r>
              <a:rPr lang="en-US" sz="1200" kern="1200" dirty="0">
                <a:solidFill>
                  <a:schemeClr val="tx1"/>
                </a:solidFill>
                <a:effectLst/>
                <a:latin typeface="+mn-lt"/>
                <a:ea typeface="+mn-ea"/>
                <a:cs typeface="+mn-cs"/>
              </a:rPr>
              <a:t> cake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vakavinavinaka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Tama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Jisu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noda</a:t>
            </a:r>
            <a:r>
              <a:rPr lang="en-US" sz="1200" kern="1200" dirty="0">
                <a:solidFill>
                  <a:schemeClr val="tx1"/>
                </a:solidFill>
                <a:effectLst/>
                <a:latin typeface="+mn-lt"/>
                <a:ea typeface="+mn-ea"/>
                <a:cs typeface="+mn-cs"/>
              </a:rPr>
              <a:t> Turaga, ka </a:t>
            </a:r>
            <a:r>
              <a:rPr lang="en-US" sz="1200" kern="1200" dirty="0" err="1">
                <a:solidFill>
                  <a:schemeClr val="tx1"/>
                </a:solidFill>
                <a:effectLst/>
                <a:latin typeface="+mn-lt"/>
                <a:ea typeface="+mn-ea"/>
                <a:cs typeface="+mn-cs"/>
              </a:rPr>
              <a:t>masulaki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veisiga</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30F75A6A-6A4A-4F2D-8A41-A0104832738F}" type="slidenum">
              <a:rPr lang="es-ES" smtClean="0"/>
              <a:t>10</a:t>
            </a:fld>
            <a:endParaRPr lang="es-ES"/>
          </a:p>
        </p:txBody>
      </p:sp>
    </p:spTree>
    <p:extLst>
      <p:ext uri="{BB962C8B-B14F-4D97-AF65-F5344CB8AC3E}">
        <p14:creationId xmlns:p14="http://schemas.microsoft.com/office/powerpoint/2010/main" val="255214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07/01/2026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07/01/2026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35.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41.jpeg"/><Relationship Id="rId10" Type="http://schemas.openxmlformats.org/officeDocument/2006/relationships/diagramData" Target="../diagrams/data3.xml"/><Relationship Id="rId4" Type="http://schemas.openxmlformats.org/officeDocument/2006/relationships/image" Target="../media/image36.jpeg"/><Relationship Id="rId9" Type="http://schemas.microsoft.com/office/2007/relationships/diagramDrawing" Target="../diagrams/drawing2.xml"/><Relationship Id="rId14"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g"/><Relationship Id="rId5" Type="http://schemas.microsoft.com/office/2007/relationships/hdphoto" Target="../media/hdphoto3.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NA VU NI VAKAVINAVINAKA KEI NA MASU</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Lesoni 2, Janueri 10,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20320" y="-12192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NA VU NI NODA VAKAVINAVINAKA</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126998" y="512704"/>
            <a:ext cx="12191998" cy="646331"/>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a:t>
            </a:r>
            <a:r>
              <a:rPr lang="en" b="1" dirty="0">
                <a:solidFill>
                  <a:schemeClr val="accent3">
                    <a:lumMod val="40000"/>
                    <a:lumOff val="60000"/>
                  </a:schemeClr>
                </a:solidFill>
                <a:effectLst>
                  <a:glow rad="101600">
                    <a:srgbClr val="5D138B"/>
                  </a:glow>
                </a:effectLst>
                <a:latin typeface="Comic Sans MS" panose="030F0702030302020204" pitchFamily="66" charset="0"/>
              </a:rPr>
              <a:t>Kei</a:t>
            </a:r>
            <a:r>
              <a:rPr lang="en" b="1" noProof="0" dirty="0">
                <a:solidFill>
                  <a:schemeClr val="accent3">
                    <a:lumMod val="40000"/>
                    <a:lumOff val="60000"/>
                  </a:schemeClr>
                </a:solidFill>
                <a:effectLst>
                  <a:glow rad="101600">
                    <a:srgbClr val="5D138B"/>
                  </a:glow>
                </a:effectLst>
                <a:latin typeface="Comic Sans MS" panose="030F0702030302020204" pitchFamily="66" charset="0"/>
              </a:rPr>
              <a:t>rau sa vakavinavinaka vua na Kalou na Tama </a:t>
            </a:r>
            <a:r>
              <a:rPr lang="en-GB" b="1" noProof="0" dirty="0">
                <a:solidFill>
                  <a:schemeClr val="accent3">
                    <a:lumMod val="40000"/>
                    <a:lumOff val="60000"/>
                  </a:schemeClr>
                </a:solidFill>
                <a:effectLst>
                  <a:glow rad="101600">
                    <a:srgbClr val="5D138B"/>
                  </a:glow>
                </a:effectLst>
                <a:latin typeface="Comic Sans MS" panose="030F0702030302020204" pitchFamily="66" charset="0"/>
              </a:rPr>
              <a:t>I</a:t>
            </a:r>
            <a:r>
              <a:rPr lang="en" b="1" noProof="0" dirty="0">
                <a:solidFill>
                  <a:schemeClr val="accent3">
                    <a:lumMod val="40000"/>
                    <a:lumOff val="60000"/>
                  </a:schemeClr>
                </a:solidFill>
                <a:effectLst>
                  <a:glow rad="101600">
                    <a:srgbClr val="5D138B"/>
                  </a:glow>
                </a:effectLst>
                <a:latin typeface="Comic Sans MS" panose="030F0702030302020204" pitchFamily="66" charset="0"/>
              </a:rPr>
              <a:t> Jisu Karisitona noda Turaga, ka masulaki kemudou e veisiga” </a:t>
            </a:r>
            <a:r>
              <a:rPr lang="en" sz="1400" b="1" noProof="0" dirty="0">
                <a:solidFill>
                  <a:schemeClr val="accent3">
                    <a:lumMod val="40000"/>
                    <a:lumOff val="60000"/>
                  </a:schemeClr>
                </a:solidFill>
                <a:effectLst>
                  <a:glow rad="101600">
                    <a:srgbClr val="5D138B"/>
                  </a:glow>
                </a:effectLst>
                <a:latin typeface="Comic Sans MS" panose="030F0702030302020204" pitchFamily="66" charset="0"/>
              </a:rPr>
              <a:t>(Kolosa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699" y="1244528"/>
            <a:ext cx="8096250" cy="1015663"/>
          </a:xfrm>
          <a:prstGeom prst="rect">
            <a:avLst/>
          </a:prstGeom>
          <a:noFill/>
        </p:spPr>
        <p:txBody>
          <a:bodyPr wrap="square" rtlCol="0">
            <a:spAutoFit/>
          </a:bodyPr>
          <a:lstStyle/>
          <a:p>
            <a:pPr algn="just">
              <a:spcBef>
                <a:spcPts val="600"/>
              </a:spcBef>
            </a:pPr>
            <a:r>
              <a:rPr lang="en" sz="2000" b="1" dirty="0"/>
              <a:t>E t</a:t>
            </a:r>
            <a:r>
              <a:rPr lang="en" sz="2000" b="1" noProof="0" dirty="0"/>
              <a:t>okaruataka na vosa ka vola ena 1Koronica 13:13, e vakavinavinaka vua na Kalou o Paula baleta ni tu vei ira na kai Kolosa na ka tolutolu oqo: vakabauta, nai nuinui, na loloma (Kolosa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1" y="2229372"/>
            <a:ext cx="5156058" cy="1323439"/>
          </a:xfrm>
          <a:prstGeom prst="rect">
            <a:avLst/>
          </a:prstGeom>
          <a:noFill/>
        </p:spPr>
        <p:txBody>
          <a:bodyPr wrap="square">
            <a:spAutoFit/>
          </a:bodyPr>
          <a:lstStyle/>
          <a:p>
            <a:pPr algn="just">
              <a:spcBef>
                <a:spcPts val="600"/>
              </a:spcBef>
            </a:pPr>
            <a:r>
              <a:rPr lang="en" sz="2000" b="1" noProof="0" dirty="0"/>
              <a:t>Na ka tolutolu oqo e cadra mai “vei Karisito Jisu,” ka tara na noda veiwekani kei “ira kecega era sa lotu,” ka dewavi keda ena dina ni vosa ni kosipeli”.</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4845430"/>
            <a:ext cx="6251741" cy="1938992"/>
          </a:xfrm>
          <a:prstGeom prst="rect">
            <a:avLst/>
          </a:prstGeom>
          <a:noFill/>
        </p:spPr>
        <p:txBody>
          <a:bodyPr wrap="square">
            <a:spAutoFit/>
          </a:bodyPr>
          <a:lstStyle/>
          <a:p>
            <a:pPr algn="just">
              <a:spcBef>
                <a:spcPts val="600"/>
              </a:spcBef>
            </a:pPr>
            <a:r>
              <a:rPr lang="en" sz="2000" b="1" noProof="0" dirty="0"/>
              <a:t>Na kaukauwa ni Kalou, ka dewa mai ena kosipeli ena cakacaka ni Yalo Tabu, sa cakava na </a:t>
            </a:r>
            <a:r>
              <a:rPr lang="en-GB" sz="2000" b="1" noProof="0" dirty="0"/>
              <a:t>I</a:t>
            </a:r>
            <a:r>
              <a:rPr lang="en" sz="2000" b="1" noProof="0" dirty="0"/>
              <a:t> V</a:t>
            </a:r>
            <a:r>
              <a:rPr lang="en-GB" sz="2000" b="1" noProof="0" dirty="0"/>
              <a:t>o</a:t>
            </a:r>
            <a:r>
              <a:rPr lang="en" sz="2000" b="1" noProof="0" dirty="0"/>
              <a:t>la Tabu me “V</a:t>
            </a:r>
            <a:r>
              <a:rPr lang="en-GB" sz="2000" b="1" noProof="0" dirty="0"/>
              <a:t>o</a:t>
            </a:r>
            <a:r>
              <a:rPr lang="en" sz="2000" b="1" noProof="0" dirty="0"/>
              <a:t>sa ni Bula” (FIlipai 2:16). Sa kena </a:t>
            </a:r>
            <a:r>
              <a:rPr lang="en-GB" sz="2000" b="1" noProof="0" dirty="0"/>
              <a:t>I</a:t>
            </a:r>
            <a:r>
              <a:rPr lang="en" sz="2000" b="1" noProof="0" dirty="0"/>
              <a:t> balebale, ni da ciqoma na kosipeli, sa noda na bula tawamudu kei na </a:t>
            </a:r>
            <a:r>
              <a:rPr lang="en-GB" sz="2000" b="1" noProof="0" dirty="0"/>
              <a:t>I</a:t>
            </a:r>
            <a:r>
              <a:rPr lang="en" sz="2000" b="1" noProof="0" dirty="0"/>
              <a:t> votavota “sa maroroi mai lomalagi me noda.” (Kolosa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1" y="3521991"/>
            <a:ext cx="5156058" cy="1323439"/>
          </a:xfrm>
          <a:prstGeom prst="rect">
            <a:avLst/>
          </a:prstGeom>
          <a:noFill/>
        </p:spPr>
        <p:txBody>
          <a:bodyPr wrap="square">
            <a:spAutoFit/>
          </a:bodyPr>
          <a:lstStyle/>
          <a:p>
            <a:pPr algn="just">
              <a:spcBef>
                <a:spcPts val="600"/>
              </a:spcBef>
            </a:pPr>
            <a:r>
              <a:rPr lang="en" sz="2000" b="1" noProof="0" dirty="0"/>
              <a:t>E vakadreta o Paula ni vosa oqoe sega ni vunautaki walega vei ira e Kolosa, ia “ki vuravura taucoko” (Kolosa 1:6)... </a:t>
            </a:r>
            <a:r>
              <a:rPr lang="en-GB" sz="2000" b="1" noProof="0" dirty="0"/>
              <a:t>E</a:t>
            </a:r>
            <a:r>
              <a:rPr lang="en" sz="2000" b="1" noProof="0" dirty="0"/>
              <a:t>na loma ga ni 30 na yabaki!</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402764"/>
          </a:xfrm>
          <a:prstGeom prst="rect">
            <a:avLst/>
          </a:prstGeom>
          <a:blipFill>
            <a:blip r:embed="rId4"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1" y="-95982"/>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KEREKERE ENA MASU</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2" y="507245"/>
            <a:ext cx="12191998"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“Ena vuku ni ka oqo koi keirau talega, sa vakatekivu vata kei na siga keirau a rogoca kina, keirau sa sega ni mudu kina ni masulaki kemudou, ka masu mo dou vakasinaiti ena nomudou kila na lomana, ena yalomatua kei na vuku vakayalo kecega.” </a:t>
            </a:r>
            <a:r>
              <a:rPr lang="en" sz="1400" b="1" noProof="0" dirty="0">
                <a:solidFill>
                  <a:schemeClr val="accent5">
                    <a:lumMod val="75000"/>
                  </a:schemeClr>
                </a:solidFill>
                <a:latin typeface="Comic Sans MS" panose="030F0702030302020204" pitchFamily="66" charset="0"/>
              </a:rPr>
              <a:t>(Kolosa 1:9)</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47920"/>
            <a:ext cx="6289540" cy="707886"/>
          </a:xfrm>
          <a:prstGeom prst="rect">
            <a:avLst/>
          </a:prstGeom>
          <a:noFill/>
        </p:spPr>
        <p:txBody>
          <a:bodyPr wrap="square" rtlCol="0">
            <a:spAutoFit/>
          </a:bodyPr>
          <a:lstStyle/>
          <a:p>
            <a:pPr>
              <a:spcBef>
                <a:spcPts val="600"/>
              </a:spcBef>
            </a:pPr>
            <a:r>
              <a:rPr lang="en-GB" sz="2000" b="1" noProof="0" dirty="0"/>
              <a:t>Na</a:t>
            </a:r>
            <a:r>
              <a:rPr lang="en" sz="2000" b="1" noProof="0" dirty="0"/>
              <a:t> masu ni kerekere nei Paula e okati kina e vuqa sara na ka vinaka me baleti Kolosa (Kolosa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109158802"/>
              </p:ext>
            </p:extLst>
          </p:nvPr>
        </p:nvGraphicFramePr>
        <p:xfrm>
          <a:off x="6620078" y="1472211"/>
          <a:ext cx="5447488" cy="27501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525701" y="2178122"/>
            <a:ext cx="1976835" cy="1631216"/>
          </a:xfrm>
          <a:prstGeom prst="rect">
            <a:avLst/>
          </a:prstGeom>
          <a:noFill/>
        </p:spPr>
        <p:txBody>
          <a:bodyPr wrap="square" rtlCol="0">
            <a:spAutoFit/>
          </a:bodyPr>
          <a:lstStyle/>
          <a:p>
            <a:pPr>
              <a:spcBef>
                <a:spcPts val="600"/>
              </a:spcBef>
            </a:pPr>
            <a:r>
              <a:rPr lang="en" sz="2000" b="1" noProof="0" dirty="0"/>
              <a:t>Na masu ena “reki ena vakavinavinaka vei tamada” </a:t>
            </a:r>
            <a:br>
              <a:rPr lang="en" sz="2000" b="1" noProof="0" dirty="0"/>
            </a:br>
            <a:r>
              <a:rPr lang="en" sz="2000" b="1" noProof="0" dirty="0"/>
              <a:t>(Kolosa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3015064647"/>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3983071"/>
            <a:ext cx="1599797" cy="2554545"/>
          </a:xfrm>
          <a:prstGeom prst="rect">
            <a:avLst/>
          </a:prstGeom>
          <a:noFill/>
        </p:spPr>
        <p:txBody>
          <a:bodyPr wrap="square">
            <a:spAutoFit/>
          </a:bodyPr>
          <a:lstStyle/>
          <a:p>
            <a:pPr>
              <a:spcBef>
                <a:spcPts val="600"/>
              </a:spcBef>
            </a:pPr>
            <a:r>
              <a:rPr lang="en" sz="2000" b="1" noProof="0" dirty="0"/>
              <a:t>E va na sala e cakacaka kina na Kalou me kadina kina ki vei keda na masu nei Paula:</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a:fillRect/>
          </a:stretch>
        </p:blipFill>
        <p:spPr>
          <a:xfrm>
            <a:off x="29184" y="2135822"/>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531276" y="583660"/>
            <a:ext cx="11437204" cy="5339923"/>
          </a:xfrm>
          <a:prstGeom prst="rect">
            <a:avLst/>
          </a:prstGeom>
          <a:noFill/>
        </p:spPr>
        <p:txBody>
          <a:bodyPr wrap="square">
            <a:spAutoFit/>
          </a:bodyPr>
          <a:lstStyle/>
          <a:p>
            <a:pPr>
              <a:spcBef>
                <a:spcPts val="600"/>
              </a:spcBef>
            </a:pPr>
            <a:r>
              <a:rPr lang="en-US" sz="2400" b="1" dirty="0">
                <a:latin typeface="Constantia" panose="02030602050306030303" pitchFamily="18" charset="0"/>
              </a:rPr>
              <a:t>“Me </a:t>
            </a:r>
            <a:r>
              <a:rPr lang="en-US" sz="2400" b="1" dirty="0" err="1">
                <a:latin typeface="Constantia" panose="02030602050306030303" pitchFamily="18" charset="0"/>
              </a:rPr>
              <a:t>semati</a:t>
            </a:r>
            <a:r>
              <a:rPr lang="en-US" sz="2400" b="1" dirty="0">
                <a:latin typeface="Constantia" panose="02030602050306030303" pitchFamily="18" charset="0"/>
              </a:rPr>
              <a:t> </a:t>
            </a:r>
            <a:r>
              <a:rPr lang="en-US" sz="2400" b="1" dirty="0" err="1">
                <a:latin typeface="Constantia" panose="02030602050306030303" pitchFamily="18" charset="0"/>
              </a:rPr>
              <a:t>vata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Karisito</a:t>
            </a:r>
            <a:r>
              <a:rPr lang="en-US" sz="2400" b="1" dirty="0">
                <a:latin typeface="Constantia" panose="02030602050306030303" pitchFamily="18" charset="0"/>
              </a:rPr>
              <a:t>; me da </a:t>
            </a:r>
            <a:r>
              <a:rPr lang="en-US" sz="2400" b="1" dirty="0" err="1">
                <a:latin typeface="Constantia" panose="02030602050306030303" pitchFamily="18" charset="0"/>
              </a:rPr>
              <a:t>vaqataki</a:t>
            </a:r>
            <a:r>
              <a:rPr lang="en-US" sz="2400" b="1" dirty="0">
                <a:latin typeface="Constantia" panose="02030602050306030303" pitchFamily="18" charset="0"/>
              </a:rPr>
              <a:t> </a:t>
            </a:r>
            <a:r>
              <a:rPr lang="en-US" sz="2400" b="1" dirty="0" err="1">
                <a:latin typeface="Constantia" panose="02030602050306030303" pitchFamily="18" charset="0"/>
              </a:rPr>
              <a:t>tikoga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Vua, me da </a:t>
            </a:r>
            <a:r>
              <a:rPr lang="en-US" sz="2400" b="1" dirty="0" err="1">
                <a:latin typeface="Constantia" panose="02030602050306030303" pitchFamily="18" charset="0"/>
              </a:rPr>
              <a:t>vakani</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Vua,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Madrai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ka </a:t>
            </a:r>
            <a:r>
              <a:rPr lang="en-US" sz="2400" b="1" dirty="0" err="1">
                <a:latin typeface="Constantia" panose="02030602050306030303" pitchFamily="18" charset="0"/>
              </a:rPr>
              <a:t>lako</a:t>
            </a:r>
            <a:r>
              <a:rPr lang="en-US" sz="2400" b="1" dirty="0">
                <a:latin typeface="Constantia" panose="02030602050306030303" pitchFamily="18" charset="0"/>
              </a:rPr>
              <a:t> </a:t>
            </a:r>
            <a:r>
              <a:rPr lang="en-US" sz="2400" b="1" dirty="0" err="1">
                <a:latin typeface="Constantia" panose="02030602050306030303" pitchFamily="18" charset="0"/>
              </a:rPr>
              <a:t>sobu</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lomalagi</a:t>
            </a:r>
            <a:r>
              <a:rPr lang="en-US" sz="2400" b="1" dirty="0">
                <a:latin typeface="Constantia" panose="02030602050306030303" pitchFamily="18" charset="0"/>
              </a:rPr>
              <a:t>, me da </a:t>
            </a:r>
            <a:r>
              <a:rPr lang="en-US" sz="2400" b="1" dirty="0" err="1">
                <a:latin typeface="Constantia" panose="02030602050306030303" pitchFamily="18" charset="0"/>
              </a:rPr>
              <a:t>gunuva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vurevure</a:t>
            </a:r>
            <a:r>
              <a:rPr lang="en-US" sz="2400" b="1" dirty="0">
                <a:latin typeface="Constantia" panose="02030602050306030303" pitchFamily="18" charset="0"/>
              </a:rPr>
              <a:t> e </a:t>
            </a:r>
            <a:r>
              <a:rPr lang="en-US" sz="2400" b="1" dirty="0" err="1">
                <a:latin typeface="Constantia" panose="02030602050306030303" pitchFamily="18" charset="0"/>
              </a:rPr>
              <a:t>drodro</a:t>
            </a:r>
            <a:r>
              <a:rPr lang="en-US" sz="2400" b="1" dirty="0">
                <a:latin typeface="Constantia" panose="02030602050306030303" pitchFamily="18" charset="0"/>
              </a:rPr>
              <a:t> </a:t>
            </a:r>
            <a:r>
              <a:rPr lang="en-US" sz="2400" b="1" dirty="0" err="1">
                <a:latin typeface="Constantia" panose="02030602050306030303" pitchFamily="18" charset="0"/>
              </a:rPr>
              <a:t>vou</a:t>
            </a:r>
            <a:r>
              <a:rPr lang="en-US" sz="2400" b="1" dirty="0">
                <a:latin typeface="Constantia" panose="02030602050306030303" pitchFamily="18" charset="0"/>
              </a:rPr>
              <a:t> </a:t>
            </a:r>
            <a:r>
              <a:rPr lang="en-US" sz="2400" b="1" dirty="0" err="1">
                <a:latin typeface="Constantia" panose="02030602050306030303" pitchFamily="18" charset="0"/>
              </a:rPr>
              <a:t>tikoga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ivurevure</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ka </a:t>
            </a:r>
            <a:r>
              <a:rPr lang="en-US" sz="2400" b="1" dirty="0" err="1">
                <a:latin typeface="Constantia" panose="02030602050306030303" pitchFamily="18" charset="0"/>
              </a:rPr>
              <a:t>kecega</a:t>
            </a:r>
            <a:r>
              <a:rPr lang="en-US" sz="2400" b="1" dirty="0">
                <a:latin typeface="Constantia" panose="02030602050306030303" pitchFamily="18" charset="0"/>
              </a:rPr>
              <a:t>. </a:t>
            </a:r>
            <a:r>
              <a:rPr lang="en-US" sz="2400" b="1" dirty="0" err="1">
                <a:latin typeface="Constantia" panose="02030602050306030303" pitchFamily="18" charset="0"/>
              </a:rPr>
              <a:t>Kevaka</a:t>
            </a:r>
            <a:r>
              <a:rPr lang="en-US" sz="2400" b="1" dirty="0">
                <a:latin typeface="Constantia" panose="02030602050306030303" pitchFamily="18" charset="0"/>
              </a:rPr>
              <a:t> </a:t>
            </a:r>
            <a:r>
              <a:rPr lang="en-US" sz="2400" b="1" dirty="0" err="1">
                <a:latin typeface="Constantia" panose="02030602050306030303" pitchFamily="18" charset="0"/>
              </a:rPr>
              <a:t>edavakataudeitaka</a:t>
            </a:r>
            <a:r>
              <a:rPr lang="en-US" sz="2400" b="1" dirty="0">
                <a:latin typeface="Constantia" panose="02030602050306030303" pitchFamily="18" charset="0"/>
              </a:rPr>
              <a:t> e </a:t>
            </a:r>
            <a:r>
              <a:rPr lang="en-US" sz="2400" b="1" dirty="0" err="1">
                <a:latin typeface="Constantia" panose="02030602050306030303" pitchFamily="18" charset="0"/>
              </a:rPr>
              <a:t>matada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Turaga, ka </a:t>
            </a:r>
            <a:r>
              <a:rPr lang="en-US" sz="2400" b="1" dirty="0" err="1">
                <a:latin typeface="Constantia" panose="02030602050306030303" pitchFamily="18" charset="0"/>
              </a:rPr>
              <a:t>vakatara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lomada</a:t>
            </a:r>
            <a:r>
              <a:rPr lang="en-US" sz="2400" b="1" dirty="0">
                <a:latin typeface="Constantia" panose="02030602050306030303" pitchFamily="18" charset="0"/>
              </a:rPr>
              <a:t> me </a:t>
            </a:r>
            <a:r>
              <a:rPr lang="en-US" sz="2400" b="1" dirty="0" err="1">
                <a:latin typeface="Constantia" panose="02030602050306030303" pitchFamily="18" charset="0"/>
              </a:rPr>
              <a:t>drodro</a:t>
            </a:r>
            <a:r>
              <a:rPr lang="en-US" sz="2400" b="1" dirty="0">
                <a:latin typeface="Constantia" panose="02030602050306030303" pitchFamily="18" charset="0"/>
              </a:rPr>
              <a:t> </a:t>
            </a:r>
            <a:r>
              <a:rPr lang="en-US" sz="2400" b="1" dirty="0" err="1">
                <a:latin typeface="Constantia" panose="02030602050306030303" pitchFamily="18" charset="0"/>
              </a:rPr>
              <a:t>yani</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vakavinavinaka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veivakacaucautaki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vou</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veisiga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a:t>
            </a:r>
            <a:r>
              <a:rPr lang="en-US" sz="2400" b="1" dirty="0" err="1">
                <a:latin typeface="Constantia" panose="02030602050306030303" pitchFamily="18" charset="0"/>
              </a:rPr>
              <a:t>vakalotu</a:t>
            </a:r>
            <a:r>
              <a:rPr lang="en-US" sz="2400" b="1" dirty="0">
                <a:latin typeface="Constantia" panose="02030602050306030303" pitchFamily="18" charset="0"/>
              </a:rPr>
              <a:t>. Na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masu</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veitalanoa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Kalou me </a:t>
            </a:r>
            <a:r>
              <a:rPr lang="en-US" sz="2400" b="1" dirty="0" err="1">
                <a:latin typeface="Constantia" panose="02030602050306030303" pitchFamily="18" charset="0"/>
              </a:rPr>
              <a:t>vaka</a:t>
            </a:r>
            <a:r>
              <a:rPr lang="en-US" sz="2400" b="1" dirty="0">
                <a:latin typeface="Constantia" panose="02030602050306030303" pitchFamily="18" charset="0"/>
              </a:rPr>
              <a:t> </a:t>
            </a:r>
            <a:r>
              <a:rPr lang="en-US" sz="2400" b="1" dirty="0" err="1">
                <a:latin typeface="Constantia" panose="02030602050306030303" pitchFamily="18" charset="0"/>
              </a:rPr>
              <a:t>eda</a:t>
            </a:r>
            <a:r>
              <a:rPr lang="en-US" sz="2400" b="1" dirty="0">
                <a:latin typeface="Constantia" panose="02030602050306030303" pitchFamily="18" charset="0"/>
              </a:rPr>
              <a:t> </a:t>
            </a:r>
            <a:r>
              <a:rPr lang="en-US" sz="2400" b="1" dirty="0" err="1">
                <a:latin typeface="Constantia" panose="02030602050306030303" pitchFamily="18" charset="0"/>
              </a:rPr>
              <a:t>dau</a:t>
            </a:r>
            <a:r>
              <a:rPr lang="en-US" sz="2400" b="1" dirty="0">
                <a:latin typeface="Constantia" panose="02030602050306030303" pitchFamily="18" charset="0"/>
              </a:rPr>
              <a:t> </a:t>
            </a:r>
            <a:r>
              <a:rPr lang="en-US" sz="2400" b="1" dirty="0" err="1">
                <a:latin typeface="Constantia" panose="02030602050306030303" pitchFamily="18" charset="0"/>
              </a:rPr>
              <a:t>veitalanoa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dua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itokani</a:t>
            </a:r>
            <a:r>
              <a:rPr lang="en-US" sz="2400" b="1" dirty="0">
                <a:latin typeface="Constantia" panose="02030602050306030303" pitchFamily="18" charset="0"/>
              </a:rPr>
              <a:t>. </a:t>
            </a:r>
          </a:p>
          <a:p>
            <a:pPr algn="r">
              <a:spcBef>
                <a:spcPts val="600"/>
              </a:spcBef>
            </a:pPr>
            <a:r>
              <a:rPr lang="en-US" sz="2400" b="1" dirty="0">
                <a:latin typeface="Constantia" panose="02030602050306030303" pitchFamily="18" charset="0"/>
              </a:rPr>
              <a:t>Ena </a:t>
            </a:r>
            <a:r>
              <a:rPr lang="en-US" sz="2400" b="1" dirty="0" err="1">
                <a:latin typeface="Constantia" panose="02030602050306030303" pitchFamily="18" charset="0"/>
              </a:rPr>
              <a:t>tukuna</a:t>
            </a:r>
            <a:r>
              <a:rPr lang="en-US" sz="2400" b="1" dirty="0">
                <a:latin typeface="Constantia" panose="02030602050306030303" pitchFamily="18" charset="0"/>
              </a:rPr>
              <a:t> </a:t>
            </a:r>
            <a:r>
              <a:rPr lang="en-US" sz="2400" b="1" dirty="0" err="1">
                <a:latin typeface="Constantia" panose="02030602050306030303" pitchFamily="18" charset="0"/>
              </a:rPr>
              <a:t>vakadodonu</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keda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nona</a:t>
            </a:r>
            <a:r>
              <a:rPr lang="en-US" sz="2400" b="1" dirty="0">
                <a:latin typeface="Constantia" panose="02030602050306030303" pitchFamily="18" charset="0"/>
              </a:rPr>
              <a:t> </a:t>
            </a:r>
            <a:r>
              <a:rPr lang="en-US" sz="2400" b="1" dirty="0" err="1">
                <a:latin typeface="Constantia" panose="02030602050306030303" pitchFamily="18" charset="0"/>
              </a:rPr>
              <a:t>veika</a:t>
            </a:r>
            <a:r>
              <a:rPr lang="en-US" sz="2400" b="1" dirty="0">
                <a:latin typeface="Constantia" panose="02030602050306030303" pitchFamily="18" charset="0"/>
              </a:rPr>
              <a:t> </a:t>
            </a:r>
            <a:r>
              <a:rPr lang="en-US" sz="2400" b="1" dirty="0" err="1">
                <a:latin typeface="Constantia" panose="02030602050306030303" pitchFamily="18" charset="0"/>
              </a:rPr>
              <a:t>vuni</a:t>
            </a:r>
            <a:r>
              <a:rPr lang="en-US" sz="2400" b="1" dirty="0">
                <a:latin typeface="Constantia" panose="02030602050306030303" pitchFamily="18" charset="0"/>
              </a:rPr>
              <a:t>. Ena </a:t>
            </a:r>
            <a:r>
              <a:rPr lang="en-US" sz="2400" b="1" dirty="0" err="1">
                <a:latin typeface="Constantia" panose="02030602050306030303" pitchFamily="18" charset="0"/>
              </a:rPr>
              <a:t>vuqa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gauna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yaco</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keda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yalo</a:t>
            </a:r>
            <a:r>
              <a:rPr lang="en-US" sz="2400" b="1" dirty="0">
                <a:latin typeface="Constantia" panose="02030602050306030303" pitchFamily="18" charset="0"/>
              </a:rPr>
              <a:t> </a:t>
            </a:r>
            <a:r>
              <a:rPr lang="en-US" sz="2400" b="1" dirty="0" err="1">
                <a:latin typeface="Constantia" panose="02030602050306030303" pitchFamily="18" charset="0"/>
              </a:rPr>
              <a:t>malua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reki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vakila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a:t>
            </a:r>
            <a:r>
              <a:rPr lang="en-US" sz="2400" b="1" dirty="0" err="1">
                <a:latin typeface="Constantia" panose="02030602050306030303" pitchFamily="18" charset="0"/>
              </a:rPr>
              <a:t>vata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Jisu. Ena </a:t>
            </a:r>
            <a:r>
              <a:rPr lang="en-US" sz="2400" b="1" dirty="0" err="1">
                <a:latin typeface="Constantia" panose="02030602050306030303" pitchFamily="18" charset="0"/>
              </a:rPr>
              <a:t>vuqa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gauna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kama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lomada</a:t>
            </a:r>
            <a:r>
              <a:rPr lang="en-US" sz="2400" b="1" dirty="0">
                <a:latin typeface="Constantia" panose="02030602050306030303" pitchFamily="18" charset="0"/>
              </a:rPr>
              <a:t> e loma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toro </a:t>
            </a:r>
            <a:r>
              <a:rPr lang="en-US" sz="2400" b="1" dirty="0" err="1">
                <a:latin typeface="Constantia" panose="02030602050306030303" pitchFamily="18" charset="0"/>
              </a:rPr>
              <a:t>voleka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me </a:t>
            </a:r>
            <a:r>
              <a:rPr lang="en-US" sz="2400" b="1" dirty="0" err="1">
                <a:latin typeface="Constantia" panose="02030602050306030303" pitchFamily="18" charset="0"/>
              </a:rPr>
              <a:t>veitalanoa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keda</a:t>
            </a:r>
            <a:r>
              <a:rPr lang="en-US" sz="2400" b="1" dirty="0">
                <a:latin typeface="Constantia" panose="02030602050306030303" pitchFamily="18" charset="0"/>
              </a:rPr>
              <a:t> me </a:t>
            </a:r>
            <a:r>
              <a:rPr lang="en-US" sz="2400" b="1" dirty="0" err="1">
                <a:latin typeface="Constantia" panose="02030602050306030303" pitchFamily="18" charset="0"/>
              </a:rPr>
              <a:t>vaka</a:t>
            </a:r>
            <a:r>
              <a:rPr lang="en-US" sz="2400" b="1" dirty="0">
                <a:latin typeface="Constantia" panose="02030602050306030303" pitchFamily="18" charset="0"/>
              </a:rPr>
              <a:t> a </a:t>
            </a:r>
            <a:r>
              <a:rPr lang="en-US" sz="2400" b="1" dirty="0" err="1">
                <a:latin typeface="Constantia" panose="02030602050306030303" pitchFamily="18" charset="0"/>
              </a:rPr>
              <a:t>cakava</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Inoke. Ni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yaco</a:t>
            </a:r>
            <a:r>
              <a:rPr lang="en-US" sz="2400" b="1" dirty="0">
                <a:latin typeface="Constantia" panose="02030602050306030303" pitchFamily="18" charset="0"/>
              </a:rPr>
              <a:t> </a:t>
            </a:r>
            <a:r>
              <a:rPr lang="en-US" sz="2400" b="1" dirty="0" err="1">
                <a:latin typeface="Constantia" panose="02030602050306030303" pitchFamily="18" charset="0"/>
              </a:rPr>
              <a:t>dina</a:t>
            </a:r>
            <a:r>
              <a:rPr lang="en-US" sz="2400" b="1" dirty="0">
                <a:latin typeface="Constantia" panose="02030602050306030303" pitchFamily="18" charset="0"/>
              </a:rPr>
              <a:t> me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vakila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Lotu </a:t>
            </a:r>
            <a:r>
              <a:rPr lang="en-US" sz="2400" b="1" dirty="0" err="1">
                <a:latin typeface="Constantia" panose="02030602050306030303" pitchFamily="18" charset="0"/>
              </a:rPr>
              <a:t>Vakarisito</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 </a:t>
            </a:r>
            <a:r>
              <a:rPr lang="en-US" sz="2400" b="1" dirty="0" err="1">
                <a:latin typeface="Constantia" panose="02030602050306030303" pitchFamily="18" charset="0"/>
              </a:rPr>
              <a:t>oqo</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laurai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nodra</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nab ula </a:t>
            </a:r>
            <a:r>
              <a:rPr lang="en-US" sz="2400" b="1" dirty="0" err="1">
                <a:latin typeface="Constantia" panose="02030602050306030303" pitchFamily="18" charset="0"/>
              </a:rPr>
              <a:t>rawarawa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yalomalumalumu</a:t>
            </a:r>
            <a:r>
              <a:rPr lang="en-US" sz="2400" b="1" dirty="0">
                <a:latin typeface="Constantia" panose="02030602050306030303" pitchFamily="18" charset="0"/>
              </a:rPr>
              <a:t>, ka </a:t>
            </a:r>
            <a:r>
              <a:rPr lang="en-US" sz="2400" b="1" dirty="0" err="1">
                <a:latin typeface="Constantia" panose="02030602050306030303" pitchFamily="18" charset="0"/>
              </a:rPr>
              <a:t>vakatakilakila</a:t>
            </a:r>
            <a:r>
              <a:rPr lang="en-US" sz="2400" b="1" dirty="0">
                <a:latin typeface="Constantia" panose="02030602050306030303" pitchFamily="18" charset="0"/>
              </a:rPr>
              <a:t> </a:t>
            </a:r>
            <a:r>
              <a:rPr lang="en-US" sz="2400" b="1" dirty="0" err="1">
                <a:latin typeface="Constantia" panose="02030602050306030303" pitchFamily="18" charset="0"/>
              </a:rPr>
              <a:t>levu</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veimaliwai</a:t>
            </a:r>
            <a:r>
              <a:rPr lang="en-US" sz="2400" b="1" dirty="0">
                <a:latin typeface="Constantia" panose="02030602050306030303" pitchFamily="18" charset="0"/>
              </a:rPr>
              <a:t> kaya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lako</a:t>
            </a:r>
            <a:r>
              <a:rPr lang="en-US" sz="2400" b="1" dirty="0">
                <a:latin typeface="Constantia" panose="02030602050306030303" pitchFamily="18" charset="0"/>
              </a:rPr>
              <a:t> </a:t>
            </a:r>
            <a:r>
              <a:rPr lang="en-US" sz="2400" b="1" dirty="0" err="1">
                <a:latin typeface="Constantia" panose="02030602050306030303" pitchFamily="18" charset="0"/>
              </a:rPr>
              <a:t>vata</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ka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vuli</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Jisu.”</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166569"/>
            <a:ext cx="4014940" cy="6524863"/>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“Ia na ka oqo kau sa vakadinata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sara, o koya sa vakatekivuna na cakacaka vinaka ena lomamudou, ena kitaka tiko me yaco mada na siga </a:t>
            </a:r>
            <a:r>
              <a:rPr lang="en-GB"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i</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Karisito”</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Filipai 1:6</a:t>
            </a: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997903" y="3952875"/>
            <a:ext cx="7194098"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0BD53"/>
                </a:solidFill>
              </a:rPr>
              <a:t>Na vu ni vakavinavinaka kei na masu ena </a:t>
            </a:r>
            <a:r>
              <a:rPr lang="en-GB" sz="2000" b="1" dirty="0">
                <a:solidFill>
                  <a:srgbClr val="00BD53"/>
                </a:solidFill>
              </a:rPr>
              <a:t>i</a:t>
            </a:r>
            <a:r>
              <a:rPr lang="en" sz="2000" b="1" noProof="0" dirty="0">
                <a:solidFill>
                  <a:srgbClr val="00BD53"/>
                </a:solidFill>
              </a:rPr>
              <a:t> vola ki Filipai:</a:t>
            </a:r>
          </a:p>
          <a:p>
            <a:pPr lvl="1">
              <a:spcBef>
                <a:spcPts val="600"/>
              </a:spcBef>
            </a:pPr>
            <a:r>
              <a:rPr lang="en" sz="2000" b="1" noProof="0" dirty="0"/>
              <a:t>Na vu ni vakavinavinaka (Filipai 1:3-8)</a:t>
            </a:r>
          </a:p>
          <a:p>
            <a:pPr lvl="1">
              <a:spcBef>
                <a:spcPts val="600"/>
              </a:spcBef>
            </a:pPr>
            <a:r>
              <a:rPr lang="en" sz="2000" b="1" noProof="0" dirty="0"/>
              <a:t>Kerekere </a:t>
            </a:r>
            <a:r>
              <a:rPr lang="en" sz="2000" b="1" dirty="0"/>
              <a:t>ena masu</a:t>
            </a:r>
            <a:r>
              <a:rPr lang="en" sz="2000" b="1" noProof="0" dirty="0"/>
              <a:t> (Filipai 1:9-11)</a:t>
            </a:r>
          </a:p>
          <a:p>
            <a:pPr>
              <a:spcBef>
                <a:spcPts val="600"/>
              </a:spcBef>
            </a:pPr>
            <a:r>
              <a:rPr lang="en" sz="2000" b="1" noProof="0" dirty="0">
                <a:solidFill>
                  <a:srgbClr val="BA9B00"/>
                </a:solidFill>
              </a:rPr>
              <a:t>Vakavinavinaka kei na masu ena gauna dredre 1:12-18)</a:t>
            </a:r>
          </a:p>
          <a:p>
            <a:pPr>
              <a:spcBef>
                <a:spcPts val="600"/>
              </a:spcBef>
            </a:pPr>
            <a:r>
              <a:rPr lang="en" sz="2000" b="1" noProof="0" dirty="0">
                <a:solidFill>
                  <a:srgbClr val="A400B9"/>
                </a:solidFill>
              </a:rPr>
              <a:t>Na vu ni vakavinavinaka kei na masu ena </a:t>
            </a:r>
            <a:r>
              <a:rPr lang="en-GB" sz="2000" b="1" dirty="0">
                <a:solidFill>
                  <a:srgbClr val="A400B9"/>
                </a:solidFill>
              </a:rPr>
              <a:t>i</a:t>
            </a:r>
            <a:r>
              <a:rPr lang="en" sz="2000" b="1" noProof="0" dirty="0">
                <a:solidFill>
                  <a:srgbClr val="A400B9"/>
                </a:solidFill>
              </a:rPr>
              <a:t> vola ki Kolosa:</a:t>
            </a:r>
          </a:p>
          <a:p>
            <a:pPr lvl="1">
              <a:spcBef>
                <a:spcPts val="600"/>
              </a:spcBef>
            </a:pPr>
            <a:r>
              <a:rPr lang="en" sz="2000" b="1" noProof="0" dirty="0"/>
              <a:t>Na vu ni vakavinavinaka (</a:t>
            </a:r>
            <a:r>
              <a:rPr lang="en" sz="2000" b="1" dirty="0"/>
              <a:t>Kolosa</a:t>
            </a:r>
            <a:r>
              <a:rPr lang="en" sz="2000" b="1" noProof="0" dirty="0"/>
              <a:t> 1:3-8)</a:t>
            </a:r>
          </a:p>
          <a:p>
            <a:pPr lvl="1">
              <a:spcBef>
                <a:spcPts val="600"/>
              </a:spcBef>
            </a:pPr>
            <a:r>
              <a:rPr lang="en" sz="2000" b="1" noProof="0" dirty="0"/>
              <a:t>Kerekere ena masu (Kolosa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n" sz="2000" b="1" noProof="0" dirty="0"/>
              <a:t>Era sega ni gauna rawarawa vei Paula oqo. Ea rawa beka ni rawai koya na rarawa</a:t>
            </a:r>
            <a:r>
              <a:rPr lang="en" sz="2000" b="1" dirty="0"/>
              <a:t> ni sa kau tani na nona galala. </a:t>
            </a:r>
            <a:endParaRPr lang="en" sz="2000" b="1" noProof="0" dirty="0"/>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129937"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129937"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129937"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5129937"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4430448"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4430448"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4430448"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1015663"/>
          </a:xfrm>
          <a:prstGeom prst="rect">
            <a:avLst/>
          </a:prstGeom>
          <a:noFill/>
        </p:spPr>
        <p:txBody>
          <a:bodyPr wrap="square">
            <a:spAutoFit/>
          </a:bodyPr>
          <a:lstStyle/>
          <a:p>
            <a:pPr>
              <a:spcBef>
                <a:spcPts val="600"/>
              </a:spcBef>
            </a:pPr>
            <a:r>
              <a:rPr lang="en" sz="2000" b="1" noProof="0" dirty="0"/>
              <a:t>Na nona vesuki tu e sega ni tarova na nona semati tiko vua na Tamana, kamasulaka talega na nodra bula na wekana.</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17833"/>
            <a:ext cx="6772273" cy="1323439"/>
          </a:xfrm>
          <a:prstGeom prst="rect">
            <a:avLst/>
          </a:prstGeom>
          <a:noFill/>
        </p:spPr>
        <p:txBody>
          <a:bodyPr wrap="square">
            <a:spAutoFit/>
          </a:bodyPr>
          <a:lstStyle/>
          <a:p>
            <a:pPr>
              <a:spcBef>
                <a:spcPts val="600"/>
              </a:spcBef>
            </a:pPr>
            <a:r>
              <a:rPr lang="en-GB" sz="2000" b="1" dirty="0" err="1"/>
              <a:t>Ia</a:t>
            </a:r>
            <a:r>
              <a:rPr lang="en-GB" sz="2000" b="1" dirty="0"/>
              <a:t>, </a:t>
            </a:r>
            <a:r>
              <a:rPr lang="en-GB" sz="2000" b="1" dirty="0" err="1"/>
              <a:t>ena</a:t>
            </a:r>
            <a:r>
              <a:rPr lang="en-GB" sz="2000" b="1" dirty="0"/>
              <a:t> </a:t>
            </a:r>
            <a:r>
              <a:rPr lang="en-GB" sz="2000" b="1" dirty="0" err="1"/>
              <a:t>nona</a:t>
            </a:r>
            <a:r>
              <a:rPr lang="en-GB" sz="2000" b="1" dirty="0"/>
              <a:t> sere </a:t>
            </a:r>
            <a:r>
              <a:rPr lang="en-GB" sz="2000" b="1" dirty="0" err="1"/>
              <a:t>tiko</a:t>
            </a:r>
            <a:r>
              <a:rPr lang="en-GB" sz="2000" b="1" dirty="0"/>
              <a:t> </a:t>
            </a:r>
            <a:r>
              <a:rPr lang="en-GB" sz="2000" b="1" dirty="0" err="1"/>
              <a:t>ena</a:t>
            </a:r>
            <a:r>
              <a:rPr lang="en-GB" sz="2000" b="1" dirty="0"/>
              <a:t> </a:t>
            </a:r>
            <a:r>
              <a:rPr lang="en-GB" sz="2000" b="1" dirty="0" err="1"/>
              <a:t>butobuto</a:t>
            </a:r>
            <a:r>
              <a:rPr lang="en-GB" sz="2000" b="1" dirty="0"/>
              <a:t> </a:t>
            </a:r>
            <a:r>
              <a:rPr lang="en-GB" sz="2000" b="1" dirty="0" err="1"/>
              <a:t>ni</a:t>
            </a:r>
            <a:r>
              <a:rPr lang="en-GB" sz="2000" b="1" dirty="0"/>
              <a:t> </a:t>
            </a:r>
            <a:r>
              <a:rPr lang="en-GB" sz="2000" b="1" dirty="0" err="1"/>
              <a:t>nona</a:t>
            </a:r>
            <a:r>
              <a:rPr lang="en-GB" sz="2000" b="1" dirty="0"/>
              <a:t> </a:t>
            </a:r>
            <a:r>
              <a:rPr lang="en-GB" sz="2000" b="1" dirty="0" err="1"/>
              <a:t>tikina</a:t>
            </a:r>
            <a:r>
              <a:rPr lang="en-GB" sz="2000" b="1" dirty="0"/>
              <a:t> e </a:t>
            </a:r>
            <a:r>
              <a:rPr lang="en-GB" sz="2000" b="1" dirty="0" err="1"/>
              <a:t>na</a:t>
            </a:r>
            <a:r>
              <a:rPr lang="en-GB" sz="2000" b="1" dirty="0"/>
              <a:t> loma </a:t>
            </a:r>
            <a:r>
              <a:rPr lang="en-GB" sz="2000" b="1" dirty="0" err="1"/>
              <a:t>ni</a:t>
            </a:r>
            <a:r>
              <a:rPr lang="en-GB" sz="2000" b="1" dirty="0"/>
              <a:t> </a:t>
            </a:r>
            <a:r>
              <a:rPr lang="en-GB" sz="2000" b="1" dirty="0" err="1"/>
              <a:t>valeniveivesu</a:t>
            </a:r>
            <a:r>
              <a:rPr lang="en-GB" sz="2000" b="1" dirty="0"/>
              <a:t>, </a:t>
            </a:r>
            <a:r>
              <a:rPr lang="en-GB" sz="2000" b="1" dirty="0" err="1"/>
              <a:t>sa</a:t>
            </a:r>
            <a:r>
              <a:rPr lang="en-GB" sz="2000" b="1" dirty="0"/>
              <a:t> </a:t>
            </a:r>
            <a:r>
              <a:rPr lang="en-GB" sz="2000" b="1" dirty="0" err="1"/>
              <a:t>raica</a:t>
            </a:r>
            <a:r>
              <a:rPr lang="en-GB" sz="2000" b="1" dirty="0"/>
              <a:t> </a:t>
            </a:r>
            <a:r>
              <a:rPr lang="en-GB" sz="2000" b="1" dirty="0" err="1"/>
              <a:t>rawa</a:t>
            </a:r>
            <a:r>
              <a:rPr lang="en-GB" sz="2000" b="1" dirty="0"/>
              <a:t> kina o Paula </a:t>
            </a:r>
            <a:r>
              <a:rPr lang="en-GB" sz="2000" b="1" dirty="0" err="1"/>
              <a:t>na</a:t>
            </a:r>
            <a:r>
              <a:rPr lang="en-GB" sz="2000" b="1" dirty="0"/>
              <a:t> </a:t>
            </a:r>
            <a:r>
              <a:rPr lang="en-GB" sz="2000" b="1" dirty="0" err="1"/>
              <a:t>veika</a:t>
            </a:r>
            <a:r>
              <a:rPr lang="en-GB" sz="2000" b="1" dirty="0"/>
              <a:t> me </a:t>
            </a:r>
            <a:r>
              <a:rPr lang="en-GB" sz="2000" b="1" dirty="0" err="1"/>
              <a:t>vakaraitaka</a:t>
            </a:r>
            <a:r>
              <a:rPr lang="en-GB" sz="2000" b="1" dirty="0"/>
              <a:t> kina </a:t>
            </a:r>
            <a:r>
              <a:rPr lang="en-GB" sz="2000" b="1" dirty="0" err="1"/>
              <a:t>na</a:t>
            </a:r>
            <a:r>
              <a:rPr lang="en-GB" sz="2000" b="1" dirty="0"/>
              <a:t> </a:t>
            </a:r>
            <a:r>
              <a:rPr lang="en-GB" sz="2000" b="1" dirty="0" err="1"/>
              <a:t>vakavinavinaka</a:t>
            </a:r>
            <a:r>
              <a:rPr lang="en-GB" sz="2000" b="1" dirty="0"/>
              <a:t> ki </a:t>
            </a:r>
            <a:r>
              <a:rPr lang="en-GB" sz="2000" b="1" dirty="0" err="1"/>
              <a:t>vei</a:t>
            </a:r>
            <a:r>
              <a:rPr lang="en-GB" sz="2000" b="1" dirty="0"/>
              <a:t> </a:t>
            </a:r>
            <a:r>
              <a:rPr lang="en-GB" sz="2000" b="1" dirty="0" err="1"/>
              <a:t>ira</a:t>
            </a:r>
            <a:r>
              <a:rPr lang="en-GB" sz="2000" b="1" dirty="0"/>
              <a:t> </a:t>
            </a:r>
            <a:r>
              <a:rPr lang="en-GB" sz="2000" b="1" dirty="0" err="1"/>
              <a:t>na</a:t>
            </a:r>
            <a:r>
              <a:rPr lang="en-GB" sz="2000" b="1" dirty="0"/>
              <a:t> </a:t>
            </a:r>
            <a:r>
              <a:rPr lang="en-GB" sz="2000" b="1" dirty="0" err="1"/>
              <a:t>wekana</a:t>
            </a:r>
            <a:r>
              <a:rPr lang="en-GB" sz="2000" b="1" dirty="0"/>
              <a:t> e </a:t>
            </a:r>
            <a:r>
              <a:rPr lang="en-GB" sz="2000" b="1" dirty="0" err="1"/>
              <a:t>Filipai</a:t>
            </a:r>
            <a:r>
              <a:rPr lang="en-GB" sz="2000" b="1" dirty="0"/>
              <a:t> </a:t>
            </a:r>
            <a:r>
              <a:rPr lang="en-GB" sz="2000" b="1" dirty="0" err="1"/>
              <a:t>kei</a:t>
            </a:r>
            <a:r>
              <a:rPr lang="en-GB" sz="2000" b="1" dirty="0"/>
              <a:t> </a:t>
            </a:r>
            <a:r>
              <a:rPr lang="en-GB" sz="2000" b="1" dirty="0" err="1"/>
              <a:t>Kolosa</a:t>
            </a:r>
            <a:endParaRPr lang="en" sz="2000" b="1" noProof="0" dirty="0"/>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4"/>
                </a:solidFill>
              </a:rPr>
              <a:t>NA VU NI VAKAVINAVINAKA KEI NA MASU ENA </a:t>
            </a:r>
            <a:r>
              <a:rPr lang="en-GB" sz="3600" b="1" noProof="0" dirty="0">
                <a:ln/>
                <a:solidFill>
                  <a:schemeClr val="accent4"/>
                </a:solidFill>
              </a:rPr>
              <a:t>I</a:t>
            </a:r>
            <a:r>
              <a:rPr lang="en" sz="3600" b="1" noProof="0" dirty="0">
                <a:ln/>
                <a:solidFill>
                  <a:schemeClr val="accent4"/>
                </a:solidFill>
              </a:rPr>
              <a:t> VOLA KI FILIPAI</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NA VU NI VAKAVINAVINAKA </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604396" y="552993"/>
            <a:ext cx="9096791" cy="1081980"/>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r>
              <a:rPr lang="en" b="1" noProof="0" dirty="0">
                <a:solidFill>
                  <a:schemeClr val="tx2">
                    <a:lumMod val="50000"/>
                    <a:lumOff val="50000"/>
                  </a:schemeClr>
                </a:solidFill>
                <a:latin typeface="Comic Sans MS" panose="030F0702030302020204" pitchFamily="66" charset="0"/>
              </a:rPr>
              <a:t>“Ia na ka oqo  kau sa vakadinata sara, o koya sa vakatekivuna na cakacaka vinaka </a:t>
            </a:r>
            <a:r>
              <a:rPr lang="en" b="1" dirty="0">
                <a:solidFill>
                  <a:schemeClr val="tx2">
                    <a:lumMod val="50000"/>
                    <a:lumOff val="50000"/>
                  </a:schemeClr>
                </a:solidFill>
                <a:latin typeface="Comic Sans MS" panose="030F0702030302020204" pitchFamily="66" charset="0"/>
              </a:rPr>
              <a:t>ena lomamudou na kitaka tiko me yaco mada na siga i </a:t>
            </a:r>
            <a:r>
              <a:rPr lang="en-GB" b="1" dirty="0">
                <a:solidFill>
                  <a:schemeClr val="tx2">
                    <a:lumMod val="50000"/>
                    <a:lumOff val="50000"/>
                  </a:schemeClr>
                </a:solidFill>
                <a:latin typeface="Comic Sans MS" panose="030F0702030302020204" pitchFamily="66" charset="0"/>
              </a:rPr>
              <a:t>Jisu</a:t>
            </a:r>
            <a:r>
              <a:rPr lang="en" b="1" dirty="0">
                <a:solidFill>
                  <a:schemeClr val="tx2">
                    <a:lumMod val="50000"/>
                    <a:lumOff val="50000"/>
                  </a:schemeClr>
                </a:solidFill>
                <a:latin typeface="Comic Sans MS" panose="030F0702030302020204" pitchFamily="66" charset="0"/>
              </a:rPr>
              <a:t> Karisito</a:t>
            </a:r>
            <a:r>
              <a:rPr lang="en" b="1" noProof="0" dirty="0">
                <a:solidFill>
                  <a:schemeClr val="tx2">
                    <a:lumMod val="50000"/>
                    <a:lumOff val="50000"/>
                  </a:schemeClr>
                </a:solidFill>
                <a:latin typeface="Comic Sans MS" panose="030F0702030302020204" pitchFamily="66" charset="0"/>
              </a:rPr>
              <a:t>” </a:t>
            </a:r>
            <a:r>
              <a:rPr lang="en" sz="1400" b="1" noProof="0" dirty="0">
                <a:solidFill>
                  <a:schemeClr val="tx2">
                    <a:lumMod val="50000"/>
                    <a:lumOff val="50000"/>
                  </a:schemeClr>
                </a:solidFill>
                <a:latin typeface="Comic Sans MS" panose="030F0702030302020204" pitchFamily="66" charset="0"/>
              </a:rPr>
              <a:t>(Filipai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6" y="1674469"/>
            <a:ext cx="8449751" cy="707886"/>
          </a:xfrm>
          <a:prstGeom prst="rect">
            <a:avLst/>
          </a:prstGeom>
          <a:noFill/>
        </p:spPr>
        <p:txBody>
          <a:bodyPr wrap="square" rtlCol="0">
            <a:spAutoFit/>
          </a:bodyPr>
          <a:lstStyle/>
          <a:p>
            <a:pPr>
              <a:spcBef>
                <a:spcPts val="600"/>
              </a:spcBef>
            </a:pPr>
            <a:r>
              <a:rPr lang="en" sz="2000" b="1" noProof="0" dirty="0"/>
              <a:t>Paula e tekivuna nona </a:t>
            </a:r>
            <a:r>
              <a:rPr lang="en-GB" sz="2000" b="1" dirty="0"/>
              <a:t>i</a:t>
            </a:r>
            <a:r>
              <a:rPr lang="en" sz="2000" b="1" noProof="0" dirty="0"/>
              <a:t> vola ni vakavinavinaka vua na Kalou ena vukudra era sa lotu e Filipai (Fili. 1:3), ka lomani ira talega vakalevu (Fili. 1:8). </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4"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829" y="2525212"/>
            <a:ext cx="2699036" cy="34047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2687207" y="2661948"/>
            <a:ext cx="7554981" cy="1323439"/>
          </a:xfrm>
          <a:prstGeom prst="rect">
            <a:avLst/>
          </a:prstGeom>
          <a:noFill/>
        </p:spPr>
        <p:txBody>
          <a:bodyPr wrap="square">
            <a:spAutoFit/>
          </a:bodyPr>
          <a:lstStyle/>
          <a:p>
            <a:pPr>
              <a:spcBef>
                <a:spcPts val="600"/>
              </a:spcBef>
            </a:pPr>
            <a:r>
              <a:rPr lang="en" sz="2000" b="1" noProof="0" dirty="0"/>
              <a:t>Me vaka na nona tokara  e lomaserena na bete levu na yacadra na yavusa Isireli ka ceuti ena vatu ni tu ena mata ni Kalou,  o Paula e kauta e “lomana” na yacadra vakayadua na lewe ni lotu ni masulaki ira tiko ena mata ni Kalou (Filipai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2687206" y="5560236"/>
            <a:ext cx="7554981" cy="1015663"/>
          </a:xfrm>
          <a:prstGeom prst="rect">
            <a:avLst/>
          </a:prstGeom>
          <a:noFill/>
        </p:spPr>
        <p:txBody>
          <a:bodyPr wrap="square">
            <a:spAutoFit/>
          </a:bodyPr>
          <a:lstStyle/>
          <a:p>
            <a:pPr>
              <a:spcBef>
                <a:spcPts val="600"/>
              </a:spcBef>
            </a:pPr>
            <a:r>
              <a:rPr lang="en" sz="2000" b="1" noProof="0" dirty="0"/>
              <a:t>Nai katolu ni ka e vakavinavinakataka oya ni o ira ne Filipai “era duavata kei koya ena nona vesuki” ena vuku ni tukutuku vinaka.” (Filipai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2687208" y="4264980"/>
            <a:ext cx="6993124" cy="1015663"/>
          </a:xfrm>
          <a:prstGeom prst="rect">
            <a:avLst/>
          </a:prstGeom>
          <a:noFill/>
        </p:spPr>
        <p:txBody>
          <a:bodyPr wrap="square">
            <a:spAutoFit/>
          </a:bodyPr>
          <a:lstStyle/>
          <a:p>
            <a:pPr>
              <a:spcBef>
                <a:spcPts val="600"/>
              </a:spcBef>
            </a:pPr>
            <a:r>
              <a:rPr lang="en" sz="2000" b="1" noProof="0" dirty="0"/>
              <a:t>Na nona vakavinavinaka e oka kina na nona marautaka ni ra yalodina ki na kosipeli na kai Filipai, ka sa vakavinakataki ira cake tikoga e veisiga na Kalou (Filipai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059709609"/>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noProof="0" dirty="0">
                <a:ln/>
                <a:solidFill>
                  <a:schemeClr val="accent3"/>
                </a:solidFill>
                <a:effectLst>
                  <a:reflection blurRad="6350" stA="55000" endA="300" endPos="24000" dir="5400000" sy="-100000" algn="bl" rotWithShape="0"/>
                </a:effectLst>
              </a:rPr>
              <a:t>KEREKERE ENA MASU</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“Ia na ka oqo kau sa kerea, me tubu cake vakalevu sara na nomudou loloma ena vuku kei na lewa vinaka kecega; mo dou vinakata kina na veika sa vinaka sara, mo dou yalodina ka sega ni cala me yaco mada na siga </a:t>
            </a:r>
            <a:r>
              <a:rPr lang="en-GB" b="1" noProof="0" dirty="0">
                <a:solidFill>
                  <a:srgbClr val="7030A0"/>
                </a:solidFill>
                <a:latin typeface="Comic Sans MS" panose="030F0702030302020204" pitchFamily="66" charset="0"/>
              </a:rPr>
              <a:t>I</a:t>
            </a:r>
            <a:r>
              <a:rPr lang="en" b="1" noProof="0" dirty="0">
                <a:solidFill>
                  <a:srgbClr val="7030A0"/>
                </a:solidFill>
                <a:latin typeface="Comic Sans MS" panose="030F0702030302020204" pitchFamily="66" charset="0"/>
              </a:rPr>
              <a:t> Karisito; ni dou sa sina ena vua ni yalododonu, sa tubu ena vukui Karisito, me vakarokorokotaki ka vakavinavinakataki na Kalou.” </a:t>
            </a:r>
            <a:r>
              <a:rPr lang="en" sz="1400" b="1" noProof="0" dirty="0">
                <a:solidFill>
                  <a:srgbClr val="7030A0"/>
                </a:solidFill>
                <a:latin typeface="Comic Sans MS" panose="030F0702030302020204" pitchFamily="66" charset="0"/>
              </a:rPr>
              <a:t>(Filipai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spcBef>
                <a:spcPts val="600"/>
              </a:spcBef>
            </a:pPr>
            <a:r>
              <a:rPr lang="en" sz="2000" b="1" noProof="0" dirty="0"/>
              <a:t>Me da vakadikeva mada na veika e vakauqeti Paula ena masu “ni vesu tiko” (Filipai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477053"/>
            <a:ext cx="4571999" cy="1323439"/>
          </a:xfrm>
          <a:custGeom>
            <a:avLst/>
            <a:gdLst>
              <a:gd name="csX0" fmla="*/ 0 w 4571999"/>
              <a:gd name="csY0" fmla="*/ 0 h 1323439"/>
              <a:gd name="csX1" fmla="*/ 525780 w 4571999"/>
              <a:gd name="csY1" fmla="*/ 0 h 1323439"/>
              <a:gd name="csX2" fmla="*/ 1097280 w 4571999"/>
              <a:gd name="csY2" fmla="*/ 0 h 1323439"/>
              <a:gd name="csX3" fmla="*/ 1714500 w 4571999"/>
              <a:gd name="csY3" fmla="*/ 0 h 1323439"/>
              <a:gd name="csX4" fmla="*/ 2331719 w 4571999"/>
              <a:gd name="csY4" fmla="*/ 0 h 1323439"/>
              <a:gd name="csX5" fmla="*/ 2766059 w 4571999"/>
              <a:gd name="csY5" fmla="*/ 0 h 1323439"/>
              <a:gd name="csX6" fmla="*/ 3246119 w 4571999"/>
              <a:gd name="csY6" fmla="*/ 0 h 1323439"/>
              <a:gd name="csX7" fmla="*/ 3771899 w 4571999"/>
              <a:gd name="csY7" fmla="*/ 0 h 1323439"/>
              <a:gd name="csX8" fmla="*/ 4571999 w 4571999"/>
              <a:gd name="csY8" fmla="*/ 0 h 1323439"/>
              <a:gd name="csX9" fmla="*/ 4571999 w 4571999"/>
              <a:gd name="csY9" fmla="*/ 441146 h 1323439"/>
              <a:gd name="csX10" fmla="*/ 4571999 w 4571999"/>
              <a:gd name="csY10" fmla="*/ 842589 h 1323439"/>
              <a:gd name="csX11" fmla="*/ 4571999 w 4571999"/>
              <a:gd name="csY11" fmla="*/ 1323439 h 1323439"/>
              <a:gd name="csX12" fmla="*/ 4137659 w 4571999"/>
              <a:gd name="csY12" fmla="*/ 1323439 h 1323439"/>
              <a:gd name="csX13" fmla="*/ 3520439 w 4571999"/>
              <a:gd name="csY13" fmla="*/ 1323439 h 1323439"/>
              <a:gd name="csX14" fmla="*/ 2948939 w 4571999"/>
              <a:gd name="csY14" fmla="*/ 1323439 h 1323439"/>
              <a:gd name="csX15" fmla="*/ 2514599 w 4571999"/>
              <a:gd name="csY15" fmla="*/ 1323439 h 1323439"/>
              <a:gd name="csX16" fmla="*/ 1943100 w 4571999"/>
              <a:gd name="csY16" fmla="*/ 1323439 h 1323439"/>
              <a:gd name="csX17" fmla="*/ 1463040 w 4571999"/>
              <a:gd name="csY17" fmla="*/ 1323439 h 1323439"/>
              <a:gd name="csX18" fmla="*/ 937260 w 4571999"/>
              <a:gd name="csY18" fmla="*/ 1323439 h 1323439"/>
              <a:gd name="csX19" fmla="*/ 502920 w 4571999"/>
              <a:gd name="csY19" fmla="*/ 1323439 h 1323439"/>
              <a:gd name="csX20" fmla="*/ 0 w 4571999"/>
              <a:gd name="csY20" fmla="*/ 1323439 h 1323439"/>
              <a:gd name="csX21" fmla="*/ 0 w 4571999"/>
              <a:gd name="csY21" fmla="*/ 855824 h 1323439"/>
              <a:gd name="csX22" fmla="*/ 0 w 4571999"/>
              <a:gd name="csY22" fmla="*/ 454381 h 1323439"/>
              <a:gd name="csX23" fmla="*/ 0 w 4571999"/>
              <a:gd name="csY23" fmla="*/ 0 h 13234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571999" h="1323439"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01650" y="183466"/>
                  <a:pt x="4560195" y="305021"/>
                  <a:pt x="4571999" y="441146"/>
                </a:cubicBezTo>
                <a:cubicBezTo>
                  <a:pt x="4583803" y="577271"/>
                  <a:pt x="4545741" y="672514"/>
                  <a:pt x="4571999" y="842589"/>
                </a:cubicBezTo>
                <a:cubicBezTo>
                  <a:pt x="4598257" y="1012664"/>
                  <a:pt x="4520372" y="1112391"/>
                  <a:pt x="4571999" y="1323439"/>
                </a:cubicBezTo>
                <a:cubicBezTo>
                  <a:pt x="4456194" y="1344289"/>
                  <a:pt x="4259234" y="1304172"/>
                  <a:pt x="4137659" y="1323439"/>
                </a:cubicBezTo>
                <a:cubicBezTo>
                  <a:pt x="4016084" y="1342706"/>
                  <a:pt x="3746134" y="1290017"/>
                  <a:pt x="3520439" y="1323439"/>
                </a:cubicBezTo>
                <a:cubicBezTo>
                  <a:pt x="3294744" y="1356861"/>
                  <a:pt x="3209010" y="1279797"/>
                  <a:pt x="2948939" y="1323439"/>
                </a:cubicBezTo>
                <a:cubicBezTo>
                  <a:pt x="2688868" y="1367081"/>
                  <a:pt x="2614581" y="1273102"/>
                  <a:pt x="2514599" y="1323439"/>
                </a:cubicBezTo>
                <a:cubicBezTo>
                  <a:pt x="2414617" y="1373776"/>
                  <a:pt x="2222904" y="1287109"/>
                  <a:pt x="1943100" y="1323439"/>
                </a:cubicBezTo>
                <a:cubicBezTo>
                  <a:pt x="1663296" y="1359769"/>
                  <a:pt x="1649555" y="1295565"/>
                  <a:pt x="1463040" y="1323439"/>
                </a:cubicBezTo>
                <a:cubicBezTo>
                  <a:pt x="1276525" y="1351313"/>
                  <a:pt x="1167951" y="1260827"/>
                  <a:pt x="937260" y="1323439"/>
                </a:cubicBezTo>
                <a:cubicBezTo>
                  <a:pt x="706569" y="1386051"/>
                  <a:pt x="601402" y="1274414"/>
                  <a:pt x="502920" y="1323439"/>
                </a:cubicBezTo>
                <a:cubicBezTo>
                  <a:pt x="404438" y="1372464"/>
                  <a:pt x="127210" y="1320694"/>
                  <a:pt x="0" y="1323439"/>
                </a:cubicBezTo>
                <a:cubicBezTo>
                  <a:pt x="-52165" y="1117147"/>
                  <a:pt x="32496" y="995740"/>
                  <a:pt x="0" y="855824"/>
                </a:cubicBezTo>
                <a:cubicBezTo>
                  <a:pt x="-32496" y="715909"/>
                  <a:pt x="36386" y="597495"/>
                  <a:pt x="0" y="454381"/>
                </a:cubicBezTo>
                <a:cubicBezTo>
                  <a:pt x="-36386" y="311267"/>
                  <a:pt x="8268" y="164103"/>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n" sz="2000" b="1" noProof="0" dirty="0"/>
              <a:t>Ena rawa ni “tubu cake vakalevu sara “ na nomudou loloma”? Na cava sa rui bibi kina oqo ena bula ni lotu va Karisito?</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1974810" y="3276600"/>
            <a:ext cx="5259366"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 sz="4800" b="1" noProof="0" dirty="0">
                <a:ln/>
                <a:solidFill>
                  <a:schemeClr val="accent3">
                    <a:lumMod val="75000"/>
                  </a:schemeClr>
                </a:solidFill>
              </a:rPr>
              <a:t>VAKAVINAVINAKA KEI NA MASU ENA GAUNA DREDRE</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“Ia kau sa vinakata mo dou kila na veiwekani, ni sa tubu cake nai tukutuku vinaka ena vukuni ka sa yaco vei au.” </a:t>
            </a:r>
            <a:r>
              <a:rPr lang="en" sz="1400" b="1" noProof="0" dirty="0">
                <a:effectLst>
                  <a:outerShdw blurRad="38100" dist="38100" dir="2700000" algn="tl">
                    <a:srgbClr val="000000">
                      <a:alpha val="43137"/>
                    </a:srgbClr>
                  </a:outerShdw>
                </a:effectLst>
                <a:latin typeface="Comic Sans MS" panose="030F0702030302020204" pitchFamily="66" charset="0"/>
              </a:rPr>
              <a:t>(Filipai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NA GAUNA KA RAWA NI O TOTAKA KINA NA KOSIPELI</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707886"/>
          </a:xfrm>
          <a:prstGeom prst="rect">
            <a:avLst/>
          </a:prstGeom>
          <a:noFill/>
        </p:spPr>
        <p:txBody>
          <a:bodyPr wrap="square" rtlCol="0">
            <a:spAutoFit/>
          </a:bodyPr>
          <a:lstStyle/>
          <a:p>
            <a:pPr>
              <a:spcBef>
                <a:spcPts val="600"/>
              </a:spcBef>
            </a:pPr>
            <a:r>
              <a:rPr lang="en" sz="2000" b="1" noProof="0" dirty="0"/>
              <a:t>Ni ra sa kila mai F</a:t>
            </a:r>
            <a:r>
              <a:rPr lang="en-GB" sz="2000" b="1" noProof="0" dirty="0" err="1"/>
              <a:t>i</a:t>
            </a:r>
            <a:r>
              <a:rPr lang="en" sz="2000" b="1" noProof="0" dirty="0"/>
              <a:t>lipai ni sa vesu ko Paula, era yalorarawa, ka talai Epafirotaito ena nona veivuke na </a:t>
            </a:r>
            <a:r>
              <a:rPr lang="en-GB" sz="2000" b="1" dirty="0"/>
              <a:t>i</a:t>
            </a:r>
            <a:r>
              <a:rPr lang="en" sz="2000" b="1" noProof="0" dirty="0"/>
              <a:t> apositolo (Filipai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3963" y="2263664"/>
            <a:ext cx="2968927" cy="2794474"/>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7303624" y="3683558"/>
            <a:ext cx="4712721"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296136" y="2423583"/>
            <a:ext cx="8640612" cy="1015663"/>
          </a:xfrm>
          <a:prstGeom prst="rect">
            <a:avLst/>
          </a:prstGeom>
          <a:noFill/>
        </p:spPr>
        <p:txBody>
          <a:bodyPr wrap="square">
            <a:spAutoFit/>
          </a:bodyPr>
          <a:lstStyle/>
          <a:p>
            <a:pPr>
              <a:spcBef>
                <a:spcPts val="600"/>
              </a:spcBef>
            </a:pPr>
            <a:r>
              <a:rPr lang="en" sz="2000" b="1" noProof="0" dirty="0"/>
              <a:t>E sega ni rarawa ko Paula, e vakavinavinakataka ga na Kalou ena vuku ni nona vesu. Baleta na cava? Baleta ni sa rawa kina vua me vunautaka na vosa vei ira eso ka sega ni yacovi rawa ni galala tu (Filipai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54210"/>
            <a:ext cx="3752136" cy="1938992"/>
          </a:xfrm>
          <a:prstGeom prst="rect">
            <a:avLst/>
          </a:prstGeom>
          <a:noFill/>
        </p:spPr>
        <p:txBody>
          <a:bodyPr wrap="square">
            <a:spAutoFit/>
          </a:bodyPr>
          <a:lstStyle/>
          <a:p>
            <a:pPr>
              <a:spcBef>
                <a:spcPts val="600"/>
              </a:spcBef>
            </a:pPr>
            <a:r>
              <a:rPr lang="en" sz="2000" b="1" noProof="0" dirty="0"/>
              <a:t>E kena </a:t>
            </a:r>
            <a:r>
              <a:rPr lang="en-GB" sz="2000" b="1" noProof="0" dirty="0"/>
              <a:t>I</a:t>
            </a:r>
            <a:r>
              <a:rPr lang="en" sz="2000" b="1" noProof="0" dirty="0"/>
              <a:t> kuri, e vakayaloqaqata -ki ira na veitokani yalodina ni ra raica, ka tekivu me ra vunautaka na kosipeli veitalia ga na vei dredre era sotakaya tiko (Filipai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7562" y="5226784"/>
            <a:ext cx="5036062" cy="1631216"/>
          </a:xfrm>
          <a:prstGeom prst="rect">
            <a:avLst/>
          </a:prstGeom>
          <a:noFill/>
        </p:spPr>
        <p:txBody>
          <a:bodyPr wrap="square">
            <a:spAutoFit/>
          </a:bodyPr>
          <a:lstStyle/>
          <a:p>
            <a:pPr>
              <a:spcBef>
                <a:spcPts val="600"/>
              </a:spcBef>
            </a:pPr>
            <a:r>
              <a:rPr lang="en" sz="2000" b="1" noProof="0" dirty="0"/>
              <a:t>O ira na kena vo, ka ra nanuma ni na kauta mai na dredre vei Paula ni ra vunautaka na kosipeli, era veivuke talega–era sega beka ni nakita– ena kena vakadewataki (</a:t>
            </a:r>
            <a:r>
              <a:rPr lang="en" sz="2000" b="1" dirty="0"/>
              <a:t>Filipai</a:t>
            </a:r>
            <a:r>
              <a:rPr lang="en" sz="2000" b="1" noProof="0" dirty="0"/>
              <a:t>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243963" y="5410200"/>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708466"/>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6">
                    <a:lumMod val="50000"/>
                  </a:schemeClr>
                </a:solidFill>
              </a:rPr>
              <a:t>Na Vu ni Vakavinavinaka kei na Masu ena </a:t>
            </a:r>
            <a:r>
              <a:rPr lang="en-GB" sz="3600" b="1" noProof="0" dirty="0">
                <a:ln/>
                <a:solidFill>
                  <a:schemeClr val="accent6">
                    <a:lumMod val="50000"/>
                  </a:schemeClr>
                </a:solidFill>
              </a:rPr>
              <a:t>I</a:t>
            </a:r>
            <a:r>
              <a:rPr lang="en" sz="3600" b="1" noProof="0" dirty="0">
                <a:ln/>
                <a:solidFill>
                  <a:schemeClr val="accent6">
                    <a:lumMod val="50000"/>
                  </a:schemeClr>
                </a:solidFill>
              </a:rPr>
              <a:t> V</a:t>
            </a:r>
            <a:r>
              <a:rPr lang="en-GB" sz="3600" b="1" noProof="0" dirty="0">
                <a:ln/>
                <a:solidFill>
                  <a:schemeClr val="accent6">
                    <a:lumMod val="50000"/>
                  </a:schemeClr>
                </a:solidFill>
              </a:rPr>
              <a:t>o</a:t>
            </a:r>
            <a:r>
              <a:rPr lang="en" sz="3600" b="1" noProof="0" dirty="0">
                <a:ln/>
                <a:solidFill>
                  <a:schemeClr val="accent6">
                    <a:lumMod val="50000"/>
                  </a:schemeClr>
                </a:solidFill>
              </a:rPr>
              <a:t>la ki vei ira na Kai Kolosa</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1008</TotalTime>
  <Words>1505</Words>
  <Application>Microsoft Office PowerPoint</Application>
  <PresentationFormat>Panorámica</PresentationFormat>
  <Paragraphs>82</Paragraphs>
  <Slides>12</Slides>
  <Notes>11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2025-12-29T07:58:33Z</dcterms:created>
  <dcterms:modified xsi:type="dcterms:W3CDTF">2026-01-07T06:34:00Z</dcterms:modified>
</cp:coreProperties>
</file>