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15"/>
  </p:notes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007" autoAdjust="0"/>
  </p:normalViewPr>
  <p:slideViewPr>
    <p:cSldViewPr snapToGrid="0">
      <p:cViewPr varScale="1">
        <p:scale>
          <a:sx n="88" d="100"/>
          <a:sy n="88" d="100"/>
        </p:scale>
        <p:origin x="13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en" sz="1800" b="1" dirty="0">
              <a:effectLst>
                <a:outerShdw blurRad="38100" dist="38100" dir="2700000" algn="tl">
                  <a:srgbClr val="000000">
                    <a:alpha val="43137"/>
                  </a:srgbClr>
                </a:outerShdw>
              </a:effectLst>
            </a:rPr>
            <a:t>Maroroya na duavata (Filipai 2:14)</a:t>
          </a:r>
          <a:endParaRPr lang="es-ES"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lang="en-GB" sz="1800" b="1" dirty="0"/>
            <a:t>Ni</a:t>
          </a:r>
          <a:r>
            <a:rPr lang="en" sz="1800" b="1" dirty="0"/>
            <a:t> da cakacakavata me kakua na kakase, vakalelewa, veileti se veiba ena keda maliwa. </a:t>
          </a:r>
          <a:endParaRPr lang="es-ES"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en" sz="1800" b="1" dirty="0">
              <a:effectLst>
                <a:outerShdw blurRad="38100" dist="38100" dir="2700000" algn="tl">
                  <a:srgbClr val="000000">
                    <a:alpha val="43137"/>
                  </a:srgbClr>
                </a:outerShdw>
              </a:effectLst>
            </a:rPr>
            <a:t>Mo dou kakua ni vunauci rawa (Filipai 2:15)</a:t>
          </a:r>
          <a:endParaRPr lang="es-ES" sz="1800" dirty="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en" sz="1800" b="1" dirty="0"/>
            <a:t>Vakarokoroko vua na Tamada e kune votu ni veibasai kei na kei na veika ca era tu wavoliti keda.</a:t>
          </a:r>
          <a:endParaRPr lang="es-ES" sz="1800" dirty="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en" sz="1800" b="1" dirty="0">
              <a:effectLst>
                <a:outerShdw blurRad="38100" dist="38100" dir="2700000" algn="tl">
                  <a:srgbClr val="000000">
                    <a:alpha val="43137"/>
                  </a:srgbClr>
                </a:outerShdw>
              </a:effectLst>
            </a:rPr>
            <a:t>Yalodina ki na Vosa ni Kalou (Filipai 2:16)</a:t>
          </a:r>
          <a:endParaRPr lang="es-ES" sz="18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en" sz="1800" b="1" dirty="0"/>
            <a:t>Na veika eda vakayacora kei na noda vakanananu e dodonu me salavata kei na veika e vakatavuvulitaka nai Vola Tabu</a:t>
          </a:r>
          <a:endParaRPr lang="es-ES" sz="1800" dirty="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GB" sz="1800" b="1" kern="1200" dirty="0"/>
            <a:t>Ni</a:t>
          </a:r>
          <a:r>
            <a:rPr lang="en" sz="1800" b="1" kern="1200" dirty="0"/>
            <a:t> da cakacakavata me kakua na kakase, vakalelewa, veileti se veiba ena keda maliwa. </a:t>
          </a:r>
          <a:endParaRPr lang="es-ES"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Maroroya na duavata (Filipai 2:14)</a:t>
          </a:r>
          <a:endParaRPr lang="es-ES"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dirty="0"/>
            <a:t>Vakarokoroko vua na Tamada e kune votu ni veibasai kei na kei na veika ca era tu wavoliti keda.</a:t>
          </a:r>
          <a:endParaRPr lang="es-ES" sz="1800" kern="1200" dirty="0"/>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Mo dou kakua ni vunauci rawa (Filipai 2:15)</a:t>
          </a:r>
          <a:endParaRPr lang="es-ES" sz="1800" kern="1200" dirty="0">
            <a:effectLst>
              <a:outerShdw blurRad="38100" dist="38100" dir="2700000" algn="tl">
                <a:srgbClr val="000000">
                  <a:alpha val="43137"/>
                </a:srgbClr>
              </a:outerShdw>
            </a:effectLst>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kern="1200" dirty="0"/>
            <a:t>Na veika eda vakayacora kei na noda vakanananu e dodonu me salavata kei na veika e vakatavuvulitaka nai Vola Tabu</a:t>
          </a:r>
          <a:endParaRPr lang="es-ES"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Yalodina ki na Vosa ni Kalou (Filipai 2:16)</a:t>
          </a:r>
          <a:endParaRPr lang="es-ES" sz="18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920F-12B2-4948-96E8-844D8A734299}" type="datetimeFigureOut">
              <a:rPr lang="en-FJ" smtClean="0"/>
              <a:t>01/30/2026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369A8-5D7D-4EB7-8E06-87DFBBD31B90}" type="slidenum">
              <a:rPr lang="en-FJ" smtClean="0"/>
              <a:t>‹Nº›</a:t>
            </a:fld>
            <a:endParaRPr lang="en-FJ"/>
          </a:p>
        </p:txBody>
      </p:sp>
    </p:spTree>
    <p:extLst>
      <p:ext uri="{BB962C8B-B14F-4D97-AF65-F5344CB8AC3E}">
        <p14:creationId xmlns:p14="http://schemas.microsoft.com/office/powerpoint/2010/main" val="154959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 sz="12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mn-lt"/>
                <a:ea typeface="+mn-ea"/>
                <a:cs typeface="+mn-cs"/>
              </a:rPr>
              <a:t>SHINING AS LIGHTS IN THE NIGHT</a:t>
            </a:r>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1</a:t>
            </a:fld>
            <a:endParaRPr lang="en-FJ"/>
          </a:p>
        </p:txBody>
      </p:sp>
    </p:spTree>
    <p:extLst>
      <p:ext uri="{BB962C8B-B14F-4D97-AF65-F5344CB8AC3E}">
        <p14:creationId xmlns:p14="http://schemas.microsoft.com/office/powerpoint/2010/main" val="487335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ka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dokai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era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vakakina</a:t>
            </a:r>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10</a:t>
            </a:fld>
            <a:endParaRPr lang="en-FJ"/>
          </a:p>
        </p:txBody>
      </p:sp>
    </p:spTree>
    <p:extLst>
      <p:ext uri="{BB962C8B-B14F-4D97-AF65-F5344CB8AC3E}">
        <p14:creationId xmlns:p14="http://schemas.microsoft.com/office/powerpoint/2010/main" val="96056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14 </a:t>
            </a:r>
            <a:r>
              <a:rPr lang="en-US" sz="1200" kern="1200" dirty="0">
                <a:solidFill>
                  <a:schemeClr val="tx1"/>
                </a:solidFill>
                <a:effectLst/>
                <a:latin typeface="+mn-lt"/>
                <a:ea typeface="+mn-ea"/>
                <a:cs typeface="+mn-cs"/>
              </a:rPr>
              <a:t>Me </a:t>
            </a:r>
            <a:r>
              <a:rPr lang="en-US" sz="1200" kern="1200" dirty="0" err="1">
                <a:solidFill>
                  <a:schemeClr val="tx1"/>
                </a:solidFill>
                <a:effectLst/>
                <a:latin typeface="+mn-lt"/>
                <a:ea typeface="+mn-ea"/>
                <a:cs typeface="+mn-cs"/>
              </a:rPr>
              <a:t>kakua</a:t>
            </a:r>
            <a:r>
              <a:rPr lang="en-US" sz="1200" kern="1200" dirty="0">
                <a:solidFill>
                  <a:schemeClr val="tx1"/>
                </a:solidFill>
                <a:effectLst/>
                <a:latin typeface="+mn-lt"/>
                <a:ea typeface="+mn-ea"/>
                <a:cs typeface="+mn-cs"/>
              </a:rPr>
              <a:t> sara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didi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veileti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nomudou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cakacaka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15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kakua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rawa</a:t>
            </a:r>
            <a:r>
              <a:rPr lang="en-US" sz="1200" kern="1200" dirty="0">
                <a:solidFill>
                  <a:schemeClr val="tx1"/>
                </a:solidFill>
                <a:effectLst/>
                <a:latin typeface="+mn-lt"/>
                <a:ea typeface="+mn-ea"/>
                <a:cs typeface="+mn-cs"/>
              </a:rPr>
              <a:t>, ka tawa cala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ka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beitaki</a:t>
            </a:r>
            <a:r>
              <a:rPr lang="en-US" sz="1200" kern="1200" dirty="0">
                <a:solidFill>
                  <a:schemeClr val="tx1"/>
                </a:solidFill>
                <a:effectLst/>
                <a:latin typeface="+mn-lt"/>
                <a:ea typeface="+mn-ea"/>
                <a:cs typeface="+mn-cs"/>
              </a:rPr>
              <a:t> me ca,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maliwa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tabatamata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takelo</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lomavakatani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cila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maliwa</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veicina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vuravura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r>
              <a:rPr kumimoji="0" lang="en-US" sz="1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Do all things without complaining and disputing, that you may become blameless and harmless, children of God without fault in the midst of a crooked and perverse generation, among whom you shine as lights in the world</a:t>
            </a:r>
            <a:r>
              <a:rPr kumimoji="0" lang="es-ES" sz="1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a:t>
            </a:r>
          </a:p>
          <a:p>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2</a:t>
            </a:fld>
            <a:endParaRPr lang="en-FJ"/>
          </a:p>
        </p:txBody>
      </p:sp>
    </p:spTree>
    <p:extLst>
      <p:ext uri="{BB962C8B-B14F-4D97-AF65-F5344CB8AC3E}">
        <p14:creationId xmlns:p14="http://schemas.microsoft.com/office/powerpoint/2010/main" val="47772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3</a:t>
            </a:fld>
            <a:endParaRPr lang="en-FJ"/>
          </a:p>
        </p:txBody>
      </p:sp>
    </p:spTree>
    <p:extLst>
      <p:ext uri="{BB962C8B-B14F-4D97-AF65-F5344CB8AC3E}">
        <p14:creationId xmlns:p14="http://schemas.microsoft.com/office/powerpoint/2010/main" val="415149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mn-lt"/>
                <a:ea typeface="+mn-ea"/>
                <a:cs typeface="+mn-cs"/>
              </a:rPr>
              <a:t>LUMINARIES IN THE WORLD</a:t>
            </a:r>
          </a:p>
          <a:p>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4</a:t>
            </a:fld>
            <a:endParaRPr lang="en-FJ"/>
          </a:p>
        </p:txBody>
      </p:sp>
    </p:spTree>
    <p:extLst>
      <p:ext uri="{BB962C8B-B14F-4D97-AF65-F5344CB8AC3E}">
        <p14:creationId xmlns:p14="http://schemas.microsoft.com/office/powerpoint/2010/main" val="349415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5</a:t>
            </a:fld>
            <a:endParaRPr lang="en-FJ"/>
          </a:p>
        </p:txBody>
      </p:sp>
    </p:spTree>
    <p:extLst>
      <p:ext uri="{BB962C8B-B14F-4D97-AF65-F5344CB8AC3E}">
        <p14:creationId xmlns:p14="http://schemas.microsoft.com/office/powerpoint/2010/main" val="327339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6</a:t>
            </a:fld>
            <a:endParaRPr lang="en-FJ"/>
          </a:p>
        </p:txBody>
      </p:sp>
    </p:spTree>
    <p:extLst>
      <p:ext uri="{BB962C8B-B14F-4D97-AF65-F5344CB8AC3E}">
        <p14:creationId xmlns:p14="http://schemas.microsoft.com/office/powerpoint/2010/main" val="183479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mn-lt"/>
                <a:ea typeface="+mn-ea"/>
                <a:cs typeface="+mn-cs"/>
              </a:rPr>
              <a:t>A LIVING SACRIFICE</a:t>
            </a:r>
          </a:p>
          <a:p>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7</a:t>
            </a:fld>
            <a:endParaRPr lang="en-FJ"/>
          </a:p>
        </p:txBody>
      </p:sp>
    </p:spTree>
    <p:extLst>
      <p:ext uri="{BB962C8B-B14F-4D97-AF65-F5344CB8AC3E}">
        <p14:creationId xmlns:p14="http://schemas.microsoft.com/office/powerpoint/2010/main" val="400926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 sz="12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mn-lt"/>
                <a:ea typeface="+mn-ea"/>
                <a:cs typeface="+mn-cs"/>
              </a:rPr>
              <a:t>EXAMPLES OF LIGHT</a:t>
            </a:r>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8</a:t>
            </a:fld>
            <a:endParaRPr lang="en-FJ"/>
          </a:p>
        </p:txBody>
      </p:sp>
    </p:spTree>
    <p:extLst>
      <p:ext uri="{BB962C8B-B14F-4D97-AF65-F5344CB8AC3E}">
        <p14:creationId xmlns:p14="http://schemas.microsoft.com/office/powerpoint/2010/main" val="308631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TIMOTHY</a:t>
            </a:r>
          </a:p>
          <a:p>
            <a:r>
              <a:rPr lang="en-US" sz="1200" kern="1200" baseline="30000" dirty="0">
                <a:solidFill>
                  <a:schemeClr val="tx1"/>
                </a:solidFill>
                <a:effectLst/>
                <a:latin typeface="+mn-lt"/>
                <a:ea typeface="+mn-ea"/>
                <a:cs typeface="+mn-cs"/>
              </a:rPr>
              <a:t>22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vakatovolei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gone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daucakacaka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au e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tukutuku-</a:t>
            </a:r>
            <a:r>
              <a:rPr lang="en-US" sz="1200" kern="1200" dirty="0" err="1">
                <a:solidFill>
                  <a:schemeClr val="tx1"/>
                </a:solidFill>
                <a:effectLst/>
                <a:latin typeface="+mn-lt"/>
                <a:ea typeface="+mn-ea"/>
                <a:cs typeface="+mn-cs"/>
              </a:rPr>
              <a:t>vinaka</a:t>
            </a:r>
            <a:endParaRPr lang="en-FJ" dirty="0"/>
          </a:p>
        </p:txBody>
      </p:sp>
      <p:sp>
        <p:nvSpPr>
          <p:cNvPr id="4" name="Slide Number Placeholder 3"/>
          <p:cNvSpPr>
            <a:spLocks noGrp="1"/>
          </p:cNvSpPr>
          <p:nvPr>
            <p:ph type="sldNum" sz="quarter" idx="5"/>
          </p:nvPr>
        </p:nvSpPr>
        <p:spPr/>
        <p:txBody>
          <a:bodyPr/>
          <a:lstStyle/>
          <a:p>
            <a:fld id="{EE0369A8-5D7D-4EB7-8E06-87DFBBD31B90}" type="slidenum">
              <a:rPr lang="en-FJ" smtClean="0"/>
              <a:t>9</a:t>
            </a:fld>
            <a:endParaRPr lang="en-FJ"/>
          </a:p>
        </p:txBody>
      </p:sp>
    </p:spTree>
    <p:extLst>
      <p:ext uri="{BB962C8B-B14F-4D97-AF65-F5344CB8AC3E}">
        <p14:creationId xmlns:p14="http://schemas.microsoft.com/office/powerpoint/2010/main" val="232766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30/01/2026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30/01/2026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30/01/2026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30/01/2026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30/01/2026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30/01/2026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30/01/2026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30/01/2026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3.jpeg"/><Relationship Id="rId5" Type="http://schemas.openxmlformats.org/officeDocument/2006/relationships/diagramData" Target="../diagrams/data1.xml"/><Relationship Id="rId10" Type="http://schemas.openxmlformats.org/officeDocument/2006/relationships/image" Target="../media/image22.png"/><Relationship Id="rId4" Type="http://schemas.openxmlformats.org/officeDocument/2006/relationships/image" Target="../media/image18.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465483"/>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Aptos" panose="02110004020202020204"/>
                <a:ea typeface="+mn-ea"/>
                <a:cs typeface="+mn-cs"/>
              </a:rPr>
              <a:t>CAUDRE ME VAKA NA CINA ENA BOGI</a:t>
            </a:r>
          </a:p>
        </p:txBody>
      </p:sp>
      <p:sp>
        <p:nvSpPr>
          <p:cNvPr id="4" name="CuadroTexto 3">
            <a:extLst>
              <a:ext uri="{FF2B5EF4-FFF2-40B4-BE49-F238E27FC236}">
                <a16:creationId xmlns:a16="http://schemas.microsoft.com/office/drawing/2014/main" id="{6528DBBA-92AA-BADC-5F21-8E22D1CB5BBC}"/>
              </a:ext>
            </a:extLst>
          </p:cNvPr>
          <p:cNvSpPr txBox="1"/>
          <p:nvPr/>
        </p:nvSpPr>
        <p:spPr>
          <a:xfrm>
            <a:off x="9668425" y="0"/>
            <a:ext cx="252357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Lesoni 5, Janueri 31, 2024</a:t>
            </a: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EPAPHRODITU</a:t>
            </a:r>
            <a:r>
              <a:rPr lang="en" sz="44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latin typeface="Aptos" panose="02110004020202020204"/>
              </a:rPr>
              <a:t>S</a:t>
            </a:r>
            <a:endPar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1200329"/>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lang="en" b="1" dirty="0">
                <a:solidFill>
                  <a:srgbClr val="9900CC">
                    <a:lumMod val="75000"/>
                  </a:srgbClr>
                </a:solidFill>
                <a:latin typeface="Comic Sans MS" panose="030F0702030302020204" pitchFamily="66" charset="0"/>
              </a:rPr>
              <a:t>I</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 kau sa vakasama ni sa dodonu meu talai Epafirotaito mada vei kemudou, na taciqu, kei na qau </a:t>
            </a:r>
            <a:r>
              <a:rPr kumimoji="0" lang="en-GB"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I</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caba ena cakacaka, kei na noqu </a:t>
            </a:r>
            <a:r>
              <a:rPr kumimoji="0" lang="en-GB"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I</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tokani ena </a:t>
            </a:r>
            <a:r>
              <a:rPr kumimoji="0" lang="en-GB"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I</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valu oqo, kei na nomudou </a:t>
            </a:r>
            <a:r>
              <a:rPr kumimoji="0" lang="en-GB"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I</a:t>
            </a:r>
            <a:r>
              <a:rPr kumimoji="0" lang="en"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 talatala, kei koya sa vukei au ena noqu dravudravua”   </a:t>
            </a:r>
            <a:r>
              <a:rPr kumimoji="0" lang="en" sz="14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(Filipai 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Ena nodra sa kila mai Filipai ni sa vesu omPaula, era sa lewaa me ra vakauta vua e so na ka ni veivuke (saumi ni vale, kakana,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sulu,  etc.) Era lesi Epafirotaito me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kauta na ka ni veivuke oqo vua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apositolo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(Filipai 4:18; 2:25).</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385059"/>
            <a:ext cx="5155584"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kama na lomana ena kosipeli, ka sega ni kauwaitaka na nona bula ka tauvimate bibi (Phil. 2:27, 30). Era rogoca mai Filipai ka kauwaitaki koya. Oqo na vuna e talai koya kina ko Paula me  kauta nai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vola ki vei ira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(Filipai 2:26, 28).</a:t>
            </a: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642819"/>
            <a:ext cx="873196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sega ni kauta walega na ka ni veivuke, e laki veitomani kei Paula, vukei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koya ena nona gagadre, ka cakacakavata kei Paula ena kacivaki ni kosipeli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438095"/>
            <a:ext cx="4958939"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kerea o Paula “mo dou dokai ira era sa vakakina” (Filipai 2:29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 Epafirotaito e dua dina nai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tokani lotu yalodina.</a:t>
            </a: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636218" y="408697"/>
            <a:ext cx="10919563" cy="5493812"/>
          </a:xfrm>
          <a:prstGeom prst="rect">
            <a:avLst/>
          </a:prstGeom>
          <a:solidFill>
            <a:schemeClr val="bg1"/>
          </a:solidFill>
          <a:ln w="47625" cap="rnd" cmpd="thickThin">
            <a:solidFill>
              <a:schemeClr val="bg2">
                <a:lumMod val="75000"/>
              </a:schemeClr>
            </a:solidFill>
            <a:miter lim="800000"/>
          </a:ln>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400" b="1" dirty="0">
                <a:solidFill>
                  <a:prstClr val="black"/>
                </a:solidFill>
                <a:latin typeface="Constantia" panose="02030602050306030303" pitchFamily="18" charset="0"/>
              </a:rPr>
              <a:t>Ni </a:t>
            </a:r>
            <a:r>
              <a:rPr lang="en-US" sz="2400" b="1" dirty="0" err="1">
                <a:solidFill>
                  <a:prstClr val="black"/>
                </a:solidFill>
                <a:latin typeface="Constantia" panose="02030602050306030303" pitchFamily="18" charset="0"/>
              </a:rPr>
              <a:t>sa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masulaki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tiko</a:t>
            </a:r>
            <a:r>
              <a:rPr lang="en-US" sz="2400" b="1" dirty="0">
                <a:solidFill>
                  <a:prstClr val="black"/>
                </a:solidFill>
                <a:latin typeface="Constantia" panose="02030602050306030303" pitchFamily="18" charset="0"/>
              </a:rPr>
              <a:t> o Jisu,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noda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Dauveisautaki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mai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lomalagi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cakacaka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tiko</a:t>
            </a:r>
            <a:r>
              <a:rPr lang="en-US" sz="2400" b="1" dirty="0">
                <a:solidFill>
                  <a:prstClr val="black"/>
                </a:solidFill>
                <a:latin typeface="Constantia" panose="02030602050306030303" pitchFamily="18" charset="0"/>
              </a:rPr>
              <a:t> e </a:t>
            </a:r>
            <a:r>
              <a:rPr lang="en-US" sz="2400" b="1" dirty="0" err="1">
                <a:solidFill>
                  <a:prstClr val="black"/>
                </a:solidFill>
                <a:latin typeface="Constantia" panose="02030602050306030303" pitchFamily="18" charset="0"/>
              </a:rPr>
              <a:t>lomada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Yalo Tabu, me </a:t>
            </a:r>
            <a:r>
              <a:rPr lang="en-US" sz="2400" b="1" dirty="0" err="1">
                <a:solidFill>
                  <a:prstClr val="black"/>
                </a:solidFill>
                <a:latin typeface="Constantia" panose="02030602050306030303" pitchFamily="18" charset="0"/>
              </a:rPr>
              <a:t>vakavuna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noda</a:t>
            </a:r>
            <a:r>
              <a:rPr lang="en-US" sz="2400" b="1" dirty="0">
                <a:solidFill>
                  <a:prstClr val="black"/>
                </a:solidFill>
                <a:latin typeface="Constantia" panose="02030602050306030303" pitchFamily="18" charset="0"/>
              </a:rPr>
              <a:t> via </a:t>
            </a:r>
            <a:r>
              <a:rPr lang="en-US" sz="2400" b="1" dirty="0" err="1">
                <a:solidFill>
                  <a:prstClr val="black"/>
                </a:solidFill>
                <a:latin typeface="Constantia" panose="02030602050306030303" pitchFamily="18" charset="0"/>
              </a:rPr>
              <a:t>cakava</a:t>
            </a:r>
            <a:r>
              <a:rPr lang="en-US" sz="2400" b="1" dirty="0">
                <a:solidFill>
                  <a:prstClr val="black"/>
                </a:solidFill>
                <a:latin typeface="Constantia" panose="02030602050306030303" pitchFamily="18" charset="0"/>
              </a:rPr>
              <a:t> ka </a:t>
            </a:r>
            <a:r>
              <a:rPr lang="en-US" sz="2400" b="1" dirty="0" err="1">
                <a:solidFill>
                  <a:prstClr val="black"/>
                </a:solidFill>
                <a:latin typeface="Constantia" panose="02030602050306030303" pitchFamily="18" charset="0"/>
              </a:rPr>
              <a:t>vakayacora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ka e </a:t>
            </a:r>
            <a:r>
              <a:rPr lang="en-US" sz="2400" b="1" dirty="0" err="1">
                <a:solidFill>
                  <a:prstClr val="black"/>
                </a:solidFill>
                <a:latin typeface="Constantia" panose="02030602050306030303" pitchFamily="18" charset="0"/>
              </a:rPr>
              <a:t>vinaka</a:t>
            </a:r>
            <a:r>
              <a:rPr lang="en-US" sz="2400" b="1" dirty="0">
                <a:solidFill>
                  <a:prstClr val="black"/>
                </a:solidFill>
                <a:latin typeface="Constantia" panose="02030602050306030303" pitchFamily="18" charset="0"/>
              </a:rPr>
              <a:t> me </a:t>
            </a:r>
            <a:r>
              <a:rPr lang="en-US" sz="2400" b="1" dirty="0" err="1">
                <a:solidFill>
                  <a:prstClr val="black"/>
                </a:solidFill>
                <a:latin typeface="Constantia" panose="02030602050306030303" pitchFamily="18" charset="0"/>
              </a:rPr>
              <a:t>vaka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Nona </a:t>
            </a:r>
            <a:r>
              <a:rPr lang="en-US" sz="2400" b="1" dirty="0" err="1">
                <a:solidFill>
                  <a:prstClr val="black"/>
                </a:solidFill>
                <a:latin typeface="Constantia" panose="02030602050306030303" pitchFamily="18" charset="0"/>
              </a:rPr>
              <a:t>gagadre</a:t>
            </a:r>
            <a:r>
              <a:rPr lang="en-US" sz="2400" b="1" dirty="0">
                <a:solidFill>
                  <a:prstClr val="black"/>
                </a:solidFill>
                <a:latin typeface="Constantia" panose="02030602050306030303" pitchFamily="18" charset="0"/>
              </a:rPr>
              <a:t>.</a:t>
            </a:r>
          </a:p>
          <a:p>
            <a:pPr lvl="0">
              <a:spcBef>
                <a:spcPts val="600"/>
              </a:spcBef>
              <a:defRPr/>
            </a:pPr>
            <a:r>
              <a:rPr lang="en-US" sz="2400" b="1" dirty="0">
                <a:solidFill>
                  <a:prstClr val="black"/>
                </a:solidFill>
                <a:latin typeface="Constantia" panose="02030602050306030303" pitchFamily="18" charset="0"/>
              </a:rPr>
              <a:t>E </a:t>
            </a:r>
            <a:r>
              <a:rPr lang="en-US" sz="2400" b="1" dirty="0" err="1">
                <a:solidFill>
                  <a:prstClr val="black"/>
                </a:solidFill>
                <a:latin typeface="Constantia" panose="02030602050306030303" pitchFamily="18" charset="0"/>
              </a:rPr>
              <a:t>malele</a:t>
            </a:r>
            <a:r>
              <a:rPr lang="en-US" sz="2400" b="1" dirty="0">
                <a:solidFill>
                  <a:prstClr val="black"/>
                </a:solidFill>
                <a:latin typeface="Constantia" panose="02030602050306030303" pitchFamily="18" charset="0"/>
              </a:rPr>
              <a:t> o </a:t>
            </a:r>
            <a:r>
              <a:rPr lang="en-US" sz="2400" b="1" dirty="0" err="1">
                <a:solidFill>
                  <a:prstClr val="black"/>
                </a:solidFill>
                <a:latin typeface="Constantia" panose="02030602050306030303" pitchFamily="18" charset="0"/>
              </a:rPr>
              <a:t>Lomalagi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taucoko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ena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vakabulai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tamata</a:t>
            </a:r>
            <a:r>
              <a:rPr lang="en-US" sz="2400" b="1" dirty="0">
                <a:solidFill>
                  <a:prstClr val="black"/>
                </a:solidFill>
                <a:latin typeface="Constantia" panose="02030602050306030303" pitchFamily="18" charset="0"/>
              </a:rPr>
              <a:t>. O </a:t>
            </a:r>
            <a:r>
              <a:rPr lang="en-US" sz="2400" b="1" dirty="0" err="1">
                <a:solidFill>
                  <a:prstClr val="black"/>
                </a:solidFill>
                <a:latin typeface="Constantia" panose="02030602050306030303" pitchFamily="18" charset="0"/>
              </a:rPr>
              <a:t>koya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gona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cava tale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vuna</a:t>
            </a:r>
            <a:r>
              <a:rPr lang="en-US" sz="2400" b="1" dirty="0">
                <a:solidFill>
                  <a:prstClr val="black"/>
                </a:solidFill>
                <a:latin typeface="Constantia" panose="02030602050306030303" pitchFamily="18" charset="0"/>
              </a:rPr>
              <a:t> me da </a:t>
            </a:r>
            <a:r>
              <a:rPr lang="en-US" sz="2400" b="1" dirty="0" err="1">
                <a:solidFill>
                  <a:prstClr val="black"/>
                </a:solidFill>
                <a:latin typeface="Constantia" panose="02030602050306030303" pitchFamily="18" charset="0"/>
              </a:rPr>
              <a:t>vakatitiqataka</a:t>
            </a:r>
            <a:r>
              <a:rPr lang="en-US" sz="2400" b="1" dirty="0">
                <a:solidFill>
                  <a:prstClr val="black"/>
                </a:solidFill>
                <a:latin typeface="Constantia" panose="02030602050306030303" pitchFamily="18" charset="0"/>
              </a:rPr>
              <a:t> kina </a:t>
            </a:r>
            <a:r>
              <a:rPr lang="en-US" sz="2400" b="1" dirty="0" err="1">
                <a:solidFill>
                  <a:prstClr val="black"/>
                </a:solidFill>
                <a:latin typeface="Constantia" panose="02030602050306030303" pitchFamily="18" charset="0"/>
              </a:rPr>
              <a:t>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vukei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keda</a:t>
            </a:r>
            <a:r>
              <a:rPr lang="en-US" sz="2400" b="1" dirty="0">
                <a:solidFill>
                  <a:prstClr val="black"/>
                </a:solidFill>
                <a:latin typeface="Constantia" panose="02030602050306030303" pitchFamily="18" charset="0"/>
              </a:rPr>
              <a:t> ka </a:t>
            </a:r>
            <a:r>
              <a:rPr lang="en-US" sz="2400" b="1" dirty="0" err="1">
                <a:solidFill>
                  <a:prstClr val="black"/>
                </a:solidFill>
                <a:latin typeface="Constantia" panose="02030602050306030303" pitchFamily="18" charset="0"/>
              </a:rPr>
              <a:t>sa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vukei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tiko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Turaga? O </a:t>
            </a:r>
            <a:r>
              <a:rPr lang="en-US" sz="2400" b="1" dirty="0" err="1">
                <a:solidFill>
                  <a:prstClr val="black"/>
                </a:solidFill>
                <a:latin typeface="Constantia" panose="02030602050306030303" pitchFamily="18" charset="0"/>
              </a:rPr>
              <a:t>keda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eda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dau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veituberi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lewe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vuqa</a:t>
            </a:r>
            <a:r>
              <a:rPr lang="en-US" sz="2400" b="1" dirty="0">
                <a:solidFill>
                  <a:prstClr val="black"/>
                </a:solidFill>
                <a:latin typeface="Constantia" panose="02030602050306030303" pitchFamily="18" charset="0"/>
              </a:rPr>
              <a:t>, e </a:t>
            </a:r>
            <a:r>
              <a:rPr lang="en-US" sz="2400" b="1" dirty="0" err="1">
                <a:solidFill>
                  <a:prstClr val="black"/>
                </a:solidFill>
                <a:latin typeface="Constantia" panose="02030602050306030303" pitchFamily="18" charset="0"/>
              </a:rPr>
              <a:t>dodonu</a:t>
            </a:r>
            <a:r>
              <a:rPr lang="en-US" sz="2400" b="1" dirty="0">
                <a:solidFill>
                  <a:prstClr val="black"/>
                </a:solidFill>
                <a:latin typeface="Constantia" panose="02030602050306030303" pitchFamily="18" charset="0"/>
              </a:rPr>
              <a:t> me </a:t>
            </a:r>
            <a:r>
              <a:rPr lang="en-US" sz="2400" b="1" dirty="0" err="1">
                <a:solidFill>
                  <a:prstClr val="black"/>
                </a:solidFill>
                <a:latin typeface="Constantia" panose="02030602050306030303" pitchFamily="18" charset="0"/>
              </a:rPr>
              <a:t>tiko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talega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keda</a:t>
            </a:r>
            <a:r>
              <a:rPr lang="en-US" sz="2400" b="1" dirty="0">
                <a:solidFill>
                  <a:prstClr val="black"/>
                </a:solidFill>
                <a:latin typeface="Constantia" panose="02030602050306030303" pitchFamily="18" charset="0"/>
              </a:rPr>
              <a:t> e dua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veisemati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bibi</a:t>
            </a:r>
            <a:r>
              <a:rPr lang="en-US" sz="2400" b="1" dirty="0">
                <a:solidFill>
                  <a:prstClr val="black"/>
                </a:solidFill>
                <a:latin typeface="Constantia" panose="02030602050306030303" pitchFamily="18" charset="0"/>
              </a:rPr>
              <a:t> ka </a:t>
            </a:r>
            <a:r>
              <a:rPr lang="en-US" sz="2400" b="1" dirty="0" err="1">
                <a:solidFill>
                  <a:prstClr val="black"/>
                </a:solidFill>
                <a:latin typeface="Constantia" panose="02030602050306030303" pitchFamily="18" charset="0"/>
              </a:rPr>
              <a:t>bula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vata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Kalou. Ena </a:t>
            </a:r>
            <a:r>
              <a:rPr lang="en-US" sz="2400" b="1" dirty="0" err="1">
                <a:solidFill>
                  <a:prstClr val="black"/>
                </a:solidFill>
                <a:latin typeface="Constantia" panose="02030602050306030303" pitchFamily="18" charset="0"/>
              </a:rPr>
              <a:t>vei</a:t>
            </a:r>
            <a:r>
              <a:rPr lang="en-US" sz="2400" b="1" dirty="0">
                <a:solidFill>
                  <a:prstClr val="black"/>
                </a:solidFill>
                <a:latin typeface="Constantia" panose="02030602050306030303" pitchFamily="18" charset="0"/>
              </a:rPr>
              <a:t> ka </a:t>
            </a:r>
            <a:r>
              <a:rPr lang="en-US" sz="2400" b="1" dirty="0" err="1">
                <a:solidFill>
                  <a:prstClr val="black"/>
                </a:solidFill>
                <a:latin typeface="Constantia" panose="02030602050306030303" pitchFamily="18" charset="0"/>
              </a:rPr>
              <a:t>vaka</a:t>
            </a:r>
            <a:r>
              <a:rPr lang="en-US" sz="2400" b="1" dirty="0">
                <a:solidFill>
                  <a:prstClr val="black"/>
                </a:solidFill>
                <a:latin typeface="Constantia" panose="02030602050306030303" pitchFamily="18" charset="0"/>
              </a:rPr>
              <a:t> Yalo </a:t>
            </a:r>
            <a:r>
              <a:rPr lang="en-US" sz="2400" b="1" dirty="0" err="1">
                <a:solidFill>
                  <a:prstClr val="black"/>
                </a:solidFill>
                <a:latin typeface="Constantia" panose="02030602050306030303" pitchFamily="18" charset="0"/>
              </a:rPr>
              <a:t>kei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vaka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Vosa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esa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dodonu</a:t>
            </a:r>
            <a:r>
              <a:rPr lang="en-US" sz="2400" b="1" dirty="0">
                <a:solidFill>
                  <a:prstClr val="black"/>
                </a:solidFill>
                <a:latin typeface="Constantia" panose="02030602050306030303" pitchFamily="18" charset="0"/>
              </a:rPr>
              <a:t> me da </a:t>
            </a:r>
            <a:r>
              <a:rPr lang="en-US" sz="2400" b="1" dirty="0" err="1">
                <a:solidFill>
                  <a:prstClr val="black"/>
                </a:solidFill>
                <a:latin typeface="Constantia" panose="02030602050306030303" pitchFamily="18" charset="0"/>
              </a:rPr>
              <a:t>vaka</a:t>
            </a:r>
            <a:r>
              <a:rPr lang="en-US" sz="2400" b="1" dirty="0">
                <a:solidFill>
                  <a:prstClr val="black"/>
                </a:solidFill>
                <a:latin typeface="Constantia" panose="02030602050306030303" pitchFamily="18" charset="0"/>
              </a:rPr>
              <a:t> e dua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ivurevure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wai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ira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lewe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vuqa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baleta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tiko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keda</a:t>
            </a:r>
            <a:r>
              <a:rPr lang="en-US" sz="2400" b="1" dirty="0">
                <a:solidFill>
                  <a:prstClr val="black"/>
                </a:solidFill>
                <a:latin typeface="Constantia" panose="02030602050306030303" pitchFamily="18" charset="0"/>
              </a:rPr>
              <a:t> o </a:t>
            </a:r>
            <a:r>
              <a:rPr lang="en-US" sz="2400" b="1" dirty="0" err="1">
                <a:solidFill>
                  <a:prstClr val="black"/>
                </a:solidFill>
                <a:latin typeface="Constantia" panose="02030602050306030303" pitchFamily="18" charset="0"/>
              </a:rPr>
              <a:t>Karisito</a:t>
            </a:r>
            <a:r>
              <a:rPr lang="en-US" sz="2400" b="1" dirty="0">
                <a:solidFill>
                  <a:prstClr val="black"/>
                </a:solidFill>
                <a:latin typeface="Constantia" panose="02030602050306030303" pitchFamily="18" charset="0"/>
              </a:rPr>
              <a:t> me </a:t>
            </a:r>
            <a:r>
              <a:rPr lang="en-US" sz="2400" b="1" dirty="0" err="1">
                <a:solidFill>
                  <a:prstClr val="black"/>
                </a:solidFill>
                <a:latin typeface="Constantia" panose="02030602050306030303" pitchFamily="18" charset="0"/>
              </a:rPr>
              <a:t>vaka</a:t>
            </a:r>
            <a:r>
              <a:rPr lang="en-US" sz="2400" b="1" dirty="0">
                <a:solidFill>
                  <a:prstClr val="black"/>
                </a:solidFill>
                <a:latin typeface="Constantia" panose="02030602050306030303" pitchFamily="18" charset="0"/>
              </a:rPr>
              <a:t> e dua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ivurevure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wai</a:t>
            </a:r>
            <a:r>
              <a:rPr lang="en-US" sz="2400" b="1" dirty="0">
                <a:solidFill>
                  <a:prstClr val="black"/>
                </a:solidFill>
                <a:latin typeface="Constantia" panose="02030602050306030303" pitchFamily="18" charset="0"/>
              </a:rPr>
              <a:t> e </a:t>
            </a:r>
            <a:r>
              <a:rPr lang="en-US" sz="2400" b="1" dirty="0" err="1">
                <a:solidFill>
                  <a:prstClr val="black"/>
                </a:solidFill>
                <a:latin typeface="Constantia" panose="02030602050306030303" pitchFamily="18" charset="0"/>
              </a:rPr>
              <a:t>drodro</a:t>
            </a:r>
            <a:r>
              <a:rPr lang="en-US" sz="2400" b="1" dirty="0">
                <a:solidFill>
                  <a:prstClr val="black"/>
                </a:solidFill>
                <a:latin typeface="Constantia" panose="02030602050306030303" pitchFamily="18" charset="0"/>
              </a:rPr>
              <a:t> cake </a:t>
            </a:r>
            <a:r>
              <a:rPr lang="en-US" sz="2400" b="1" dirty="0" err="1">
                <a:solidFill>
                  <a:prstClr val="black"/>
                </a:solidFill>
                <a:latin typeface="Constantia" panose="02030602050306030303" pitchFamily="18" charset="0"/>
              </a:rPr>
              <a:t>tiko</a:t>
            </a:r>
            <a:r>
              <a:rPr lang="en-US" sz="2400" b="1" dirty="0">
                <a:solidFill>
                  <a:prstClr val="black"/>
                </a:solidFill>
                <a:latin typeface="Constantia" panose="02030602050306030303" pitchFamily="18" charset="0"/>
              </a:rPr>
              <a:t> ki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bula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tawamudu</a:t>
            </a:r>
            <a:r>
              <a:rPr lang="en-US" sz="2400" b="1" dirty="0">
                <a:solidFill>
                  <a:prstClr val="black"/>
                </a:solidFill>
                <a:latin typeface="Constantia" panose="02030602050306030303" pitchFamily="18" charset="0"/>
              </a:rPr>
              <a:t>. </a:t>
            </a:r>
          </a:p>
          <a:p>
            <a:pPr lvl="0">
              <a:spcBef>
                <a:spcPts val="600"/>
              </a:spcBef>
              <a:defRPr/>
            </a:pPr>
            <a:r>
              <a:rPr lang="en-US" sz="2400" b="1" dirty="0">
                <a:solidFill>
                  <a:prstClr val="black"/>
                </a:solidFill>
                <a:latin typeface="Constantia" panose="02030602050306030303" pitchFamily="18" charset="0"/>
              </a:rPr>
              <a:t>Ena </a:t>
            </a:r>
            <a:r>
              <a:rPr lang="en-US" sz="2400" b="1" dirty="0" err="1">
                <a:solidFill>
                  <a:prstClr val="black"/>
                </a:solidFill>
                <a:latin typeface="Constantia" panose="02030602050306030303" pitchFamily="18" charset="0"/>
              </a:rPr>
              <a:t>vakatovolei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beka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noda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vakabauta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ena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dredre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mosi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eso</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iserau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nei</a:t>
            </a:r>
            <a:r>
              <a:rPr lang="en-US" sz="2400" b="1" dirty="0">
                <a:solidFill>
                  <a:prstClr val="black"/>
                </a:solidFill>
                <a:latin typeface="Constantia" panose="02030602050306030303" pitchFamily="18" charset="0"/>
              </a:rPr>
              <a:t> Koya e tawa kune e </a:t>
            </a:r>
            <a:r>
              <a:rPr lang="en-US" sz="2400" b="1" dirty="0" err="1">
                <a:solidFill>
                  <a:prstClr val="black"/>
                </a:solidFill>
                <a:latin typeface="Constantia" panose="02030602050306030303" pitchFamily="18" charset="0"/>
              </a:rPr>
              <a:t>tu</a:t>
            </a:r>
            <a:r>
              <a:rPr lang="en-US" sz="2400" b="1" dirty="0">
                <a:solidFill>
                  <a:prstClr val="black"/>
                </a:solidFill>
                <a:latin typeface="Constantia" panose="02030602050306030303" pitchFamily="18" charset="0"/>
              </a:rPr>
              <a:t> e </a:t>
            </a:r>
            <a:r>
              <a:rPr lang="en-US" sz="2400" b="1" dirty="0" err="1">
                <a:solidFill>
                  <a:prstClr val="black"/>
                </a:solidFill>
                <a:latin typeface="Constantia" panose="02030602050306030303" pitchFamily="18" charset="0"/>
              </a:rPr>
              <a:t>yasada</a:t>
            </a:r>
            <a:r>
              <a:rPr lang="en-US" sz="2400" b="1" dirty="0">
                <a:solidFill>
                  <a:prstClr val="black"/>
                </a:solidFill>
                <a:latin typeface="Constantia" panose="02030602050306030303" pitchFamily="18" charset="0"/>
              </a:rPr>
              <a:t> ka </a:t>
            </a:r>
            <a:r>
              <a:rPr lang="en-US" sz="2400" b="1" dirty="0" err="1">
                <a:solidFill>
                  <a:prstClr val="black"/>
                </a:solidFill>
                <a:latin typeface="Constantia" panose="02030602050306030303" pitchFamily="18" charset="0"/>
              </a:rPr>
              <a:t>meda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dau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vunitaki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keda</a:t>
            </a:r>
            <a:r>
              <a:rPr lang="en-US" sz="2400" b="1" dirty="0">
                <a:solidFill>
                  <a:prstClr val="black"/>
                </a:solidFill>
                <a:latin typeface="Constantia" panose="02030602050306030303" pitchFamily="18" charset="0"/>
              </a:rPr>
              <a:t> ga </a:t>
            </a:r>
            <a:r>
              <a:rPr lang="en-US" sz="2400" b="1" dirty="0" err="1">
                <a:solidFill>
                  <a:prstClr val="black"/>
                </a:solidFill>
                <a:latin typeface="Constantia" panose="02030602050306030303" pitchFamily="18" charset="0"/>
              </a:rPr>
              <a:t>ena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yasai</a:t>
            </a:r>
            <a:r>
              <a:rPr lang="en-US" sz="2400" b="1" dirty="0">
                <a:solidFill>
                  <a:prstClr val="black"/>
                </a:solidFill>
                <a:latin typeface="Constantia" panose="02030602050306030303" pitchFamily="18" charset="0"/>
              </a:rPr>
              <a:t> Jisu.</a:t>
            </a:r>
          </a:p>
          <a:p>
            <a:pPr lvl="0">
              <a:spcBef>
                <a:spcPts val="600"/>
              </a:spcBef>
              <a:defRPr/>
            </a:pPr>
            <a:endParaRPr kumimoji="0" lang="en" sz="24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6037007" y="6110749"/>
            <a:ext cx="403700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(You Shall Receive Power, December 8)</a:t>
            </a: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44878" y="240565"/>
            <a:ext cx="5680447" cy="603242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“Me kakua sara na dau didi kei na veileti ena nomudou cakacaka kecega: mo dou kakua ni vunauci rawa, ka tawa cala, mo dou luve ni Kalou ka sega ni beitaki me ca, ena kedra maliwa nai tabatamata takelo ka lomavakatani, mo dou sa cila ena maliwa me vaka na veicina e vuravura.”</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6F5839"/>
                </a:solidFill>
                <a:effectLst/>
                <a:uLnTx/>
                <a:uFillTx/>
                <a:latin typeface="Comic Sans MS" panose="030F0702030302020204" pitchFamily="66" charset="0"/>
                <a:ea typeface="+mn-ea"/>
                <a:cs typeface="+mn-cs"/>
              </a:rPr>
              <a:t>Filipai 2:14, 15</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37222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A rarama kei vuravura:</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yaloyalo ni Kalou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(Filipai 2:12-13)</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rarama e vuravura (Filipai 2:14-16)</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madrali bula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(Filipai 2:17-18)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Aptos" panose="02110004020202020204"/>
                <a:ea typeface="+mn-ea"/>
                <a:cs typeface="+mn-cs"/>
              </a:rPr>
              <a:t> Ai vakaraitaki ni rarama:</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Timoci (Filipai 2:19-24)</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Epafirotaito (Filipai 2:25-30)</a:t>
            </a: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1015663"/>
          </a:xfrm>
          <a:prstGeom prst="rect">
            <a:avLst/>
          </a:prstGeom>
          <a:noFill/>
        </p:spPr>
        <p:txBody>
          <a:bodyPr wrap="square">
            <a:spAutoFit/>
          </a:bodyPr>
          <a:lstStyle/>
          <a:p>
            <a:pPr>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US" sz="2000" b="1" dirty="0"/>
              <a:t>Me </a:t>
            </a:r>
            <a:r>
              <a:rPr lang="en-US" sz="2000" b="1" dirty="0" err="1"/>
              <a:t>caudre</a:t>
            </a:r>
            <a:r>
              <a:rPr lang="en-US" sz="2000" b="1" dirty="0"/>
              <a:t> </a:t>
            </a:r>
            <a:r>
              <a:rPr lang="en-US" sz="2000" b="1" dirty="0" err="1"/>
              <a:t>vakakina</a:t>
            </a:r>
            <a:r>
              <a:rPr lang="en-US" sz="2000" b="1" dirty="0"/>
              <a:t> </a:t>
            </a:r>
            <a:r>
              <a:rPr lang="en-US" sz="2000" b="1" dirty="0" err="1"/>
              <a:t>na</a:t>
            </a:r>
            <a:r>
              <a:rPr lang="en-US" sz="2000" b="1" dirty="0"/>
              <a:t> </a:t>
            </a:r>
            <a:r>
              <a:rPr lang="en-US" sz="2000" b="1" dirty="0" err="1"/>
              <a:t>nomudou</a:t>
            </a:r>
            <a:r>
              <a:rPr lang="en-US" sz="2000" b="1" dirty="0"/>
              <a:t> </a:t>
            </a:r>
            <a:r>
              <a:rPr lang="en-US" sz="2000" b="1" dirty="0" err="1"/>
              <a:t>rarama</a:t>
            </a:r>
            <a:r>
              <a:rPr lang="en-US" sz="2000" b="1" dirty="0"/>
              <a:t> e </a:t>
            </a:r>
            <a:r>
              <a:rPr lang="en-US" sz="2000" b="1" dirty="0" err="1"/>
              <a:t>na</a:t>
            </a:r>
            <a:r>
              <a:rPr lang="en-US" sz="2000" b="1" dirty="0"/>
              <a:t> </a:t>
            </a:r>
            <a:r>
              <a:rPr lang="en-US" sz="2000" b="1" dirty="0" err="1"/>
              <a:t>matadra</a:t>
            </a:r>
            <a:r>
              <a:rPr lang="en-US" sz="2000" b="1" dirty="0"/>
              <a:t> </a:t>
            </a:r>
            <a:r>
              <a:rPr lang="en-US" sz="2000" b="1" dirty="0" err="1"/>
              <a:t>na</a:t>
            </a:r>
            <a:r>
              <a:rPr lang="en-US" sz="2000" b="1" dirty="0"/>
              <a:t> </a:t>
            </a:r>
            <a:r>
              <a:rPr lang="en-US" sz="2000" b="1" dirty="0" err="1"/>
              <a:t>tamata</a:t>
            </a:r>
            <a:r>
              <a:rPr lang="en-US" sz="2000" b="1" dirty="0"/>
              <a:t>, me </a:t>
            </a:r>
            <a:r>
              <a:rPr lang="en-US" sz="2000" b="1" dirty="0" err="1"/>
              <a:t>ra</a:t>
            </a:r>
            <a:r>
              <a:rPr lang="en-US" sz="2000" b="1" dirty="0"/>
              <a:t> </a:t>
            </a:r>
            <a:r>
              <a:rPr lang="en-US" sz="2000" b="1" dirty="0" err="1"/>
              <a:t>raica</a:t>
            </a:r>
            <a:r>
              <a:rPr lang="en-US" sz="2000" b="1" dirty="0"/>
              <a:t> </a:t>
            </a:r>
            <a:r>
              <a:rPr lang="en-US" sz="2000" b="1" dirty="0" err="1"/>
              <a:t>na</a:t>
            </a:r>
            <a:r>
              <a:rPr lang="en-US" sz="2000" b="1" dirty="0"/>
              <a:t> </a:t>
            </a:r>
            <a:r>
              <a:rPr lang="en-US" sz="2000" b="1" dirty="0" err="1"/>
              <a:t>nomudou</a:t>
            </a:r>
            <a:r>
              <a:rPr lang="en-US" sz="2000" b="1" dirty="0"/>
              <a:t> </a:t>
            </a:r>
            <a:r>
              <a:rPr lang="en-US" sz="2000" b="1" dirty="0" err="1"/>
              <a:t>i</a:t>
            </a:r>
            <a:r>
              <a:rPr lang="en-US" sz="2000" b="1" dirty="0"/>
              <a:t> </a:t>
            </a:r>
            <a:r>
              <a:rPr lang="en-US" sz="2000" b="1" dirty="0" err="1"/>
              <a:t>valavala</a:t>
            </a:r>
            <a:r>
              <a:rPr lang="en-US" sz="2000" b="1" dirty="0"/>
              <a:t> </a:t>
            </a:r>
            <a:r>
              <a:rPr lang="en-US" sz="2000" b="1" dirty="0" err="1"/>
              <a:t>vinaka</a:t>
            </a:r>
            <a:r>
              <a:rPr lang="en-US" sz="2000" b="1" dirty="0"/>
              <a:t>, ka </a:t>
            </a:r>
            <a:r>
              <a:rPr lang="en-US" sz="2000" b="1" dirty="0" err="1"/>
              <a:t>vakaroko</a:t>
            </a:r>
            <a:r>
              <a:rPr lang="en-US" sz="2000" b="1" dirty="0"/>
              <a:t> -</a:t>
            </a:r>
            <a:r>
              <a:rPr lang="en-US" sz="2000" b="1" dirty="0" err="1"/>
              <a:t>rokotaka</a:t>
            </a:r>
            <a:r>
              <a:rPr lang="en-US" sz="2000" b="1" dirty="0"/>
              <a:t> </a:t>
            </a:r>
            <a:r>
              <a:rPr lang="en-US" sz="2000" b="1" dirty="0" err="1"/>
              <a:t>na</a:t>
            </a:r>
            <a:r>
              <a:rPr lang="en-US" sz="2000" b="1" dirty="0"/>
              <a:t> </a:t>
            </a:r>
            <a:r>
              <a:rPr lang="en-US" sz="2000" b="1" dirty="0" err="1"/>
              <a:t>Tamamudou</a:t>
            </a:r>
            <a:r>
              <a:rPr lang="en-US" sz="2000" b="1" dirty="0"/>
              <a:t> </a:t>
            </a:r>
            <a:r>
              <a:rPr lang="en-US" sz="2000" b="1" dirty="0" err="1"/>
              <a:t>sa</a:t>
            </a:r>
            <a:r>
              <a:rPr lang="en-US" sz="2000" b="1" dirty="0"/>
              <a:t> </a:t>
            </a:r>
            <a:r>
              <a:rPr lang="en-US" sz="2000" b="1" dirty="0" err="1"/>
              <a:t>tiko</a:t>
            </a:r>
            <a:r>
              <a:rPr lang="en-US" sz="2000" b="1" dirty="0"/>
              <a:t> </a:t>
            </a:r>
            <a:r>
              <a:rPr lang="en-US" sz="2000" b="1" dirty="0" err="1"/>
              <a:t>mai</a:t>
            </a:r>
            <a:r>
              <a:rPr lang="en-US" sz="2000" b="1" dirty="0"/>
              <a:t> </a:t>
            </a:r>
            <a:r>
              <a:rPr lang="en-US" sz="2000" b="1" dirty="0" err="1"/>
              <a:t>lomalagi</a:t>
            </a:r>
            <a:r>
              <a:rPr lang="en-US" sz="2000" b="1" dirty="0"/>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(Mt. 5:16).</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Ni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da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bula tiko ena dua na vuravura ka sa buturaki kina vakawasoma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vunau ni Kalou, oi keda na lotu va Karisito ka vi bula me vaka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vuna eda cina ka serau ena butobuto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Ena Filipai 2:12-18 eda wilika kina na nona vakadewataka o Paula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vakaro oqo.</a:t>
            </a: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5147733" y="-383458"/>
            <a:ext cx="6719802" cy="6527236"/>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 sz="9600" b="1"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latin typeface="Aptos" panose="02110004020202020204"/>
              </a:rPr>
              <a:t>A VEICINA E VURAVURA</a:t>
            </a:r>
            <a:endPar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AI</a:t>
            </a:r>
            <a:r>
              <a:rPr kumimoji="0" lang="en" sz="4400" b="1" i="0" u="none" strike="noStrike" kern="1200" cap="none" spc="300" normalizeH="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 YALOYALO NI KALOU</a:t>
            </a:r>
            <a:endPar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“Ni sai koya na Kalou sa cakacaka</a:t>
            </a:r>
            <a:r>
              <a:rPr kumimoji="0" lang="en" sz="1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ena lomamudou me vaka na nona lewavinaka mo dou nakita na kitaka talega</a:t>
            </a: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(Filipai 2:13)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42847" y="1373908"/>
            <a:ext cx="5476975" cy="3170099"/>
          </a:xfrm>
          <a:prstGeom prst="rect">
            <a:avLst/>
          </a:prstGeom>
          <a:noFill/>
        </p:spPr>
        <p:txBody>
          <a:bodyPr wrap="square" rtlCol="0">
            <a:spAutoFit/>
          </a:bodyPr>
          <a:lstStyle/>
          <a:p>
            <a:pPr lvl="0">
              <a:spcBef>
                <a:spcPts val="600"/>
              </a:spcBef>
              <a:tabLst>
                <a:tab pos="714375" algn="l"/>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Ni oti nona talaucaka vakamatata ko Paula na nona na vakalialiai ka vakacerecerei ko Jisu, sa qai vola ko Pauala “ia.” Oya, ni na vakayalomalumalumutaki koya ka na qai vakacerecerei ka me yaco kina “na yame vakayaduaga me tusanaka ni sa Turaga ko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Jisu Karisito</a:t>
            </a:r>
            <a:r>
              <a:rPr lang="en-US" sz="2000" b="1" dirty="0">
                <a:solidFill>
                  <a:prstClr val="black"/>
                </a:solidFill>
              </a:rPr>
              <a:t>, me </a:t>
            </a:r>
            <a:r>
              <a:rPr lang="en-US" sz="2000" b="1" dirty="0" err="1">
                <a:solidFill>
                  <a:prstClr val="black"/>
                </a:solidFill>
              </a:rPr>
              <a:t>vakarokorokotaka</a:t>
            </a:r>
            <a:r>
              <a:rPr lang="en-US" sz="2000" b="1" dirty="0">
                <a:solidFill>
                  <a:prstClr val="black"/>
                </a:solidFill>
              </a:rPr>
              <a:t> kina </a:t>
            </a:r>
            <a:r>
              <a:rPr lang="en-US" sz="2000" b="1" dirty="0" err="1">
                <a:solidFill>
                  <a:prstClr val="black"/>
                </a:solidFill>
              </a:rPr>
              <a:t>na</a:t>
            </a:r>
            <a:r>
              <a:rPr lang="en-US" sz="2000" b="1" dirty="0">
                <a:solidFill>
                  <a:prstClr val="black"/>
                </a:solidFill>
              </a:rPr>
              <a:t> Kalou </a:t>
            </a:r>
            <a:r>
              <a:rPr lang="en-US" sz="2000" b="1" dirty="0" err="1">
                <a:solidFill>
                  <a:prstClr val="black"/>
                </a:solidFill>
              </a:rPr>
              <a:t>na</a:t>
            </a:r>
            <a:r>
              <a:rPr lang="en-US" sz="2000" b="1" dirty="0">
                <a:solidFill>
                  <a:prstClr val="black"/>
                </a:solidFill>
              </a:rPr>
              <a:t> Tamana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(Fpai. 2:11), ko ira na tamata vakabauta mai Filipai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(kei keda kecega) sa dodonu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me da cakava kina e dua na ka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9822" y="1517336"/>
            <a:ext cx="2917074"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Ai matai ni noda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tavi me da cakacakataka na noda vakabauta ena “rere kei na sautaninini” (Filipai. 2:12). Kevaka sai koya na Kalou ka vakabulai keda (Taito 2:11), na cava na vuna me da kauwaitaka kina?</a:t>
            </a: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rere kei na sautaninini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vosa e vakayagataki ena qaravi Kalou (Same 2:11). E vakadeitaka kina ko Paula ni sai koya na Kalou ka ka vakavuna e lomada na gagadre me da ckava na ka vinaka, ka solia ki vei keda na kaukauwa me da kitaka talega vakakina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(Filipai 2:13).</a:t>
            </a: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a:solidFill>
                  <a:srgbClr val="B90E4E"/>
                </a:solidFill>
                <a:effectLst/>
                <a:uLnTx/>
                <a:uFillTx/>
                <a:latin typeface="Aptos" panose="02110004020202020204"/>
                <a:ea typeface="+mn-ea"/>
                <a:cs typeface="+mn-cs"/>
              </a:rPr>
              <a:t>A VEICINA E VURAVURA</a:t>
            </a:r>
          </a:p>
        </p:txBody>
      </p:sp>
      <p:sp>
        <p:nvSpPr>
          <p:cNvPr id="5" name="CuadroTexto 4">
            <a:extLst>
              <a:ext uri="{FF2B5EF4-FFF2-40B4-BE49-F238E27FC236}">
                <a16:creationId xmlns:a16="http://schemas.microsoft.com/office/drawing/2014/main" id="{8391EEFA-D677-D573-9DF9-96E62D287132}"/>
              </a:ext>
            </a:extLst>
          </p:cNvPr>
          <p:cNvSpPr txBox="1"/>
          <p:nvPr/>
        </p:nvSpPr>
        <p:spPr>
          <a:xfrm>
            <a:off x="276579" y="529154"/>
            <a:ext cx="11638843" cy="923330"/>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“mo dou kakua ni vunauci rawa ka tawacala, mo dou luve ni Kalou ka sega ni beitaki me ca, ena kedra maliwa nai tabatamata takelo ka loma vakatani, mo</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dou</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sa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cila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ena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kedra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maliwa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me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vaka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e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veicina</a:t>
            </a:r>
            <a:r>
              <a:rPr lang="en-US" b="1" dirty="0">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 e </a:t>
            </a:r>
            <a:r>
              <a:rPr lang="en-US" b="1" dirty="0" err="1">
                <a:solidFill>
                  <a:srgbClr val="FF3300">
                    <a:lumMod val="20000"/>
                    <a:lumOff val="80000"/>
                  </a:srgbClr>
                </a:solidFill>
                <a:effectLst>
                  <a:outerShdw blurRad="38100" dist="38100" dir="2700000" algn="tl">
                    <a:srgbClr val="000000">
                      <a:alpha val="43137"/>
                    </a:srgbClr>
                  </a:outerShdw>
                </a:effectLst>
                <a:latin typeface="Comic Sans MS" panose="030F0702030302020204" pitchFamily="66" charset="0"/>
              </a:rPr>
              <a:t>vuravura</a:t>
            </a: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(Filipai 2:15)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paula e tukuna e tolu na ka era cila kina e vuravura na tamata vakabauta:</a:t>
            </a: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3173534940"/>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0" y="6086877"/>
            <a:ext cx="110108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tikina butobuto duadua, e serau vinaka duadua kina na cina. Ena vuravura ka sa kena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vakavuvuli me cati na Kalou,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dodonu me da serau cake kina ena rarama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Karisito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Aptos" panose="02110004020202020204"/>
                <a:ea typeface="+mn-ea"/>
                <a:cs typeface="+mn-cs"/>
              </a:rPr>
              <a:t>AI MADRALI BULA</a:t>
            </a: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560144"/>
            <a:ext cx="978286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“ia kevaka kau sa sovaraki yani ena nomudou vakabauta niu sa cabori meu </a:t>
            </a:r>
            <a:r>
              <a:rPr kumimoji="0" lang="en-GB"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I</a:t>
            </a:r>
            <a:r>
              <a:rPr kumimoji="0" lang="en" sz="18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 madrali, au sa reki kina, ka marau vata kei kemudou kecega.” </a:t>
            </a:r>
            <a:r>
              <a:rPr kumimoji="0" lang="en" sz="1400" b="1" i="0" u="none" strike="noStrike" kern="1200" cap="none" spc="0" normalizeH="0" baseline="0" noProof="0" dirty="0">
                <a:ln>
                  <a:noFill/>
                </a:ln>
                <a:solidFill>
                  <a:srgbClr val="339966">
                    <a:lumMod val="75000"/>
                  </a:srgbClr>
                </a:solidFill>
                <a:effectLst/>
                <a:uLnTx/>
                <a:uFillTx/>
                <a:latin typeface="Comic Sans MS" panose="030F0702030302020204" pitchFamily="66" charset="0"/>
                <a:ea typeface="+mn-ea"/>
                <a:cs typeface="+mn-cs"/>
              </a:rPr>
              <a:t>(Filipai 2:17)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6869206" cy="1015663"/>
          </a:xfrm>
          <a:prstGeom prst="rect">
            <a:avLst/>
          </a:prstGeom>
          <a:noFill/>
        </p:spPr>
        <p:txBody>
          <a:bodyPr wrap="square" rtlCol="0">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dina ni nuitaka o Paula me 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sereki, e sega ni kauta tani na nona rawa ni vakamatei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vakaraitaka oqo ena nona kaya ni na “sovaraki yani ni me’u 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madrali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Filipai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2:17).</a:t>
            </a: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20753" y="1446013"/>
            <a:ext cx="5175996"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818041"/>
            <a:ext cx="528637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Paula e sega ni kauwaitaka me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mate baleta ni na vakaukauwataki ira cake tale na tamata vakabauta era sa yalodina tiko ni vakadinadinataka tiko na kosipeli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 tukuna tiko ena yaloqaqa, ka vakaitovo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tiko me vaka era sa luve ni Kalou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334011"/>
            <a:ext cx="372215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ai madrali liviraki [drink offering] sai koya na kena sovaraki yani na waini ena dela ni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soro ka sa vakacabori (LYani. 29:39-40). Nai soro ka tukuni eke sai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ira na kai Filipai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3816599" y="260802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40075" y="4237746"/>
            <a:ext cx="340882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Era na vakamatei beka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kai Filipai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 segai sara. Na nodra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soro e okati kina na “veiqaravi ena nodra vakabauta.” Ai madrali bula, ai soro ka dodonu me da cabora taucoko vua na Kalou (Rom. 12:1).</a:t>
            </a: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4933973" y="-373625"/>
            <a:ext cx="7610167" cy="5991064"/>
          </a:xfrm>
          <a:prstGeom prst="rect">
            <a:avLst/>
          </a:prstGeom>
          <a:noFill/>
        </p:spPr>
        <p:txBody>
          <a:bodyPr wrap="square">
            <a:spAutoFit/>
            <a:scene3d>
              <a:camera prst="orthographicFront"/>
              <a:lightRig rig="brightRoom" dir="t"/>
            </a:scene3d>
            <a:sp3d extrusionH="57150">
              <a:bevelT w="69850" h="38100" prst="cross"/>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 sz="88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AI VAKARAITAKI NI RARAMA</a:t>
            </a: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rPr>
              <a:t>TIMO</a:t>
            </a:r>
            <a:r>
              <a:rPr lang="en" sz="4400" b="1" spc="600" dirty="0">
                <a:ln w="22225">
                  <a:noFill/>
                  <a:prstDash val="solid"/>
                </a:ln>
                <a:solidFill>
                  <a:srgbClr val="5E7182"/>
                </a:solidFill>
                <a:effectLst>
                  <a:outerShdw blurRad="38100" dist="38100" dir="2700000" algn="tl">
                    <a:srgbClr val="000000">
                      <a:alpha val="43137"/>
                    </a:srgbClr>
                  </a:outerShdw>
                </a:effectLst>
                <a:latin typeface="Aptos" panose="02110004020202020204"/>
              </a:rPr>
              <a:t>CI</a:t>
            </a:r>
            <a:endPar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584775"/>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 sz="16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“Ia dou sa kilai koya ni sa vakatovolei, ni sa vaka na gone vei tamana, sa daucakacaka vata kei au ena i tukutuku vinaka” </a:t>
            </a:r>
            <a:r>
              <a:rPr kumimoji="0" lang="en" sz="14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rPr>
              <a:t>(Filipai 2:22)</a:t>
            </a:r>
            <a:endParaRPr kumimoji="0" lang="es-ES" sz="1800" b="1" i="0" u="none" strike="noStrike" kern="1200" cap="none" spc="0" normalizeH="0" baseline="0" noProof="0" dirty="0">
              <a:ln>
                <a:noFill/>
              </a:ln>
              <a:solidFill>
                <a:srgbClr val="A26036"/>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76587"/>
            <a:ext cx="789622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Timoci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 dua ka daucakacaka vata kei Paula ka vola vata kei koya e ono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vola (2 Koronica, Filipai , Kolosa, 1 Cesalonaika, 2 </a:t>
            </a:r>
            <a:r>
              <a:rPr lang="en" sz="2000" b="1" dirty="0">
                <a:solidFill>
                  <a:prstClr val="black"/>
                </a:solidFill>
                <a:latin typeface="Aptos" panose="02110004020202020204"/>
              </a:rPr>
              <a:t>Cesalonaika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Filimoni). O Paula ga vakataki koya e a digitaki Timoci me daukaulotu (Cakacaka 16:1-3). Na cava na ka e raica o Paula ni duatani kina na cauravou oqo?</a:t>
            </a: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8719" y="2374346"/>
            <a:ext cx="525105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Ai matai, “era vosavinakataki koya” na tamata kece.” Na kena yaga  me veiqaravi sa tukuni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oti ena parofisai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Tim. 1:18). O Paula e okati koya me luvena ka ni se cauravou (1 Tim. 1:2; 4:12). O Timoci 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dokai  Paula ka lomani koya me vakataka e dua na gone ki vua na tamana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(Filipai 2:22).</a:t>
            </a: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577424"/>
            <a:ext cx="5107084" cy="224676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Paula e raici Timoci ni tamata yaga ena cakacaka me vakataki koya (1 Koro.</a:t>
            </a:r>
            <a:r>
              <a:rPr lang="en" sz="2000" b="1" dirty="0">
                <a:solidFill>
                  <a:prstClr val="black"/>
                </a:solidFill>
              </a:rPr>
              <a:t> 6:10). E lesi koya me qarava e vuqa nai soqosoqo lotu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vakataki Koronica (1 Koro. 4:17); Filipai (Fili. 2:19); kei Cesalonaika (1 Cesa. 3:2). E vesu talega me vakataki Paula (Iperiu 13:23).</a:t>
            </a: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1013</TotalTime>
  <Words>1672</Words>
  <Application>Microsoft Office PowerPoint</Application>
  <PresentationFormat>Panorámica</PresentationFormat>
  <Paragraphs>71</Paragraphs>
  <Slides>11</Slides>
  <Notes>10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11</vt:i4>
      </vt:variant>
    </vt:vector>
  </HeadingPairs>
  <TitlesOfParts>
    <vt:vector size="20" baseType="lpstr">
      <vt:lpstr>Aptos</vt:lpstr>
      <vt:lpstr>Aptos Display</vt:lpstr>
      <vt:lpstr>Arial</vt:lpstr>
      <vt:lpstr>Comic Sans MS</vt:lpstr>
      <vt:lpstr>Constantia</vt:lpstr>
      <vt:lpstr>Gill Sans MT</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32</cp:revision>
  <dcterms:created xsi:type="dcterms:W3CDTF">2026-01-05T23:20:28Z</dcterms:created>
  <dcterms:modified xsi:type="dcterms:W3CDTF">2026-01-30T07:28:42Z</dcterms:modified>
</cp:coreProperties>
</file>