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82" autoAdjust="0"/>
  </p:normalViewPr>
  <p:slideViewPr>
    <p:cSldViewPr snapToGrid="0">
      <p:cViewPr varScale="1">
        <p:scale>
          <a:sx n="91" d="100"/>
          <a:sy n="91" d="100"/>
        </p:scale>
        <p:origin x="1272"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en-US" sz="2800" b="1" noProof="0" dirty="0">
              <a:solidFill>
                <a:schemeClr val="accent2">
                  <a:lumMod val="50000"/>
                </a:schemeClr>
              </a:solidFill>
            </a:rPr>
            <a:t>VEIVINAKATI KEI NA I NUINUI ENA VUKU NI KOSIPELI</a:t>
          </a:r>
          <a:endParaRPr lang="en-U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en-US" sz="2000" b="1" noProof="0" dirty="0">
              <a:solidFill>
                <a:schemeClr val="accent5">
                  <a:lumMod val="50000"/>
                </a:schemeClr>
              </a:solidFill>
            </a:rPr>
            <a:t>Na </a:t>
          </a:r>
          <a:r>
            <a:rPr lang="en-US" sz="2000" b="1" noProof="0" dirty="0" err="1">
              <a:solidFill>
                <a:schemeClr val="accent5">
                  <a:lumMod val="50000"/>
                </a:schemeClr>
              </a:solidFill>
            </a:rPr>
            <a:t>veika</a:t>
          </a:r>
          <a:r>
            <a:rPr lang="en-US" sz="2000" b="1" noProof="0" dirty="0">
              <a:solidFill>
                <a:schemeClr val="accent5">
                  <a:lumMod val="50000"/>
                </a:schemeClr>
              </a:solidFill>
            </a:rPr>
            <a:t> e </a:t>
          </a:r>
          <a:r>
            <a:rPr lang="en-US" sz="2000" b="1" noProof="0" dirty="0" err="1">
              <a:solidFill>
                <a:schemeClr val="accent5">
                  <a:lumMod val="50000"/>
                </a:schemeClr>
              </a:solidFill>
            </a:rPr>
            <a:t>vakayacora</a:t>
          </a:r>
          <a:r>
            <a:rPr lang="en-US" sz="2000" b="1" noProof="0" dirty="0">
              <a:solidFill>
                <a:schemeClr val="accent5">
                  <a:lumMod val="50000"/>
                </a:schemeClr>
              </a:solidFill>
            </a:rPr>
            <a:t>  </a:t>
          </a:r>
          <a:r>
            <a:rPr lang="en-US" sz="2000" b="1" noProof="0" dirty="0" err="1">
              <a:solidFill>
                <a:schemeClr val="accent5">
                  <a:lumMod val="50000"/>
                </a:schemeClr>
              </a:solidFill>
            </a:rPr>
            <a:t>na</a:t>
          </a:r>
          <a:r>
            <a:rPr lang="en-US" sz="2000" b="1" noProof="0" dirty="0">
              <a:solidFill>
                <a:schemeClr val="accent5">
                  <a:lumMod val="50000"/>
                </a:schemeClr>
              </a:solidFill>
            </a:rPr>
            <a:t> </a:t>
          </a:r>
          <a:r>
            <a:rPr lang="en-US" sz="2000" b="1" noProof="0" dirty="0" err="1">
              <a:solidFill>
                <a:schemeClr val="accent5">
                  <a:lumMod val="50000"/>
                </a:schemeClr>
              </a:solidFill>
            </a:rPr>
            <a:t>veivinakati</a:t>
          </a:r>
          <a:endParaRPr lang="en-US" sz="20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en-US" sz="2000" b="1" noProof="0" dirty="0" err="1">
              <a:solidFill>
                <a:schemeClr val="accent6">
                  <a:lumMod val="50000"/>
                </a:schemeClr>
              </a:solidFill>
            </a:rPr>
            <a:t>Daucaka</a:t>
          </a:r>
          <a:r>
            <a:rPr lang="en-US" sz="2000" b="1" noProof="0" dirty="0">
              <a:solidFill>
                <a:schemeClr val="accent6">
                  <a:lumMod val="50000"/>
                </a:schemeClr>
              </a:solidFill>
            </a:rPr>
            <a:t> ca ki </a:t>
          </a:r>
          <a:r>
            <a:rPr lang="en-US" sz="2000" b="1" noProof="0" dirty="0" err="1">
              <a:solidFill>
                <a:schemeClr val="accent6">
                  <a:lumMod val="50000"/>
                </a:schemeClr>
              </a:solidFill>
            </a:rPr>
            <a:t>na</a:t>
          </a:r>
          <a:r>
            <a:rPr lang="en-US" sz="2000" b="1" noProof="0" dirty="0">
              <a:solidFill>
                <a:schemeClr val="accent6">
                  <a:lumMod val="50000"/>
                </a:schemeClr>
              </a:solidFill>
            </a:rPr>
            <a:t> </a:t>
          </a:r>
          <a:r>
            <a:rPr lang="en-US" sz="2000" b="1" noProof="0" dirty="0" err="1">
              <a:solidFill>
                <a:schemeClr val="accent6">
                  <a:lumMod val="50000"/>
                </a:schemeClr>
              </a:solidFill>
            </a:rPr>
            <a:t>yalo</a:t>
          </a:r>
          <a:r>
            <a:rPr lang="en-US" sz="2000" b="1" noProof="0" dirty="0">
              <a:solidFill>
                <a:schemeClr val="accent6">
                  <a:lumMod val="50000"/>
                </a:schemeClr>
              </a:solidFill>
            </a:rPr>
            <a:t> -</a:t>
          </a:r>
          <a:r>
            <a:rPr lang="en-US" sz="2000" b="1" noProof="0" dirty="0" err="1">
              <a:solidFill>
                <a:schemeClr val="accent6">
                  <a:lumMod val="50000"/>
                </a:schemeClr>
              </a:solidFill>
            </a:rPr>
            <a:t>savasava</a:t>
          </a:r>
          <a:r>
            <a:rPr lang="en-US" sz="2000" b="1" noProof="0" dirty="0">
              <a:solidFill>
                <a:schemeClr val="accent6">
                  <a:lumMod val="50000"/>
                </a:schemeClr>
              </a:solidFill>
            </a:rPr>
            <a:t>                   (Kol. 1:21-22)</a:t>
          </a:r>
          <a:endParaRPr lang="en-US" sz="20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en-US" sz="2000" b="1" noProof="0" dirty="0" err="1">
              <a:solidFill>
                <a:schemeClr val="accent6">
                  <a:lumMod val="50000"/>
                </a:schemeClr>
              </a:solidFill>
            </a:rPr>
            <a:t>Vakataudeita</a:t>
          </a:r>
          <a:r>
            <a:rPr lang="en-US" sz="2000" b="1" noProof="0" dirty="0">
              <a:solidFill>
                <a:schemeClr val="accent6">
                  <a:lumMod val="50000"/>
                </a:schemeClr>
              </a:solidFill>
            </a:rPr>
            <a:t>-ki ka </a:t>
          </a:r>
          <a:r>
            <a:rPr lang="en-US" sz="2000" b="1" noProof="0" dirty="0" err="1">
              <a:solidFill>
                <a:schemeClr val="accent6">
                  <a:lumMod val="50000"/>
                </a:schemeClr>
              </a:solidFill>
            </a:rPr>
            <a:t>vakau</a:t>
          </a:r>
          <a:r>
            <a:rPr lang="en-US" sz="2000" b="1" noProof="0" dirty="0">
              <a:solidFill>
                <a:schemeClr val="accent6">
                  <a:lumMod val="50000"/>
                </a:schemeClr>
              </a:solidFill>
            </a:rPr>
            <a:t> -</a:t>
          </a:r>
          <a:r>
            <a:rPr lang="en-US" sz="2000" b="1" noProof="0" dirty="0" err="1">
              <a:solidFill>
                <a:schemeClr val="accent6">
                  <a:lumMod val="50000"/>
                </a:schemeClr>
              </a:solidFill>
            </a:rPr>
            <a:t>kauwataki</a:t>
          </a:r>
          <a:r>
            <a:rPr lang="en-US" sz="2000" b="1" noProof="0" dirty="0">
              <a:solidFill>
                <a:schemeClr val="accent6">
                  <a:lumMod val="50000"/>
                </a:schemeClr>
              </a:solidFill>
            </a:rPr>
            <a:t> </a:t>
          </a:r>
          <a:br>
            <a:rPr lang="en-US" sz="2000" b="1" noProof="0" dirty="0">
              <a:solidFill>
                <a:schemeClr val="accent6">
                  <a:lumMod val="50000"/>
                </a:schemeClr>
              </a:solidFill>
            </a:rPr>
          </a:br>
          <a:r>
            <a:rPr lang="en-US" sz="2000" b="1" noProof="0" dirty="0">
              <a:solidFill>
                <a:schemeClr val="accent6">
                  <a:lumMod val="50000"/>
                </a:schemeClr>
              </a:solidFill>
            </a:rPr>
            <a:t>(Ko. 1:23)</a:t>
          </a:r>
          <a:endParaRPr lang="en-U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en-US" sz="2000" b="1" noProof="0" dirty="0" err="1">
              <a:solidFill>
                <a:schemeClr val="accent5">
                  <a:lumMod val="50000"/>
                </a:schemeClr>
              </a:solidFill>
            </a:rPr>
            <a:t>Nuinui</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en-US" sz="2000" b="1" noProof="0" dirty="0" err="1">
              <a:solidFill>
                <a:schemeClr val="accent6">
                  <a:lumMod val="50000"/>
                </a:schemeClr>
              </a:solidFill>
            </a:rPr>
            <a:t>Kauta</a:t>
          </a:r>
          <a:r>
            <a:rPr lang="en-US" sz="2000" b="1" noProof="0" dirty="0">
              <a:solidFill>
                <a:schemeClr val="accent6">
                  <a:lumMod val="50000"/>
                </a:schemeClr>
              </a:solidFill>
            </a:rPr>
            <a:t> </a:t>
          </a:r>
          <a:r>
            <a:rPr lang="en-US" sz="2000" b="1" noProof="0" dirty="0" err="1">
              <a:solidFill>
                <a:schemeClr val="accent6">
                  <a:lumMod val="50000"/>
                </a:schemeClr>
              </a:solidFill>
            </a:rPr>
            <a:t>mai</a:t>
          </a:r>
          <a:r>
            <a:rPr lang="en-US" sz="2000" b="1" noProof="0" dirty="0">
              <a:solidFill>
                <a:schemeClr val="accent6">
                  <a:lumMod val="50000"/>
                </a:schemeClr>
              </a:solidFill>
            </a:rPr>
            <a:t> </a:t>
          </a:r>
          <a:r>
            <a:rPr lang="en-US" sz="2000" b="1" noProof="0" dirty="0" err="1">
              <a:solidFill>
                <a:schemeClr val="accent6">
                  <a:lumMod val="50000"/>
                </a:schemeClr>
              </a:solidFill>
            </a:rPr>
            <a:t>na</a:t>
          </a:r>
          <a:r>
            <a:rPr lang="en-US" sz="2000" b="1" noProof="0" dirty="0">
              <a:solidFill>
                <a:schemeClr val="accent6">
                  <a:lumMod val="50000"/>
                </a:schemeClr>
              </a:solidFill>
            </a:rPr>
            <a:t> I </a:t>
          </a:r>
          <a:r>
            <a:rPr lang="en-US" sz="2000" b="1" noProof="0" dirty="0" err="1">
              <a:solidFill>
                <a:schemeClr val="accent6">
                  <a:lumMod val="50000"/>
                </a:schemeClr>
              </a:solidFill>
            </a:rPr>
            <a:t>nuinui</a:t>
          </a:r>
          <a:br>
            <a:rPr lang="en-US" sz="2000" b="1" noProof="0" dirty="0">
              <a:solidFill>
                <a:schemeClr val="accent6">
                  <a:lumMod val="50000"/>
                </a:schemeClr>
              </a:solidFill>
            </a:rPr>
          </a:br>
          <a:r>
            <a:rPr lang="en-US" sz="2000" b="1" noProof="0" dirty="0">
              <a:solidFill>
                <a:schemeClr val="accent6">
                  <a:lumMod val="50000"/>
                </a:schemeClr>
              </a:solidFill>
            </a:rPr>
            <a:t>(Kol.1:24-25)</a:t>
          </a:r>
          <a:endParaRPr lang="en-U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en-US" sz="2000" b="1" noProof="0" dirty="0">
              <a:solidFill>
                <a:schemeClr val="accent6">
                  <a:lumMod val="50000"/>
                </a:schemeClr>
              </a:solidFill>
            </a:rPr>
            <a:t>Na ka </a:t>
          </a:r>
          <a:r>
            <a:rPr lang="en-US" sz="2000" b="1" noProof="0" dirty="0" err="1">
              <a:solidFill>
                <a:schemeClr val="accent6">
                  <a:lumMod val="50000"/>
                </a:schemeClr>
              </a:solidFill>
            </a:rPr>
            <a:t>vuni</a:t>
          </a:r>
          <a:r>
            <a:rPr lang="en-US" sz="2000" b="1" noProof="0" dirty="0">
              <a:solidFill>
                <a:schemeClr val="accent6">
                  <a:lumMod val="50000"/>
                </a:schemeClr>
              </a:solidFill>
            </a:rPr>
            <a:t> </a:t>
          </a:r>
          <a:r>
            <a:rPr lang="en-US" sz="2000" b="1" noProof="0" dirty="0" err="1">
              <a:solidFill>
                <a:schemeClr val="accent6">
                  <a:lumMod val="50000"/>
                </a:schemeClr>
              </a:solidFill>
            </a:rPr>
            <a:t>ni</a:t>
          </a:r>
          <a:r>
            <a:rPr lang="en-US" sz="2000" b="1" noProof="0" dirty="0">
              <a:solidFill>
                <a:schemeClr val="accent6">
                  <a:lumMod val="50000"/>
                </a:schemeClr>
              </a:solidFill>
            </a:rPr>
            <a:t> Kalou </a:t>
          </a:r>
          <a:br>
            <a:rPr lang="en-US" sz="2000" b="1" noProof="0" dirty="0">
              <a:solidFill>
                <a:schemeClr val="accent6">
                  <a:lumMod val="50000"/>
                </a:schemeClr>
              </a:solidFill>
            </a:rPr>
          </a:br>
          <a:r>
            <a:rPr lang="en-US" sz="2000" b="1" noProof="0" dirty="0">
              <a:solidFill>
                <a:schemeClr val="accent6">
                  <a:lumMod val="50000"/>
                </a:schemeClr>
              </a:solidFill>
            </a:rPr>
            <a:t>(Kol. 1:26-27)</a:t>
          </a:r>
          <a:endParaRPr lang="en-U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en-US" sz="2000" b="1" noProof="0" dirty="0">
              <a:solidFill>
                <a:schemeClr val="accent5">
                  <a:lumMod val="50000"/>
                </a:schemeClr>
              </a:solidFill>
            </a:rPr>
            <a:t>Na </a:t>
          </a:r>
          <a:r>
            <a:rPr lang="en-US" sz="2000" b="1" noProof="0" dirty="0" err="1">
              <a:solidFill>
                <a:schemeClr val="accent5">
                  <a:lumMod val="50000"/>
                </a:schemeClr>
              </a:solidFill>
            </a:rPr>
            <a:t>kaukauwa</a:t>
          </a:r>
          <a:r>
            <a:rPr lang="en-US" sz="2000" b="1" noProof="0" dirty="0">
              <a:solidFill>
                <a:schemeClr val="accent5">
                  <a:lumMod val="50000"/>
                </a:schemeClr>
              </a:solidFill>
            </a:rPr>
            <a:t> </a:t>
          </a:r>
          <a:r>
            <a:rPr lang="en-US" sz="2000" b="1" noProof="0" dirty="0" err="1">
              <a:solidFill>
                <a:schemeClr val="accent5">
                  <a:lumMod val="50000"/>
                </a:schemeClr>
              </a:solidFill>
            </a:rPr>
            <a:t>ni</a:t>
          </a:r>
          <a:r>
            <a:rPr lang="en-US" sz="2000" b="1" noProof="0" dirty="0">
              <a:solidFill>
                <a:schemeClr val="accent5">
                  <a:lumMod val="50000"/>
                </a:schemeClr>
              </a:solidFill>
            </a:rPr>
            <a:t> </a:t>
          </a:r>
          <a:r>
            <a:rPr lang="en-US" sz="2000" b="1" noProof="0" dirty="0" err="1">
              <a:solidFill>
                <a:schemeClr val="accent5">
                  <a:lumMod val="50000"/>
                </a:schemeClr>
              </a:solidFill>
            </a:rPr>
            <a:t>kosipeli</a:t>
          </a:r>
          <a:endParaRPr lang="en-US" sz="20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en-US" sz="2000" b="1" noProof="0" dirty="0" err="1">
              <a:solidFill>
                <a:schemeClr val="accent6">
                  <a:lumMod val="50000"/>
                </a:schemeClr>
              </a:solidFill>
            </a:rPr>
            <a:t>Vunautaka</a:t>
          </a:r>
          <a:r>
            <a:rPr lang="en-US" sz="2000" b="1" noProof="0" dirty="0">
              <a:solidFill>
                <a:schemeClr val="accent6">
                  <a:lumMod val="50000"/>
                </a:schemeClr>
              </a:solidFill>
            </a:rPr>
            <a:t> </a:t>
          </a:r>
          <a:r>
            <a:rPr lang="en-US" sz="2000" b="1" noProof="0" dirty="0" err="1">
              <a:solidFill>
                <a:schemeClr val="accent6">
                  <a:lumMod val="50000"/>
                </a:schemeClr>
              </a:solidFill>
            </a:rPr>
            <a:t>na</a:t>
          </a:r>
          <a:r>
            <a:rPr lang="en-US" sz="2000" b="1" noProof="0" dirty="0">
              <a:solidFill>
                <a:schemeClr val="accent6">
                  <a:lumMod val="50000"/>
                </a:schemeClr>
              </a:solidFill>
            </a:rPr>
            <a:t> </a:t>
          </a:r>
          <a:r>
            <a:rPr lang="en-US" sz="2000" b="1" noProof="0" dirty="0" err="1">
              <a:solidFill>
                <a:schemeClr val="accent6">
                  <a:lumMod val="50000"/>
                </a:schemeClr>
              </a:solidFill>
            </a:rPr>
            <a:t>kosipeli</a:t>
          </a:r>
          <a:r>
            <a:rPr lang="en-US" sz="2000" b="1" noProof="0" dirty="0">
              <a:solidFill>
                <a:schemeClr val="accent6">
                  <a:lumMod val="50000"/>
                </a:schemeClr>
              </a:solidFill>
            </a:rPr>
            <a:t> (Kol. 1:28-29)</a:t>
          </a:r>
          <a:endParaRPr lang="en-US" sz="20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E mate </a:t>
          </a:r>
          <a:r>
            <a:rPr lang="en-US" sz="1800" b="1" noProof="0" dirty="0" err="1">
              <a:effectLst>
                <a:outerShdw blurRad="38100" dist="38100" dir="2700000" algn="tl">
                  <a:srgbClr val="000000">
                    <a:alpha val="43137"/>
                  </a:srgbClr>
                </a:outerShdw>
              </a:effectLst>
            </a:rPr>
            <a:t>ena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kauveilatai</a:t>
          </a:r>
          <a:r>
            <a:rPr lang="en-US" sz="1800" b="1" noProof="0" dirty="0">
              <a:effectLst>
                <a:outerShdw blurRad="38100" dist="38100" dir="2700000" algn="tl">
                  <a:srgbClr val="000000">
                    <a:alpha val="43137"/>
                  </a:srgbClr>
                </a:outerShdw>
              </a:effectLst>
            </a:rPr>
            <a:t> me </a:t>
          </a:r>
          <a:r>
            <a:rPr lang="en-US" sz="1800" b="1" noProof="0" dirty="0" err="1">
              <a:effectLst>
                <a:outerShdw blurRad="38100" dist="38100" dir="2700000" algn="tl">
                  <a:srgbClr val="000000">
                    <a:alpha val="43137"/>
                  </a:srgbClr>
                </a:outerShdw>
              </a:effectLst>
            </a:rPr>
            <a:t>sauma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na</a:t>
          </a:r>
          <a:r>
            <a:rPr lang="en-US" sz="1800" b="1" noProof="0" dirty="0">
              <a:effectLst>
                <a:outerShdw blurRad="38100" dist="38100" dir="2700000" algn="tl">
                  <a:srgbClr val="000000">
                    <a:alpha val="43137"/>
                  </a:srgbClr>
                </a:outerShdw>
              </a:effectLst>
            </a:rPr>
            <a:t> I </a:t>
          </a:r>
          <a:r>
            <a:rPr lang="en-US" sz="1800" b="1" noProof="0" dirty="0" err="1">
              <a:effectLst>
                <a:outerShdw blurRad="38100" dist="38100" dir="2700000" algn="tl">
                  <a:srgbClr val="000000">
                    <a:alpha val="43137"/>
                  </a:srgbClr>
                </a:outerShdw>
              </a:effectLst>
            </a:rPr>
            <a:t>sua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noda</a:t>
          </a:r>
          <a:r>
            <a:rPr lang="en-US" sz="1800" b="1" noProof="0" dirty="0">
              <a:effectLst>
                <a:outerShdw blurRad="38100" dist="38100" dir="2700000" algn="tl">
                  <a:srgbClr val="000000">
                    <a:alpha val="43137"/>
                  </a:srgbClr>
                </a:outerShdw>
              </a:effectLst>
            </a:rPr>
            <a:t> I </a:t>
          </a:r>
          <a:r>
            <a:rPr lang="en-US" sz="1800" b="1" noProof="0" dirty="0" err="1">
              <a:effectLst>
                <a:outerShdw blurRad="38100" dist="38100" dir="2700000" algn="tl">
                  <a:srgbClr val="000000">
                    <a:alpha val="43137"/>
                  </a:srgbClr>
                </a:outerShdw>
              </a:effectLst>
            </a:rPr>
            <a:t>valavala</a:t>
          </a:r>
          <a:r>
            <a:rPr lang="en-US" sz="1800" b="1" noProof="0" dirty="0">
              <a:effectLst>
                <a:outerShdw blurRad="38100" dist="38100" dir="2700000" algn="tl">
                  <a:srgbClr val="000000">
                    <a:alpha val="43137"/>
                  </a:srgbClr>
                </a:outerShdw>
              </a:effectLst>
            </a:rPr>
            <a:t> ca (Rom. 5:8)</a:t>
          </a:r>
          <a:endParaRPr lang="en-US" sz="18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Ena </a:t>
          </a:r>
          <a:r>
            <a:rPr lang="en-US" sz="1800" b="1" noProof="0" dirty="0" err="1">
              <a:effectLst>
                <a:outerShdw blurRad="38100" dist="38100" dir="2700000" algn="tl">
                  <a:srgbClr val="000000">
                    <a:alpha val="43137"/>
                  </a:srgbClr>
                </a:outerShdw>
              </a:effectLst>
            </a:rPr>
            <a:t>vakabauta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veivutuni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kei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papitaiso</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eda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sa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vakagalalataki</a:t>
          </a:r>
          <a:r>
            <a:rPr lang="en-US" sz="1800" b="1" noProof="0" dirty="0">
              <a:effectLst>
                <a:outerShdw blurRad="38100" dist="38100" dir="2700000" algn="tl">
                  <a:srgbClr val="000000">
                    <a:alpha val="43137"/>
                  </a:srgbClr>
                </a:outerShdw>
              </a:effectLst>
            </a:rPr>
            <a:t> kina </a:t>
          </a:r>
          <a:r>
            <a:rPr lang="en-US" sz="1800" b="1" noProof="0" dirty="0" err="1">
              <a:effectLst>
                <a:outerShdw blurRad="38100" dist="38100" dir="2700000" algn="tl">
                  <a:srgbClr val="000000">
                    <a:alpha val="43137"/>
                  </a:srgbClr>
                </a:outerShdw>
              </a:effectLst>
            </a:rPr>
            <a:t>mai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noda</a:t>
          </a:r>
          <a:r>
            <a:rPr lang="en-US" sz="1800" b="1" noProof="0" dirty="0">
              <a:effectLst>
                <a:outerShdw blurRad="38100" dist="38100" dir="2700000" algn="tl">
                  <a:srgbClr val="000000">
                    <a:alpha val="43137"/>
                  </a:srgbClr>
                </a:outerShdw>
              </a:effectLst>
            </a:rPr>
            <a:t> I </a:t>
          </a:r>
          <a:r>
            <a:rPr lang="en-US" sz="1800" b="1" noProof="0" dirty="0" err="1">
              <a:effectLst>
                <a:outerShdw blurRad="38100" dist="38100" dir="2700000" algn="tl">
                  <a:srgbClr val="000000">
                    <a:alpha val="43137"/>
                  </a:srgbClr>
                </a:outerShdw>
              </a:effectLst>
            </a:rPr>
            <a:t>valavala</a:t>
          </a:r>
          <a:r>
            <a:rPr lang="en-US" sz="1800" b="1" noProof="0" dirty="0">
              <a:effectLst>
                <a:outerShdw blurRad="38100" dist="38100" dir="2700000" algn="tl">
                  <a:srgbClr val="000000">
                    <a:alpha val="43137"/>
                  </a:srgbClr>
                </a:outerShdw>
              </a:effectLst>
            </a:rPr>
            <a:t> ca ka </a:t>
          </a:r>
          <a:r>
            <a:rPr lang="en-US" sz="1800" b="1" noProof="0" dirty="0" err="1">
              <a:effectLst>
                <a:outerShdw blurRad="38100" dist="38100" dir="2700000" algn="tl">
                  <a:srgbClr val="000000">
                    <a:alpha val="43137"/>
                  </a:srgbClr>
                </a:outerShdw>
              </a:effectLst>
            </a:rPr>
            <a:t>sega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beitaki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rawa</a:t>
          </a:r>
          <a:r>
            <a:rPr lang="en-US" sz="1800" b="1" noProof="0" dirty="0">
              <a:effectLst>
                <a:outerShdw blurRad="38100" dist="38100" dir="2700000" algn="tl">
                  <a:srgbClr val="000000">
                    <a:alpha val="43137"/>
                  </a:srgbClr>
                </a:outerShdw>
              </a:effectLst>
            </a:rPr>
            <a:t> ka </a:t>
          </a:r>
          <a:r>
            <a:rPr lang="en-US" sz="1800" b="1" noProof="0" dirty="0" err="1">
              <a:effectLst>
                <a:outerShdw blurRad="38100" dist="38100" dir="2700000" algn="tl">
                  <a:srgbClr val="000000">
                    <a:alpha val="43137"/>
                  </a:srgbClr>
                </a:outerShdw>
              </a:effectLst>
            </a:rPr>
            <a:t>sega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vunaui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rawa</a:t>
          </a:r>
          <a:r>
            <a:rPr lang="en-US" sz="1800" b="1" noProof="0" dirty="0">
              <a:effectLst>
                <a:outerShdw blurRad="38100" dist="38100" dir="2700000" algn="tl">
                  <a:srgbClr val="000000">
                    <a:alpha val="43137"/>
                  </a:srgbClr>
                </a:outerShdw>
              </a:effectLst>
            </a:rPr>
            <a:t> e </a:t>
          </a:r>
          <a:r>
            <a:rPr lang="en-US" sz="1800" b="1" noProof="0" dirty="0" err="1">
              <a:effectLst>
                <a:outerShdw blurRad="38100" dist="38100" dir="2700000" algn="tl">
                  <a:srgbClr val="000000">
                    <a:alpha val="43137"/>
                  </a:srgbClr>
                </a:outerShdw>
              </a:effectLst>
            </a:rPr>
            <a:t>matana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vakadonui</a:t>
          </a:r>
          <a:r>
            <a:rPr lang="en-US" sz="1800" b="1" noProof="0" dirty="0">
              <a:effectLst>
                <a:outerShdw blurRad="38100" dist="38100" dir="2700000" algn="tl">
                  <a:srgbClr val="000000">
                    <a:alpha val="43137"/>
                  </a:srgbClr>
                </a:outerShdw>
              </a:effectLst>
            </a:rPr>
            <a:t>] (Rom. 5:10; Col. 1:22)</a:t>
          </a:r>
          <a:endParaRPr lang="en-US" sz="18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Ena </a:t>
          </a:r>
          <a:r>
            <a:rPr lang="en-US" sz="1800" b="1" noProof="0" dirty="0" err="1">
              <a:effectLst>
                <a:outerShdw blurRad="38100" dist="38100" dir="2700000" algn="tl">
                  <a:srgbClr val="000000">
                    <a:alpha val="43137"/>
                  </a:srgbClr>
                </a:outerShdw>
              </a:effectLst>
            </a:rPr>
            <a:t>cakacaka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Yalotabu</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sa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vakavoui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noda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bula</a:t>
          </a:r>
          <a:r>
            <a:rPr lang="en-US" sz="1800" b="1" noProof="0" dirty="0">
              <a:effectLst>
                <a:outerShdw blurRad="38100" dist="38100" dir="2700000" algn="tl">
                  <a:srgbClr val="000000">
                    <a:alpha val="43137"/>
                  </a:srgbClr>
                </a:outerShdw>
              </a:effectLst>
            </a:rPr>
            <a:t> ka </a:t>
          </a:r>
          <a:r>
            <a:rPr lang="en-US" sz="1800" b="1" noProof="0" dirty="0" err="1">
              <a:effectLst>
                <a:outerShdw blurRad="38100" dist="38100" dir="2700000" algn="tl">
                  <a:srgbClr val="000000">
                    <a:alpha val="43137"/>
                  </a:srgbClr>
                </a:outerShdw>
              </a:effectLst>
            </a:rPr>
            <a:t>yaco</a:t>
          </a:r>
          <a:r>
            <a:rPr lang="en-US" sz="1800" b="1" noProof="0" dirty="0">
              <a:effectLst>
                <a:outerShdw blurRad="38100" dist="38100" dir="2700000" algn="tl">
                  <a:srgbClr val="000000">
                    <a:alpha val="43137"/>
                  </a:srgbClr>
                </a:outerShdw>
              </a:effectLst>
            </a:rPr>
            <a:t> me da </a:t>
          </a:r>
          <a:r>
            <a:rPr lang="en-US" sz="1800" b="1" noProof="0" dirty="0" err="1">
              <a:effectLst>
                <a:outerShdw blurRad="38100" dist="38100" dir="2700000" algn="tl">
                  <a:srgbClr val="000000">
                    <a:alpha val="43137"/>
                  </a:srgbClr>
                </a:outerShdw>
              </a:effectLst>
            </a:rPr>
            <a:t>yalosavasava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ena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mata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ni</a:t>
          </a:r>
          <a:r>
            <a:rPr lang="en-US" sz="1800" b="1" noProof="0" dirty="0">
              <a:effectLst>
                <a:outerShdw blurRad="38100" dist="38100" dir="2700000" algn="tl">
                  <a:srgbClr val="000000">
                    <a:alpha val="43137"/>
                  </a:srgbClr>
                </a:outerShdw>
              </a:effectLst>
            </a:rPr>
            <a:t> Kalou  [</a:t>
          </a:r>
          <a:r>
            <a:rPr lang="en-US" sz="1800" b="1" noProof="0" dirty="0" err="1">
              <a:effectLst>
                <a:outerShdw blurRad="38100" dist="38100" dir="2700000" algn="tl">
                  <a:srgbClr val="000000">
                    <a:alpha val="43137"/>
                  </a:srgbClr>
                </a:outerShdw>
              </a:effectLst>
            </a:rPr>
            <a:t>vakasavasavataki</a:t>
          </a:r>
          <a:r>
            <a:rPr lang="en-US" sz="1800" b="1" noProof="0" dirty="0">
              <a:effectLst>
                <a:outerShdw blurRad="38100" dist="38100" dir="2700000" algn="tl">
                  <a:srgbClr val="000000">
                    <a:alpha val="43137"/>
                  </a:srgbClr>
                </a:outerShdw>
              </a:effectLst>
            </a:rPr>
            <a:t>]</a:t>
          </a:r>
          <a:br>
            <a:rPr lang="en-US" sz="1800" b="1" noProof="0" dirty="0">
              <a:effectLst>
                <a:outerShdw blurRad="38100" dist="38100" dir="2700000" algn="tl">
                  <a:srgbClr val="000000">
                    <a:alpha val="43137"/>
                  </a:srgbClr>
                </a:outerShdw>
              </a:effectLst>
            </a:rPr>
          </a:br>
          <a:r>
            <a:rPr lang="en-US" sz="1800" b="1" noProof="0" dirty="0">
              <a:effectLst>
                <a:outerShdw blurRad="38100" dist="38100" dir="2700000" algn="tl">
                  <a:srgbClr val="000000">
                    <a:alpha val="43137"/>
                  </a:srgbClr>
                </a:outerShdw>
              </a:effectLst>
            </a:rPr>
            <a:t>(Rom. 8:1; 2 Cor. 5:17)</a:t>
          </a:r>
          <a:endParaRPr lang="en-US" sz="18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en-US" sz="2000" b="1" noProof="0" dirty="0" err="1">
              <a:effectLst>
                <a:outerShdw blurRad="38100" dist="38100" dir="2700000" algn="tl">
                  <a:srgbClr val="000000">
                    <a:alpha val="43137"/>
                  </a:srgbClr>
                </a:outerShdw>
              </a:effectLst>
            </a:rPr>
            <a:t>Vakabauta</a:t>
          </a:r>
          <a:r>
            <a:rPr lang="en-US" sz="2000" b="1" noProof="0" dirty="0">
              <a:effectLst>
                <a:outerShdw blurRad="38100" dist="38100" dir="2700000" algn="tl">
                  <a:srgbClr val="000000">
                    <a:alpha val="43137"/>
                  </a:srgbClr>
                </a:outerShdw>
              </a:effectLst>
            </a:rPr>
            <a:t> </a:t>
          </a:r>
          <a:r>
            <a:rPr lang="en-US" sz="2000" b="1" noProof="0" dirty="0" err="1">
              <a:effectLst>
                <a:outerShdw blurRad="38100" dist="38100" dir="2700000" algn="tl">
                  <a:srgbClr val="000000">
                    <a:alpha val="43137"/>
                  </a:srgbClr>
                </a:outerShdw>
              </a:effectLst>
            </a:rPr>
            <a:t>tikoga</a:t>
          </a:r>
          <a:endParaRPr lang="en-US" sz="20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r>
            <a:rPr lang="en-US" sz="2000" b="1" noProof="0" dirty="0">
              <a:solidFill>
                <a:schemeClr val="tx1"/>
              </a:solidFill>
            </a:rPr>
            <a:t>Mo </a:t>
          </a:r>
          <a:r>
            <a:rPr lang="en-US" sz="2000" b="1" noProof="0" dirty="0" err="1">
              <a:solidFill>
                <a:schemeClr val="tx1"/>
              </a:solidFill>
            </a:rPr>
            <a:t>daucikecike</a:t>
          </a:r>
          <a:r>
            <a:rPr lang="en-US" sz="2000" b="1" noProof="0" dirty="0">
              <a:solidFill>
                <a:schemeClr val="tx1"/>
              </a:solidFill>
            </a:rPr>
            <a:t>, me </a:t>
          </a:r>
          <a:r>
            <a:rPr lang="en-US" sz="2000" b="1" noProof="0" dirty="0" err="1">
              <a:solidFill>
                <a:schemeClr val="tx1"/>
              </a:solidFill>
            </a:rPr>
            <a:t>vakataki</a:t>
          </a:r>
          <a:r>
            <a:rPr lang="en-US" sz="2000" b="1" noProof="0" dirty="0">
              <a:solidFill>
                <a:schemeClr val="tx1"/>
              </a:solidFill>
            </a:rPr>
            <a:t> Pita, </a:t>
          </a:r>
          <a:r>
            <a:rPr lang="en-US" sz="2000" b="1" noProof="0" dirty="0" err="1">
              <a:solidFill>
                <a:schemeClr val="tx1"/>
              </a:solidFill>
            </a:rPr>
            <a:t>ena</a:t>
          </a:r>
          <a:r>
            <a:rPr lang="en-US" sz="2000" b="1" noProof="0" dirty="0">
              <a:solidFill>
                <a:schemeClr val="tx1"/>
              </a:solidFill>
            </a:rPr>
            <a:t> </a:t>
          </a:r>
          <a:r>
            <a:rPr lang="en-US" sz="2000" b="1" noProof="0" dirty="0" err="1">
              <a:solidFill>
                <a:schemeClr val="tx1"/>
              </a:solidFill>
            </a:rPr>
            <a:t>nona</a:t>
          </a:r>
          <a:r>
            <a:rPr lang="en-US" sz="2000" b="1" noProof="0" dirty="0">
              <a:solidFill>
                <a:schemeClr val="tx1"/>
              </a:solidFill>
            </a:rPr>
            <a:t> </a:t>
          </a:r>
          <a:r>
            <a:rPr lang="en-US" sz="2000" b="1" noProof="0" dirty="0" err="1">
              <a:solidFill>
                <a:schemeClr val="tx1"/>
              </a:solidFill>
            </a:rPr>
            <a:t>sereki</a:t>
          </a:r>
          <a:r>
            <a:rPr lang="en-US" sz="2000" b="1" noProof="0" dirty="0">
              <a:solidFill>
                <a:schemeClr val="tx1"/>
              </a:solidFill>
            </a:rPr>
            <a:t> </a:t>
          </a:r>
          <a:r>
            <a:rPr lang="en-US" sz="2000" b="1" noProof="0" dirty="0" err="1">
              <a:solidFill>
                <a:schemeClr val="tx1"/>
              </a:solidFill>
            </a:rPr>
            <a:t>mai</a:t>
          </a:r>
          <a:r>
            <a:rPr lang="en-US" sz="2000" b="1" noProof="0" dirty="0">
              <a:solidFill>
                <a:schemeClr val="tx1"/>
              </a:solidFill>
            </a:rPr>
            <a:t> </a:t>
          </a:r>
          <a:r>
            <a:rPr lang="en-US" sz="2000" b="1" noProof="0" dirty="0" err="1">
              <a:solidFill>
                <a:schemeClr val="tx1"/>
              </a:solidFill>
            </a:rPr>
            <a:t>na</a:t>
          </a:r>
          <a:r>
            <a:rPr lang="en-US" sz="2000" b="1" noProof="0" dirty="0">
              <a:solidFill>
                <a:schemeClr val="tx1"/>
              </a:solidFill>
            </a:rPr>
            <a:t> </a:t>
          </a:r>
          <a:r>
            <a:rPr lang="en-US" sz="2000" b="1" noProof="0" dirty="0" err="1">
              <a:solidFill>
                <a:schemeClr val="tx1"/>
              </a:solidFill>
            </a:rPr>
            <a:t>valeniveivesu</a:t>
          </a:r>
          <a:r>
            <a:rPr lang="en-US" sz="2000" b="1" noProof="0" dirty="0">
              <a:solidFill>
                <a:schemeClr val="tx1"/>
              </a:solidFill>
            </a:rPr>
            <a:t>, e </a:t>
          </a:r>
          <a:r>
            <a:rPr lang="en-US" sz="2000" b="1" noProof="0" dirty="0" err="1">
              <a:solidFill>
                <a:schemeClr val="tx1"/>
              </a:solidFill>
            </a:rPr>
            <a:t>tukituki</a:t>
          </a:r>
          <a:r>
            <a:rPr lang="en-US" sz="2000" b="1" noProof="0" dirty="0">
              <a:solidFill>
                <a:schemeClr val="tx1"/>
              </a:solidFill>
            </a:rPr>
            <a:t> </a:t>
          </a:r>
          <a:r>
            <a:rPr lang="en-US" sz="2000" b="1" noProof="0" dirty="0" err="1">
              <a:solidFill>
                <a:schemeClr val="tx1"/>
              </a:solidFill>
            </a:rPr>
            <a:t>ena</a:t>
          </a:r>
          <a:r>
            <a:rPr lang="en-US" sz="2000" b="1" noProof="0" dirty="0">
              <a:solidFill>
                <a:schemeClr val="tx1"/>
              </a:solidFill>
            </a:rPr>
            <a:t> </a:t>
          </a:r>
          <a:r>
            <a:rPr lang="en-US" sz="2000" b="1" noProof="0" dirty="0" err="1">
              <a:solidFill>
                <a:schemeClr val="tx1"/>
              </a:solidFill>
            </a:rPr>
            <a:t>katuba</a:t>
          </a:r>
          <a:r>
            <a:rPr lang="en-US" sz="2000" b="1" noProof="0" dirty="0">
              <a:solidFill>
                <a:schemeClr val="tx1"/>
              </a:solidFill>
            </a:rPr>
            <a:t> me </a:t>
          </a:r>
          <a:r>
            <a:rPr lang="en-US" sz="2000" b="1" noProof="0" dirty="0" err="1">
              <a:solidFill>
                <a:schemeClr val="tx1"/>
              </a:solidFill>
            </a:rPr>
            <a:t>yacova</a:t>
          </a:r>
          <a:r>
            <a:rPr lang="en-US" sz="2000" b="1" noProof="0" dirty="0">
              <a:solidFill>
                <a:schemeClr val="tx1"/>
              </a:solidFill>
            </a:rPr>
            <a:t> </a:t>
          </a:r>
          <a:r>
            <a:rPr lang="en-US" sz="2000" b="1" noProof="0" dirty="0" err="1">
              <a:solidFill>
                <a:schemeClr val="tx1"/>
              </a:solidFill>
            </a:rPr>
            <a:t>ni</a:t>
          </a:r>
          <a:r>
            <a:rPr lang="en-US" sz="2000" b="1" noProof="0" dirty="0">
              <a:solidFill>
                <a:schemeClr val="tx1"/>
              </a:solidFill>
            </a:rPr>
            <a:t> </a:t>
          </a:r>
          <a:r>
            <a:rPr lang="en-US" sz="2000" b="1" noProof="0" dirty="0" err="1">
              <a:solidFill>
                <a:schemeClr val="tx1"/>
              </a:solidFill>
            </a:rPr>
            <a:t>dolavi</a:t>
          </a:r>
          <a:r>
            <a:rPr lang="en-US" sz="2000" b="1" noProof="0" dirty="0">
              <a:solidFill>
                <a:schemeClr val="tx1"/>
              </a:solidFill>
            </a:rPr>
            <a:t> </a:t>
          </a:r>
          <a:r>
            <a:rPr lang="en-US" sz="2000" b="1" noProof="0" dirty="0" err="1">
              <a:solidFill>
                <a:schemeClr val="tx1"/>
              </a:solidFill>
            </a:rPr>
            <a:t>vua</a:t>
          </a:r>
          <a:br>
            <a:rPr lang="en-US" sz="2000" b="1" noProof="0" dirty="0">
              <a:solidFill>
                <a:schemeClr val="tx1"/>
              </a:solidFill>
            </a:rPr>
          </a:br>
          <a:r>
            <a:rPr lang="en-US" sz="2000" b="1" noProof="0" dirty="0">
              <a:solidFill>
                <a:schemeClr val="tx1"/>
              </a:solidFill>
            </a:rPr>
            <a:t>(Caka 12:11-16)</a:t>
          </a:r>
          <a:endParaRPr lang="en-US" sz="2000"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en-US" sz="2000" b="1" noProof="0" dirty="0" err="1">
              <a:effectLst>
                <a:outerShdw blurRad="38100" dist="38100" dir="2700000" algn="tl">
                  <a:srgbClr val="000000">
                    <a:alpha val="43137"/>
                  </a:srgbClr>
                </a:outerShdw>
              </a:effectLst>
            </a:rPr>
            <a:t>Vakataudeitaki</a:t>
          </a:r>
          <a:endParaRPr lang="en-US" sz="2000"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en-US" sz="2000" b="1" noProof="0" dirty="0">
              <a:solidFill>
                <a:schemeClr val="tx1"/>
              </a:solidFill>
            </a:rPr>
            <a:t>E </a:t>
          </a:r>
          <a:r>
            <a:rPr lang="en-US" sz="2000" b="1" noProof="0" dirty="0" err="1">
              <a:solidFill>
                <a:schemeClr val="tx1"/>
              </a:solidFill>
            </a:rPr>
            <a:t>dodonu</a:t>
          </a:r>
          <a:r>
            <a:rPr lang="en-US" sz="2000" b="1" noProof="0" dirty="0">
              <a:solidFill>
                <a:schemeClr val="tx1"/>
              </a:solidFill>
            </a:rPr>
            <a:t> me </a:t>
          </a:r>
          <a:r>
            <a:rPr lang="en-US" sz="2000" b="1" noProof="0" dirty="0" err="1">
              <a:solidFill>
                <a:schemeClr val="tx1"/>
              </a:solidFill>
            </a:rPr>
            <a:t>dei</a:t>
          </a:r>
          <a:r>
            <a:rPr lang="en-US" sz="2000" b="1" noProof="0" dirty="0">
              <a:solidFill>
                <a:schemeClr val="tx1"/>
              </a:solidFill>
            </a:rPr>
            <a:t> </a:t>
          </a:r>
          <a:r>
            <a:rPr lang="en-US" sz="2000" b="1" noProof="0" dirty="0" err="1">
              <a:solidFill>
                <a:schemeClr val="tx1"/>
              </a:solidFill>
            </a:rPr>
            <a:t>na</a:t>
          </a:r>
          <a:r>
            <a:rPr lang="en-US" sz="2000" b="1" noProof="0" dirty="0">
              <a:solidFill>
                <a:schemeClr val="tx1"/>
              </a:solidFill>
            </a:rPr>
            <a:t> </a:t>
          </a:r>
          <a:r>
            <a:rPr lang="en-US" sz="2000" b="1" noProof="0" dirty="0" err="1">
              <a:solidFill>
                <a:schemeClr val="tx1"/>
              </a:solidFill>
            </a:rPr>
            <a:t>noda</a:t>
          </a:r>
          <a:r>
            <a:rPr lang="en-US" sz="2000" b="1" noProof="0" dirty="0">
              <a:solidFill>
                <a:schemeClr val="tx1"/>
              </a:solidFill>
            </a:rPr>
            <a:t> </a:t>
          </a:r>
          <a:r>
            <a:rPr lang="en-US" sz="2000" b="1" noProof="0" dirty="0" err="1">
              <a:solidFill>
                <a:schemeClr val="tx1"/>
              </a:solidFill>
            </a:rPr>
            <a:t>vakabauta</a:t>
          </a:r>
          <a:r>
            <a:rPr lang="en-US" sz="2000" b="1" noProof="0" dirty="0">
              <a:solidFill>
                <a:schemeClr val="tx1"/>
              </a:solidFill>
            </a:rPr>
            <a:t>, </a:t>
          </a:r>
          <a:r>
            <a:rPr lang="en-US" sz="2000" b="1" noProof="0" dirty="0" err="1">
              <a:solidFill>
                <a:schemeClr val="tx1"/>
              </a:solidFill>
            </a:rPr>
            <a:t>vakayavutaki</a:t>
          </a:r>
          <a:r>
            <a:rPr lang="en-US" sz="2000" b="1" noProof="0" dirty="0">
              <a:solidFill>
                <a:schemeClr val="tx1"/>
              </a:solidFill>
            </a:rPr>
            <a:t> </a:t>
          </a:r>
          <a:r>
            <a:rPr lang="en-US" sz="2000" b="1" noProof="0" dirty="0" err="1">
              <a:solidFill>
                <a:schemeClr val="tx1"/>
              </a:solidFill>
            </a:rPr>
            <a:t>ena</a:t>
          </a:r>
          <a:r>
            <a:rPr lang="en-US" sz="2000" b="1" noProof="0" dirty="0">
              <a:solidFill>
                <a:schemeClr val="tx1"/>
              </a:solidFill>
            </a:rPr>
            <a:t> </a:t>
          </a:r>
          <a:r>
            <a:rPr lang="en-US" sz="2000" b="1" noProof="0" dirty="0" err="1">
              <a:solidFill>
                <a:schemeClr val="tx1"/>
              </a:solidFill>
            </a:rPr>
            <a:t>dina</a:t>
          </a:r>
          <a:r>
            <a:rPr lang="en-US" sz="2000" b="1" noProof="0" dirty="0">
              <a:solidFill>
                <a:schemeClr val="tx1"/>
              </a:solidFill>
            </a:rPr>
            <a:t> </a:t>
          </a:r>
          <a:r>
            <a:rPr lang="en-US" sz="2000" b="1" noProof="0" dirty="0" err="1">
              <a:solidFill>
                <a:schemeClr val="tx1"/>
              </a:solidFill>
            </a:rPr>
            <a:t>eda</a:t>
          </a:r>
          <a:r>
            <a:rPr lang="en-US" sz="2000" b="1" noProof="0" dirty="0">
              <a:solidFill>
                <a:schemeClr val="tx1"/>
              </a:solidFill>
            </a:rPr>
            <a:t> </a:t>
          </a:r>
          <a:r>
            <a:rPr lang="en-US" sz="2000" b="1" noProof="0" dirty="0" err="1">
              <a:solidFill>
                <a:schemeClr val="tx1"/>
              </a:solidFill>
            </a:rPr>
            <a:t>sa</a:t>
          </a:r>
          <a:r>
            <a:rPr lang="en-US" sz="2000" b="1" noProof="0" dirty="0">
              <a:solidFill>
                <a:schemeClr val="tx1"/>
              </a:solidFill>
            </a:rPr>
            <a:t> </a:t>
          </a:r>
          <a:r>
            <a:rPr lang="en-US" sz="2000" b="1" noProof="0" dirty="0" err="1">
              <a:solidFill>
                <a:schemeClr val="tx1"/>
              </a:solidFill>
            </a:rPr>
            <a:t>vulica</a:t>
          </a:r>
          <a:r>
            <a:rPr lang="en-US" sz="2000" b="1" noProof="0" dirty="0">
              <a:solidFill>
                <a:schemeClr val="tx1"/>
              </a:solidFill>
            </a:rPr>
            <a:t> </a:t>
          </a:r>
          <a:r>
            <a:rPr lang="en-US" sz="2000" b="1" noProof="0" dirty="0" err="1">
              <a:solidFill>
                <a:schemeClr val="tx1"/>
              </a:solidFill>
            </a:rPr>
            <a:t>mai</a:t>
          </a:r>
          <a:r>
            <a:rPr lang="en-US" sz="2000" b="1" noProof="0" dirty="0">
              <a:solidFill>
                <a:schemeClr val="tx1"/>
              </a:solidFill>
            </a:rPr>
            <a:t> </a:t>
          </a:r>
          <a:r>
            <a:rPr lang="en-US" sz="2000" b="1" noProof="0" dirty="0" err="1">
              <a:solidFill>
                <a:schemeClr val="tx1"/>
              </a:solidFill>
            </a:rPr>
            <a:t>na</a:t>
          </a:r>
          <a:r>
            <a:rPr lang="en-US" sz="2000" b="1" noProof="0" dirty="0">
              <a:solidFill>
                <a:schemeClr val="tx1"/>
              </a:solidFill>
            </a:rPr>
            <a:t> I Vola Tabu</a:t>
          </a:r>
          <a:endParaRPr lang="en-US" sz="20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en-US" sz="2000" b="1" noProof="0" dirty="0" err="1">
              <a:effectLst>
                <a:outerShdw blurRad="38100" dist="38100" dir="2700000" algn="tl">
                  <a:srgbClr val="000000">
                    <a:alpha val="43137"/>
                  </a:srgbClr>
                </a:outerShdw>
              </a:effectLst>
            </a:rPr>
            <a:t>Vakaukauwataki</a:t>
          </a:r>
          <a:endParaRPr lang="en-US" sz="20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en-US" sz="2000" b="1" noProof="0" dirty="0">
              <a:solidFill>
                <a:schemeClr val="tx1"/>
              </a:solidFill>
            </a:rPr>
            <a:t>Me da </a:t>
          </a:r>
          <a:r>
            <a:rPr lang="en-US" sz="2000" b="1" noProof="0" dirty="0" err="1">
              <a:solidFill>
                <a:schemeClr val="tx1"/>
              </a:solidFill>
            </a:rPr>
            <a:t>kakua</a:t>
          </a:r>
          <a:r>
            <a:rPr lang="en-US" sz="2000" b="1" noProof="0" dirty="0">
              <a:solidFill>
                <a:schemeClr val="tx1"/>
              </a:solidFill>
            </a:rPr>
            <a:t> </a:t>
          </a:r>
          <a:r>
            <a:rPr lang="en-US" sz="2000" b="1" noProof="0" dirty="0" err="1">
              <a:solidFill>
                <a:schemeClr val="tx1"/>
              </a:solidFill>
            </a:rPr>
            <a:t>ni</a:t>
          </a:r>
          <a:r>
            <a:rPr lang="en-US" sz="2000" b="1" noProof="0" dirty="0">
              <a:solidFill>
                <a:schemeClr val="tx1"/>
              </a:solidFill>
            </a:rPr>
            <a:t> </a:t>
          </a:r>
          <a:r>
            <a:rPr lang="en-US" sz="2000" b="1" noProof="0" dirty="0" err="1">
              <a:solidFill>
                <a:schemeClr val="tx1"/>
              </a:solidFill>
            </a:rPr>
            <a:t>vakayavalati</a:t>
          </a:r>
          <a:r>
            <a:rPr lang="en-US" sz="2000" b="1" noProof="0" dirty="0">
              <a:solidFill>
                <a:schemeClr val="tx1"/>
              </a:solidFill>
            </a:rPr>
            <a:t>, ka </a:t>
          </a:r>
          <a:r>
            <a:rPr lang="en-US" sz="2000" b="1" noProof="0" dirty="0" err="1">
              <a:solidFill>
                <a:schemeClr val="tx1"/>
              </a:solidFill>
            </a:rPr>
            <a:t>sega</a:t>
          </a:r>
          <a:r>
            <a:rPr lang="en-US" sz="2000" b="1" noProof="0" dirty="0">
              <a:solidFill>
                <a:schemeClr val="tx1"/>
              </a:solidFill>
            </a:rPr>
            <a:t> </a:t>
          </a:r>
          <a:r>
            <a:rPr lang="en-US" sz="2000" b="1" noProof="0" dirty="0" err="1">
              <a:solidFill>
                <a:schemeClr val="tx1"/>
              </a:solidFill>
            </a:rPr>
            <a:t>ni</a:t>
          </a:r>
          <a:r>
            <a:rPr lang="en-US" sz="2000" b="1" noProof="0" dirty="0">
              <a:solidFill>
                <a:schemeClr val="tx1"/>
              </a:solidFill>
            </a:rPr>
            <a:t> </a:t>
          </a:r>
          <a:r>
            <a:rPr lang="en-US" sz="2000" b="1" noProof="0" dirty="0" err="1">
              <a:solidFill>
                <a:schemeClr val="tx1"/>
              </a:solidFill>
            </a:rPr>
            <a:t>ceguoca</a:t>
          </a:r>
          <a:r>
            <a:rPr lang="en-US" sz="2000" b="1" noProof="0" dirty="0">
              <a:solidFill>
                <a:schemeClr val="tx1"/>
              </a:solidFill>
            </a:rPr>
            <a:t> </a:t>
          </a:r>
          <a:r>
            <a:rPr lang="en-US" sz="2000" b="1" noProof="0" dirty="0" err="1">
              <a:solidFill>
                <a:schemeClr val="tx1"/>
              </a:solidFill>
            </a:rPr>
            <a:t>ni</a:t>
          </a:r>
          <a:r>
            <a:rPr lang="en-US" sz="2000" b="1" noProof="0" dirty="0">
              <a:solidFill>
                <a:schemeClr val="tx1"/>
              </a:solidFill>
            </a:rPr>
            <a:t> </a:t>
          </a:r>
          <a:r>
            <a:rPr lang="en-US" sz="2000" b="1" noProof="0" dirty="0" err="1">
              <a:solidFill>
                <a:schemeClr val="tx1"/>
              </a:solidFill>
            </a:rPr>
            <a:t>vakadinata</a:t>
          </a:r>
          <a:r>
            <a:rPr lang="en-US" sz="2000" b="1" noProof="0" dirty="0">
              <a:solidFill>
                <a:schemeClr val="tx1"/>
              </a:solidFill>
            </a:rPr>
            <a:t> </a:t>
          </a:r>
          <a:r>
            <a:rPr lang="en-US" sz="2000" b="1" noProof="0" dirty="0" err="1">
              <a:solidFill>
                <a:schemeClr val="tx1"/>
              </a:solidFill>
            </a:rPr>
            <a:t>na</a:t>
          </a:r>
          <a:r>
            <a:rPr lang="en-US" sz="2000" b="1" noProof="0" dirty="0">
              <a:solidFill>
                <a:schemeClr val="tx1"/>
              </a:solidFill>
            </a:rPr>
            <a:t> I “</a:t>
          </a:r>
          <a:r>
            <a:rPr lang="en-US" sz="2000" b="1" noProof="0" dirty="0" err="1">
              <a:solidFill>
                <a:schemeClr val="tx1"/>
              </a:solidFill>
            </a:rPr>
            <a:t>nuinui</a:t>
          </a:r>
          <a:r>
            <a:rPr lang="en-US" sz="2000" b="1" noProof="0" dirty="0">
              <a:solidFill>
                <a:schemeClr val="tx1"/>
              </a:solidFill>
            </a:rPr>
            <a:t> </a:t>
          </a:r>
          <a:r>
            <a:rPr lang="en-US" sz="2000" b="1" noProof="0" dirty="0" err="1">
              <a:solidFill>
                <a:schemeClr val="tx1"/>
              </a:solidFill>
            </a:rPr>
            <a:t>ena</a:t>
          </a:r>
          <a:r>
            <a:rPr lang="en-US" sz="2000" b="1" noProof="0" dirty="0">
              <a:solidFill>
                <a:schemeClr val="tx1"/>
              </a:solidFill>
            </a:rPr>
            <a:t> </a:t>
          </a:r>
          <a:r>
            <a:rPr lang="en-US" sz="2000" b="1" noProof="0" dirty="0" err="1">
              <a:solidFill>
                <a:schemeClr val="tx1"/>
              </a:solidFill>
            </a:rPr>
            <a:t>kosipeli</a:t>
          </a:r>
          <a:r>
            <a:rPr lang="en-US" sz="2000" b="1" noProof="0" dirty="0">
              <a:solidFill>
                <a:schemeClr val="tx1"/>
              </a:solidFill>
            </a:rPr>
            <a:t>”</a:t>
          </a:r>
          <a:endParaRPr lang="en-US" sz="20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sz="2000" b="1" noProof="0" dirty="0"/>
            <a:t>O </a:t>
          </a:r>
          <a:r>
            <a:rPr lang="en-US" sz="2000" b="1" noProof="0" dirty="0" err="1"/>
            <a:t>koya</a:t>
          </a:r>
          <a:r>
            <a:rPr lang="en-US" sz="2000" b="1" noProof="0" dirty="0"/>
            <a:t> </a:t>
          </a:r>
          <a:r>
            <a:rPr lang="en-US" sz="2000" b="1" noProof="0" dirty="0" err="1"/>
            <a:t>sa</a:t>
          </a:r>
          <a:r>
            <a:rPr lang="en-US" sz="2000" b="1" noProof="0" dirty="0"/>
            <a:t> </a:t>
          </a:r>
          <a:r>
            <a:rPr lang="en-US" sz="2000" b="1" noProof="0" dirty="0" err="1"/>
            <a:t>lesi</a:t>
          </a:r>
          <a:r>
            <a:rPr lang="en-US" sz="2000" b="1" noProof="0" dirty="0"/>
            <a:t> e </a:t>
          </a:r>
          <a:r>
            <a:rPr lang="en-US" sz="2000" b="1" noProof="0" dirty="0" err="1"/>
            <a:t>liu</a:t>
          </a:r>
          <a:r>
            <a:rPr lang="en-US" sz="2000" b="1" noProof="0" dirty="0"/>
            <a:t> </a:t>
          </a:r>
          <a:r>
            <a:rPr lang="en-US" sz="2000" b="1" noProof="0" dirty="0" err="1"/>
            <a:t>sa</a:t>
          </a:r>
          <a:r>
            <a:rPr lang="en-US" sz="2000" b="1" noProof="0" dirty="0"/>
            <a:t> </a:t>
          </a:r>
          <a:r>
            <a:rPr lang="en-US" sz="2000" b="1" noProof="0" dirty="0" err="1"/>
            <a:t>qai</a:t>
          </a:r>
          <a:r>
            <a:rPr lang="en-US" sz="2000" b="1" noProof="0" dirty="0"/>
            <a:t> </a:t>
          </a:r>
          <a:r>
            <a:rPr lang="en-US" sz="2000" b="1" noProof="0" dirty="0" err="1"/>
            <a:t>tauyavutaki</a:t>
          </a:r>
          <a:r>
            <a:rPr lang="en-US" sz="2000" b="1" noProof="0" dirty="0"/>
            <a:t> e muri ko </a:t>
          </a:r>
          <a:r>
            <a:rPr lang="en-US" sz="2000" b="1" noProof="0" dirty="0" err="1"/>
            <a:t>vuravura</a:t>
          </a:r>
          <a:br>
            <a:rPr lang="en-US" sz="2000" b="1" noProof="0" dirty="0"/>
          </a:br>
          <a:r>
            <a:rPr lang="en-US" sz="2000" b="1" noProof="0" dirty="0"/>
            <a:t>(1 Pita 1: 20)</a:t>
          </a:r>
          <a:endParaRPr lang="en-US" sz="2000" noProof="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US" sz="2000" b="1" noProof="0" dirty="0"/>
            <a:t>A </a:t>
          </a:r>
          <a:r>
            <a:rPr lang="en-US" sz="2000" b="1" noProof="0" dirty="0" err="1"/>
            <a:t>sa</a:t>
          </a:r>
          <a:r>
            <a:rPr lang="en-US" sz="2000" b="1" noProof="0" dirty="0"/>
            <a:t> </a:t>
          </a:r>
          <a:r>
            <a:rPr lang="en-US" sz="2000" b="1" noProof="0" dirty="0" err="1"/>
            <a:t>vakatakilai</a:t>
          </a:r>
          <a:r>
            <a:rPr lang="en-US" sz="2000" b="1" noProof="0" dirty="0"/>
            <a:t> </a:t>
          </a:r>
          <a:r>
            <a:rPr lang="en-US" sz="2000" b="1" noProof="0" dirty="0" err="1"/>
            <a:t>taumada</a:t>
          </a:r>
          <a:r>
            <a:rPr lang="en-US" sz="2000" b="1" noProof="0" dirty="0"/>
            <a:t> ki </a:t>
          </a:r>
          <a:r>
            <a:rPr lang="en-US" sz="2000" b="1" noProof="0" dirty="0" err="1"/>
            <a:t>vei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agilosi</a:t>
          </a:r>
          <a:r>
            <a:rPr lang="en-US" sz="2000" b="1" noProof="0" dirty="0"/>
            <a:t> (1 Pita 1:12)</a:t>
          </a:r>
          <a:endParaRPr lang="en-US" sz="2000" noProof="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en-US" sz="2000" b="1" noProof="0" dirty="0"/>
            <a:t>A </a:t>
          </a:r>
          <a:r>
            <a:rPr lang="en-US" sz="2000" b="1" noProof="0" dirty="0" err="1"/>
            <a:t>rau</a:t>
          </a:r>
          <a:r>
            <a:rPr lang="en-US" sz="2000" b="1" noProof="0" dirty="0"/>
            <a:t> </a:t>
          </a:r>
          <a:r>
            <a:rPr lang="en-US" sz="2000" b="1" noProof="0" dirty="0" err="1"/>
            <a:t>sa</a:t>
          </a:r>
          <a:r>
            <a:rPr lang="en-US" sz="2000" b="1" noProof="0" dirty="0"/>
            <a:t> </a:t>
          </a:r>
          <a:r>
            <a:rPr lang="en-US" sz="2000" b="1" noProof="0" dirty="0" err="1"/>
            <a:t>raica</a:t>
          </a:r>
          <a:r>
            <a:rPr lang="en-US" sz="2000" b="1" noProof="0" dirty="0"/>
            <a:t> </a:t>
          </a:r>
          <a:r>
            <a:rPr lang="en-US" sz="2000" b="1" noProof="0" dirty="0" err="1"/>
            <a:t>taumada</a:t>
          </a:r>
          <a:r>
            <a:rPr lang="en-US" sz="2000" b="1" noProof="0" dirty="0"/>
            <a:t> ko Atama </a:t>
          </a:r>
          <a:r>
            <a:rPr lang="en-US" sz="2000" b="1" noProof="0" dirty="0" err="1"/>
            <a:t>kei</a:t>
          </a:r>
          <a:r>
            <a:rPr lang="en-US" sz="2000" b="1" noProof="0" dirty="0"/>
            <a:t> </a:t>
          </a:r>
          <a:r>
            <a:rPr lang="en-US" sz="2000" b="1" noProof="0" dirty="0" err="1"/>
            <a:t>Ivi</a:t>
          </a:r>
          <a:r>
            <a:rPr lang="en-US" sz="2000" b="1" noProof="0" dirty="0"/>
            <a:t> (Gen. 3:15)</a:t>
          </a:r>
          <a:endParaRPr lang="en-US" sz="2000" noProof="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en-US" sz="2000" b="1" noProof="0" dirty="0"/>
            <a:t>Sa </a:t>
          </a:r>
          <a:r>
            <a:rPr lang="en-US" sz="2000" b="1" noProof="0" dirty="0" err="1"/>
            <a:t>vakaraitaki</a:t>
          </a:r>
          <a:r>
            <a:rPr lang="en-US" sz="2000" b="1" noProof="0" dirty="0"/>
            <a:t> ki </a:t>
          </a:r>
          <a:r>
            <a:rPr lang="en-US" sz="2000" b="1" noProof="0" dirty="0" err="1"/>
            <a:t>vei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parofita</a:t>
          </a:r>
          <a:r>
            <a:rPr lang="en-US" sz="2000" b="1" noProof="0" dirty="0"/>
            <a:t>                                           (1 Pita 1:10-11)</a:t>
          </a:r>
          <a:endParaRPr lang="en-US" sz="2000" noProof="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en-US" sz="2000" b="1" noProof="0" dirty="0"/>
            <a:t>Jisu </a:t>
          </a:r>
          <a:r>
            <a:rPr lang="en-US" sz="2000" b="1" noProof="0" dirty="0" err="1"/>
            <a:t>sa</a:t>
          </a:r>
          <a:r>
            <a:rPr lang="en-US" sz="2000" b="1" noProof="0" dirty="0"/>
            <a:t> </a:t>
          </a:r>
          <a:r>
            <a:rPr lang="en-US" sz="2000" b="1" noProof="0" dirty="0" err="1"/>
            <a:t>vakatakila</a:t>
          </a:r>
          <a:r>
            <a:rPr lang="en-US" sz="2000" b="1" noProof="0" dirty="0"/>
            <a:t> </a:t>
          </a:r>
          <a:r>
            <a:rPr lang="en-US" sz="2000" b="1" noProof="0" dirty="0" err="1"/>
            <a:t>eliu</a:t>
          </a:r>
          <a:r>
            <a:rPr lang="en-US" sz="2000" b="1" noProof="0" dirty="0"/>
            <a:t>  ki </a:t>
          </a:r>
          <a:r>
            <a:rPr lang="en-US" sz="2000" b="1" noProof="0" dirty="0" err="1"/>
            <a:t>vei</a:t>
          </a:r>
          <a:r>
            <a:rPr lang="en-US" sz="2000" b="1" noProof="0" dirty="0"/>
            <a:t> </a:t>
          </a:r>
          <a:r>
            <a:rPr lang="en-US" sz="2000" b="1" noProof="0" dirty="0" err="1"/>
            <a:t>ira</a:t>
          </a:r>
          <a:r>
            <a:rPr lang="en-US" sz="2000" b="1" noProof="0" dirty="0"/>
            <a:t> </a:t>
          </a:r>
          <a:r>
            <a:rPr lang="en-US" sz="2000" b="1" noProof="0" dirty="0" err="1"/>
            <a:t>na</a:t>
          </a:r>
          <a:r>
            <a:rPr lang="en-US" sz="2000" b="1" noProof="0" dirty="0"/>
            <a:t> Jiu</a:t>
          </a:r>
          <a:br>
            <a:rPr lang="en-US" sz="2000" b="1" noProof="0" dirty="0"/>
          </a:br>
          <a:r>
            <a:rPr lang="en-US" sz="2000" b="1" noProof="0" dirty="0"/>
            <a:t>(Maciu 15:24)</a:t>
          </a:r>
          <a:endParaRPr lang="en-US" sz="2000" noProof="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en-US" sz="2000" b="1" noProof="0" dirty="0"/>
            <a:t>Sa </a:t>
          </a:r>
          <a:r>
            <a:rPr lang="en-US" sz="2000" b="1" noProof="0" dirty="0" err="1"/>
            <a:t>qai</a:t>
          </a:r>
          <a:r>
            <a:rPr lang="en-US" sz="2000" b="1" noProof="0" dirty="0"/>
            <a:t> </a:t>
          </a:r>
          <a:r>
            <a:rPr lang="en-US" sz="2000" b="1" noProof="0" dirty="0" err="1"/>
            <a:t>vakavotui</a:t>
          </a:r>
          <a:r>
            <a:rPr lang="en-US" sz="2000" b="1" noProof="0" dirty="0"/>
            <a:t> </a:t>
          </a:r>
          <a:r>
            <a:rPr lang="en-US" sz="2000" b="1" noProof="0" dirty="0" err="1"/>
            <a:t>emuri</a:t>
          </a:r>
          <a:r>
            <a:rPr lang="en-US" sz="2000" b="1" noProof="0" dirty="0"/>
            <a:t> ki </a:t>
          </a:r>
          <a:r>
            <a:rPr lang="en-US" sz="2000" b="1" noProof="0" dirty="0" err="1"/>
            <a:t>vei</a:t>
          </a:r>
          <a:r>
            <a:rPr lang="en-US" sz="2000" b="1" noProof="0" dirty="0"/>
            <a:t> </a:t>
          </a:r>
          <a:r>
            <a:rPr lang="en-US" sz="2000" b="1" noProof="0" dirty="0" err="1"/>
            <a:t>keda</a:t>
          </a:r>
          <a:r>
            <a:rPr lang="en-US" sz="2000" b="1" noProof="0" dirty="0"/>
            <a:t> </a:t>
          </a:r>
          <a:r>
            <a:rPr lang="en-US" sz="2000" b="1" noProof="0" dirty="0" err="1"/>
            <a:t>kece</a:t>
          </a:r>
          <a:r>
            <a:rPr lang="en-US" sz="2000" b="1" noProof="0" dirty="0"/>
            <a:t> (Kol. 1:27)</a:t>
          </a:r>
          <a:endParaRPr lang="en-US" sz="2000" noProof="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en-US" sz="2000" b="1" noProof="0" dirty="0"/>
            <a:t>E </a:t>
          </a:r>
          <a:r>
            <a:rPr lang="en-US" sz="2000" b="1" noProof="0" dirty="0" err="1"/>
            <a:t>vakatavulica</a:t>
          </a:r>
          <a:r>
            <a:rPr lang="en-US" sz="2000" b="1" noProof="0" dirty="0"/>
            <a:t> </a:t>
          </a:r>
          <a:r>
            <a:rPr lang="en-US" sz="2000" b="1" noProof="0" dirty="0" err="1"/>
            <a:t>na</a:t>
          </a:r>
          <a:r>
            <a:rPr lang="en-US" sz="2000" b="1" noProof="0" dirty="0"/>
            <a:t> I </a:t>
          </a:r>
          <a:r>
            <a:rPr lang="en-US" sz="2000" b="1" noProof="0" dirty="0" err="1"/>
            <a:t>vakavuvuli</a:t>
          </a:r>
          <a:r>
            <a:rPr lang="en-US" sz="2000" b="1" noProof="0" dirty="0"/>
            <a:t> </a:t>
          </a:r>
          <a:r>
            <a:rPr lang="en-US" sz="2000" b="1" noProof="0" dirty="0" err="1"/>
            <a:t>va</a:t>
          </a:r>
          <a:r>
            <a:rPr lang="en-US" sz="2000" b="1" noProof="0" dirty="0"/>
            <a:t> </a:t>
          </a:r>
          <a:r>
            <a:rPr lang="en-US" sz="2000" b="1" noProof="0" dirty="0" err="1"/>
            <a:t>Karisito</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kena</a:t>
          </a:r>
          <a:r>
            <a:rPr lang="en-US" sz="2000" b="1" noProof="0" dirty="0"/>
            <a:t> I </a:t>
          </a:r>
          <a:r>
            <a:rPr lang="en-US" sz="2000" b="1" noProof="0" dirty="0" err="1"/>
            <a:t>tovo</a:t>
          </a:r>
          <a:r>
            <a:rPr lang="en-US" sz="2000" b="1" noProof="0" dirty="0"/>
            <a:t> (2 </a:t>
          </a:r>
          <a:r>
            <a:rPr lang="en-US" sz="2000" b="1" noProof="0" dirty="0" err="1"/>
            <a:t>Cesalonaika</a:t>
          </a:r>
          <a:r>
            <a:rPr lang="en-US" sz="2000" b="1" noProof="0" dirty="0"/>
            <a:t> 2:15)</a:t>
          </a:r>
          <a:endParaRPr lang="en-US" sz="20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en-US" sz="2000" b="1" noProof="0" dirty="0"/>
            <a:t>E </a:t>
          </a:r>
          <a:r>
            <a:rPr lang="en-US" sz="2000" b="1" noProof="0" dirty="0" err="1"/>
            <a:t>vakasalataki</a:t>
          </a:r>
          <a:r>
            <a:rPr lang="en-US" sz="2000" b="1" noProof="0" dirty="0"/>
            <a:t> </a:t>
          </a:r>
          <a:r>
            <a:rPr lang="en-US" sz="2000" b="1" noProof="0" dirty="0" err="1"/>
            <a:t>ira</a:t>
          </a:r>
          <a:r>
            <a:rPr lang="en-US" sz="2000" b="1" noProof="0" dirty="0"/>
            <a:t> </a:t>
          </a:r>
          <a:r>
            <a:rPr lang="en-US" sz="2000" b="1" noProof="0" dirty="0" err="1"/>
            <a:t>ena</a:t>
          </a:r>
          <a:r>
            <a:rPr lang="en-US" sz="2000" b="1" noProof="0" dirty="0"/>
            <a:t> ka </a:t>
          </a:r>
          <a:r>
            <a:rPr lang="en-US" sz="2000" b="1" noProof="0" dirty="0" err="1"/>
            <a:t>ena</a:t>
          </a:r>
          <a:r>
            <a:rPr lang="en-US" sz="2000" b="1" noProof="0" dirty="0"/>
            <a:t> </a:t>
          </a:r>
          <a:r>
            <a:rPr lang="en-US" sz="2000" b="1" noProof="0" dirty="0" err="1"/>
            <a:t>kauta</a:t>
          </a:r>
          <a:r>
            <a:rPr lang="en-US" sz="2000" b="1" noProof="0" dirty="0"/>
            <a:t> </a:t>
          </a:r>
          <a:r>
            <a:rPr lang="en-US" sz="2000" b="1" noProof="0" dirty="0" err="1"/>
            <a:t>mai</a:t>
          </a:r>
          <a:r>
            <a:rPr lang="en-US" sz="2000" b="1" noProof="0" dirty="0"/>
            <a:t> </a:t>
          </a:r>
          <a:r>
            <a:rPr lang="en-US" sz="2000" b="1" noProof="0" dirty="0" err="1"/>
            <a:t>na</a:t>
          </a:r>
          <a:r>
            <a:rPr lang="en-US" sz="2000" b="1" noProof="0" dirty="0"/>
            <a:t> </a:t>
          </a:r>
          <a:r>
            <a:rPr lang="en-US" sz="2000" b="1" noProof="0" dirty="0" err="1"/>
            <a:t>nodra</a:t>
          </a:r>
          <a:r>
            <a:rPr lang="en-US" sz="2000" b="1" noProof="0" dirty="0"/>
            <a:t> </a:t>
          </a:r>
          <a:r>
            <a:rPr lang="en-US" sz="2000" b="1" noProof="0" dirty="0" err="1"/>
            <a:t>cata</a:t>
          </a:r>
          <a:r>
            <a:rPr lang="en-US" sz="2000" b="1" noProof="0" dirty="0"/>
            <a:t> </a:t>
          </a:r>
          <a:r>
            <a:rPr lang="en-US" sz="2000" b="1" noProof="0" dirty="0" err="1"/>
            <a:t>na</a:t>
          </a:r>
          <a:r>
            <a:rPr lang="en-US" sz="2000" b="1" noProof="0" dirty="0"/>
            <a:t> </a:t>
          </a:r>
          <a:r>
            <a:rPr lang="en-US" sz="2000" b="1" noProof="0" dirty="0" err="1"/>
            <a:t>kosipeli</a:t>
          </a:r>
          <a:r>
            <a:rPr lang="en-US" sz="2000" b="1" noProof="0" dirty="0"/>
            <a:t> (</a:t>
          </a:r>
          <a:r>
            <a:rPr lang="en-US" sz="2000" b="1" noProof="0" dirty="0" err="1"/>
            <a:t>Iperiu</a:t>
          </a:r>
          <a:r>
            <a:rPr lang="en-US" sz="2000" b="1" noProof="0" dirty="0"/>
            <a:t> 10:25-29)</a:t>
          </a:r>
          <a:endParaRPr lang="en-US" sz="20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en-US" sz="2000" b="1" noProof="0" dirty="0"/>
            <a:t>E </a:t>
          </a:r>
          <a:r>
            <a:rPr lang="en-US" sz="2000" b="1" noProof="0" dirty="0" err="1"/>
            <a:t>vakasalataki</a:t>
          </a:r>
          <a:r>
            <a:rPr lang="en-US" sz="2000" b="1" noProof="0" dirty="0"/>
            <a:t> </a:t>
          </a:r>
          <a:r>
            <a:rPr lang="en-US" sz="2000" b="1" noProof="0" dirty="0" err="1"/>
            <a:t>ira</a:t>
          </a:r>
          <a:r>
            <a:rPr lang="en-US" sz="2000" b="1" noProof="0" dirty="0"/>
            <a:t> </a:t>
          </a:r>
          <a:r>
            <a:rPr lang="en-US" sz="2000" b="1" noProof="0" dirty="0" err="1"/>
            <a:t>ena</a:t>
          </a:r>
          <a:r>
            <a:rPr lang="en-US" sz="2000" b="1" noProof="0" dirty="0"/>
            <a:t> </a:t>
          </a:r>
          <a:r>
            <a:rPr lang="en-US" sz="2000" b="1" noProof="0" dirty="0" err="1"/>
            <a:t>rerevaki</a:t>
          </a:r>
          <a:r>
            <a:rPr lang="en-US" sz="2000" b="1" noProof="0" dirty="0"/>
            <a:t> </a:t>
          </a:r>
          <a:r>
            <a:rPr lang="en-US" sz="2000" b="1" noProof="0" dirty="0" err="1"/>
            <a:t>ni</a:t>
          </a:r>
          <a:r>
            <a:rPr lang="en-US" sz="2000" b="1" noProof="0" dirty="0"/>
            <a:t> I </a:t>
          </a:r>
          <a:r>
            <a:rPr lang="en-US" sz="2000" b="1" noProof="0" dirty="0" err="1"/>
            <a:t>vakavuvuli</a:t>
          </a:r>
          <a:r>
            <a:rPr lang="en-US" sz="2000" b="1" noProof="0" dirty="0"/>
            <a:t> </a:t>
          </a:r>
          <a:r>
            <a:rPr lang="en-US" sz="2000" b="1" noProof="0" dirty="0" err="1"/>
            <a:t>vakailasu</a:t>
          </a:r>
          <a:r>
            <a:rPr lang="en-US" sz="2000" b="1" noProof="0" dirty="0"/>
            <a:t> (</a:t>
          </a:r>
          <a:r>
            <a:rPr lang="en-US" sz="2000" b="1" noProof="0" dirty="0" err="1"/>
            <a:t>Cakacaka</a:t>
          </a:r>
          <a:r>
            <a:rPr lang="en-US" sz="2000" b="1" noProof="0" dirty="0"/>
            <a:t> 20:29-30)</a:t>
          </a:r>
          <a:endParaRPr lang="en-US" sz="20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custLinFactNeighborX="0" custLinFactNeighborY="-4550"/>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accent2">
                  <a:lumMod val="50000"/>
                </a:schemeClr>
              </a:solidFill>
            </a:rPr>
            <a:t>VEIVINAKATI KEI NA I NUINUI ENA VUKU NI KOSIPELI</a:t>
          </a:r>
          <a:endParaRPr lang="en-US" sz="2800" kern="1200" noProof="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Na </a:t>
          </a:r>
          <a:r>
            <a:rPr lang="en-US" sz="2000" b="1" kern="1200" noProof="0" dirty="0" err="1">
              <a:solidFill>
                <a:schemeClr val="accent5">
                  <a:lumMod val="50000"/>
                </a:schemeClr>
              </a:solidFill>
            </a:rPr>
            <a:t>veika</a:t>
          </a:r>
          <a:r>
            <a:rPr lang="en-US" sz="2000" b="1" kern="1200" noProof="0" dirty="0">
              <a:solidFill>
                <a:schemeClr val="accent5">
                  <a:lumMod val="50000"/>
                </a:schemeClr>
              </a:solidFill>
            </a:rPr>
            <a:t> e </a:t>
          </a:r>
          <a:r>
            <a:rPr lang="en-US" sz="2000" b="1" kern="1200" noProof="0" dirty="0" err="1">
              <a:solidFill>
                <a:schemeClr val="accent5">
                  <a:lumMod val="50000"/>
                </a:schemeClr>
              </a:solidFill>
            </a:rPr>
            <a:t>vakayacora</a:t>
          </a:r>
          <a:r>
            <a:rPr lang="en-US" sz="2000" b="1" kern="1200" noProof="0" dirty="0">
              <a:solidFill>
                <a:schemeClr val="accent5">
                  <a:lumMod val="50000"/>
                </a:schemeClr>
              </a:solidFill>
            </a:rPr>
            <a:t>  </a:t>
          </a:r>
          <a:r>
            <a:rPr lang="en-US" sz="2000" b="1" kern="1200" noProof="0" dirty="0" err="1">
              <a:solidFill>
                <a:schemeClr val="accent5">
                  <a:lumMod val="50000"/>
                </a:schemeClr>
              </a:solidFill>
            </a:rPr>
            <a:t>na</a:t>
          </a:r>
          <a:r>
            <a:rPr lang="en-US" sz="2000" b="1" kern="1200" noProof="0" dirty="0">
              <a:solidFill>
                <a:schemeClr val="accent5">
                  <a:lumMod val="50000"/>
                </a:schemeClr>
              </a:solidFill>
            </a:rPr>
            <a:t> </a:t>
          </a:r>
          <a:r>
            <a:rPr lang="en-US" sz="2000" b="1" kern="1200" noProof="0" dirty="0" err="1">
              <a:solidFill>
                <a:schemeClr val="accent5">
                  <a:lumMod val="50000"/>
                </a:schemeClr>
              </a:solidFill>
            </a:rPr>
            <a:t>veivinakati</a:t>
          </a:r>
          <a:endParaRPr lang="en-US" sz="2000" kern="1200" noProof="0" dirty="0">
            <a:solidFill>
              <a:schemeClr val="accent5">
                <a:lumMod val="50000"/>
              </a:schemeClr>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schemeClr val="accent6">
                  <a:lumMod val="50000"/>
                </a:schemeClr>
              </a:solidFill>
            </a:rPr>
            <a:t>Daucaka</a:t>
          </a:r>
          <a:r>
            <a:rPr lang="en-US" sz="2000" b="1" kern="1200" noProof="0" dirty="0">
              <a:solidFill>
                <a:schemeClr val="accent6">
                  <a:lumMod val="50000"/>
                </a:schemeClr>
              </a:solidFill>
            </a:rPr>
            <a:t> ca ki </a:t>
          </a:r>
          <a:r>
            <a:rPr lang="en-US" sz="2000" b="1" kern="1200" noProof="0" dirty="0" err="1">
              <a:solidFill>
                <a:schemeClr val="accent6">
                  <a:lumMod val="50000"/>
                </a:schemeClr>
              </a:solidFill>
            </a:rPr>
            <a:t>na</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yalo</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savasava</a:t>
          </a:r>
          <a:r>
            <a:rPr lang="en-US" sz="2000" b="1" kern="1200" noProof="0" dirty="0">
              <a:solidFill>
                <a:schemeClr val="accent6">
                  <a:lumMod val="50000"/>
                </a:schemeClr>
              </a:solidFill>
            </a:rPr>
            <a:t>                   (Kol. 1:21-22)</a:t>
          </a:r>
          <a:endParaRPr lang="en-US" sz="2000" kern="1200" noProof="0" dirty="0">
            <a:solidFill>
              <a:schemeClr val="accent6">
                <a:lumMod val="50000"/>
              </a:schemeClr>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schemeClr val="accent6">
                  <a:lumMod val="50000"/>
                </a:schemeClr>
              </a:solidFill>
            </a:rPr>
            <a:t>Vakataudeita</a:t>
          </a:r>
          <a:r>
            <a:rPr lang="en-US" sz="2000" b="1" kern="1200" noProof="0" dirty="0">
              <a:solidFill>
                <a:schemeClr val="accent6">
                  <a:lumMod val="50000"/>
                </a:schemeClr>
              </a:solidFill>
            </a:rPr>
            <a:t>-ki ka </a:t>
          </a:r>
          <a:r>
            <a:rPr lang="en-US" sz="2000" b="1" kern="1200" noProof="0" dirty="0" err="1">
              <a:solidFill>
                <a:schemeClr val="accent6">
                  <a:lumMod val="50000"/>
                </a:schemeClr>
              </a:solidFill>
            </a:rPr>
            <a:t>vakau</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kauwataki</a:t>
          </a:r>
          <a:r>
            <a:rPr lang="en-US" sz="2000" b="1" kern="1200" noProof="0" dirty="0">
              <a:solidFill>
                <a:schemeClr val="accent6">
                  <a:lumMod val="50000"/>
                </a:schemeClr>
              </a:solidFill>
            </a:rPr>
            <a:t> </a:t>
          </a:r>
          <a:br>
            <a:rPr lang="en-US" sz="2000" b="1" kern="1200" noProof="0" dirty="0">
              <a:solidFill>
                <a:schemeClr val="accent6">
                  <a:lumMod val="50000"/>
                </a:schemeClr>
              </a:solidFill>
            </a:rPr>
          </a:br>
          <a:r>
            <a:rPr lang="en-US" sz="2000" b="1" kern="1200" noProof="0" dirty="0">
              <a:solidFill>
                <a:schemeClr val="accent6">
                  <a:lumMod val="50000"/>
                </a:schemeClr>
              </a:solidFill>
            </a:rPr>
            <a:t>(Ko. 1:23)</a:t>
          </a:r>
          <a:endParaRPr lang="en-US" sz="2000" kern="1200" noProof="0" dirty="0">
            <a:solidFill>
              <a:schemeClr val="accent6">
                <a:lumMod val="50000"/>
              </a:schemeClr>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schemeClr val="accent5">
                  <a:lumMod val="50000"/>
                </a:schemeClr>
              </a:solidFill>
            </a:rPr>
            <a:t>Nuinui</a:t>
          </a:r>
          <a:endParaRPr lang="en-US" sz="20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schemeClr val="accent6">
                  <a:lumMod val="50000"/>
                </a:schemeClr>
              </a:solidFill>
            </a:rPr>
            <a:t>Kauta</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mai</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na</a:t>
          </a:r>
          <a:r>
            <a:rPr lang="en-US" sz="2000" b="1" kern="1200" noProof="0" dirty="0">
              <a:solidFill>
                <a:schemeClr val="accent6">
                  <a:lumMod val="50000"/>
                </a:schemeClr>
              </a:solidFill>
            </a:rPr>
            <a:t> I </a:t>
          </a:r>
          <a:r>
            <a:rPr lang="en-US" sz="2000" b="1" kern="1200" noProof="0" dirty="0" err="1">
              <a:solidFill>
                <a:schemeClr val="accent6">
                  <a:lumMod val="50000"/>
                </a:schemeClr>
              </a:solidFill>
            </a:rPr>
            <a:t>nuinui</a:t>
          </a:r>
          <a:br>
            <a:rPr lang="en-US" sz="2000" b="1" kern="1200" noProof="0" dirty="0">
              <a:solidFill>
                <a:schemeClr val="accent6">
                  <a:lumMod val="50000"/>
                </a:schemeClr>
              </a:solidFill>
            </a:rPr>
          </a:br>
          <a:r>
            <a:rPr lang="en-US" sz="2000" b="1" kern="1200" noProof="0" dirty="0">
              <a:solidFill>
                <a:schemeClr val="accent6">
                  <a:lumMod val="50000"/>
                </a:schemeClr>
              </a:solidFill>
            </a:rPr>
            <a:t>(Kol.1:24-25)</a:t>
          </a:r>
          <a:endParaRPr lang="en-US" sz="2000" kern="1200" noProof="0" dirty="0">
            <a:solidFill>
              <a:schemeClr val="accent6">
                <a:lumMod val="50000"/>
              </a:schemeClr>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Na ka </a:t>
          </a:r>
          <a:r>
            <a:rPr lang="en-US" sz="2000" b="1" kern="1200" noProof="0" dirty="0" err="1">
              <a:solidFill>
                <a:schemeClr val="accent6">
                  <a:lumMod val="50000"/>
                </a:schemeClr>
              </a:solidFill>
            </a:rPr>
            <a:t>vuni</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ni</a:t>
          </a:r>
          <a:r>
            <a:rPr lang="en-US" sz="2000" b="1" kern="1200" noProof="0" dirty="0">
              <a:solidFill>
                <a:schemeClr val="accent6">
                  <a:lumMod val="50000"/>
                </a:schemeClr>
              </a:solidFill>
            </a:rPr>
            <a:t> Kalou </a:t>
          </a:r>
          <a:br>
            <a:rPr lang="en-US" sz="2000" b="1" kern="1200" noProof="0" dirty="0">
              <a:solidFill>
                <a:schemeClr val="accent6">
                  <a:lumMod val="50000"/>
                </a:schemeClr>
              </a:solidFill>
            </a:rPr>
          </a:br>
          <a:r>
            <a:rPr lang="en-US" sz="2000" b="1" kern="1200" noProof="0" dirty="0">
              <a:solidFill>
                <a:schemeClr val="accent6">
                  <a:lumMod val="50000"/>
                </a:schemeClr>
              </a:solidFill>
            </a:rPr>
            <a:t>(Kol. 1:26-27)</a:t>
          </a:r>
          <a:endParaRPr lang="en-US" sz="2000" kern="1200" noProof="0" dirty="0">
            <a:solidFill>
              <a:schemeClr val="accent6">
                <a:lumMod val="50000"/>
              </a:schemeClr>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Na </a:t>
          </a:r>
          <a:r>
            <a:rPr lang="en-US" sz="2000" b="1" kern="1200" noProof="0" dirty="0" err="1">
              <a:solidFill>
                <a:schemeClr val="accent5">
                  <a:lumMod val="50000"/>
                </a:schemeClr>
              </a:solidFill>
            </a:rPr>
            <a:t>kaukauwa</a:t>
          </a:r>
          <a:r>
            <a:rPr lang="en-US" sz="2000" b="1" kern="1200" noProof="0" dirty="0">
              <a:solidFill>
                <a:schemeClr val="accent5">
                  <a:lumMod val="50000"/>
                </a:schemeClr>
              </a:solidFill>
            </a:rPr>
            <a:t> </a:t>
          </a:r>
          <a:r>
            <a:rPr lang="en-US" sz="2000" b="1" kern="1200" noProof="0" dirty="0" err="1">
              <a:solidFill>
                <a:schemeClr val="accent5">
                  <a:lumMod val="50000"/>
                </a:schemeClr>
              </a:solidFill>
            </a:rPr>
            <a:t>ni</a:t>
          </a:r>
          <a:r>
            <a:rPr lang="en-US" sz="2000" b="1" kern="1200" noProof="0" dirty="0">
              <a:solidFill>
                <a:schemeClr val="accent5">
                  <a:lumMod val="50000"/>
                </a:schemeClr>
              </a:solidFill>
            </a:rPr>
            <a:t> </a:t>
          </a:r>
          <a:r>
            <a:rPr lang="en-US" sz="2000" b="1" kern="1200" noProof="0" dirty="0" err="1">
              <a:solidFill>
                <a:schemeClr val="accent5">
                  <a:lumMod val="50000"/>
                </a:schemeClr>
              </a:solidFill>
            </a:rPr>
            <a:t>kosipeli</a:t>
          </a:r>
          <a:endParaRPr lang="en-US" sz="2000" kern="1200" noProof="0" dirty="0">
            <a:solidFill>
              <a:schemeClr val="accent5">
                <a:lumMod val="50000"/>
              </a:schemeClr>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schemeClr val="accent6">
                  <a:lumMod val="50000"/>
                </a:schemeClr>
              </a:solidFill>
            </a:rPr>
            <a:t>Vunautaka</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na</a:t>
          </a:r>
          <a:r>
            <a:rPr lang="en-US" sz="2000" b="1" kern="1200" noProof="0" dirty="0">
              <a:solidFill>
                <a:schemeClr val="accent6">
                  <a:lumMod val="50000"/>
                </a:schemeClr>
              </a:solidFill>
            </a:rPr>
            <a:t> </a:t>
          </a:r>
          <a:r>
            <a:rPr lang="en-US" sz="2000" b="1" kern="1200" noProof="0" dirty="0" err="1">
              <a:solidFill>
                <a:schemeClr val="accent6">
                  <a:lumMod val="50000"/>
                </a:schemeClr>
              </a:solidFill>
            </a:rPr>
            <a:t>kosipeli</a:t>
          </a:r>
          <a:r>
            <a:rPr lang="en-US" sz="2000" b="1" kern="1200" noProof="0" dirty="0">
              <a:solidFill>
                <a:schemeClr val="accent6">
                  <a:lumMod val="50000"/>
                </a:schemeClr>
              </a:solidFill>
            </a:rPr>
            <a:t> (Kol. 1:28-29)</a:t>
          </a:r>
          <a:endParaRPr lang="en-US" sz="2000" kern="1200" noProof="0" dirty="0">
            <a:solidFill>
              <a:schemeClr val="accent6">
                <a:lumMod val="50000"/>
              </a:schemeClr>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E mate </a:t>
          </a:r>
          <a:r>
            <a:rPr lang="en-US" sz="1800" b="1" kern="1200" noProof="0" dirty="0" err="1">
              <a:effectLst>
                <a:outerShdw blurRad="38100" dist="38100" dir="2700000" algn="tl">
                  <a:srgbClr val="000000">
                    <a:alpha val="43137"/>
                  </a:srgbClr>
                </a:outerShdw>
              </a:effectLst>
            </a:rPr>
            <a:t>ena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kauveilatai</a:t>
          </a:r>
          <a:r>
            <a:rPr lang="en-US" sz="1800" b="1" kern="1200" noProof="0" dirty="0">
              <a:effectLst>
                <a:outerShdw blurRad="38100" dist="38100" dir="2700000" algn="tl">
                  <a:srgbClr val="000000">
                    <a:alpha val="43137"/>
                  </a:srgbClr>
                </a:outerShdw>
              </a:effectLst>
            </a:rPr>
            <a:t> me </a:t>
          </a:r>
          <a:r>
            <a:rPr lang="en-US" sz="1800" b="1" kern="1200" noProof="0" dirty="0" err="1">
              <a:effectLst>
                <a:outerShdw blurRad="38100" dist="38100" dir="2700000" algn="tl">
                  <a:srgbClr val="000000">
                    <a:alpha val="43137"/>
                  </a:srgbClr>
                </a:outerShdw>
              </a:effectLst>
            </a:rPr>
            <a:t>sauma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na</a:t>
          </a:r>
          <a:r>
            <a:rPr lang="en-US" sz="1800" b="1" kern="1200" noProof="0" dirty="0">
              <a:effectLst>
                <a:outerShdw blurRad="38100" dist="38100" dir="2700000" algn="tl">
                  <a:srgbClr val="000000">
                    <a:alpha val="43137"/>
                  </a:srgbClr>
                </a:outerShdw>
              </a:effectLst>
            </a:rPr>
            <a:t> I </a:t>
          </a:r>
          <a:r>
            <a:rPr lang="en-US" sz="1800" b="1" kern="1200" noProof="0" dirty="0" err="1">
              <a:effectLst>
                <a:outerShdw blurRad="38100" dist="38100" dir="2700000" algn="tl">
                  <a:srgbClr val="000000">
                    <a:alpha val="43137"/>
                  </a:srgbClr>
                </a:outerShdw>
              </a:effectLst>
            </a:rPr>
            <a:t>sua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noda</a:t>
          </a:r>
          <a:r>
            <a:rPr lang="en-US" sz="1800" b="1" kern="1200" noProof="0" dirty="0">
              <a:effectLst>
                <a:outerShdw blurRad="38100" dist="38100" dir="2700000" algn="tl">
                  <a:srgbClr val="000000">
                    <a:alpha val="43137"/>
                  </a:srgbClr>
                </a:outerShdw>
              </a:effectLst>
            </a:rPr>
            <a:t> I </a:t>
          </a:r>
          <a:r>
            <a:rPr lang="en-US" sz="1800" b="1" kern="1200" noProof="0" dirty="0" err="1">
              <a:effectLst>
                <a:outerShdw blurRad="38100" dist="38100" dir="2700000" algn="tl">
                  <a:srgbClr val="000000">
                    <a:alpha val="43137"/>
                  </a:srgbClr>
                </a:outerShdw>
              </a:effectLst>
            </a:rPr>
            <a:t>valavala</a:t>
          </a:r>
          <a:r>
            <a:rPr lang="en-US" sz="1800" b="1" kern="1200" noProof="0" dirty="0">
              <a:effectLst>
                <a:outerShdw blurRad="38100" dist="38100" dir="2700000" algn="tl">
                  <a:srgbClr val="000000">
                    <a:alpha val="43137"/>
                  </a:srgbClr>
                </a:outerShdw>
              </a:effectLst>
            </a:rPr>
            <a:t> ca (Rom. 5:8)</a:t>
          </a:r>
          <a:endParaRPr lang="en-US" sz="1800" kern="1200" noProof="0" dirty="0">
            <a:effectLst>
              <a:outerShdw blurRad="38100" dist="38100" dir="2700000" algn="tl">
                <a:srgbClr val="000000">
                  <a:alpha val="43137"/>
                </a:srgbClr>
              </a:outerShdw>
            </a:effectLst>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Ena </a:t>
          </a:r>
          <a:r>
            <a:rPr lang="en-US" sz="1800" b="1" kern="1200" noProof="0" dirty="0" err="1">
              <a:effectLst>
                <a:outerShdw blurRad="38100" dist="38100" dir="2700000" algn="tl">
                  <a:srgbClr val="000000">
                    <a:alpha val="43137"/>
                  </a:srgbClr>
                </a:outerShdw>
              </a:effectLst>
            </a:rPr>
            <a:t>vakabauta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veivutuni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kei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papitaiso</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eda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sa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vakagalalataki</a:t>
          </a:r>
          <a:r>
            <a:rPr lang="en-US" sz="1800" b="1" kern="1200" noProof="0" dirty="0">
              <a:effectLst>
                <a:outerShdw blurRad="38100" dist="38100" dir="2700000" algn="tl">
                  <a:srgbClr val="000000">
                    <a:alpha val="43137"/>
                  </a:srgbClr>
                </a:outerShdw>
              </a:effectLst>
            </a:rPr>
            <a:t> kina </a:t>
          </a:r>
          <a:r>
            <a:rPr lang="en-US" sz="1800" b="1" kern="1200" noProof="0" dirty="0" err="1">
              <a:effectLst>
                <a:outerShdw blurRad="38100" dist="38100" dir="2700000" algn="tl">
                  <a:srgbClr val="000000">
                    <a:alpha val="43137"/>
                  </a:srgbClr>
                </a:outerShdw>
              </a:effectLst>
            </a:rPr>
            <a:t>mai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noda</a:t>
          </a:r>
          <a:r>
            <a:rPr lang="en-US" sz="1800" b="1" kern="1200" noProof="0" dirty="0">
              <a:effectLst>
                <a:outerShdw blurRad="38100" dist="38100" dir="2700000" algn="tl">
                  <a:srgbClr val="000000">
                    <a:alpha val="43137"/>
                  </a:srgbClr>
                </a:outerShdw>
              </a:effectLst>
            </a:rPr>
            <a:t> I </a:t>
          </a:r>
          <a:r>
            <a:rPr lang="en-US" sz="1800" b="1" kern="1200" noProof="0" dirty="0" err="1">
              <a:effectLst>
                <a:outerShdw blurRad="38100" dist="38100" dir="2700000" algn="tl">
                  <a:srgbClr val="000000">
                    <a:alpha val="43137"/>
                  </a:srgbClr>
                </a:outerShdw>
              </a:effectLst>
            </a:rPr>
            <a:t>valavala</a:t>
          </a:r>
          <a:r>
            <a:rPr lang="en-US" sz="1800" b="1" kern="1200" noProof="0" dirty="0">
              <a:effectLst>
                <a:outerShdw blurRad="38100" dist="38100" dir="2700000" algn="tl">
                  <a:srgbClr val="000000">
                    <a:alpha val="43137"/>
                  </a:srgbClr>
                </a:outerShdw>
              </a:effectLst>
            </a:rPr>
            <a:t> ca ka </a:t>
          </a:r>
          <a:r>
            <a:rPr lang="en-US" sz="1800" b="1" kern="1200" noProof="0" dirty="0" err="1">
              <a:effectLst>
                <a:outerShdw blurRad="38100" dist="38100" dir="2700000" algn="tl">
                  <a:srgbClr val="000000">
                    <a:alpha val="43137"/>
                  </a:srgbClr>
                </a:outerShdw>
              </a:effectLst>
            </a:rPr>
            <a:t>sega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beitaki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rawa</a:t>
          </a:r>
          <a:r>
            <a:rPr lang="en-US" sz="1800" b="1" kern="1200" noProof="0" dirty="0">
              <a:effectLst>
                <a:outerShdw blurRad="38100" dist="38100" dir="2700000" algn="tl">
                  <a:srgbClr val="000000">
                    <a:alpha val="43137"/>
                  </a:srgbClr>
                </a:outerShdw>
              </a:effectLst>
            </a:rPr>
            <a:t> ka </a:t>
          </a:r>
          <a:r>
            <a:rPr lang="en-US" sz="1800" b="1" kern="1200" noProof="0" dirty="0" err="1">
              <a:effectLst>
                <a:outerShdw blurRad="38100" dist="38100" dir="2700000" algn="tl">
                  <a:srgbClr val="000000">
                    <a:alpha val="43137"/>
                  </a:srgbClr>
                </a:outerShdw>
              </a:effectLst>
            </a:rPr>
            <a:t>sega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vunaui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rawa</a:t>
          </a:r>
          <a:r>
            <a:rPr lang="en-US" sz="1800" b="1" kern="1200" noProof="0" dirty="0">
              <a:effectLst>
                <a:outerShdw blurRad="38100" dist="38100" dir="2700000" algn="tl">
                  <a:srgbClr val="000000">
                    <a:alpha val="43137"/>
                  </a:srgbClr>
                </a:outerShdw>
              </a:effectLst>
            </a:rPr>
            <a:t> e </a:t>
          </a:r>
          <a:r>
            <a:rPr lang="en-US" sz="1800" b="1" kern="1200" noProof="0" dirty="0" err="1">
              <a:effectLst>
                <a:outerShdw blurRad="38100" dist="38100" dir="2700000" algn="tl">
                  <a:srgbClr val="000000">
                    <a:alpha val="43137"/>
                  </a:srgbClr>
                </a:outerShdw>
              </a:effectLst>
            </a:rPr>
            <a:t>matana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vakadonui</a:t>
          </a:r>
          <a:r>
            <a:rPr lang="en-US" sz="1800" b="1" kern="1200" noProof="0" dirty="0">
              <a:effectLst>
                <a:outerShdw blurRad="38100" dist="38100" dir="2700000" algn="tl">
                  <a:srgbClr val="000000">
                    <a:alpha val="43137"/>
                  </a:srgbClr>
                </a:outerShdw>
              </a:effectLst>
            </a:rPr>
            <a:t>] (Rom. 5:10; Col. 1:22)</a:t>
          </a:r>
          <a:endParaRPr lang="en-US" sz="1800" kern="1200" noProof="0" dirty="0">
            <a:effectLst>
              <a:outerShdw blurRad="38100" dist="38100" dir="2700000" algn="tl">
                <a:srgbClr val="000000">
                  <a:alpha val="43137"/>
                </a:srgbClr>
              </a:outerShdw>
            </a:effectLst>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Ena </a:t>
          </a:r>
          <a:r>
            <a:rPr lang="en-US" sz="1800" b="1" kern="1200" noProof="0" dirty="0" err="1">
              <a:effectLst>
                <a:outerShdw blurRad="38100" dist="38100" dir="2700000" algn="tl">
                  <a:srgbClr val="000000">
                    <a:alpha val="43137"/>
                  </a:srgbClr>
                </a:outerShdw>
              </a:effectLst>
            </a:rPr>
            <a:t>cakacaka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Yalotabu</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sa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vakavoui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noda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bula</a:t>
          </a:r>
          <a:r>
            <a:rPr lang="en-US" sz="1800" b="1" kern="1200" noProof="0" dirty="0">
              <a:effectLst>
                <a:outerShdw blurRad="38100" dist="38100" dir="2700000" algn="tl">
                  <a:srgbClr val="000000">
                    <a:alpha val="43137"/>
                  </a:srgbClr>
                </a:outerShdw>
              </a:effectLst>
            </a:rPr>
            <a:t> ka </a:t>
          </a:r>
          <a:r>
            <a:rPr lang="en-US" sz="1800" b="1" kern="1200" noProof="0" dirty="0" err="1">
              <a:effectLst>
                <a:outerShdw blurRad="38100" dist="38100" dir="2700000" algn="tl">
                  <a:srgbClr val="000000">
                    <a:alpha val="43137"/>
                  </a:srgbClr>
                </a:outerShdw>
              </a:effectLst>
            </a:rPr>
            <a:t>yaco</a:t>
          </a:r>
          <a:r>
            <a:rPr lang="en-US" sz="1800" b="1" kern="1200" noProof="0" dirty="0">
              <a:effectLst>
                <a:outerShdw blurRad="38100" dist="38100" dir="2700000" algn="tl">
                  <a:srgbClr val="000000">
                    <a:alpha val="43137"/>
                  </a:srgbClr>
                </a:outerShdw>
              </a:effectLst>
            </a:rPr>
            <a:t> me da </a:t>
          </a:r>
          <a:r>
            <a:rPr lang="en-US" sz="1800" b="1" kern="1200" noProof="0" dirty="0" err="1">
              <a:effectLst>
                <a:outerShdw blurRad="38100" dist="38100" dir="2700000" algn="tl">
                  <a:srgbClr val="000000">
                    <a:alpha val="43137"/>
                  </a:srgbClr>
                </a:outerShdw>
              </a:effectLst>
            </a:rPr>
            <a:t>yalosavasava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ena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mata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ni</a:t>
          </a:r>
          <a:r>
            <a:rPr lang="en-US" sz="1800" b="1" kern="1200" noProof="0" dirty="0">
              <a:effectLst>
                <a:outerShdw blurRad="38100" dist="38100" dir="2700000" algn="tl">
                  <a:srgbClr val="000000">
                    <a:alpha val="43137"/>
                  </a:srgbClr>
                </a:outerShdw>
              </a:effectLst>
            </a:rPr>
            <a:t> Kalou  [</a:t>
          </a:r>
          <a:r>
            <a:rPr lang="en-US" sz="1800" b="1" kern="1200" noProof="0" dirty="0" err="1">
              <a:effectLst>
                <a:outerShdw blurRad="38100" dist="38100" dir="2700000" algn="tl">
                  <a:srgbClr val="000000">
                    <a:alpha val="43137"/>
                  </a:srgbClr>
                </a:outerShdw>
              </a:effectLst>
            </a:rPr>
            <a:t>vakasavasavataki</a:t>
          </a:r>
          <a:r>
            <a:rPr lang="en-US" sz="1800" b="1" kern="1200" noProof="0" dirty="0">
              <a:effectLst>
                <a:outerShdw blurRad="38100" dist="38100" dir="2700000" algn="tl">
                  <a:srgbClr val="000000">
                    <a:alpha val="43137"/>
                  </a:srgbClr>
                </a:outerShdw>
              </a:effectLst>
            </a:rPr>
            <a:t>]</a:t>
          </a:r>
          <a:br>
            <a:rPr lang="en-US" sz="1800" b="1" kern="1200" noProof="0" dirty="0">
              <a:effectLst>
                <a:outerShdw blurRad="38100" dist="38100" dir="2700000" algn="tl">
                  <a:srgbClr val="000000">
                    <a:alpha val="43137"/>
                  </a:srgbClr>
                </a:outerShdw>
              </a:effectLst>
            </a:rPr>
          </a:br>
          <a:r>
            <a:rPr lang="en-US" sz="1800" b="1" kern="1200" noProof="0" dirty="0">
              <a:effectLst>
                <a:outerShdw blurRad="38100" dist="38100" dir="2700000" algn="tl">
                  <a:srgbClr val="000000">
                    <a:alpha val="43137"/>
                  </a:srgbClr>
                </a:outerShdw>
              </a:effectLst>
            </a:rPr>
            <a:t>(Rom. 8:1; 2 Cor. 5:17)</a:t>
          </a:r>
          <a:endParaRPr lang="en-US" sz="1800" kern="1200" noProof="0" dirty="0">
            <a:effectLst>
              <a:outerShdw blurRad="38100" dist="38100" dir="2700000" algn="tl">
                <a:srgbClr val="000000">
                  <a:alpha val="43137"/>
                </a:srgbClr>
              </a:outerShdw>
            </a:effectLst>
          </a:endParaRPr>
        </a:p>
      </dsp:txBody>
      <dsp:txXfrm>
        <a:off x="3569710" y="3282493"/>
        <a:ext cx="4032006" cy="1407922"/>
      </dsp:txXfrm>
    </dsp:sp>
    <dsp:sp modelId="{23C4F2D5-6CC6-4ABD-B543-1004840CE357}">
      <dsp:nvSpPr>
        <dsp:cNvPr id="0" name=""/>
        <dsp:cNvSpPr/>
      </dsp:nvSpPr>
      <dsp:spPr>
        <a:xfrm>
          <a:off x="569207" y="3282493"/>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rPr>
            <a:t>Vakabauta</a:t>
          </a:r>
          <a:r>
            <a:rPr lang="en-US" sz="2000" b="1" kern="1200" noProof="0" dirty="0">
              <a:effectLst>
                <a:outerShdw blurRad="38100" dist="38100" dir="2700000" algn="tl">
                  <a:srgbClr val="000000">
                    <a:alpha val="43137"/>
                  </a:srgbClr>
                </a:outerShdw>
              </a:effectLst>
            </a:rPr>
            <a:t> </a:t>
          </a:r>
          <a:r>
            <a:rPr lang="en-US" sz="2000" b="1" kern="1200" noProof="0" dirty="0" err="1">
              <a:effectLst>
                <a:outerShdw blurRad="38100" dist="38100" dir="2700000" algn="tl">
                  <a:srgbClr val="000000">
                    <a:alpha val="43137"/>
                  </a:srgbClr>
                </a:outerShdw>
              </a:effectLst>
            </a:rPr>
            <a:t>tikoga</a:t>
          </a:r>
          <a:endParaRPr lang="en-US" sz="2000" kern="1200" noProof="0" dirty="0">
            <a:effectLst>
              <a:outerShdw blurRad="38100" dist="38100" dir="2700000" algn="tl">
                <a:srgbClr val="000000">
                  <a:alpha val="43137"/>
                </a:srgbClr>
              </a:outerShdw>
            </a:effectLst>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Mo </a:t>
          </a:r>
          <a:r>
            <a:rPr lang="en-US" sz="2000" b="1" kern="1200" noProof="0" dirty="0" err="1">
              <a:solidFill>
                <a:schemeClr val="tx1"/>
              </a:solidFill>
            </a:rPr>
            <a:t>daucikecike</a:t>
          </a:r>
          <a:r>
            <a:rPr lang="en-US" sz="2000" b="1" kern="1200" noProof="0" dirty="0">
              <a:solidFill>
                <a:schemeClr val="tx1"/>
              </a:solidFill>
            </a:rPr>
            <a:t>, me </a:t>
          </a:r>
          <a:r>
            <a:rPr lang="en-US" sz="2000" b="1" kern="1200" noProof="0" dirty="0" err="1">
              <a:solidFill>
                <a:schemeClr val="tx1"/>
              </a:solidFill>
            </a:rPr>
            <a:t>vakataki</a:t>
          </a:r>
          <a:r>
            <a:rPr lang="en-US" sz="2000" b="1" kern="1200" noProof="0" dirty="0">
              <a:solidFill>
                <a:schemeClr val="tx1"/>
              </a:solidFill>
            </a:rPr>
            <a:t> Pita, </a:t>
          </a:r>
          <a:r>
            <a:rPr lang="en-US" sz="2000" b="1" kern="1200" noProof="0" dirty="0" err="1">
              <a:solidFill>
                <a:schemeClr val="tx1"/>
              </a:solidFill>
            </a:rPr>
            <a:t>ena</a:t>
          </a:r>
          <a:r>
            <a:rPr lang="en-US" sz="2000" b="1" kern="1200" noProof="0" dirty="0">
              <a:solidFill>
                <a:schemeClr val="tx1"/>
              </a:solidFill>
            </a:rPr>
            <a:t> </a:t>
          </a:r>
          <a:r>
            <a:rPr lang="en-US" sz="2000" b="1" kern="1200" noProof="0" dirty="0" err="1">
              <a:solidFill>
                <a:schemeClr val="tx1"/>
              </a:solidFill>
            </a:rPr>
            <a:t>nona</a:t>
          </a:r>
          <a:r>
            <a:rPr lang="en-US" sz="2000" b="1" kern="1200" noProof="0" dirty="0">
              <a:solidFill>
                <a:schemeClr val="tx1"/>
              </a:solidFill>
            </a:rPr>
            <a:t> </a:t>
          </a:r>
          <a:r>
            <a:rPr lang="en-US" sz="2000" b="1" kern="1200" noProof="0" dirty="0" err="1">
              <a:solidFill>
                <a:schemeClr val="tx1"/>
              </a:solidFill>
            </a:rPr>
            <a:t>sereki</a:t>
          </a:r>
          <a:r>
            <a:rPr lang="en-US" sz="2000" b="1" kern="1200" noProof="0" dirty="0">
              <a:solidFill>
                <a:schemeClr val="tx1"/>
              </a:solidFill>
            </a:rPr>
            <a:t> </a:t>
          </a:r>
          <a:r>
            <a:rPr lang="en-US" sz="2000" b="1" kern="1200" noProof="0" dirty="0" err="1">
              <a:solidFill>
                <a:schemeClr val="tx1"/>
              </a:solidFill>
            </a:rPr>
            <a:t>mai</a:t>
          </a:r>
          <a:r>
            <a:rPr lang="en-US" sz="2000" b="1" kern="1200" noProof="0" dirty="0">
              <a:solidFill>
                <a:schemeClr val="tx1"/>
              </a:solidFill>
            </a:rPr>
            <a:t> </a:t>
          </a:r>
          <a:r>
            <a:rPr lang="en-US" sz="2000" b="1" kern="1200" noProof="0" dirty="0" err="1">
              <a:solidFill>
                <a:schemeClr val="tx1"/>
              </a:solidFill>
            </a:rPr>
            <a:t>na</a:t>
          </a:r>
          <a:r>
            <a:rPr lang="en-US" sz="2000" b="1" kern="1200" noProof="0" dirty="0">
              <a:solidFill>
                <a:schemeClr val="tx1"/>
              </a:solidFill>
            </a:rPr>
            <a:t> </a:t>
          </a:r>
          <a:r>
            <a:rPr lang="en-US" sz="2000" b="1" kern="1200" noProof="0" dirty="0" err="1">
              <a:solidFill>
                <a:schemeClr val="tx1"/>
              </a:solidFill>
            </a:rPr>
            <a:t>valeniveivesu</a:t>
          </a:r>
          <a:r>
            <a:rPr lang="en-US" sz="2000" b="1" kern="1200" noProof="0" dirty="0">
              <a:solidFill>
                <a:schemeClr val="tx1"/>
              </a:solidFill>
            </a:rPr>
            <a:t>, e </a:t>
          </a:r>
          <a:r>
            <a:rPr lang="en-US" sz="2000" b="1" kern="1200" noProof="0" dirty="0" err="1">
              <a:solidFill>
                <a:schemeClr val="tx1"/>
              </a:solidFill>
            </a:rPr>
            <a:t>tukituki</a:t>
          </a:r>
          <a:r>
            <a:rPr lang="en-US" sz="2000" b="1" kern="1200" noProof="0" dirty="0">
              <a:solidFill>
                <a:schemeClr val="tx1"/>
              </a:solidFill>
            </a:rPr>
            <a:t> </a:t>
          </a:r>
          <a:r>
            <a:rPr lang="en-US" sz="2000" b="1" kern="1200" noProof="0" dirty="0" err="1">
              <a:solidFill>
                <a:schemeClr val="tx1"/>
              </a:solidFill>
            </a:rPr>
            <a:t>ena</a:t>
          </a:r>
          <a:r>
            <a:rPr lang="en-US" sz="2000" b="1" kern="1200" noProof="0" dirty="0">
              <a:solidFill>
                <a:schemeClr val="tx1"/>
              </a:solidFill>
            </a:rPr>
            <a:t> </a:t>
          </a:r>
          <a:r>
            <a:rPr lang="en-US" sz="2000" b="1" kern="1200" noProof="0" dirty="0" err="1">
              <a:solidFill>
                <a:schemeClr val="tx1"/>
              </a:solidFill>
            </a:rPr>
            <a:t>katuba</a:t>
          </a:r>
          <a:r>
            <a:rPr lang="en-US" sz="2000" b="1" kern="1200" noProof="0" dirty="0">
              <a:solidFill>
                <a:schemeClr val="tx1"/>
              </a:solidFill>
            </a:rPr>
            <a:t> me </a:t>
          </a:r>
          <a:r>
            <a:rPr lang="en-US" sz="2000" b="1" kern="1200" noProof="0" dirty="0" err="1">
              <a:solidFill>
                <a:schemeClr val="tx1"/>
              </a:solidFill>
            </a:rPr>
            <a:t>yacova</a:t>
          </a:r>
          <a:r>
            <a:rPr lang="en-US" sz="2000" b="1" kern="1200" noProof="0" dirty="0">
              <a:solidFill>
                <a:schemeClr val="tx1"/>
              </a:solidFill>
            </a:rPr>
            <a:t> </a:t>
          </a:r>
          <a:r>
            <a:rPr lang="en-US" sz="2000" b="1" kern="1200" noProof="0" dirty="0" err="1">
              <a:solidFill>
                <a:schemeClr val="tx1"/>
              </a:solidFill>
            </a:rPr>
            <a:t>ni</a:t>
          </a:r>
          <a:r>
            <a:rPr lang="en-US" sz="2000" b="1" kern="1200" noProof="0" dirty="0">
              <a:solidFill>
                <a:schemeClr val="tx1"/>
              </a:solidFill>
            </a:rPr>
            <a:t> </a:t>
          </a:r>
          <a:r>
            <a:rPr lang="en-US" sz="2000" b="1" kern="1200" noProof="0" dirty="0" err="1">
              <a:solidFill>
                <a:schemeClr val="tx1"/>
              </a:solidFill>
            </a:rPr>
            <a:t>dolavi</a:t>
          </a:r>
          <a:r>
            <a:rPr lang="en-US" sz="2000" b="1" kern="1200" noProof="0" dirty="0">
              <a:solidFill>
                <a:schemeClr val="tx1"/>
              </a:solidFill>
            </a:rPr>
            <a:t> </a:t>
          </a:r>
          <a:r>
            <a:rPr lang="en-US" sz="2000" b="1" kern="1200" noProof="0" dirty="0" err="1">
              <a:solidFill>
                <a:schemeClr val="tx1"/>
              </a:solidFill>
            </a:rPr>
            <a:t>vua</a:t>
          </a:r>
          <a:br>
            <a:rPr lang="en-US" sz="2000" b="1" kern="1200" noProof="0" dirty="0">
              <a:solidFill>
                <a:schemeClr val="tx1"/>
              </a:solidFill>
            </a:rPr>
          </a:br>
          <a:r>
            <a:rPr lang="en-US" sz="2000" b="1" kern="1200" noProof="0" dirty="0">
              <a:solidFill>
                <a:schemeClr val="tx1"/>
              </a:solidFill>
            </a:rPr>
            <a:t>(Caka 12:11-16)</a:t>
          </a:r>
          <a:endParaRPr lang="en-US" sz="2000" kern="1200" noProof="0" dirty="0">
            <a:solidFill>
              <a:schemeClr val="tx1"/>
            </a:solidFill>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rPr>
            <a:t>Vakataudeitaki</a:t>
          </a:r>
          <a:endParaRPr lang="en-US" sz="2000" kern="1200" noProof="0" dirty="0">
            <a:effectLst>
              <a:outerShdw blurRad="38100" dist="38100" dir="2700000" algn="tl">
                <a:srgbClr val="000000">
                  <a:alpha val="43137"/>
                </a:srgbClr>
              </a:outerShdw>
            </a:effectLst>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E </a:t>
          </a:r>
          <a:r>
            <a:rPr lang="en-US" sz="2000" b="1" kern="1200" noProof="0" dirty="0" err="1">
              <a:solidFill>
                <a:schemeClr val="tx1"/>
              </a:solidFill>
            </a:rPr>
            <a:t>dodonu</a:t>
          </a:r>
          <a:r>
            <a:rPr lang="en-US" sz="2000" b="1" kern="1200" noProof="0" dirty="0">
              <a:solidFill>
                <a:schemeClr val="tx1"/>
              </a:solidFill>
            </a:rPr>
            <a:t> me </a:t>
          </a:r>
          <a:r>
            <a:rPr lang="en-US" sz="2000" b="1" kern="1200" noProof="0" dirty="0" err="1">
              <a:solidFill>
                <a:schemeClr val="tx1"/>
              </a:solidFill>
            </a:rPr>
            <a:t>dei</a:t>
          </a:r>
          <a:r>
            <a:rPr lang="en-US" sz="2000" b="1" kern="1200" noProof="0" dirty="0">
              <a:solidFill>
                <a:schemeClr val="tx1"/>
              </a:solidFill>
            </a:rPr>
            <a:t> </a:t>
          </a:r>
          <a:r>
            <a:rPr lang="en-US" sz="2000" b="1" kern="1200" noProof="0" dirty="0" err="1">
              <a:solidFill>
                <a:schemeClr val="tx1"/>
              </a:solidFill>
            </a:rPr>
            <a:t>na</a:t>
          </a:r>
          <a:r>
            <a:rPr lang="en-US" sz="2000" b="1" kern="1200" noProof="0" dirty="0">
              <a:solidFill>
                <a:schemeClr val="tx1"/>
              </a:solidFill>
            </a:rPr>
            <a:t> </a:t>
          </a:r>
          <a:r>
            <a:rPr lang="en-US" sz="2000" b="1" kern="1200" noProof="0" dirty="0" err="1">
              <a:solidFill>
                <a:schemeClr val="tx1"/>
              </a:solidFill>
            </a:rPr>
            <a:t>noda</a:t>
          </a:r>
          <a:r>
            <a:rPr lang="en-US" sz="2000" b="1" kern="1200" noProof="0" dirty="0">
              <a:solidFill>
                <a:schemeClr val="tx1"/>
              </a:solidFill>
            </a:rPr>
            <a:t> </a:t>
          </a:r>
          <a:r>
            <a:rPr lang="en-US" sz="2000" b="1" kern="1200" noProof="0" dirty="0" err="1">
              <a:solidFill>
                <a:schemeClr val="tx1"/>
              </a:solidFill>
            </a:rPr>
            <a:t>vakabauta</a:t>
          </a:r>
          <a:r>
            <a:rPr lang="en-US" sz="2000" b="1" kern="1200" noProof="0" dirty="0">
              <a:solidFill>
                <a:schemeClr val="tx1"/>
              </a:solidFill>
            </a:rPr>
            <a:t>, </a:t>
          </a:r>
          <a:r>
            <a:rPr lang="en-US" sz="2000" b="1" kern="1200" noProof="0" dirty="0" err="1">
              <a:solidFill>
                <a:schemeClr val="tx1"/>
              </a:solidFill>
            </a:rPr>
            <a:t>vakayavutaki</a:t>
          </a:r>
          <a:r>
            <a:rPr lang="en-US" sz="2000" b="1" kern="1200" noProof="0" dirty="0">
              <a:solidFill>
                <a:schemeClr val="tx1"/>
              </a:solidFill>
            </a:rPr>
            <a:t> </a:t>
          </a:r>
          <a:r>
            <a:rPr lang="en-US" sz="2000" b="1" kern="1200" noProof="0" dirty="0" err="1">
              <a:solidFill>
                <a:schemeClr val="tx1"/>
              </a:solidFill>
            </a:rPr>
            <a:t>ena</a:t>
          </a:r>
          <a:r>
            <a:rPr lang="en-US" sz="2000" b="1" kern="1200" noProof="0" dirty="0">
              <a:solidFill>
                <a:schemeClr val="tx1"/>
              </a:solidFill>
            </a:rPr>
            <a:t> </a:t>
          </a:r>
          <a:r>
            <a:rPr lang="en-US" sz="2000" b="1" kern="1200" noProof="0" dirty="0" err="1">
              <a:solidFill>
                <a:schemeClr val="tx1"/>
              </a:solidFill>
            </a:rPr>
            <a:t>dina</a:t>
          </a:r>
          <a:r>
            <a:rPr lang="en-US" sz="2000" b="1" kern="1200" noProof="0" dirty="0">
              <a:solidFill>
                <a:schemeClr val="tx1"/>
              </a:solidFill>
            </a:rPr>
            <a:t> </a:t>
          </a:r>
          <a:r>
            <a:rPr lang="en-US" sz="2000" b="1" kern="1200" noProof="0" dirty="0" err="1">
              <a:solidFill>
                <a:schemeClr val="tx1"/>
              </a:solidFill>
            </a:rPr>
            <a:t>eda</a:t>
          </a:r>
          <a:r>
            <a:rPr lang="en-US" sz="2000" b="1" kern="1200" noProof="0" dirty="0">
              <a:solidFill>
                <a:schemeClr val="tx1"/>
              </a:solidFill>
            </a:rPr>
            <a:t> </a:t>
          </a:r>
          <a:r>
            <a:rPr lang="en-US" sz="2000" b="1" kern="1200" noProof="0" dirty="0" err="1">
              <a:solidFill>
                <a:schemeClr val="tx1"/>
              </a:solidFill>
            </a:rPr>
            <a:t>sa</a:t>
          </a:r>
          <a:r>
            <a:rPr lang="en-US" sz="2000" b="1" kern="1200" noProof="0" dirty="0">
              <a:solidFill>
                <a:schemeClr val="tx1"/>
              </a:solidFill>
            </a:rPr>
            <a:t> </a:t>
          </a:r>
          <a:r>
            <a:rPr lang="en-US" sz="2000" b="1" kern="1200" noProof="0" dirty="0" err="1">
              <a:solidFill>
                <a:schemeClr val="tx1"/>
              </a:solidFill>
            </a:rPr>
            <a:t>vulica</a:t>
          </a:r>
          <a:r>
            <a:rPr lang="en-US" sz="2000" b="1" kern="1200" noProof="0" dirty="0">
              <a:solidFill>
                <a:schemeClr val="tx1"/>
              </a:solidFill>
            </a:rPr>
            <a:t> </a:t>
          </a:r>
          <a:r>
            <a:rPr lang="en-US" sz="2000" b="1" kern="1200" noProof="0" dirty="0" err="1">
              <a:solidFill>
                <a:schemeClr val="tx1"/>
              </a:solidFill>
            </a:rPr>
            <a:t>mai</a:t>
          </a:r>
          <a:r>
            <a:rPr lang="en-US" sz="2000" b="1" kern="1200" noProof="0" dirty="0">
              <a:solidFill>
                <a:schemeClr val="tx1"/>
              </a:solidFill>
            </a:rPr>
            <a:t> </a:t>
          </a:r>
          <a:r>
            <a:rPr lang="en-US" sz="2000" b="1" kern="1200" noProof="0" dirty="0" err="1">
              <a:solidFill>
                <a:schemeClr val="tx1"/>
              </a:solidFill>
            </a:rPr>
            <a:t>na</a:t>
          </a:r>
          <a:r>
            <a:rPr lang="en-US" sz="2000" b="1" kern="1200" noProof="0" dirty="0">
              <a:solidFill>
                <a:schemeClr val="tx1"/>
              </a:solidFill>
            </a:rPr>
            <a:t> I Vola Tabu</a:t>
          </a:r>
          <a:endParaRPr lang="en-US" sz="2000" kern="1200" noProof="0" dirty="0">
            <a:solidFill>
              <a:schemeClr val="tx1"/>
            </a:solidFill>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rPr>
            <a:t>Vakaukauwataki</a:t>
          </a:r>
          <a:endParaRPr lang="en-US" sz="2000" kern="1200" noProof="0" dirty="0">
            <a:effectLst>
              <a:outerShdw blurRad="38100" dist="38100" dir="2700000" algn="tl">
                <a:srgbClr val="000000">
                  <a:alpha val="43137"/>
                </a:srgbClr>
              </a:outerShdw>
            </a:effectLst>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Me da </a:t>
          </a:r>
          <a:r>
            <a:rPr lang="en-US" sz="2000" b="1" kern="1200" noProof="0" dirty="0" err="1">
              <a:solidFill>
                <a:schemeClr val="tx1"/>
              </a:solidFill>
            </a:rPr>
            <a:t>kakua</a:t>
          </a:r>
          <a:r>
            <a:rPr lang="en-US" sz="2000" b="1" kern="1200" noProof="0" dirty="0">
              <a:solidFill>
                <a:schemeClr val="tx1"/>
              </a:solidFill>
            </a:rPr>
            <a:t> </a:t>
          </a:r>
          <a:r>
            <a:rPr lang="en-US" sz="2000" b="1" kern="1200" noProof="0" dirty="0" err="1">
              <a:solidFill>
                <a:schemeClr val="tx1"/>
              </a:solidFill>
            </a:rPr>
            <a:t>ni</a:t>
          </a:r>
          <a:r>
            <a:rPr lang="en-US" sz="2000" b="1" kern="1200" noProof="0" dirty="0">
              <a:solidFill>
                <a:schemeClr val="tx1"/>
              </a:solidFill>
            </a:rPr>
            <a:t> </a:t>
          </a:r>
          <a:r>
            <a:rPr lang="en-US" sz="2000" b="1" kern="1200" noProof="0" dirty="0" err="1">
              <a:solidFill>
                <a:schemeClr val="tx1"/>
              </a:solidFill>
            </a:rPr>
            <a:t>vakayavalati</a:t>
          </a:r>
          <a:r>
            <a:rPr lang="en-US" sz="2000" b="1" kern="1200" noProof="0" dirty="0">
              <a:solidFill>
                <a:schemeClr val="tx1"/>
              </a:solidFill>
            </a:rPr>
            <a:t>, ka </a:t>
          </a:r>
          <a:r>
            <a:rPr lang="en-US" sz="2000" b="1" kern="1200" noProof="0" dirty="0" err="1">
              <a:solidFill>
                <a:schemeClr val="tx1"/>
              </a:solidFill>
            </a:rPr>
            <a:t>sega</a:t>
          </a:r>
          <a:r>
            <a:rPr lang="en-US" sz="2000" b="1" kern="1200" noProof="0" dirty="0">
              <a:solidFill>
                <a:schemeClr val="tx1"/>
              </a:solidFill>
            </a:rPr>
            <a:t> </a:t>
          </a:r>
          <a:r>
            <a:rPr lang="en-US" sz="2000" b="1" kern="1200" noProof="0" dirty="0" err="1">
              <a:solidFill>
                <a:schemeClr val="tx1"/>
              </a:solidFill>
            </a:rPr>
            <a:t>ni</a:t>
          </a:r>
          <a:r>
            <a:rPr lang="en-US" sz="2000" b="1" kern="1200" noProof="0" dirty="0">
              <a:solidFill>
                <a:schemeClr val="tx1"/>
              </a:solidFill>
            </a:rPr>
            <a:t> </a:t>
          </a:r>
          <a:r>
            <a:rPr lang="en-US" sz="2000" b="1" kern="1200" noProof="0" dirty="0" err="1">
              <a:solidFill>
                <a:schemeClr val="tx1"/>
              </a:solidFill>
            </a:rPr>
            <a:t>ceguoca</a:t>
          </a:r>
          <a:r>
            <a:rPr lang="en-US" sz="2000" b="1" kern="1200" noProof="0" dirty="0">
              <a:solidFill>
                <a:schemeClr val="tx1"/>
              </a:solidFill>
            </a:rPr>
            <a:t> </a:t>
          </a:r>
          <a:r>
            <a:rPr lang="en-US" sz="2000" b="1" kern="1200" noProof="0" dirty="0" err="1">
              <a:solidFill>
                <a:schemeClr val="tx1"/>
              </a:solidFill>
            </a:rPr>
            <a:t>ni</a:t>
          </a:r>
          <a:r>
            <a:rPr lang="en-US" sz="2000" b="1" kern="1200" noProof="0" dirty="0">
              <a:solidFill>
                <a:schemeClr val="tx1"/>
              </a:solidFill>
            </a:rPr>
            <a:t> </a:t>
          </a:r>
          <a:r>
            <a:rPr lang="en-US" sz="2000" b="1" kern="1200" noProof="0" dirty="0" err="1">
              <a:solidFill>
                <a:schemeClr val="tx1"/>
              </a:solidFill>
            </a:rPr>
            <a:t>vakadinata</a:t>
          </a:r>
          <a:r>
            <a:rPr lang="en-US" sz="2000" b="1" kern="1200" noProof="0" dirty="0">
              <a:solidFill>
                <a:schemeClr val="tx1"/>
              </a:solidFill>
            </a:rPr>
            <a:t> </a:t>
          </a:r>
          <a:r>
            <a:rPr lang="en-US" sz="2000" b="1" kern="1200" noProof="0" dirty="0" err="1">
              <a:solidFill>
                <a:schemeClr val="tx1"/>
              </a:solidFill>
            </a:rPr>
            <a:t>na</a:t>
          </a:r>
          <a:r>
            <a:rPr lang="en-US" sz="2000" b="1" kern="1200" noProof="0" dirty="0">
              <a:solidFill>
                <a:schemeClr val="tx1"/>
              </a:solidFill>
            </a:rPr>
            <a:t> I “</a:t>
          </a:r>
          <a:r>
            <a:rPr lang="en-US" sz="2000" b="1" kern="1200" noProof="0" dirty="0" err="1">
              <a:solidFill>
                <a:schemeClr val="tx1"/>
              </a:solidFill>
            </a:rPr>
            <a:t>nuinui</a:t>
          </a:r>
          <a:r>
            <a:rPr lang="en-US" sz="2000" b="1" kern="1200" noProof="0" dirty="0">
              <a:solidFill>
                <a:schemeClr val="tx1"/>
              </a:solidFill>
            </a:rPr>
            <a:t> </a:t>
          </a:r>
          <a:r>
            <a:rPr lang="en-US" sz="2000" b="1" kern="1200" noProof="0" dirty="0" err="1">
              <a:solidFill>
                <a:schemeClr val="tx1"/>
              </a:solidFill>
            </a:rPr>
            <a:t>ena</a:t>
          </a:r>
          <a:r>
            <a:rPr lang="en-US" sz="2000" b="1" kern="1200" noProof="0" dirty="0">
              <a:solidFill>
                <a:schemeClr val="tx1"/>
              </a:solidFill>
            </a:rPr>
            <a:t> </a:t>
          </a:r>
          <a:r>
            <a:rPr lang="en-US" sz="2000" b="1" kern="1200" noProof="0" dirty="0" err="1">
              <a:solidFill>
                <a:schemeClr val="tx1"/>
              </a:solidFill>
            </a:rPr>
            <a:t>kosipeli</a:t>
          </a:r>
          <a:r>
            <a:rPr lang="en-US" sz="2000" b="1" kern="1200" noProof="0" dirty="0">
              <a:solidFill>
                <a:schemeClr val="tx1"/>
              </a:solidFill>
            </a:rPr>
            <a:t>”</a:t>
          </a:r>
          <a:endParaRPr lang="en-US" sz="2000" kern="1200" noProof="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O </a:t>
          </a:r>
          <a:r>
            <a:rPr lang="en-US" sz="2000" b="1" kern="1200" noProof="0" dirty="0" err="1"/>
            <a:t>koya</a:t>
          </a:r>
          <a:r>
            <a:rPr lang="en-US" sz="2000" b="1" kern="1200" noProof="0" dirty="0"/>
            <a:t> </a:t>
          </a:r>
          <a:r>
            <a:rPr lang="en-US" sz="2000" b="1" kern="1200" noProof="0" dirty="0" err="1"/>
            <a:t>sa</a:t>
          </a:r>
          <a:r>
            <a:rPr lang="en-US" sz="2000" b="1" kern="1200" noProof="0" dirty="0"/>
            <a:t> </a:t>
          </a:r>
          <a:r>
            <a:rPr lang="en-US" sz="2000" b="1" kern="1200" noProof="0" dirty="0" err="1"/>
            <a:t>lesi</a:t>
          </a:r>
          <a:r>
            <a:rPr lang="en-US" sz="2000" b="1" kern="1200" noProof="0" dirty="0"/>
            <a:t> e </a:t>
          </a:r>
          <a:r>
            <a:rPr lang="en-US" sz="2000" b="1" kern="1200" noProof="0" dirty="0" err="1"/>
            <a:t>liu</a:t>
          </a:r>
          <a:r>
            <a:rPr lang="en-US" sz="2000" b="1" kern="1200" noProof="0" dirty="0"/>
            <a:t> </a:t>
          </a:r>
          <a:r>
            <a:rPr lang="en-US" sz="2000" b="1" kern="1200" noProof="0" dirty="0" err="1"/>
            <a:t>sa</a:t>
          </a:r>
          <a:r>
            <a:rPr lang="en-US" sz="2000" b="1" kern="1200" noProof="0" dirty="0"/>
            <a:t> </a:t>
          </a:r>
          <a:r>
            <a:rPr lang="en-US" sz="2000" b="1" kern="1200" noProof="0" dirty="0" err="1"/>
            <a:t>qai</a:t>
          </a:r>
          <a:r>
            <a:rPr lang="en-US" sz="2000" b="1" kern="1200" noProof="0" dirty="0"/>
            <a:t> </a:t>
          </a:r>
          <a:r>
            <a:rPr lang="en-US" sz="2000" b="1" kern="1200" noProof="0" dirty="0" err="1"/>
            <a:t>tauyavutaki</a:t>
          </a:r>
          <a:r>
            <a:rPr lang="en-US" sz="2000" b="1" kern="1200" noProof="0" dirty="0"/>
            <a:t> e muri ko </a:t>
          </a:r>
          <a:r>
            <a:rPr lang="en-US" sz="2000" b="1" kern="1200" noProof="0" dirty="0" err="1"/>
            <a:t>vuravura</a:t>
          </a:r>
          <a:br>
            <a:rPr lang="en-US" sz="2000" b="1" kern="1200" noProof="0" dirty="0"/>
          </a:br>
          <a:r>
            <a:rPr lang="en-US" sz="2000" b="1" kern="1200" noProof="0" dirty="0"/>
            <a:t>(1 Pita 1: 20)</a:t>
          </a:r>
          <a:endParaRPr lang="en-US" sz="2000"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A </a:t>
          </a:r>
          <a:r>
            <a:rPr lang="en-US" sz="2000" b="1" kern="1200" noProof="0" dirty="0" err="1"/>
            <a:t>sa</a:t>
          </a:r>
          <a:r>
            <a:rPr lang="en-US" sz="2000" b="1" kern="1200" noProof="0" dirty="0"/>
            <a:t> </a:t>
          </a:r>
          <a:r>
            <a:rPr lang="en-US" sz="2000" b="1" kern="1200" noProof="0" dirty="0" err="1"/>
            <a:t>vakatakilai</a:t>
          </a:r>
          <a:r>
            <a:rPr lang="en-US" sz="2000" b="1" kern="1200" noProof="0" dirty="0"/>
            <a:t> </a:t>
          </a:r>
          <a:r>
            <a:rPr lang="en-US" sz="2000" b="1" kern="1200" noProof="0" dirty="0" err="1"/>
            <a:t>taumada</a:t>
          </a:r>
          <a:r>
            <a:rPr lang="en-US" sz="2000" b="1" kern="1200" noProof="0" dirty="0"/>
            <a:t> ki </a:t>
          </a:r>
          <a:r>
            <a:rPr lang="en-US" sz="2000" b="1" kern="1200" noProof="0" dirty="0" err="1"/>
            <a:t>vei</a:t>
          </a:r>
          <a:r>
            <a:rPr lang="en-US" sz="2000" b="1" kern="1200" noProof="0" dirty="0"/>
            <a:t> </a:t>
          </a:r>
          <a:r>
            <a:rPr lang="en-US" sz="2000" b="1" kern="1200" noProof="0" dirty="0" err="1"/>
            <a:t>ira</a:t>
          </a:r>
          <a:r>
            <a:rPr lang="en-US" sz="2000" b="1" kern="1200" noProof="0" dirty="0"/>
            <a:t> </a:t>
          </a:r>
          <a:r>
            <a:rPr lang="en-US" sz="2000" b="1" kern="1200" noProof="0" dirty="0" err="1"/>
            <a:t>na</a:t>
          </a:r>
          <a:r>
            <a:rPr lang="en-US" sz="2000" b="1" kern="1200" noProof="0" dirty="0"/>
            <a:t> </a:t>
          </a:r>
          <a:r>
            <a:rPr lang="en-US" sz="2000" b="1" kern="1200" noProof="0" dirty="0" err="1"/>
            <a:t>agilosi</a:t>
          </a:r>
          <a:r>
            <a:rPr lang="en-US" sz="2000" b="1" kern="1200" noProof="0" dirty="0"/>
            <a:t> (1 Pita 1:12)</a:t>
          </a:r>
          <a:endParaRPr lang="en-US" sz="2000"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A </a:t>
          </a:r>
          <a:r>
            <a:rPr lang="en-US" sz="2000" b="1" kern="1200" noProof="0" dirty="0" err="1"/>
            <a:t>rau</a:t>
          </a:r>
          <a:r>
            <a:rPr lang="en-US" sz="2000" b="1" kern="1200" noProof="0" dirty="0"/>
            <a:t> </a:t>
          </a:r>
          <a:r>
            <a:rPr lang="en-US" sz="2000" b="1" kern="1200" noProof="0" dirty="0" err="1"/>
            <a:t>sa</a:t>
          </a:r>
          <a:r>
            <a:rPr lang="en-US" sz="2000" b="1" kern="1200" noProof="0" dirty="0"/>
            <a:t> </a:t>
          </a:r>
          <a:r>
            <a:rPr lang="en-US" sz="2000" b="1" kern="1200" noProof="0" dirty="0" err="1"/>
            <a:t>raica</a:t>
          </a:r>
          <a:r>
            <a:rPr lang="en-US" sz="2000" b="1" kern="1200" noProof="0" dirty="0"/>
            <a:t> </a:t>
          </a:r>
          <a:r>
            <a:rPr lang="en-US" sz="2000" b="1" kern="1200" noProof="0" dirty="0" err="1"/>
            <a:t>taumada</a:t>
          </a:r>
          <a:r>
            <a:rPr lang="en-US" sz="2000" b="1" kern="1200" noProof="0" dirty="0"/>
            <a:t> ko Atama </a:t>
          </a:r>
          <a:r>
            <a:rPr lang="en-US" sz="2000" b="1" kern="1200" noProof="0" dirty="0" err="1"/>
            <a:t>kei</a:t>
          </a:r>
          <a:r>
            <a:rPr lang="en-US" sz="2000" b="1" kern="1200" noProof="0" dirty="0"/>
            <a:t> </a:t>
          </a:r>
          <a:r>
            <a:rPr lang="en-US" sz="2000" b="1" kern="1200" noProof="0" dirty="0" err="1"/>
            <a:t>Ivi</a:t>
          </a:r>
          <a:r>
            <a:rPr lang="en-US" sz="2000" b="1" kern="1200" noProof="0" dirty="0"/>
            <a:t> (Gen. 3:15)</a:t>
          </a:r>
          <a:endParaRPr lang="en-US" sz="20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Sa </a:t>
          </a:r>
          <a:r>
            <a:rPr lang="en-US" sz="2000" b="1" kern="1200" noProof="0" dirty="0" err="1"/>
            <a:t>vakaraitaki</a:t>
          </a:r>
          <a:r>
            <a:rPr lang="en-US" sz="2000" b="1" kern="1200" noProof="0" dirty="0"/>
            <a:t> ki </a:t>
          </a:r>
          <a:r>
            <a:rPr lang="en-US" sz="2000" b="1" kern="1200" noProof="0" dirty="0" err="1"/>
            <a:t>vei</a:t>
          </a:r>
          <a:r>
            <a:rPr lang="en-US" sz="2000" b="1" kern="1200" noProof="0" dirty="0"/>
            <a:t> </a:t>
          </a:r>
          <a:r>
            <a:rPr lang="en-US" sz="2000" b="1" kern="1200" noProof="0" dirty="0" err="1"/>
            <a:t>ira</a:t>
          </a:r>
          <a:r>
            <a:rPr lang="en-US" sz="2000" b="1" kern="1200" noProof="0" dirty="0"/>
            <a:t> </a:t>
          </a:r>
          <a:r>
            <a:rPr lang="en-US" sz="2000" b="1" kern="1200" noProof="0" dirty="0" err="1"/>
            <a:t>na</a:t>
          </a:r>
          <a:r>
            <a:rPr lang="en-US" sz="2000" b="1" kern="1200" noProof="0" dirty="0"/>
            <a:t> </a:t>
          </a:r>
          <a:r>
            <a:rPr lang="en-US" sz="2000" b="1" kern="1200" noProof="0" dirty="0" err="1"/>
            <a:t>parofita</a:t>
          </a:r>
          <a:r>
            <a:rPr lang="en-US" sz="2000" b="1" kern="1200" noProof="0" dirty="0"/>
            <a:t>                                           (1 Pita 1:10-11)</a:t>
          </a:r>
          <a:endParaRPr lang="en-US" sz="20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Jisu </a:t>
          </a:r>
          <a:r>
            <a:rPr lang="en-US" sz="2000" b="1" kern="1200" noProof="0" dirty="0" err="1"/>
            <a:t>sa</a:t>
          </a:r>
          <a:r>
            <a:rPr lang="en-US" sz="2000" b="1" kern="1200" noProof="0" dirty="0"/>
            <a:t> </a:t>
          </a:r>
          <a:r>
            <a:rPr lang="en-US" sz="2000" b="1" kern="1200" noProof="0" dirty="0" err="1"/>
            <a:t>vakatakila</a:t>
          </a:r>
          <a:r>
            <a:rPr lang="en-US" sz="2000" b="1" kern="1200" noProof="0" dirty="0"/>
            <a:t> </a:t>
          </a:r>
          <a:r>
            <a:rPr lang="en-US" sz="2000" b="1" kern="1200" noProof="0" dirty="0" err="1"/>
            <a:t>eliu</a:t>
          </a:r>
          <a:r>
            <a:rPr lang="en-US" sz="2000" b="1" kern="1200" noProof="0" dirty="0"/>
            <a:t>  ki </a:t>
          </a:r>
          <a:r>
            <a:rPr lang="en-US" sz="2000" b="1" kern="1200" noProof="0" dirty="0" err="1"/>
            <a:t>vei</a:t>
          </a:r>
          <a:r>
            <a:rPr lang="en-US" sz="2000" b="1" kern="1200" noProof="0" dirty="0"/>
            <a:t> </a:t>
          </a:r>
          <a:r>
            <a:rPr lang="en-US" sz="2000" b="1" kern="1200" noProof="0" dirty="0" err="1"/>
            <a:t>ira</a:t>
          </a:r>
          <a:r>
            <a:rPr lang="en-US" sz="2000" b="1" kern="1200" noProof="0" dirty="0"/>
            <a:t> </a:t>
          </a:r>
          <a:r>
            <a:rPr lang="en-US" sz="2000" b="1" kern="1200" noProof="0" dirty="0" err="1"/>
            <a:t>na</a:t>
          </a:r>
          <a:r>
            <a:rPr lang="en-US" sz="2000" b="1" kern="1200" noProof="0" dirty="0"/>
            <a:t> Jiu</a:t>
          </a:r>
          <a:br>
            <a:rPr lang="en-US" sz="2000" b="1" kern="1200" noProof="0" dirty="0"/>
          </a:br>
          <a:r>
            <a:rPr lang="en-US" sz="2000" b="1" kern="1200" noProof="0" dirty="0"/>
            <a:t>(Maciu 15:24)</a:t>
          </a:r>
          <a:endParaRPr lang="en-US" sz="200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Sa </a:t>
          </a:r>
          <a:r>
            <a:rPr lang="en-US" sz="2000" b="1" kern="1200" noProof="0" dirty="0" err="1"/>
            <a:t>qai</a:t>
          </a:r>
          <a:r>
            <a:rPr lang="en-US" sz="2000" b="1" kern="1200" noProof="0" dirty="0"/>
            <a:t> </a:t>
          </a:r>
          <a:r>
            <a:rPr lang="en-US" sz="2000" b="1" kern="1200" noProof="0" dirty="0" err="1"/>
            <a:t>vakavotui</a:t>
          </a:r>
          <a:r>
            <a:rPr lang="en-US" sz="2000" b="1" kern="1200" noProof="0" dirty="0"/>
            <a:t> </a:t>
          </a:r>
          <a:r>
            <a:rPr lang="en-US" sz="2000" b="1" kern="1200" noProof="0" dirty="0" err="1"/>
            <a:t>emuri</a:t>
          </a:r>
          <a:r>
            <a:rPr lang="en-US" sz="2000" b="1" kern="1200" noProof="0" dirty="0"/>
            <a:t> ki </a:t>
          </a:r>
          <a:r>
            <a:rPr lang="en-US" sz="2000" b="1" kern="1200" noProof="0" dirty="0" err="1"/>
            <a:t>vei</a:t>
          </a:r>
          <a:r>
            <a:rPr lang="en-US" sz="2000" b="1" kern="1200" noProof="0" dirty="0"/>
            <a:t> </a:t>
          </a:r>
          <a:r>
            <a:rPr lang="en-US" sz="2000" b="1" kern="1200" noProof="0" dirty="0" err="1"/>
            <a:t>keda</a:t>
          </a:r>
          <a:r>
            <a:rPr lang="en-US" sz="2000" b="1" kern="1200" noProof="0" dirty="0"/>
            <a:t> </a:t>
          </a:r>
          <a:r>
            <a:rPr lang="en-US" sz="2000" b="1" kern="1200" noProof="0" dirty="0" err="1"/>
            <a:t>kece</a:t>
          </a:r>
          <a:r>
            <a:rPr lang="en-US" sz="2000" b="1" kern="1200" noProof="0" dirty="0"/>
            <a:t> (Kol. 1:27)</a:t>
          </a:r>
          <a:endParaRPr lang="en-US" sz="20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E </a:t>
          </a:r>
          <a:r>
            <a:rPr lang="en-US" sz="2000" b="1" kern="1200" noProof="0" dirty="0" err="1"/>
            <a:t>vakatavulica</a:t>
          </a:r>
          <a:r>
            <a:rPr lang="en-US" sz="2000" b="1" kern="1200" noProof="0" dirty="0"/>
            <a:t> </a:t>
          </a:r>
          <a:r>
            <a:rPr lang="en-US" sz="2000" b="1" kern="1200" noProof="0" dirty="0" err="1"/>
            <a:t>na</a:t>
          </a:r>
          <a:r>
            <a:rPr lang="en-US" sz="2000" b="1" kern="1200" noProof="0" dirty="0"/>
            <a:t> I </a:t>
          </a:r>
          <a:r>
            <a:rPr lang="en-US" sz="2000" b="1" kern="1200" noProof="0" dirty="0" err="1"/>
            <a:t>vakavuvuli</a:t>
          </a:r>
          <a:r>
            <a:rPr lang="en-US" sz="2000" b="1" kern="1200" noProof="0" dirty="0"/>
            <a:t> </a:t>
          </a:r>
          <a:r>
            <a:rPr lang="en-US" sz="2000" b="1" kern="1200" noProof="0" dirty="0" err="1"/>
            <a:t>va</a:t>
          </a:r>
          <a:r>
            <a:rPr lang="en-US" sz="2000" b="1" kern="1200" noProof="0" dirty="0"/>
            <a:t> </a:t>
          </a:r>
          <a:r>
            <a:rPr lang="en-US" sz="2000" b="1" kern="1200" noProof="0" dirty="0" err="1"/>
            <a:t>Karisito</a:t>
          </a:r>
          <a:r>
            <a:rPr lang="en-US" sz="2000" b="1" kern="1200" noProof="0" dirty="0"/>
            <a:t> </a:t>
          </a:r>
          <a:r>
            <a:rPr lang="en-US" sz="2000" b="1" kern="1200" noProof="0" dirty="0" err="1"/>
            <a:t>kei</a:t>
          </a:r>
          <a:r>
            <a:rPr lang="en-US" sz="2000" b="1" kern="1200" noProof="0" dirty="0"/>
            <a:t> </a:t>
          </a:r>
          <a:r>
            <a:rPr lang="en-US" sz="2000" b="1" kern="1200" noProof="0" dirty="0" err="1"/>
            <a:t>na</a:t>
          </a:r>
          <a:r>
            <a:rPr lang="en-US" sz="2000" b="1" kern="1200" noProof="0" dirty="0"/>
            <a:t> </a:t>
          </a:r>
          <a:r>
            <a:rPr lang="en-US" sz="2000" b="1" kern="1200" noProof="0" dirty="0" err="1"/>
            <a:t>kena</a:t>
          </a:r>
          <a:r>
            <a:rPr lang="en-US" sz="2000" b="1" kern="1200" noProof="0" dirty="0"/>
            <a:t> I </a:t>
          </a:r>
          <a:r>
            <a:rPr lang="en-US" sz="2000" b="1" kern="1200" noProof="0" dirty="0" err="1"/>
            <a:t>tovo</a:t>
          </a:r>
          <a:r>
            <a:rPr lang="en-US" sz="2000" b="1" kern="1200" noProof="0" dirty="0"/>
            <a:t> (2 </a:t>
          </a:r>
          <a:r>
            <a:rPr lang="en-US" sz="2000" b="1" kern="1200" noProof="0" dirty="0" err="1"/>
            <a:t>Cesalonaika</a:t>
          </a:r>
          <a:r>
            <a:rPr lang="en-US" sz="2000" b="1" kern="1200" noProof="0" dirty="0"/>
            <a:t> 2:15)</a:t>
          </a:r>
          <a:endParaRPr lang="en-US" sz="20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380260"/>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E </a:t>
          </a:r>
          <a:r>
            <a:rPr lang="en-US" sz="2000" b="1" kern="1200" noProof="0" dirty="0" err="1"/>
            <a:t>vakasalataki</a:t>
          </a:r>
          <a:r>
            <a:rPr lang="en-US" sz="2000" b="1" kern="1200" noProof="0" dirty="0"/>
            <a:t> </a:t>
          </a:r>
          <a:r>
            <a:rPr lang="en-US" sz="2000" b="1" kern="1200" noProof="0" dirty="0" err="1"/>
            <a:t>ira</a:t>
          </a:r>
          <a:r>
            <a:rPr lang="en-US" sz="2000" b="1" kern="1200" noProof="0" dirty="0"/>
            <a:t> </a:t>
          </a:r>
          <a:r>
            <a:rPr lang="en-US" sz="2000" b="1" kern="1200" noProof="0" dirty="0" err="1"/>
            <a:t>ena</a:t>
          </a:r>
          <a:r>
            <a:rPr lang="en-US" sz="2000" b="1" kern="1200" noProof="0" dirty="0"/>
            <a:t> ka </a:t>
          </a:r>
          <a:r>
            <a:rPr lang="en-US" sz="2000" b="1" kern="1200" noProof="0" dirty="0" err="1"/>
            <a:t>ena</a:t>
          </a:r>
          <a:r>
            <a:rPr lang="en-US" sz="2000" b="1" kern="1200" noProof="0" dirty="0"/>
            <a:t> </a:t>
          </a:r>
          <a:r>
            <a:rPr lang="en-US" sz="2000" b="1" kern="1200" noProof="0" dirty="0" err="1"/>
            <a:t>kauta</a:t>
          </a:r>
          <a:r>
            <a:rPr lang="en-US" sz="2000" b="1" kern="1200" noProof="0" dirty="0"/>
            <a:t> </a:t>
          </a:r>
          <a:r>
            <a:rPr lang="en-US" sz="2000" b="1" kern="1200" noProof="0" dirty="0" err="1"/>
            <a:t>mai</a:t>
          </a:r>
          <a:r>
            <a:rPr lang="en-US" sz="2000" b="1" kern="1200" noProof="0" dirty="0"/>
            <a:t> </a:t>
          </a:r>
          <a:r>
            <a:rPr lang="en-US" sz="2000" b="1" kern="1200" noProof="0" dirty="0" err="1"/>
            <a:t>na</a:t>
          </a:r>
          <a:r>
            <a:rPr lang="en-US" sz="2000" b="1" kern="1200" noProof="0" dirty="0"/>
            <a:t> </a:t>
          </a:r>
          <a:r>
            <a:rPr lang="en-US" sz="2000" b="1" kern="1200" noProof="0" dirty="0" err="1"/>
            <a:t>nodra</a:t>
          </a:r>
          <a:r>
            <a:rPr lang="en-US" sz="2000" b="1" kern="1200" noProof="0" dirty="0"/>
            <a:t> </a:t>
          </a:r>
          <a:r>
            <a:rPr lang="en-US" sz="2000" b="1" kern="1200" noProof="0" dirty="0" err="1"/>
            <a:t>cata</a:t>
          </a:r>
          <a:r>
            <a:rPr lang="en-US" sz="2000" b="1" kern="1200" noProof="0" dirty="0"/>
            <a:t> </a:t>
          </a:r>
          <a:r>
            <a:rPr lang="en-US" sz="2000" b="1" kern="1200" noProof="0" dirty="0" err="1"/>
            <a:t>na</a:t>
          </a:r>
          <a:r>
            <a:rPr lang="en-US" sz="2000" b="1" kern="1200" noProof="0" dirty="0"/>
            <a:t> </a:t>
          </a:r>
          <a:r>
            <a:rPr lang="en-US" sz="2000" b="1" kern="1200" noProof="0" dirty="0" err="1"/>
            <a:t>kosipeli</a:t>
          </a:r>
          <a:r>
            <a:rPr lang="en-US" sz="2000" b="1" kern="1200" noProof="0" dirty="0"/>
            <a:t> (</a:t>
          </a:r>
          <a:r>
            <a:rPr lang="en-US" sz="2000" b="1" kern="1200" noProof="0" dirty="0" err="1"/>
            <a:t>Iperiu</a:t>
          </a:r>
          <a:r>
            <a:rPr lang="en-US" sz="2000" b="1" kern="1200" noProof="0" dirty="0"/>
            <a:t> 10:25-29)</a:t>
          </a:r>
          <a:endParaRPr lang="en-US" sz="2000" kern="1200" noProof="0" dirty="0"/>
        </a:p>
      </dsp:txBody>
      <dsp:txXfrm>
        <a:off x="703077" y="380260"/>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E </a:t>
          </a:r>
          <a:r>
            <a:rPr lang="en-US" sz="2000" b="1" kern="1200" noProof="0" dirty="0" err="1"/>
            <a:t>vakasalataki</a:t>
          </a:r>
          <a:r>
            <a:rPr lang="en-US" sz="2000" b="1" kern="1200" noProof="0" dirty="0"/>
            <a:t> </a:t>
          </a:r>
          <a:r>
            <a:rPr lang="en-US" sz="2000" b="1" kern="1200" noProof="0" dirty="0" err="1"/>
            <a:t>ira</a:t>
          </a:r>
          <a:r>
            <a:rPr lang="en-US" sz="2000" b="1" kern="1200" noProof="0" dirty="0"/>
            <a:t> </a:t>
          </a:r>
          <a:r>
            <a:rPr lang="en-US" sz="2000" b="1" kern="1200" noProof="0" dirty="0" err="1"/>
            <a:t>ena</a:t>
          </a:r>
          <a:r>
            <a:rPr lang="en-US" sz="2000" b="1" kern="1200" noProof="0" dirty="0"/>
            <a:t> </a:t>
          </a:r>
          <a:r>
            <a:rPr lang="en-US" sz="2000" b="1" kern="1200" noProof="0" dirty="0" err="1"/>
            <a:t>rerevaki</a:t>
          </a:r>
          <a:r>
            <a:rPr lang="en-US" sz="2000" b="1" kern="1200" noProof="0" dirty="0"/>
            <a:t> </a:t>
          </a:r>
          <a:r>
            <a:rPr lang="en-US" sz="2000" b="1" kern="1200" noProof="0" dirty="0" err="1"/>
            <a:t>ni</a:t>
          </a:r>
          <a:r>
            <a:rPr lang="en-US" sz="2000" b="1" kern="1200" noProof="0" dirty="0"/>
            <a:t> I </a:t>
          </a:r>
          <a:r>
            <a:rPr lang="en-US" sz="2000" b="1" kern="1200" noProof="0" dirty="0" err="1"/>
            <a:t>vakavuvuli</a:t>
          </a:r>
          <a:r>
            <a:rPr lang="en-US" sz="2000" b="1" kern="1200" noProof="0" dirty="0"/>
            <a:t> </a:t>
          </a:r>
          <a:r>
            <a:rPr lang="en-US" sz="2000" b="1" kern="1200" noProof="0" dirty="0" err="1"/>
            <a:t>vakailasu</a:t>
          </a:r>
          <a:r>
            <a:rPr lang="en-US" sz="2000" b="1" kern="1200" noProof="0" dirty="0"/>
            <a:t> (</a:t>
          </a:r>
          <a:r>
            <a:rPr lang="en-US" sz="2000" b="1" kern="1200" noProof="0" dirty="0" err="1"/>
            <a:t>Cakacaka</a:t>
          </a:r>
          <a:r>
            <a:rPr lang="en-US" sz="2000" b="1" kern="1200" noProof="0" dirty="0"/>
            <a:t> 20:29-30)</a:t>
          </a:r>
          <a:endParaRPr lang="en-US" sz="20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27/02/2026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21 </a:t>
            </a:r>
            <a:r>
              <a:rPr lang="en-US" sz="1200" kern="1200" dirty="0">
                <a:solidFill>
                  <a:schemeClr val="tx1"/>
                </a:solidFill>
                <a:effectLst/>
                <a:latin typeface="+mn-lt"/>
                <a:ea typeface="+mn-ea"/>
                <a:cs typeface="+mn-cs"/>
              </a:rPr>
              <a:t>O Koya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cala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qisia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me </a:t>
            </a:r>
            <a:r>
              <a:rPr lang="en-US" sz="1200" kern="1200" dirty="0" err="1">
                <a:solidFill>
                  <a:schemeClr val="tx1"/>
                </a:solidFill>
                <a:effectLst/>
                <a:latin typeface="+mn-lt"/>
                <a:ea typeface="+mn-ea"/>
                <a:cs typeface="+mn-cs"/>
              </a:rPr>
              <a:t>vakayacori</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veivakadonui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vukuna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AFB5F9D8-F5C2-4C46-8486-A19D57CFE21E}" type="slidenum">
              <a:rPr lang="es-ES" smtClean="0"/>
              <a:t>2</a:t>
            </a:fld>
            <a:endParaRPr lang="es-ES"/>
          </a:p>
        </p:txBody>
      </p:sp>
    </p:spTree>
    <p:extLst>
      <p:ext uri="{BB962C8B-B14F-4D97-AF65-F5344CB8AC3E}">
        <p14:creationId xmlns:p14="http://schemas.microsoft.com/office/powerpoint/2010/main" val="40637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spc="50" noProof="0" dirty="0">
                <a:ln w="0"/>
                <a:solidFill>
                  <a:schemeClr val="bg1"/>
                </a:solidFill>
                <a:effectLst>
                  <a:innerShdw blurRad="63500" dist="50800" dir="13500000">
                    <a:srgbClr val="000000">
                      <a:alpha val="50000"/>
                    </a:srgbClr>
                  </a:innerShdw>
                </a:effectLst>
              </a:rPr>
              <a:t>THE EFFECTS OF RECONCILIATION</a:t>
            </a:r>
            <a:endParaRPr lang="en-FJ" dirty="0"/>
          </a:p>
        </p:txBody>
      </p:sp>
      <p:sp>
        <p:nvSpPr>
          <p:cNvPr id="4" name="Slide Number Placeholder 3"/>
          <p:cNvSpPr>
            <a:spLocks noGrp="1"/>
          </p:cNvSpPr>
          <p:nvPr>
            <p:ph type="sldNum" sz="quarter" idx="5"/>
          </p:nvPr>
        </p:nvSpPr>
        <p:spPr/>
        <p:txBody>
          <a:bodyPr/>
          <a:lstStyle/>
          <a:p>
            <a:fld id="{AFB5F9D8-F5C2-4C46-8486-A19D57CFE21E}" type="slidenum">
              <a:rPr lang="es-ES" smtClean="0"/>
              <a:t>4</a:t>
            </a:fld>
            <a:endParaRPr lang="es-ES"/>
          </a:p>
        </p:txBody>
      </p:sp>
    </p:spTree>
    <p:extLst>
      <p:ext uri="{BB962C8B-B14F-4D97-AF65-F5344CB8AC3E}">
        <p14:creationId xmlns:p14="http://schemas.microsoft.com/office/powerpoint/2010/main" val="341419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600" noProof="0" dirty="0">
                <a:ln w="25400">
                  <a:solidFill>
                    <a:schemeClr val="accent2"/>
                  </a:solidFill>
                  <a:prstDash val="solid"/>
                </a:ln>
                <a:solidFill>
                  <a:schemeClr val="accent2">
                    <a:lumMod val="40000"/>
                    <a:lumOff val="60000"/>
                  </a:schemeClr>
                </a:solidFill>
              </a:rPr>
              <a:t>FROM EVILDOERS TO SAINTS</a:t>
            </a:r>
          </a:p>
          <a:p>
            <a:r>
              <a:rPr lang="en-US" sz="1200" kern="1200" baseline="30000" dirty="0">
                <a:solidFill>
                  <a:schemeClr val="tx1"/>
                </a:solidFill>
                <a:effectLst/>
                <a:latin typeface="+mn-lt"/>
                <a:ea typeface="+mn-ea"/>
                <a:cs typeface="+mn-cs"/>
              </a:rPr>
              <a:t>21</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Oi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 kai </a:t>
            </a:r>
            <a:r>
              <a:rPr lang="en-US" sz="1200" kern="1200" dirty="0" err="1">
                <a:solidFill>
                  <a:schemeClr val="tx1"/>
                </a:solidFill>
                <a:effectLst/>
                <a:latin typeface="+mn-lt"/>
                <a:ea typeface="+mn-ea"/>
                <a:cs typeface="+mn-cs"/>
              </a:rPr>
              <a:t>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eliu</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meca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vu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yalomudou</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cakacaka</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vakaveivinakatitaki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22 </a:t>
            </a:r>
            <a:r>
              <a:rPr lang="en-US" sz="1200" kern="1200" dirty="0">
                <a:solidFill>
                  <a:schemeClr val="tx1"/>
                </a:solidFill>
                <a:effectLst/>
                <a:latin typeface="+mn-lt"/>
                <a:ea typeface="+mn-ea"/>
                <a:cs typeface="+mn-cs"/>
              </a:rPr>
              <a:t>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yagona </a:t>
            </a:r>
            <a:r>
              <a:rPr lang="en-US" sz="1200" kern="1200" dirty="0" err="1">
                <a:solidFill>
                  <a:schemeClr val="tx1"/>
                </a:solidFill>
                <a:effectLst/>
                <a:latin typeface="+mn-lt"/>
                <a:ea typeface="+mn-ea"/>
                <a:cs typeface="+mn-cs"/>
              </a:rPr>
              <a:t>vakalewe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mate, me </a:t>
            </a:r>
            <a:r>
              <a:rPr lang="en-US" sz="1200" kern="1200" dirty="0" err="1">
                <a:solidFill>
                  <a:schemeClr val="tx1"/>
                </a:solidFill>
                <a:effectLst/>
                <a:latin typeface="+mn-lt"/>
                <a:ea typeface="+mn-ea"/>
                <a:cs typeface="+mn-cs"/>
              </a:rPr>
              <a:t>vakaraitaki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yalosavasava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beitaki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rawa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rawa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matana</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solidFill>
                  <a:schemeClr val="accent3"/>
                </a:solidFill>
                <a:latin typeface="Comic Sans MS" panose="030F0702030302020204" pitchFamily="66" charset="0"/>
              </a:rPr>
              <a:t>“And you, who once were alienated and enemies in your mind by wicked works, yet now He has reconciled in the body of His flesh through death, to present you holy, and blameless, and above reproach in His sight—.” </a:t>
            </a:r>
            <a:r>
              <a:rPr lang="en-US" sz="1050" b="1" noProof="0" dirty="0">
                <a:solidFill>
                  <a:schemeClr val="accent3"/>
                </a:solidFill>
                <a:latin typeface="Comic Sans MS" panose="030F0702030302020204" pitchFamily="66" charset="0"/>
              </a:rPr>
              <a:t>(Colossians 1:21-22)</a:t>
            </a:r>
          </a:p>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23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tikoga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vakataudeitaki</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vakaukauwataki</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nuinui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tukutuku-</a:t>
            </a:r>
            <a:r>
              <a:rPr lang="en-US" sz="1200" kern="1200" dirty="0" err="1">
                <a:solidFill>
                  <a:schemeClr val="tx1"/>
                </a:solidFill>
                <a:effectLst/>
                <a:latin typeface="+mn-lt"/>
                <a:ea typeface="+mn-ea"/>
                <a:cs typeface="+mn-cs"/>
              </a:rPr>
              <a:t>vinaka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rogoca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ruku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lomalagi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koi au ko Paula au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lesi</a:t>
            </a:r>
            <a:r>
              <a:rPr lang="en-US" sz="1200" kern="1200" dirty="0">
                <a:solidFill>
                  <a:schemeClr val="tx1"/>
                </a:solidFill>
                <a:effectLst/>
                <a:latin typeface="+mn-lt"/>
                <a:ea typeface="+mn-ea"/>
                <a:cs typeface="+mn-cs"/>
              </a:rPr>
              <a:t> meu </a:t>
            </a:r>
            <a:r>
              <a:rPr lang="en-US" sz="1200" kern="1200" dirty="0" err="1">
                <a:solidFill>
                  <a:schemeClr val="tx1"/>
                </a:solidFill>
                <a:effectLst/>
                <a:latin typeface="+mn-lt"/>
                <a:ea typeface="+mn-ea"/>
                <a:cs typeface="+mn-cs"/>
              </a:rPr>
              <a:t>kenai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talatala</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GROUNDED AND STEADFAST </a:t>
            </a:r>
            <a:endParaRPr lang="en-FJ" b="1" dirty="0"/>
          </a:p>
        </p:txBody>
      </p:sp>
      <p:sp>
        <p:nvSpPr>
          <p:cNvPr id="4" name="Slide Number Placeholder 3"/>
          <p:cNvSpPr>
            <a:spLocks noGrp="1"/>
          </p:cNvSpPr>
          <p:nvPr>
            <p:ph type="sldNum" sz="quarter" idx="5"/>
          </p:nvPr>
        </p:nvSpPr>
        <p:spPr/>
        <p:txBody>
          <a:bodyPr/>
          <a:lstStyle/>
          <a:p>
            <a:fld id="{AFB5F9D8-F5C2-4C46-8486-A19D57CFE21E}" type="slidenum">
              <a:rPr lang="es-ES" smtClean="0"/>
              <a:t>6</a:t>
            </a:fld>
            <a:endParaRPr lang="es-ES"/>
          </a:p>
        </p:txBody>
      </p:sp>
    </p:spTree>
    <p:extLst>
      <p:ext uri="{BB962C8B-B14F-4D97-AF65-F5344CB8AC3E}">
        <p14:creationId xmlns:p14="http://schemas.microsoft.com/office/powerpoint/2010/main" val="158676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spc="50" noProof="0" dirty="0">
                <a:ln w="0"/>
                <a:solidFill>
                  <a:schemeClr val="bg1"/>
                </a:solidFill>
                <a:effectLst>
                  <a:innerShdw blurRad="63500" dist="50800" dir="13500000">
                    <a:srgbClr val="000000">
                      <a:alpha val="50000"/>
                    </a:srgbClr>
                  </a:innerShdw>
                </a:effectLst>
              </a:rPr>
              <a:t>HOPE</a:t>
            </a:r>
            <a:endParaRPr lang="en-FJ" dirty="0"/>
          </a:p>
        </p:txBody>
      </p:sp>
      <p:sp>
        <p:nvSpPr>
          <p:cNvPr id="4" name="Slide Number Placeholder 3"/>
          <p:cNvSpPr>
            <a:spLocks noGrp="1"/>
          </p:cNvSpPr>
          <p:nvPr>
            <p:ph type="sldNum" sz="quarter" idx="5"/>
          </p:nvPr>
        </p:nvSpPr>
        <p:spPr/>
        <p:txBody>
          <a:bodyPr/>
          <a:lstStyle/>
          <a:p>
            <a:fld id="{AFB5F9D8-F5C2-4C46-8486-A19D57CFE21E}" type="slidenum">
              <a:rPr lang="es-ES" smtClean="0"/>
              <a:t>7</a:t>
            </a:fld>
            <a:endParaRPr lang="es-ES"/>
          </a:p>
        </p:txBody>
      </p:sp>
    </p:spTree>
    <p:extLst>
      <p:ext uri="{BB962C8B-B14F-4D97-AF65-F5344CB8AC3E}">
        <p14:creationId xmlns:p14="http://schemas.microsoft.com/office/powerpoint/2010/main" val="249390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b="1" spc="300" noProof="0" dirty="0">
                <a:ln/>
                <a:solidFill>
                  <a:srgbClr val="FFD03B"/>
                </a:solidFill>
                <a:effectLst>
                  <a:outerShdw blurRad="38100" dist="25400" dir="2700000" algn="tl">
                    <a:schemeClr val="accent2">
                      <a:lumMod val="20000"/>
                      <a:lumOff val="80000"/>
                      <a:alpha val="85000"/>
                    </a:schemeClr>
                  </a:outerShdw>
                </a:effectLst>
              </a:rPr>
              <a:t>BRINGING HOPE</a:t>
            </a:r>
          </a:p>
          <a:p>
            <a:pPr>
              <a:spcBef>
                <a:spcPts val="600"/>
              </a:spcBef>
            </a:pPr>
            <a:r>
              <a:rPr lang="en-US" sz="1200" b="1" spc="300" noProof="0" dirty="0">
                <a:ln/>
                <a:solidFill>
                  <a:srgbClr val="FFD03B"/>
                </a:solidFill>
                <a:effectLst>
                  <a:outerShdw blurRad="38100" dist="25400" dir="2700000" algn="tl">
                    <a:schemeClr val="accent2">
                      <a:lumMod val="20000"/>
                      <a:lumOff val="80000"/>
                      <a:alpha val="85000"/>
                    </a:schemeClr>
                  </a:outerShdw>
                </a:effectLst>
              </a:rPr>
              <a:t>	</a:t>
            </a:r>
            <a:r>
              <a:rPr lang="en-US" sz="1200" b="1" noProof="0" dirty="0"/>
              <a:t>This is where “God’s administration” [God’s way of ordering circumstances, thoughts, people, etc.] comes in, of which Paul was a minister (Col. 1:25).</a:t>
            </a:r>
          </a:p>
        </p:txBody>
      </p:sp>
      <p:sp>
        <p:nvSpPr>
          <p:cNvPr id="4" name="Slide Number Placeholder 3"/>
          <p:cNvSpPr>
            <a:spLocks noGrp="1"/>
          </p:cNvSpPr>
          <p:nvPr>
            <p:ph type="sldNum" sz="quarter" idx="5"/>
          </p:nvPr>
        </p:nvSpPr>
        <p:spPr/>
        <p:txBody>
          <a:bodyPr/>
          <a:lstStyle/>
          <a:p>
            <a:fld id="{AFB5F9D8-F5C2-4C46-8486-A19D57CFE21E}" type="slidenum">
              <a:rPr lang="es-ES" smtClean="0"/>
              <a:t>8</a:t>
            </a:fld>
            <a:endParaRPr lang="es-ES"/>
          </a:p>
        </p:txBody>
      </p:sp>
    </p:spTree>
    <p:extLst>
      <p:ext uri="{BB962C8B-B14F-4D97-AF65-F5344CB8AC3E}">
        <p14:creationId xmlns:p14="http://schemas.microsoft.com/office/powerpoint/2010/main" val="120624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300" noProof="0" dirty="0">
                <a:ln w="13462">
                  <a:noFill/>
                  <a:prstDash val="solid"/>
                </a:ln>
                <a:solidFill>
                  <a:schemeClr val="accent4">
                    <a:lumMod val="60000"/>
                    <a:lumOff val="40000"/>
                  </a:schemeClr>
                </a:solidFill>
                <a:effectLst>
                  <a:outerShdw dist="25400" dir="2700000" algn="bl" rotWithShape="0">
                    <a:schemeClr val="accent3"/>
                  </a:outerShdw>
                </a:effectLst>
              </a:rPr>
              <a:t>THE MYSTERY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27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me </a:t>
            </a:r>
            <a:r>
              <a:rPr lang="en-US" sz="1200" kern="1200" dirty="0" err="1">
                <a:solidFill>
                  <a:schemeClr val="tx1"/>
                </a:solidFill>
                <a:effectLst/>
                <a:latin typeface="+mn-lt"/>
                <a:ea typeface="+mn-ea"/>
                <a:cs typeface="+mn-cs"/>
              </a:rPr>
              <a:t>vakatakila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vakaidina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vuni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maliwa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veimatanitu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lomamudou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vu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nuitaka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kalougata</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AFB5F9D8-F5C2-4C46-8486-A19D57CFE21E}" type="slidenum">
              <a:rPr lang="es-ES" smtClean="0"/>
              <a:t>9</a:t>
            </a:fld>
            <a:endParaRPr lang="es-ES"/>
          </a:p>
        </p:txBody>
      </p:sp>
    </p:spTree>
    <p:extLst>
      <p:ext uri="{BB962C8B-B14F-4D97-AF65-F5344CB8AC3E}">
        <p14:creationId xmlns:p14="http://schemas.microsoft.com/office/powerpoint/2010/main" val="419734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noProof="0" dirty="0">
                <a:ln w="0"/>
                <a:solidFill>
                  <a:schemeClr val="bg1"/>
                </a:solidFill>
                <a:effectLst>
                  <a:innerShdw blurRad="63500" dist="50800" dir="13500000">
                    <a:srgbClr val="000000">
                      <a:alpha val="50000"/>
                    </a:srgbClr>
                  </a:innerShdw>
                </a:effectLst>
              </a:rPr>
              <a:t>THE POWER OF THE GOSPEL</a:t>
            </a:r>
          </a:p>
          <a:p>
            <a:endParaRPr lang="en-FJ" dirty="0"/>
          </a:p>
        </p:txBody>
      </p:sp>
      <p:sp>
        <p:nvSpPr>
          <p:cNvPr id="4" name="Slide Number Placeholder 3"/>
          <p:cNvSpPr>
            <a:spLocks noGrp="1"/>
          </p:cNvSpPr>
          <p:nvPr>
            <p:ph type="sldNum" sz="quarter" idx="5"/>
          </p:nvPr>
        </p:nvSpPr>
        <p:spPr/>
        <p:txBody>
          <a:bodyPr/>
          <a:lstStyle/>
          <a:p>
            <a:fld id="{AFB5F9D8-F5C2-4C46-8486-A19D57CFE21E}" type="slidenum">
              <a:rPr lang="es-ES" smtClean="0"/>
              <a:t>10</a:t>
            </a:fld>
            <a:endParaRPr lang="es-ES"/>
          </a:p>
        </p:txBody>
      </p:sp>
    </p:spTree>
    <p:extLst>
      <p:ext uri="{BB962C8B-B14F-4D97-AF65-F5344CB8AC3E}">
        <p14:creationId xmlns:p14="http://schemas.microsoft.com/office/powerpoint/2010/main" val="213685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spc="50" noProof="0" dirty="0">
                <a:ln w="9525" cmpd="sng">
                  <a:solidFill>
                    <a:schemeClr val="accent1"/>
                  </a:solidFill>
                  <a:prstDash val="solid"/>
                </a:ln>
                <a:solidFill>
                  <a:srgbClr val="70AD47">
                    <a:tint val="1000"/>
                  </a:srgbClr>
                </a:solidFill>
                <a:effectLst>
                  <a:glow rad="38100">
                    <a:schemeClr val="accent1">
                      <a:alpha val="40000"/>
                    </a:schemeClr>
                  </a:glow>
                </a:effectLst>
              </a:rPr>
              <a:t>ANNOUNCING THE GOSPEL</a:t>
            </a:r>
          </a:p>
          <a:p>
            <a:r>
              <a:rPr lang="en-US" sz="1200" kern="1200" baseline="30000" dirty="0">
                <a:solidFill>
                  <a:schemeClr val="tx1"/>
                </a:solidFill>
                <a:effectLst/>
                <a:latin typeface="+mn-lt"/>
                <a:ea typeface="+mn-ea"/>
                <a:cs typeface="+mn-cs"/>
              </a:rPr>
              <a:t>28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vakasalataka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yadua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vakavulica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yadua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keitou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vakaraitaka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a:t>
            </a:r>
            <a:r>
              <a:rPr lang="en-US" sz="1200" kern="1200" dirty="0">
                <a:solidFill>
                  <a:schemeClr val="tx1"/>
                </a:solidFill>
                <a:effectLst/>
                <a:latin typeface="+mn-lt"/>
                <a:ea typeface="+mn-ea"/>
                <a:cs typeface="+mn-cs"/>
              </a:rPr>
              <a:t> sara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“Him we preach, warning every man and teaching every man in all wisdom, that we may present every man perfect in Christ Jesus.” </a:t>
            </a:r>
            <a:r>
              <a:rPr lang="en-US" sz="105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(Colossians 1:28)</a:t>
            </a:r>
          </a:p>
          <a:p>
            <a:endParaRPr lang="en-FJ" dirty="0"/>
          </a:p>
        </p:txBody>
      </p:sp>
      <p:sp>
        <p:nvSpPr>
          <p:cNvPr id="4" name="Slide Number Placeholder 3"/>
          <p:cNvSpPr>
            <a:spLocks noGrp="1"/>
          </p:cNvSpPr>
          <p:nvPr>
            <p:ph type="sldNum" sz="quarter" idx="5"/>
          </p:nvPr>
        </p:nvSpPr>
        <p:spPr/>
        <p:txBody>
          <a:bodyPr/>
          <a:lstStyle/>
          <a:p>
            <a:fld id="{AFB5F9D8-F5C2-4C46-8486-A19D57CFE21E}" type="slidenum">
              <a:rPr lang="es-ES" smtClean="0"/>
              <a:t>11</a:t>
            </a:fld>
            <a:endParaRPr lang="es-ES"/>
          </a:p>
        </p:txBody>
      </p:sp>
    </p:spTree>
    <p:extLst>
      <p:ext uri="{BB962C8B-B14F-4D97-AF65-F5344CB8AC3E}">
        <p14:creationId xmlns:p14="http://schemas.microsoft.com/office/powerpoint/2010/main" val="424321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27/02/2026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27/02/2026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7.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40.jpeg"/><Relationship Id="rId5" Type="http://schemas.openxmlformats.org/officeDocument/2006/relationships/diagramLayout" Target="../diagrams/layout5.xml"/><Relationship Id="rId10" Type="http://schemas.openxmlformats.org/officeDocument/2006/relationships/image" Target="../media/image39.jpeg"/><Relationship Id="rId4" Type="http://schemas.openxmlformats.org/officeDocument/2006/relationships/diagramData" Target="../diagrams/data5.xml"/><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35.jpeg"/><Relationship Id="rId5" Type="http://schemas.openxmlformats.org/officeDocument/2006/relationships/diagramLayout" Target="../diagrams/layout4.xml"/><Relationship Id="rId10" Type="http://schemas.openxmlformats.org/officeDocument/2006/relationships/image" Target="../media/image34.jpeg"/><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VEIVINAKATI KEI NA I NUINUI</a:t>
            </a:r>
          </a:p>
        </p:txBody>
      </p:sp>
      <p:sp>
        <p:nvSpPr>
          <p:cNvPr id="5" name="CuadroTexto 4">
            <a:extLst>
              <a:ext uri="{FF2B5EF4-FFF2-40B4-BE49-F238E27FC236}">
                <a16:creationId xmlns:a16="http://schemas.microsoft.com/office/drawing/2014/main" id="{D1996CD4-A69F-B7FA-EBD2-92956A4A54EE}"/>
              </a:ext>
            </a:extLst>
          </p:cNvPr>
          <p:cNvSpPr txBox="1"/>
          <p:nvPr/>
        </p:nvSpPr>
        <p:spPr>
          <a:xfrm>
            <a:off x="4671670" y="6496050"/>
            <a:ext cx="2848665" cy="338554"/>
          </a:xfrm>
          <a:prstGeom prst="rect">
            <a:avLst/>
          </a:prstGeom>
          <a:noFill/>
        </p:spPr>
        <p:txBody>
          <a:bodyPr wrap="none" rtlCol="0">
            <a:spAutoFit/>
          </a:bodyPr>
          <a:lstStyle/>
          <a:p>
            <a:pPr algn="ctr"/>
            <a:r>
              <a:rPr lang="en-US" sz="1600" b="1" dirty="0" err="1">
                <a:solidFill>
                  <a:srgbClr val="C3AF97"/>
                </a:solidFill>
              </a:rPr>
              <a:t>Lesoni</a:t>
            </a:r>
            <a:r>
              <a:rPr lang="en-US" sz="1600" b="1" noProof="0" dirty="0">
                <a:solidFill>
                  <a:srgbClr val="C3AF97"/>
                </a:solidFill>
              </a:rPr>
              <a:t> 9, </a:t>
            </a:r>
            <a:r>
              <a:rPr lang="en-US" sz="1600" b="1" noProof="0" dirty="0" err="1">
                <a:solidFill>
                  <a:srgbClr val="C3AF97"/>
                </a:solidFill>
              </a:rPr>
              <a:t>Feperueri</a:t>
            </a:r>
            <a:r>
              <a:rPr lang="en-US" sz="1600" b="1" noProof="0" dirty="0">
                <a:solidFill>
                  <a:srgbClr val="C3AF97"/>
                </a:solidFill>
              </a:rPr>
              <a:t> 28, 2026</a:t>
            </a: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NA KAUKAUWA NI I TUKUTUKU VINAKA</a:t>
            </a: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rPr>
              <a:t>UNAUTAKA NA KOSIPELI</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1" y="542558"/>
            <a:ext cx="12191998" cy="861774"/>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“o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koya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keitou</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vunautaka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keitou</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vakasalataka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tiko</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tamata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yadua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ka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vakavulica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tamata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yadua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ena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vuku</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kecega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me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keitou</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vakaraitaka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kina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tamata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yadua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vinaka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sara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ena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vukui</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arisito</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Kolosa</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spcBef>
                <a:spcPts val="600"/>
              </a:spcBef>
            </a:pPr>
            <a:r>
              <a:rPr lang="en-US" sz="2000" b="1" noProof="0" dirty="0"/>
              <a:t>E </a:t>
            </a:r>
            <a:r>
              <a:rPr lang="en-US" sz="2000" b="1" noProof="0" dirty="0" err="1"/>
              <a:t>vunautaka</a:t>
            </a:r>
            <a:r>
              <a:rPr lang="en-US" sz="2000" b="1" noProof="0" dirty="0"/>
              <a:t> </a:t>
            </a:r>
            <a:r>
              <a:rPr lang="en-US" sz="2000" b="1" noProof="0" dirty="0" err="1"/>
              <a:t>vakacava</a:t>
            </a:r>
            <a:r>
              <a:rPr lang="en-US" sz="2000" b="1" noProof="0" dirty="0"/>
              <a:t> o Paula </a:t>
            </a:r>
            <a:r>
              <a:rPr lang="en-US" sz="2000" b="1" noProof="0" dirty="0" err="1"/>
              <a:t>na</a:t>
            </a:r>
            <a:r>
              <a:rPr lang="en-US" sz="2000" b="1" noProof="0" dirty="0"/>
              <a:t> </a:t>
            </a:r>
            <a:r>
              <a:rPr lang="en-US" sz="2000" b="1" noProof="0" dirty="0" err="1"/>
              <a:t>kosipeli</a:t>
            </a:r>
            <a:r>
              <a:rPr lang="en-US" sz="2000" b="1" noProof="0" dirty="0"/>
              <a:t>? Na </a:t>
            </a:r>
            <a:r>
              <a:rPr lang="en-US" sz="2000" b="1" noProof="0" dirty="0" err="1"/>
              <a:t>uto</a:t>
            </a:r>
            <a:r>
              <a:rPr lang="en-US" sz="2000" b="1" noProof="0" dirty="0"/>
              <a:t> </a:t>
            </a:r>
            <a:r>
              <a:rPr lang="en-US" sz="2000" b="1" noProof="0" dirty="0" err="1"/>
              <a:t>ni</a:t>
            </a:r>
            <a:r>
              <a:rPr lang="en-US" sz="2000" b="1" noProof="0" dirty="0"/>
              <a:t> </a:t>
            </a:r>
            <a:r>
              <a:rPr lang="en-US" sz="2000" b="1" noProof="0" dirty="0" err="1"/>
              <a:t>nona</a:t>
            </a:r>
            <a:r>
              <a:rPr lang="en-US" sz="2000" b="1" noProof="0" dirty="0"/>
              <a:t> I </a:t>
            </a:r>
            <a:r>
              <a:rPr lang="en-US" sz="2000" b="1" noProof="0" dirty="0" err="1"/>
              <a:t>vunau</a:t>
            </a:r>
            <a:r>
              <a:rPr lang="en-US" sz="2000" b="1" noProof="0" dirty="0"/>
              <a:t> </a:t>
            </a:r>
            <a:r>
              <a:rPr lang="en-US" sz="2000" b="1" noProof="0" dirty="0" err="1"/>
              <a:t>sai</a:t>
            </a:r>
            <a:r>
              <a:rPr lang="en-US" sz="2000" b="1" noProof="0" dirty="0"/>
              <a:t> </a:t>
            </a:r>
            <a:r>
              <a:rPr lang="en-US" sz="2000" b="1" noProof="0" dirty="0" err="1"/>
              <a:t>Karisito</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nona</a:t>
            </a:r>
            <a:r>
              <a:rPr lang="en-US" sz="2000" b="1" noProof="0" dirty="0"/>
              <a:t> </a:t>
            </a:r>
            <a:r>
              <a:rPr lang="en-US" sz="2000" b="1" noProof="0" dirty="0" err="1"/>
              <a:t>lauvako</a:t>
            </a:r>
            <a:r>
              <a:rPr lang="en-US" sz="2000" b="1" noProof="0" dirty="0"/>
              <a:t> </a:t>
            </a:r>
            <a:r>
              <a:rPr lang="en-US" sz="2000" b="1" noProof="0" dirty="0" err="1"/>
              <a:t>ena</a:t>
            </a:r>
            <a:r>
              <a:rPr lang="en-US" sz="2000" b="1" noProof="0" dirty="0"/>
              <a:t> </a:t>
            </a:r>
            <a:r>
              <a:rPr lang="en-US" sz="2000" b="1" noProof="0" dirty="0" err="1"/>
              <a:t>kauveilatai</a:t>
            </a:r>
            <a:r>
              <a:rPr lang="en-US" sz="2000" b="1" noProof="0" dirty="0"/>
              <a:t> (1 </a:t>
            </a:r>
            <a:r>
              <a:rPr lang="en-US" sz="2000" b="1" noProof="0" dirty="0" err="1"/>
              <a:t>Koronica</a:t>
            </a:r>
            <a:r>
              <a:rPr lang="en-US" sz="2000" b="1" noProof="0" dirty="0"/>
              <a:t> 1:23). Ni </a:t>
            </a:r>
            <a:r>
              <a:rPr lang="en-US" sz="2000" b="1" noProof="0" dirty="0" err="1"/>
              <a:t>sa</a:t>
            </a:r>
            <a:r>
              <a:rPr lang="en-US" sz="2000" b="1" noProof="0" dirty="0"/>
              <a:t> </a:t>
            </a:r>
            <a:r>
              <a:rPr lang="en-US" sz="2000" b="1" noProof="0" dirty="0" err="1"/>
              <a:t>ciqomi</a:t>
            </a:r>
            <a:r>
              <a:rPr lang="en-US" sz="2000" b="1" noProof="0" dirty="0"/>
              <a:t> Jisu </a:t>
            </a:r>
            <a:r>
              <a:rPr lang="en-US" sz="2000" b="1" noProof="0" dirty="0" err="1"/>
              <a:t>na</a:t>
            </a:r>
            <a:r>
              <a:rPr lang="en-US" sz="2000" b="1" noProof="0" dirty="0"/>
              <a:t> </a:t>
            </a:r>
            <a:r>
              <a:rPr lang="en-US" sz="2000" b="1" noProof="0" dirty="0" err="1"/>
              <a:t>tamata</a:t>
            </a:r>
            <a:r>
              <a:rPr lang="en-US" sz="2000" b="1" noProof="0" dirty="0"/>
              <a:t>, e </a:t>
            </a:r>
            <a:r>
              <a:rPr lang="en-US" sz="2000" b="1" noProof="0" dirty="0" err="1"/>
              <a:t>tuberi</a:t>
            </a:r>
            <a:r>
              <a:rPr lang="en-US" sz="2000" b="1" noProof="0" dirty="0"/>
              <a:t> </a:t>
            </a:r>
            <a:r>
              <a:rPr lang="en-US" sz="2000" b="1" noProof="0" dirty="0" err="1"/>
              <a:t>ira</a:t>
            </a:r>
            <a:r>
              <a:rPr lang="en-US" sz="2000" b="1" noProof="0" dirty="0"/>
              <a:t> ka </a:t>
            </a:r>
            <a:r>
              <a:rPr lang="en-US" sz="2000" b="1" noProof="0" dirty="0" err="1"/>
              <a:t>vakavulici</a:t>
            </a:r>
            <a:r>
              <a:rPr lang="en-US" sz="2000" b="1" noProof="0" dirty="0"/>
              <a:t> </a:t>
            </a:r>
            <a:r>
              <a:rPr lang="en-US" sz="2000" b="1" noProof="0" dirty="0" err="1"/>
              <a:t>ira</a:t>
            </a:r>
            <a:r>
              <a:rPr lang="en-US" sz="2000" b="1" noProof="0" dirty="0"/>
              <a:t> me </a:t>
            </a:r>
            <a:r>
              <a:rPr lang="en-US" sz="2000" b="1" noProof="0" dirty="0" err="1"/>
              <a:t>yacova</a:t>
            </a:r>
            <a:r>
              <a:rPr lang="en-US" sz="2000" b="1" noProof="0" dirty="0"/>
              <a:t> </a:t>
            </a:r>
            <a:r>
              <a:rPr lang="en-US" sz="2000" b="1" noProof="0" dirty="0" err="1"/>
              <a:t>ni</a:t>
            </a:r>
            <a:r>
              <a:rPr lang="en-US" sz="2000" b="1" noProof="0" dirty="0"/>
              <a:t> </a:t>
            </a:r>
            <a:r>
              <a:rPr lang="en-US" sz="2000" b="1" noProof="0" dirty="0" err="1"/>
              <a:t>ra</a:t>
            </a:r>
            <a:r>
              <a:rPr lang="en-US" sz="2000" b="1" noProof="0" dirty="0"/>
              <a:t> Vinaka sara (</a:t>
            </a:r>
            <a:r>
              <a:rPr lang="en-US" sz="2000" b="1" noProof="0" dirty="0" err="1"/>
              <a:t>Kolosa</a:t>
            </a:r>
            <a:r>
              <a:rPr lang="en-US" sz="2000" b="1" noProof="0" dirty="0"/>
              <a:t> 1:28-29). E </a:t>
            </a:r>
            <a:r>
              <a:rPr lang="en-US" sz="2000" b="1" noProof="0" dirty="0" err="1"/>
              <a:t>cakava</a:t>
            </a:r>
            <a:r>
              <a:rPr lang="en-US" sz="2000" b="1" noProof="0" dirty="0"/>
              <a:t> </a:t>
            </a:r>
            <a:r>
              <a:rPr lang="en-US" sz="2000" b="1" noProof="0" dirty="0" err="1"/>
              <a:t>vakacava</a:t>
            </a:r>
            <a:r>
              <a:rPr lang="en-US" sz="2000" b="1" noProof="0" dirty="0"/>
              <a:t> </a:t>
            </a:r>
            <a:r>
              <a:rPr lang="en-US" sz="2000" b="1" noProof="0" dirty="0" err="1"/>
              <a:t>na</a:t>
            </a:r>
            <a:r>
              <a:rPr lang="en-US" sz="2000" b="1" noProof="0" dirty="0"/>
              <a:t> </a:t>
            </a:r>
            <a:r>
              <a:rPr lang="en-US" sz="2000" b="1" noProof="0" dirty="0" err="1"/>
              <a:t>veika</a:t>
            </a:r>
            <a:r>
              <a:rPr lang="en-US" sz="2000" b="1" noProof="0" dirty="0"/>
              <a:t> </a:t>
            </a:r>
            <a:r>
              <a:rPr lang="en-US" sz="2000" b="1" noProof="0" dirty="0" err="1"/>
              <a:t>oqo</a:t>
            </a:r>
            <a:r>
              <a:rPr lang="en-US" sz="2000" b="1" noProof="0" dirty="0"/>
              <a:t>?</a:t>
            </a: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2392644618"/>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en-US" sz="2000" b="1" noProof="0" dirty="0"/>
              <a:t>Wawa </a:t>
            </a:r>
            <a:r>
              <a:rPr lang="en-US" sz="2000" b="1" noProof="0" dirty="0" err="1"/>
              <a:t>mada</a:t>
            </a:r>
            <a:r>
              <a:rPr lang="en-US" sz="2000" b="1" noProof="0" dirty="0"/>
              <a:t>… </a:t>
            </a:r>
            <a:r>
              <a:rPr lang="en-US" sz="2000" b="1" noProof="0" dirty="0" err="1"/>
              <a:t>vakavinakataki</a:t>
            </a:r>
            <a:r>
              <a:rPr lang="en-US" sz="2000" b="1" noProof="0" dirty="0"/>
              <a:t> </a:t>
            </a:r>
            <a:r>
              <a:rPr lang="en-US" sz="2000" b="1" noProof="0" dirty="0" err="1"/>
              <a:t>ira</a:t>
            </a:r>
            <a:r>
              <a:rPr lang="en-US" sz="2000" b="1" noProof="0" dirty="0"/>
              <a:t> sara? Sega </a:t>
            </a:r>
            <a:r>
              <a:rPr lang="en-US" sz="2000" b="1" noProof="0" dirty="0" err="1"/>
              <a:t>ni</a:t>
            </a:r>
            <a:r>
              <a:rPr lang="en-US" sz="2000" b="1" noProof="0" dirty="0"/>
              <a:t> </a:t>
            </a:r>
            <a:r>
              <a:rPr lang="en-US" sz="2000" b="1" noProof="0" dirty="0" err="1"/>
              <a:t>lewe</a:t>
            </a:r>
            <a:r>
              <a:rPr lang="en-US" sz="2000" b="1" noProof="0" dirty="0"/>
              <a:t> </a:t>
            </a:r>
            <a:r>
              <a:rPr lang="en-US" sz="2000" b="1" noProof="0" dirty="0" err="1"/>
              <a:t>vica</a:t>
            </a:r>
            <a:r>
              <a:rPr lang="en-US" sz="2000" b="1" noProof="0" dirty="0"/>
              <a:t> </a:t>
            </a:r>
            <a:r>
              <a:rPr lang="en-US" sz="2000" b="1" noProof="0" dirty="0" err="1"/>
              <a:t>walega</a:t>
            </a:r>
            <a:r>
              <a:rPr lang="en-US" sz="2000" b="1" noProof="0" dirty="0"/>
              <a:t>… “</a:t>
            </a:r>
            <a:r>
              <a:rPr lang="en-US" sz="2000" b="1" dirty="0" err="1"/>
              <a:t>tamata</a:t>
            </a:r>
            <a:r>
              <a:rPr lang="en-US" sz="2000" b="1" dirty="0"/>
              <a:t> </a:t>
            </a:r>
            <a:r>
              <a:rPr lang="en-US" sz="2000" b="1" dirty="0" err="1"/>
              <a:t>yadua</a:t>
            </a:r>
            <a:r>
              <a:rPr lang="en-US" sz="2000" b="1" noProof="0" dirty="0"/>
              <a:t>”! (</a:t>
            </a:r>
            <a:r>
              <a:rPr lang="en-US" sz="2000" b="1" noProof="0" dirty="0" err="1"/>
              <a:t>Kolosa</a:t>
            </a:r>
            <a:r>
              <a:rPr lang="en-US" sz="2000" b="1" noProof="0" dirty="0"/>
              <a:t> 1:28b).</a:t>
            </a: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1423"/>
            <a:ext cx="8639902" cy="1323439"/>
          </a:xfrm>
          <a:prstGeom prst="rect">
            <a:avLst/>
          </a:prstGeom>
          <a:noFill/>
        </p:spPr>
        <p:txBody>
          <a:bodyPr wrap="square">
            <a:spAutoFit/>
          </a:bodyPr>
          <a:lstStyle/>
          <a:p>
            <a:pPr>
              <a:spcBef>
                <a:spcPts val="600"/>
              </a:spcBef>
            </a:pPr>
            <a:r>
              <a:rPr lang="en-US" sz="2000" b="1" noProof="0" dirty="0"/>
              <a:t>Na </a:t>
            </a:r>
            <a:r>
              <a:rPr lang="en-US" sz="2000" b="1" noProof="0" dirty="0" err="1"/>
              <a:t>vosa</a:t>
            </a:r>
            <a:r>
              <a:rPr lang="en-US" sz="2000" b="1" noProof="0" dirty="0"/>
              <a:t> </a:t>
            </a:r>
            <a:r>
              <a:rPr lang="en-US" sz="2000" b="1" noProof="0" dirty="0" err="1"/>
              <a:t>va</a:t>
            </a:r>
            <a:r>
              <a:rPr lang="en-US" sz="2000" b="1" noProof="0" dirty="0"/>
              <a:t> </a:t>
            </a:r>
            <a:r>
              <a:rPr lang="en-US" sz="2000" b="1" noProof="0" dirty="0" err="1"/>
              <a:t>Kiriki</a:t>
            </a:r>
            <a:r>
              <a:rPr lang="en-US" sz="2000" b="1" noProof="0" dirty="0"/>
              <a:t> ka </a:t>
            </a:r>
            <a:r>
              <a:rPr lang="en-US" sz="2000" b="1" noProof="0" dirty="0" err="1"/>
              <a:t>vakadewataki</a:t>
            </a:r>
            <a:r>
              <a:rPr lang="en-US" sz="2000" b="1" noProof="0" dirty="0"/>
              <a:t> me “</a:t>
            </a:r>
            <a:r>
              <a:rPr lang="en-US" sz="2000" b="1" noProof="0" dirty="0" err="1"/>
              <a:t>vuku</a:t>
            </a:r>
            <a:r>
              <a:rPr lang="en-US" sz="2000" b="1" noProof="0" dirty="0"/>
              <a:t>” (</a:t>
            </a:r>
            <a:r>
              <a:rPr lang="en-US" sz="2000" b="1" i="1" noProof="0" dirty="0" err="1"/>
              <a:t>teleios</a:t>
            </a:r>
            <a:r>
              <a:rPr lang="en-US" sz="2000" b="1" noProof="0" dirty="0"/>
              <a:t>) e </a:t>
            </a:r>
            <a:r>
              <a:rPr lang="en-US" sz="2000" b="1" noProof="0" dirty="0" err="1"/>
              <a:t>kena</a:t>
            </a:r>
            <a:r>
              <a:rPr lang="en-US" sz="2000" b="1" noProof="0" dirty="0"/>
              <a:t> I </a:t>
            </a:r>
            <a:r>
              <a:rPr lang="en-US" sz="2000" b="1" noProof="0" dirty="0" err="1"/>
              <a:t>balebale</a:t>
            </a:r>
            <a:r>
              <a:rPr lang="en-US" sz="2000" b="1" noProof="0" dirty="0"/>
              <a:t> </a:t>
            </a:r>
            <a:r>
              <a:rPr lang="en-US" sz="2000" b="1" noProof="0" dirty="0" err="1"/>
              <a:t>na</a:t>
            </a:r>
            <a:r>
              <a:rPr lang="en-US" sz="2000" b="1" noProof="0" dirty="0"/>
              <a:t> </a:t>
            </a:r>
            <a:r>
              <a:rPr lang="en-US" sz="2000" b="1" noProof="0" dirty="0" err="1"/>
              <a:t>vinaka</a:t>
            </a:r>
            <a:r>
              <a:rPr lang="en-US" sz="2000" b="1" noProof="0" dirty="0"/>
              <a:t> sara ka </a:t>
            </a:r>
            <a:r>
              <a:rPr lang="en-US" sz="2000" b="1" noProof="0" dirty="0" err="1"/>
              <a:t>sega</a:t>
            </a:r>
            <a:r>
              <a:rPr lang="en-US" sz="2000" b="1" noProof="0" dirty="0"/>
              <a:t> </a:t>
            </a:r>
            <a:r>
              <a:rPr lang="en-US" sz="2000" b="1" noProof="0" dirty="0" err="1"/>
              <a:t>na</a:t>
            </a:r>
            <a:r>
              <a:rPr lang="en-US" sz="2000" b="1" noProof="0" dirty="0"/>
              <a:t> </a:t>
            </a:r>
            <a:r>
              <a:rPr lang="en-US" sz="2000" b="1" noProof="0" dirty="0" err="1"/>
              <a:t>kena</a:t>
            </a:r>
            <a:r>
              <a:rPr lang="en-US" sz="2000" b="1" noProof="0" dirty="0"/>
              <a:t> ca. Na </a:t>
            </a:r>
            <a:r>
              <a:rPr lang="en-US" sz="2000" b="1" noProof="0" dirty="0" err="1"/>
              <a:t>tubu</a:t>
            </a:r>
            <a:r>
              <a:rPr lang="en-US" sz="2000" b="1" noProof="0" dirty="0"/>
              <a:t> cake </a:t>
            </a:r>
            <a:r>
              <a:rPr lang="en-US" sz="2000" b="1" noProof="0" dirty="0" err="1"/>
              <a:t>nea</a:t>
            </a:r>
            <a:r>
              <a:rPr lang="en-US" sz="2000" b="1" noProof="0" dirty="0"/>
              <a:t> </a:t>
            </a:r>
            <a:r>
              <a:rPr lang="en-US" sz="2000" b="1" noProof="0" dirty="0" err="1"/>
              <a:t>bula</a:t>
            </a:r>
            <a:r>
              <a:rPr lang="en-US" sz="2000" b="1" noProof="0" dirty="0"/>
              <a:t> </a:t>
            </a:r>
            <a:r>
              <a:rPr lang="en-US" sz="2000" b="1" noProof="0" dirty="0" err="1"/>
              <a:t>va</a:t>
            </a:r>
            <a:r>
              <a:rPr lang="en-US" sz="2000" b="1" noProof="0" dirty="0"/>
              <a:t> </a:t>
            </a:r>
            <a:r>
              <a:rPr lang="en-US" sz="2000" b="1" noProof="0" dirty="0" err="1"/>
              <a:t>Karisito</a:t>
            </a:r>
            <a:r>
              <a:rPr lang="en-US" sz="2000" b="1" noProof="0" dirty="0"/>
              <a:t>, </a:t>
            </a:r>
            <a:r>
              <a:rPr lang="en-US" sz="2000" b="1" noProof="0" dirty="0" err="1"/>
              <a:t>eda</a:t>
            </a:r>
            <a:r>
              <a:rPr lang="en-US" sz="2000" b="1" noProof="0" dirty="0"/>
              <a:t> </a:t>
            </a:r>
            <a:r>
              <a:rPr lang="en-US" sz="2000" b="1" noProof="0" dirty="0" err="1"/>
              <a:t>na</a:t>
            </a:r>
            <a:r>
              <a:rPr lang="en-US" sz="2000" b="1" noProof="0" dirty="0"/>
              <a:t> </a:t>
            </a:r>
            <a:r>
              <a:rPr lang="en-US" sz="2000" b="1" noProof="0" dirty="0" err="1"/>
              <a:t>kila</a:t>
            </a:r>
            <a:r>
              <a:rPr lang="en-US" sz="2000" b="1" noProof="0" dirty="0"/>
              <a:t> </a:t>
            </a:r>
            <a:r>
              <a:rPr lang="en-US" sz="2000" b="1" dirty="0"/>
              <a:t>kina </a:t>
            </a:r>
            <a:r>
              <a:rPr lang="en-US" sz="2000" b="1" dirty="0" err="1"/>
              <a:t>vakavinaka</a:t>
            </a:r>
            <a:r>
              <a:rPr lang="en-US" sz="2000" b="1" dirty="0"/>
              <a:t> sara </a:t>
            </a:r>
            <a:r>
              <a:rPr lang="en-US" sz="2000" b="1" dirty="0" err="1"/>
              <a:t>na</a:t>
            </a:r>
            <a:r>
              <a:rPr lang="en-US" sz="2000" b="1" dirty="0"/>
              <a:t> </a:t>
            </a:r>
            <a:r>
              <a:rPr lang="en-US" sz="2000" b="1" dirty="0" err="1"/>
              <a:t>titobu</a:t>
            </a:r>
            <a:r>
              <a:rPr lang="en-US" sz="2000" b="1" dirty="0"/>
              <a:t> </a:t>
            </a:r>
            <a:r>
              <a:rPr lang="en-US" sz="2000" b="1" dirty="0" err="1"/>
              <a:t>ni</a:t>
            </a:r>
            <a:r>
              <a:rPr lang="en-US" sz="2000" b="1" dirty="0"/>
              <a:t> I </a:t>
            </a:r>
            <a:r>
              <a:rPr lang="en-US" sz="2000" b="1" dirty="0" err="1"/>
              <a:t>vunau</a:t>
            </a:r>
            <a:r>
              <a:rPr lang="en-US" sz="2000" b="1" dirty="0"/>
              <a:t> </a:t>
            </a:r>
            <a:r>
              <a:rPr lang="en-US" sz="2000" b="1" dirty="0" err="1"/>
              <a:t>ni</a:t>
            </a:r>
            <a:r>
              <a:rPr lang="en-US" sz="2000" b="1" dirty="0"/>
              <a:t> Kalou </a:t>
            </a:r>
            <a:r>
              <a:rPr lang="en-US" sz="2000" b="1" dirty="0" err="1"/>
              <a:t>kei</a:t>
            </a:r>
            <a:r>
              <a:rPr lang="en-US" sz="2000" b="1" dirty="0"/>
              <a:t> </a:t>
            </a:r>
            <a:r>
              <a:rPr lang="en-US" sz="2000" b="1" dirty="0" err="1"/>
              <a:t>na</a:t>
            </a:r>
            <a:r>
              <a:rPr lang="en-US" sz="2000" b="1" dirty="0"/>
              <a:t> </a:t>
            </a:r>
            <a:r>
              <a:rPr lang="en-US" sz="2000" b="1" dirty="0" err="1"/>
              <a:t>veika</a:t>
            </a:r>
            <a:r>
              <a:rPr lang="en-US" sz="2000" b="1" dirty="0"/>
              <a:t> e </a:t>
            </a:r>
            <a:r>
              <a:rPr lang="en-US" sz="2000" b="1" dirty="0" err="1"/>
              <a:t>vakarota</a:t>
            </a:r>
            <a:r>
              <a:rPr lang="en-US" sz="2000" b="1" dirty="0"/>
              <a:t>. Me da </a:t>
            </a:r>
            <a:r>
              <a:rPr lang="en-US" sz="2000" b="1" dirty="0" err="1"/>
              <a:t>sa</a:t>
            </a:r>
            <a:r>
              <a:rPr lang="en-US" sz="2000" b="1" dirty="0"/>
              <a:t> </a:t>
            </a:r>
            <a:r>
              <a:rPr lang="en-US" sz="2000" b="1" dirty="0" err="1"/>
              <a:t>nakita</a:t>
            </a:r>
            <a:r>
              <a:rPr lang="en-US" sz="2000" b="1" dirty="0"/>
              <a:t> me da Vinaka sara </a:t>
            </a:r>
            <a:r>
              <a:rPr lang="en-US" sz="2000" b="1" dirty="0" err="1"/>
              <a:t>ena</a:t>
            </a:r>
            <a:r>
              <a:rPr lang="en-US" sz="2000" b="1" dirty="0"/>
              <a:t> </a:t>
            </a:r>
            <a:r>
              <a:rPr lang="en-US" sz="2000" b="1" dirty="0" err="1"/>
              <a:t>vukui</a:t>
            </a:r>
            <a:r>
              <a:rPr lang="en-US" sz="2000" b="1" dirty="0"/>
              <a:t> </a:t>
            </a:r>
            <a:r>
              <a:rPr lang="en-US" sz="2000" b="1" dirty="0" err="1"/>
              <a:t>Karisito</a:t>
            </a:r>
            <a:r>
              <a:rPr lang="en-US" sz="2000" b="1" dirty="0"/>
              <a:t> Jisu</a:t>
            </a:r>
            <a:r>
              <a:rPr lang="en-US" sz="2000" b="1" noProof="0" dirty="0"/>
              <a:t>.</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693319"/>
          </a:xfrm>
          <a:prstGeom prst="rect">
            <a:avLst/>
          </a:prstGeom>
          <a:noFill/>
        </p:spPr>
        <p:txBody>
          <a:bodyPr wrap="square">
            <a:spAutoFit/>
          </a:bodyPr>
          <a:lstStyle/>
          <a:p>
            <a:pPr>
              <a:spcBef>
                <a:spcPts val="600"/>
              </a:spcBef>
            </a:pPr>
            <a:r>
              <a:rPr lang="en-US" sz="2600" b="1" noProof="0" dirty="0">
                <a:latin typeface="Constantia" panose="02030602050306030303" pitchFamily="18" charset="0"/>
              </a:rPr>
              <a:t>“Ni da </a:t>
            </a:r>
            <a:r>
              <a:rPr lang="en-US" sz="2600" b="1" noProof="0" dirty="0" err="1">
                <a:latin typeface="Constantia" panose="02030602050306030303" pitchFamily="18" charset="0"/>
              </a:rPr>
              <a:t>raica</a:t>
            </a:r>
            <a:r>
              <a:rPr lang="en-US" sz="2600" b="1" noProof="0" dirty="0">
                <a:latin typeface="Constantia" panose="02030602050306030303" pitchFamily="18" charset="0"/>
              </a:rPr>
              <a:t> </a:t>
            </a:r>
            <a:r>
              <a:rPr lang="en-US" sz="2600" b="1" noProof="0" dirty="0" err="1">
                <a:latin typeface="Constantia" panose="02030602050306030303" pitchFamily="18" charset="0"/>
              </a:rPr>
              <a:t>ni</a:t>
            </a:r>
            <a:r>
              <a:rPr lang="en-US" sz="2600" b="1" noProof="0" dirty="0">
                <a:latin typeface="Constantia" panose="02030602050306030303" pitchFamily="18" charset="0"/>
              </a:rPr>
              <a:t> </a:t>
            </a:r>
            <a:r>
              <a:rPr lang="en-US" sz="2600" b="1" noProof="0" dirty="0" err="1">
                <a:latin typeface="Constantia" panose="02030602050306030303" pitchFamily="18" charset="0"/>
              </a:rPr>
              <a:t>sa</a:t>
            </a:r>
            <a:r>
              <a:rPr lang="en-US" sz="2600" b="1" noProof="0" dirty="0">
                <a:latin typeface="Constantia" panose="02030602050306030303" pitchFamily="18" charset="0"/>
              </a:rPr>
              <a:t> </a:t>
            </a:r>
            <a:r>
              <a:rPr lang="en-US" sz="2600" b="1" noProof="0" dirty="0" err="1">
                <a:latin typeface="Constantia" panose="02030602050306030303" pitchFamily="18" charset="0"/>
              </a:rPr>
              <a:t>vakoti</a:t>
            </a:r>
            <a:r>
              <a:rPr lang="en-US" sz="2600" b="1" noProof="0" dirty="0">
                <a:latin typeface="Constantia" panose="02030602050306030303" pitchFamily="18" charset="0"/>
              </a:rPr>
              <a:t> </a:t>
            </a:r>
            <a:r>
              <a:rPr lang="en-US" sz="2600" b="1" noProof="0" dirty="0" err="1">
                <a:latin typeface="Constantia" panose="02030602050306030303" pitchFamily="18" charset="0"/>
              </a:rPr>
              <a:t>tu</a:t>
            </a:r>
            <a:r>
              <a:rPr lang="en-US" sz="2600" b="1" noProof="0" dirty="0">
                <a:latin typeface="Constantia" panose="02030602050306030303" pitchFamily="18" charset="0"/>
              </a:rPr>
              <a:t> </a:t>
            </a:r>
            <a:r>
              <a:rPr lang="en-US" sz="2600" b="1" noProof="0" dirty="0" err="1">
                <a:latin typeface="Constantia" panose="02030602050306030303" pitchFamily="18" charset="0"/>
              </a:rPr>
              <a:t>nai</a:t>
            </a:r>
            <a:r>
              <a:rPr lang="en-US" sz="2600" b="1" noProof="0" dirty="0">
                <a:latin typeface="Constantia" panose="02030602050306030303" pitchFamily="18" charset="0"/>
              </a:rPr>
              <a:t> </a:t>
            </a:r>
            <a:r>
              <a:rPr lang="en-US" sz="2600" b="1" noProof="0" dirty="0" err="1">
                <a:latin typeface="Constantia" panose="02030602050306030303" pitchFamily="18" charset="0"/>
              </a:rPr>
              <a:t>Vakabula</a:t>
            </a:r>
            <a:r>
              <a:rPr lang="en-US" sz="2600" b="1" noProof="0" dirty="0">
                <a:latin typeface="Constantia" panose="02030602050306030303" pitchFamily="18" charset="0"/>
              </a:rPr>
              <a:t>, </a:t>
            </a:r>
            <a:r>
              <a:rPr lang="en-US" sz="2600" b="1" noProof="0" dirty="0" err="1">
                <a:latin typeface="Constantia" panose="02030602050306030303" pitchFamily="18" charset="0"/>
              </a:rPr>
              <a:t>edasa</a:t>
            </a:r>
            <a:r>
              <a:rPr lang="en-US" sz="2600" b="1" noProof="0" dirty="0">
                <a:latin typeface="Constantia" panose="02030602050306030303" pitchFamily="18" charset="0"/>
              </a:rPr>
              <a:t> </a:t>
            </a:r>
            <a:r>
              <a:rPr lang="en-US" sz="2600" b="1" noProof="0" dirty="0" err="1">
                <a:latin typeface="Constantia" panose="02030602050306030303" pitchFamily="18" charset="0"/>
              </a:rPr>
              <a:t>qai</a:t>
            </a:r>
            <a:r>
              <a:rPr lang="en-US" sz="2600" b="1" noProof="0" dirty="0">
                <a:latin typeface="Constantia" panose="02030602050306030303" pitchFamily="18" charset="0"/>
              </a:rPr>
              <a:t> </a:t>
            </a:r>
            <a:r>
              <a:rPr lang="en-US" sz="2600" b="1" noProof="0" dirty="0" err="1">
                <a:latin typeface="Constantia" panose="02030602050306030303" pitchFamily="18" charset="0"/>
              </a:rPr>
              <a:t>kila</a:t>
            </a:r>
            <a:r>
              <a:rPr lang="en-US" sz="2600" b="1" noProof="0" dirty="0">
                <a:latin typeface="Constantia" panose="02030602050306030303" pitchFamily="18" charset="0"/>
              </a:rPr>
              <a:t> </a:t>
            </a:r>
            <a:r>
              <a:rPr lang="en-US" sz="2600" b="1" noProof="0" dirty="0" err="1">
                <a:latin typeface="Constantia" panose="02030602050306030303" pitchFamily="18" charset="0"/>
              </a:rPr>
              <a:t>rawa</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a:t>
            </a:r>
            <a:r>
              <a:rPr lang="en-US" sz="2600" b="1" noProof="0" dirty="0" err="1">
                <a:latin typeface="Constantia" panose="02030602050306030303" pitchFamily="18" charset="0"/>
              </a:rPr>
              <a:t>titobu</a:t>
            </a:r>
            <a:r>
              <a:rPr lang="en-US" sz="2600" b="1" noProof="0" dirty="0">
                <a:latin typeface="Constantia" panose="02030602050306030303" pitchFamily="18" charset="0"/>
              </a:rPr>
              <a:t> </a:t>
            </a:r>
            <a:r>
              <a:rPr lang="en-US" sz="2600" b="1" noProof="0" dirty="0" err="1">
                <a:latin typeface="Constantia" panose="02030602050306030303" pitchFamily="18" charset="0"/>
              </a:rPr>
              <a:t>kei</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I </a:t>
            </a:r>
            <a:r>
              <a:rPr lang="en-US" sz="2600" b="1" noProof="0" dirty="0" err="1">
                <a:latin typeface="Constantia" panose="02030602050306030303" pitchFamily="18" charset="0"/>
              </a:rPr>
              <a:t>balebale</a:t>
            </a:r>
            <a:r>
              <a:rPr lang="en-US" sz="2600" b="1" noProof="0" dirty="0">
                <a:latin typeface="Constantia" panose="02030602050306030303" pitchFamily="18" charset="0"/>
              </a:rPr>
              <a:t> </a:t>
            </a:r>
            <a:r>
              <a:rPr lang="en-US" sz="2600" b="1" noProof="0" dirty="0" err="1">
                <a:latin typeface="Constantia" panose="02030602050306030303" pitchFamily="18" charset="0"/>
              </a:rPr>
              <a:t>ni</a:t>
            </a:r>
            <a:r>
              <a:rPr lang="en-US" sz="2600" b="1" noProof="0" dirty="0">
                <a:latin typeface="Constantia" panose="02030602050306030303" pitchFamily="18" charset="0"/>
              </a:rPr>
              <a:t> </a:t>
            </a:r>
            <a:r>
              <a:rPr lang="en-US" sz="2600" b="1" noProof="0" dirty="0" err="1">
                <a:latin typeface="Constantia" panose="02030602050306030303" pitchFamily="18" charset="0"/>
              </a:rPr>
              <a:t>ni</a:t>
            </a:r>
            <a:r>
              <a:rPr lang="en-US" sz="2600" b="1" noProof="0" dirty="0">
                <a:latin typeface="Constantia" panose="02030602050306030303" pitchFamily="18" charset="0"/>
              </a:rPr>
              <a:t> </a:t>
            </a:r>
            <a:r>
              <a:rPr lang="en-US" sz="2600" b="1" noProof="0" dirty="0" err="1">
                <a:latin typeface="Constantia" panose="02030602050306030303" pitchFamily="18" charset="0"/>
              </a:rPr>
              <a:t>veiorovaki</a:t>
            </a:r>
            <a:r>
              <a:rPr lang="en-US" sz="2600" b="1" noProof="0" dirty="0">
                <a:latin typeface="Constantia" panose="02030602050306030303" pitchFamily="18" charset="0"/>
              </a:rPr>
              <a:t> ka </a:t>
            </a:r>
            <a:r>
              <a:rPr lang="en-US" sz="2600" b="1" noProof="0" dirty="0" err="1">
                <a:latin typeface="Constantia" panose="02030602050306030303" pitchFamily="18" charset="0"/>
              </a:rPr>
              <a:t>vakayacora</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Tui </a:t>
            </a:r>
            <a:r>
              <a:rPr lang="en-US" sz="2600" b="1" noProof="0" dirty="0" err="1">
                <a:latin typeface="Constantia" panose="02030602050306030303" pitchFamily="18" charset="0"/>
              </a:rPr>
              <a:t>kei</a:t>
            </a:r>
            <a:r>
              <a:rPr lang="en-US" sz="2600" b="1" noProof="0" dirty="0">
                <a:latin typeface="Constantia" panose="02030602050306030303" pitchFamily="18" charset="0"/>
              </a:rPr>
              <a:t> </a:t>
            </a:r>
            <a:r>
              <a:rPr lang="en-US" sz="2600" b="1" noProof="0" dirty="0" err="1">
                <a:latin typeface="Constantia" panose="02030602050306030303" pitchFamily="18" charset="0"/>
              </a:rPr>
              <a:t>Lomalagi</a:t>
            </a:r>
            <a:r>
              <a:rPr lang="en-US" sz="2600" b="1" noProof="0" dirty="0">
                <a:latin typeface="Constantia" panose="02030602050306030303" pitchFamily="18" charset="0"/>
              </a:rPr>
              <a:t>. Sa </a:t>
            </a:r>
            <a:r>
              <a:rPr lang="en-US" sz="2600" b="1" noProof="0" dirty="0" err="1">
                <a:latin typeface="Constantia" panose="02030602050306030303" pitchFamily="18" charset="0"/>
              </a:rPr>
              <a:t>vakatakilai</a:t>
            </a:r>
            <a:r>
              <a:rPr lang="en-US" sz="2600" b="1" noProof="0" dirty="0">
                <a:latin typeface="Constantia" panose="02030602050306030303" pitchFamily="18" charset="0"/>
              </a:rPr>
              <a:t>  </a:t>
            </a:r>
            <a:r>
              <a:rPr lang="en-US" sz="2600" b="1" noProof="0" dirty="0" err="1">
                <a:latin typeface="Constantia" panose="02030602050306030303" pitchFamily="18" charset="0"/>
              </a:rPr>
              <a:t>matada</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a:t>
            </a:r>
            <a:r>
              <a:rPr lang="en-US" sz="2600" b="1" noProof="0" dirty="0" err="1">
                <a:latin typeface="Constantia" panose="02030602050306030303" pitchFamily="18" charset="0"/>
              </a:rPr>
              <a:t>lagilagi</a:t>
            </a:r>
            <a:r>
              <a:rPr lang="en-US" sz="2600" b="1" noProof="0" dirty="0">
                <a:latin typeface="Constantia" panose="02030602050306030303" pitchFamily="18" charset="0"/>
              </a:rPr>
              <a:t> </a:t>
            </a:r>
            <a:r>
              <a:rPr lang="en-US" sz="2600" b="1" noProof="0" dirty="0" err="1">
                <a:latin typeface="Constantia" panose="02030602050306030303" pitchFamily="18" charset="0"/>
              </a:rPr>
              <a:t>ni</a:t>
            </a:r>
            <a:r>
              <a:rPr lang="en-US" sz="2600" b="1" noProof="0" dirty="0">
                <a:latin typeface="Constantia" panose="02030602050306030303" pitchFamily="18" charset="0"/>
              </a:rPr>
              <a:t> I </a:t>
            </a:r>
            <a:r>
              <a:rPr lang="en-US" sz="2600" b="1" noProof="0" dirty="0" err="1">
                <a:latin typeface="Constantia" panose="02030602050306030303" pitchFamily="18" charset="0"/>
              </a:rPr>
              <a:t>tuvatuva</a:t>
            </a:r>
            <a:r>
              <a:rPr lang="en-US" sz="2600" b="1" noProof="0" dirty="0">
                <a:latin typeface="Constantia" panose="02030602050306030303" pitchFamily="18" charset="0"/>
              </a:rPr>
              <a:t> </a:t>
            </a:r>
            <a:r>
              <a:rPr lang="en-US" sz="2600" b="1" noProof="0" dirty="0" err="1">
                <a:latin typeface="Constantia" panose="02030602050306030303" pitchFamily="18" charset="0"/>
              </a:rPr>
              <a:t>ni</a:t>
            </a:r>
            <a:r>
              <a:rPr lang="en-US" sz="2600" b="1" noProof="0" dirty="0">
                <a:latin typeface="Constantia" panose="02030602050306030303" pitchFamily="18" charset="0"/>
              </a:rPr>
              <a:t> </a:t>
            </a:r>
            <a:r>
              <a:rPr lang="en-US" sz="2600" b="1" noProof="0" dirty="0" err="1">
                <a:latin typeface="Constantia" panose="02030602050306030303" pitchFamily="18" charset="0"/>
              </a:rPr>
              <a:t>veivakabulai</a:t>
            </a:r>
            <a:r>
              <a:rPr lang="en-US" sz="2600" b="1" dirty="0">
                <a:latin typeface="Constantia" panose="02030602050306030303" pitchFamily="18" charset="0"/>
              </a:rPr>
              <a:t>, </a:t>
            </a:r>
            <a:r>
              <a:rPr lang="en-US" sz="2600" b="1" dirty="0" err="1">
                <a:latin typeface="Constantia" panose="02030602050306030303" pitchFamily="18" charset="0"/>
              </a:rPr>
              <a:t>kei</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vakanananu</a:t>
            </a:r>
            <a:r>
              <a:rPr lang="en-US" sz="2600" b="1" dirty="0">
                <a:latin typeface="Constantia" panose="02030602050306030303" pitchFamily="18" charset="0"/>
              </a:rPr>
              <a:t> me </a:t>
            </a:r>
            <a:r>
              <a:rPr lang="en-US" sz="2600" b="1" dirty="0" err="1">
                <a:latin typeface="Constantia" panose="02030602050306030303" pitchFamily="18" charset="0"/>
              </a:rPr>
              <a:t>baleti</a:t>
            </a:r>
            <a:r>
              <a:rPr lang="en-US" sz="2600" b="1" dirty="0">
                <a:latin typeface="Constantia" panose="02030602050306030303" pitchFamily="18" charset="0"/>
              </a:rPr>
              <a:t> </a:t>
            </a:r>
            <a:r>
              <a:rPr lang="en-US" sz="2600" b="1" dirty="0" err="1">
                <a:latin typeface="Constantia" panose="02030602050306030303" pitchFamily="18" charset="0"/>
              </a:rPr>
              <a:t>Kalivari</a:t>
            </a:r>
            <a:r>
              <a:rPr lang="en-US" sz="2600" b="1" dirty="0">
                <a:latin typeface="Constantia" panose="02030602050306030303" pitchFamily="18" charset="0"/>
              </a:rPr>
              <a:t> </a:t>
            </a:r>
            <a:r>
              <a:rPr lang="en-US" sz="2600" b="1" dirty="0" err="1">
                <a:latin typeface="Constantia" panose="02030602050306030303" pitchFamily="18" charset="0"/>
              </a:rPr>
              <a:t>sa</a:t>
            </a:r>
            <a:r>
              <a:rPr lang="en-US" sz="2600" b="1" dirty="0">
                <a:latin typeface="Constantia" panose="02030602050306030303" pitchFamily="18" charset="0"/>
              </a:rPr>
              <a:t> </a:t>
            </a:r>
            <a:r>
              <a:rPr lang="en-US" sz="2600" b="1" dirty="0" err="1">
                <a:latin typeface="Constantia" panose="02030602050306030303" pitchFamily="18" charset="0"/>
              </a:rPr>
              <a:t>vakabulabulataka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loloma</a:t>
            </a:r>
            <a:r>
              <a:rPr lang="en-US" sz="2600" b="1" dirty="0">
                <a:latin typeface="Constantia" panose="02030602050306030303" pitchFamily="18" charset="0"/>
              </a:rPr>
              <a:t> </a:t>
            </a:r>
            <a:r>
              <a:rPr lang="en-US" sz="2600" b="1" dirty="0" err="1">
                <a:latin typeface="Constantia" panose="02030602050306030303" pitchFamily="18" charset="0"/>
              </a:rPr>
              <a:t>vakayalo</a:t>
            </a:r>
            <a:r>
              <a:rPr lang="en-US" sz="2600" b="1" dirty="0">
                <a:latin typeface="Constantia" panose="02030602050306030303" pitchFamily="18" charset="0"/>
              </a:rPr>
              <a:t> e </a:t>
            </a:r>
            <a:r>
              <a:rPr lang="en-US" sz="2600" b="1" dirty="0" err="1">
                <a:latin typeface="Constantia" panose="02030602050306030303" pitchFamily="18" charset="0"/>
              </a:rPr>
              <a:t>lomada</a:t>
            </a:r>
            <a:r>
              <a:rPr lang="en-US" sz="2600" b="1" noProof="0" dirty="0">
                <a:latin typeface="Constantia" panose="02030602050306030303" pitchFamily="18" charset="0"/>
              </a:rPr>
              <a:t>. </a:t>
            </a:r>
            <a:r>
              <a:rPr lang="en-US" sz="2600" b="1" dirty="0">
                <a:latin typeface="Constantia" panose="02030602050306030303" pitchFamily="18" charset="0"/>
              </a:rPr>
              <a:t>Na</a:t>
            </a:r>
            <a:r>
              <a:rPr lang="en-US" sz="2600" b="1" noProof="0" dirty="0">
                <a:latin typeface="Constantia" panose="02030602050306030303" pitchFamily="18" charset="0"/>
              </a:rPr>
              <a:t> </a:t>
            </a:r>
            <a:r>
              <a:rPr lang="en-US" sz="2600" b="1" noProof="0" dirty="0" err="1">
                <a:latin typeface="Constantia" panose="02030602050306030303" pitchFamily="18" charset="0"/>
              </a:rPr>
              <a:t>vakavinavinaka</a:t>
            </a:r>
            <a:r>
              <a:rPr lang="en-US" sz="2600" b="1" noProof="0" dirty="0">
                <a:latin typeface="Constantia" panose="02030602050306030303" pitchFamily="18" charset="0"/>
              </a:rPr>
              <a:t> </a:t>
            </a:r>
            <a:r>
              <a:rPr lang="en-US" sz="2600" b="1" noProof="0" dirty="0" err="1">
                <a:latin typeface="Constantia" panose="02030602050306030303" pitchFamily="18" charset="0"/>
              </a:rPr>
              <a:t>vua</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Kalou </a:t>
            </a:r>
            <a:r>
              <a:rPr lang="en-US" sz="2600" b="1" noProof="0" dirty="0" err="1">
                <a:latin typeface="Constantia" panose="02030602050306030303" pitchFamily="18" charset="0"/>
              </a:rPr>
              <a:t>kei</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Lami </a:t>
            </a:r>
            <a:r>
              <a:rPr lang="en-US" sz="2600" b="1" noProof="0" dirty="0" err="1">
                <a:latin typeface="Constantia" panose="02030602050306030303" pitchFamily="18" charset="0"/>
              </a:rPr>
              <a:t>sa</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a:t>
            </a:r>
            <a:r>
              <a:rPr lang="en-US" sz="2600" b="1" noProof="0" dirty="0" err="1">
                <a:latin typeface="Constantia" panose="02030602050306030303" pitchFamily="18" charset="0"/>
              </a:rPr>
              <a:t>tiko</a:t>
            </a:r>
            <a:r>
              <a:rPr lang="en-US" sz="2600" b="1" noProof="0" dirty="0">
                <a:latin typeface="Constantia" panose="02030602050306030303" pitchFamily="18" charset="0"/>
              </a:rPr>
              <a:t> e </a:t>
            </a:r>
            <a:r>
              <a:rPr lang="en-US" sz="2600" b="1" noProof="0" dirty="0" err="1">
                <a:latin typeface="Constantia" panose="02030602050306030303" pitchFamily="18" charset="0"/>
              </a:rPr>
              <a:t>lomada</a:t>
            </a:r>
            <a:r>
              <a:rPr lang="en-US" sz="2600" b="1" noProof="0" dirty="0">
                <a:latin typeface="Constantia" panose="02030602050306030303" pitchFamily="18" charset="0"/>
              </a:rPr>
              <a:t> </a:t>
            </a:r>
            <a:r>
              <a:rPr lang="en-US" sz="2600" b="1" noProof="0" dirty="0" err="1">
                <a:latin typeface="Constantia" panose="02030602050306030303" pitchFamily="18" charset="0"/>
              </a:rPr>
              <a:t>kei</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a:t>
            </a:r>
            <a:r>
              <a:rPr lang="en-US" sz="2600" b="1" noProof="0" dirty="0" err="1">
                <a:latin typeface="Constantia" panose="02030602050306030303" pitchFamily="18" charset="0"/>
              </a:rPr>
              <a:t>gusuda</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a:t>
            </a:r>
            <a:r>
              <a:rPr lang="en-US" sz="2600" b="1" noProof="0" dirty="0" err="1">
                <a:latin typeface="Constantia" panose="02030602050306030303" pitchFamily="18" charset="0"/>
              </a:rPr>
              <a:t>dokadoka</a:t>
            </a:r>
            <a:r>
              <a:rPr lang="en-US" sz="2600" b="1" noProof="0" dirty="0">
                <a:latin typeface="Constantia" panose="02030602050306030303" pitchFamily="18" charset="0"/>
              </a:rPr>
              <a:t> </a:t>
            </a:r>
            <a:r>
              <a:rPr lang="en-US" sz="2600" b="1" noProof="0" dirty="0" err="1">
                <a:latin typeface="Constantia" panose="02030602050306030303" pitchFamily="18" charset="0"/>
              </a:rPr>
              <a:t>kei</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a:t>
            </a:r>
            <a:r>
              <a:rPr lang="en-US" sz="2600" b="1" noProof="0" dirty="0" err="1">
                <a:latin typeface="Constantia" panose="02030602050306030303" pitchFamily="18" charset="0"/>
              </a:rPr>
              <a:t>vakalevuivalevui</a:t>
            </a:r>
            <a:r>
              <a:rPr lang="en-US" sz="2600" b="1" noProof="0" dirty="0">
                <a:latin typeface="Constantia" panose="02030602050306030303" pitchFamily="18" charset="0"/>
              </a:rPr>
              <a:t> </a:t>
            </a:r>
            <a:r>
              <a:rPr lang="en-US" sz="2600" b="1" noProof="0" dirty="0" err="1">
                <a:latin typeface="Constantia" panose="02030602050306030303" pitchFamily="18" charset="0"/>
              </a:rPr>
              <a:t>keda</a:t>
            </a:r>
            <a:r>
              <a:rPr lang="en-US" sz="2600" b="1" noProof="0" dirty="0">
                <a:latin typeface="Constantia" panose="02030602050306030303" pitchFamily="18" charset="0"/>
              </a:rPr>
              <a:t> </a:t>
            </a:r>
            <a:r>
              <a:rPr lang="en-US" sz="2600" b="1" noProof="0" dirty="0" err="1">
                <a:latin typeface="Constantia" panose="02030602050306030303" pitchFamily="18" charset="0"/>
              </a:rPr>
              <a:t>ena</a:t>
            </a:r>
            <a:r>
              <a:rPr lang="en-US" sz="2600" b="1" noProof="0" dirty="0">
                <a:latin typeface="Constantia" panose="02030602050306030303" pitchFamily="18" charset="0"/>
              </a:rPr>
              <a:t> </a:t>
            </a:r>
            <a:r>
              <a:rPr lang="en-US" sz="2600" b="1" noProof="0" dirty="0" err="1">
                <a:latin typeface="Constantia" panose="02030602050306030303" pitchFamily="18" charset="0"/>
              </a:rPr>
              <a:t>sega</a:t>
            </a:r>
            <a:r>
              <a:rPr lang="en-US" sz="2600" b="1" noProof="0" dirty="0">
                <a:latin typeface="Constantia" panose="02030602050306030303" pitchFamily="18" charset="0"/>
              </a:rPr>
              <a:t> </a:t>
            </a:r>
            <a:r>
              <a:rPr lang="en-US" sz="2600" b="1" noProof="0" dirty="0" err="1">
                <a:latin typeface="Constantia" panose="02030602050306030303" pitchFamily="18" charset="0"/>
              </a:rPr>
              <a:t>ni</a:t>
            </a:r>
            <a:r>
              <a:rPr lang="en-US" sz="2600" b="1" noProof="0" dirty="0">
                <a:latin typeface="Constantia" panose="02030602050306030303" pitchFamily="18" charset="0"/>
              </a:rPr>
              <a:t> </a:t>
            </a:r>
            <a:r>
              <a:rPr lang="en-US" sz="2600" b="1" noProof="0" dirty="0" err="1">
                <a:latin typeface="Constantia" panose="02030602050306030303" pitchFamily="18" charset="0"/>
              </a:rPr>
              <a:t>ni</a:t>
            </a:r>
            <a:r>
              <a:rPr lang="en-US" sz="2600" b="1" noProof="0" dirty="0">
                <a:latin typeface="Constantia" panose="02030602050306030303" pitchFamily="18" charset="0"/>
              </a:rPr>
              <a:t> </a:t>
            </a:r>
            <a:r>
              <a:rPr lang="en-US" sz="2600" b="1" noProof="0" dirty="0" err="1">
                <a:latin typeface="Constantia" panose="02030602050306030303" pitchFamily="18" charset="0"/>
              </a:rPr>
              <a:t>bula</a:t>
            </a:r>
            <a:r>
              <a:rPr lang="en-US" sz="2600" b="1" noProof="0" dirty="0">
                <a:latin typeface="Constantia" panose="02030602050306030303" pitchFamily="18" charset="0"/>
              </a:rPr>
              <a:t> </a:t>
            </a:r>
            <a:r>
              <a:rPr lang="en-US" sz="2600" b="1" noProof="0" dirty="0" err="1">
                <a:latin typeface="Constantia" panose="02030602050306030303" pitchFamily="18" charset="0"/>
              </a:rPr>
              <a:t>rawa</a:t>
            </a:r>
            <a:r>
              <a:rPr lang="en-US" sz="2600" b="1" noProof="0" dirty="0">
                <a:latin typeface="Constantia" panose="02030602050306030303" pitchFamily="18" charset="0"/>
              </a:rPr>
              <a:t> </a:t>
            </a:r>
            <a:r>
              <a:rPr lang="en-US" sz="2600" b="1" noProof="0" dirty="0" err="1">
                <a:latin typeface="Constantia" panose="02030602050306030303" pitchFamily="18" charset="0"/>
              </a:rPr>
              <a:t>ena</a:t>
            </a:r>
            <a:r>
              <a:rPr lang="en-US" sz="2600" b="1" noProof="0" dirty="0">
                <a:latin typeface="Constantia" panose="02030602050306030303" pitchFamily="18" charset="0"/>
              </a:rPr>
              <a:t> </a:t>
            </a:r>
            <a:r>
              <a:rPr lang="en-US" sz="2600" b="1" noProof="0" dirty="0" err="1">
                <a:latin typeface="Constantia" panose="02030602050306030303" pitchFamily="18" charset="0"/>
              </a:rPr>
              <a:t>lomana</a:t>
            </a:r>
            <a:r>
              <a:rPr lang="en-US" sz="2600" b="1" noProof="0" dirty="0">
                <a:latin typeface="Constantia" panose="02030602050306030303" pitchFamily="18" charset="0"/>
              </a:rPr>
              <a:t> e dua ka </a:t>
            </a:r>
            <a:r>
              <a:rPr lang="en-US" sz="2600" b="1" noProof="0" dirty="0" err="1">
                <a:latin typeface="Constantia" panose="02030602050306030303" pitchFamily="18" charset="0"/>
              </a:rPr>
              <a:t>dau</a:t>
            </a:r>
            <a:r>
              <a:rPr lang="en-US" sz="2600" b="1" noProof="0" dirty="0">
                <a:latin typeface="Constantia" panose="02030602050306030303" pitchFamily="18" charset="0"/>
              </a:rPr>
              <a:t> </a:t>
            </a:r>
            <a:r>
              <a:rPr lang="en-US" sz="2600" b="1" noProof="0" dirty="0" err="1">
                <a:latin typeface="Constantia" panose="02030602050306030303" pitchFamily="18" charset="0"/>
              </a:rPr>
              <a:t>vakananuma</a:t>
            </a:r>
            <a:r>
              <a:rPr lang="en-US" sz="2600" b="1" noProof="0" dirty="0">
                <a:latin typeface="Constantia" panose="02030602050306030303" pitchFamily="18" charset="0"/>
              </a:rPr>
              <a:t> </a:t>
            </a:r>
            <a:r>
              <a:rPr lang="en-US" sz="2600" b="1" noProof="0" dirty="0" err="1">
                <a:latin typeface="Constantia" panose="02030602050306030303" pitchFamily="18" charset="0"/>
              </a:rPr>
              <a:t>ena</a:t>
            </a:r>
            <a:r>
              <a:rPr lang="en-US" sz="2600" b="1" noProof="0" dirty="0">
                <a:latin typeface="Constantia" panose="02030602050306030303" pitchFamily="18" charset="0"/>
              </a:rPr>
              <a:t> </a:t>
            </a:r>
            <a:r>
              <a:rPr lang="en-US" sz="2600" b="1" noProof="0" dirty="0" err="1">
                <a:latin typeface="Constantia" panose="02030602050306030303" pitchFamily="18" charset="0"/>
              </a:rPr>
              <a:t>veigauna</a:t>
            </a:r>
            <a:r>
              <a:rPr lang="en-US" sz="2600" b="1" noProof="0" dirty="0">
                <a:latin typeface="Constantia" panose="02030602050306030303" pitchFamily="18" charset="0"/>
              </a:rPr>
              <a:t> </a:t>
            </a:r>
            <a:r>
              <a:rPr lang="en-US" sz="2600" b="1" noProof="0" dirty="0" err="1">
                <a:latin typeface="Constantia" panose="02030602050306030303" pitchFamily="18" charset="0"/>
              </a:rPr>
              <a:t>na</a:t>
            </a:r>
            <a:r>
              <a:rPr lang="en-US" sz="2600" b="1" noProof="0" dirty="0">
                <a:latin typeface="Constantia" panose="02030602050306030303" pitchFamily="18" charset="0"/>
              </a:rPr>
              <a:t> I </a:t>
            </a:r>
            <a:r>
              <a:rPr lang="en-US" sz="2600" b="1" noProof="0" dirty="0" err="1">
                <a:latin typeface="Constantia" panose="02030602050306030303" pitchFamily="18" charset="0"/>
              </a:rPr>
              <a:t>yaloyalo</a:t>
            </a:r>
            <a:r>
              <a:rPr lang="en-US" sz="2600" b="1" noProof="0" dirty="0">
                <a:latin typeface="Constantia" panose="02030602050306030303" pitchFamily="18" charset="0"/>
              </a:rPr>
              <a:t> </a:t>
            </a:r>
            <a:r>
              <a:rPr lang="en-US" sz="2600" b="1" noProof="0" dirty="0" err="1">
                <a:latin typeface="Constantia" panose="02030602050306030303" pitchFamily="18" charset="0"/>
              </a:rPr>
              <a:t>kei</a:t>
            </a:r>
            <a:r>
              <a:rPr lang="en-US" sz="2600" b="1" noProof="0" dirty="0">
                <a:latin typeface="Constantia" panose="02030602050306030303" pitchFamily="18" charset="0"/>
              </a:rPr>
              <a:t> </a:t>
            </a:r>
            <a:r>
              <a:rPr lang="en-US" sz="2600" b="1" noProof="0" dirty="0" err="1">
                <a:latin typeface="Constantia" panose="02030602050306030303" pitchFamily="18" charset="0"/>
              </a:rPr>
              <a:t>Kalivari</a:t>
            </a:r>
            <a:r>
              <a:rPr lang="en-US" sz="26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7904536" y="5808445"/>
            <a:ext cx="3152531" cy="338554"/>
          </a:xfrm>
          <a:prstGeom prst="rect">
            <a:avLst/>
          </a:prstGeom>
          <a:noFill/>
        </p:spPr>
        <p:txBody>
          <a:bodyPr wrap="none" rtlCol="0">
            <a:spAutoFit/>
          </a:bodyPr>
          <a:lstStyle/>
          <a:p>
            <a:pPr algn="r"/>
            <a:r>
              <a:rPr lang="en-US" sz="1600" b="1" noProof="0" dirty="0" err="1"/>
              <a:t>EGW</a:t>
            </a:r>
            <a:r>
              <a:rPr lang="en-US" sz="1600" b="1" noProof="0" dirty="0"/>
              <a:t> (The Desire of Ages, p. 661)</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3">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4">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241568"/>
            <a:ext cx="6303350" cy="4401205"/>
          </a:xfrm>
          <a:prstGeom prst="rect">
            <a:avLst/>
          </a:prstGeom>
          <a:noFill/>
        </p:spPr>
        <p:txBody>
          <a:bodyPr wrap="square">
            <a:spAutoFit/>
            <a:scene3d>
              <a:camera prst="orthographicFront"/>
              <a:lightRig rig="threePt" dir="t"/>
            </a:scene3d>
            <a:sp3d extrusionH="57150">
              <a:bevelT w="38100" h="38100"/>
            </a:sp3d>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“O Koya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sa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sega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vua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na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cala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sa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qisia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ko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koya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me I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soro</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ni</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noda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I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valavala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ca; me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vakayacori</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kina ki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vei</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keda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na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veivakadonui</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ni</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Kalou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ena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vukuna</a:t>
            </a:r>
            <a:r>
              <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endPar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a:t>
            </a:r>
            <a:r>
              <a:rPr kumimoji="0" lang="en-US" sz="32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Koronica</a:t>
            </a: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5:21</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1983232137"/>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25769"/>
            <a:ext cx="7591425" cy="1015663"/>
          </a:xfrm>
          <a:prstGeom prst="rect">
            <a:avLst/>
          </a:prstGeom>
          <a:noFill/>
        </p:spPr>
        <p:txBody>
          <a:bodyPr wrap="square" rtlCol="0">
            <a:spAutoFit/>
          </a:bodyPr>
          <a:lstStyle/>
          <a:p>
            <a:pPr>
              <a:spcBef>
                <a:spcPts val="600"/>
              </a:spcBef>
            </a:pPr>
            <a:r>
              <a:rPr lang="en-US" sz="2000" b="1" noProof="0" dirty="0"/>
              <a:t>Ni </a:t>
            </a:r>
            <a:r>
              <a:rPr lang="en-US" sz="2000" b="1" noProof="0" dirty="0" err="1"/>
              <a:t>oti</a:t>
            </a:r>
            <a:r>
              <a:rPr lang="en-US" sz="2000" b="1" noProof="0" dirty="0"/>
              <a:t> </a:t>
            </a:r>
            <a:r>
              <a:rPr lang="en-US" sz="2000" b="1" noProof="0" dirty="0" err="1"/>
              <a:t>na</a:t>
            </a:r>
            <a:r>
              <a:rPr lang="en-US" sz="2000" b="1" noProof="0" dirty="0"/>
              <a:t> </a:t>
            </a:r>
            <a:r>
              <a:rPr lang="en-US" sz="2000" b="1" noProof="0" dirty="0" err="1"/>
              <a:t>nona</a:t>
            </a:r>
            <a:r>
              <a:rPr lang="en-US" sz="2000" b="1" noProof="0" dirty="0"/>
              <a:t> </a:t>
            </a:r>
            <a:r>
              <a:rPr lang="en-US" sz="2000" b="1" noProof="0" dirty="0" err="1"/>
              <a:t>tukuna</a:t>
            </a:r>
            <a:r>
              <a:rPr lang="en-US" sz="2000" b="1" noProof="0" dirty="0"/>
              <a:t> </a:t>
            </a:r>
            <a:r>
              <a:rPr lang="en-US" sz="2000" b="1" noProof="0" dirty="0" err="1"/>
              <a:t>ni</a:t>
            </a:r>
            <a:r>
              <a:rPr lang="en-US" sz="2000" b="1" noProof="0" dirty="0"/>
              <a:t> </a:t>
            </a:r>
            <a:r>
              <a:rPr lang="en-US" sz="2000" b="1" noProof="0" dirty="0" err="1"/>
              <a:t>sa</a:t>
            </a:r>
            <a:r>
              <a:rPr lang="en-US" sz="2000" b="1" noProof="0" dirty="0"/>
              <a:t> </a:t>
            </a:r>
            <a:r>
              <a:rPr lang="en-US" sz="2000" b="1" noProof="0" dirty="0" err="1"/>
              <a:t>vakaveivinakati</a:t>
            </a:r>
            <a:r>
              <a:rPr lang="en-US" sz="2000" b="1" dirty="0" err="1"/>
              <a:t>taki</a:t>
            </a:r>
            <a:r>
              <a:rPr lang="en-US" sz="2000" b="1" dirty="0"/>
              <a:t> </a:t>
            </a:r>
            <a:r>
              <a:rPr lang="en-US" sz="2000" b="1" dirty="0" err="1"/>
              <a:t>Lomalagi</a:t>
            </a:r>
            <a:r>
              <a:rPr lang="en-US" sz="2000" b="1" dirty="0"/>
              <a:t> </a:t>
            </a:r>
            <a:r>
              <a:rPr lang="en-US" sz="2000" b="1" dirty="0" err="1"/>
              <a:t>kei</a:t>
            </a:r>
            <a:r>
              <a:rPr lang="en-US" sz="2000" b="1" dirty="0"/>
              <a:t> </a:t>
            </a:r>
            <a:r>
              <a:rPr lang="en-US" sz="2000" b="1" dirty="0" err="1"/>
              <a:t>Vuravura</a:t>
            </a:r>
            <a:r>
              <a:rPr lang="en-US" sz="2000" b="1" dirty="0"/>
              <a:t> </a:t>
            </a:r>
            <a:r>
              <a:rPr lang="en-US" sz="2000" b="1" dirty="0" err="1"/>
              <a:t>na</a:t>
            </a:r>
            <a:r>
              <a:rPr lang="en-US" sz="2000" b="1" dirty="0"/>
              <a:t> </a:t>
            </a:r>
            <a:r>
              <a:rPr lang="en-US" sz="2000" b="1" dirty="0" err="1"/>
              <a:t>kauveilatai</a:t>
            </a:r>
            <a:r>
              <a:rPr lang="en-US" sz="2000" b="1" dirty="0"/>
              <a:t> I </a:t>
            </a:r>
            <a:r>
              <a:rPr lang="en-US" sz="2000" b="1" dirty="0" err="1"/>
              <a:t>Karisito</a:t>
            </a:r>
            <a:r>
              <a:rPr lang="en-US" sz="2000" b="1" noProof="0" dirty="0"/>
              <a:t> (Kol. 1:20), e </a:t>
            </a:r>
            <a:r>
              <a:rPr lang="en-US" sz="2000" b="1" noProof="0" dirty="0" err="1"/>
              <a:t>tomana</a:t>
            </a:r>
            <a:r>
              <a:rPr lang="en-US" sz="2000" b="1" noProof="0" dirty="0"/>
              <a:t> o Paula me </a:t>
            </a:r>
            <a:r>
              <a:rPr lang="en-US" sz="2000" b="1" noProof="0" dirty="0" err="1"/>
              <a:t>vakamacalataka</a:t>
            </a:r>
            <a:r>
              <a:rPr lang="en-US" sz="2000" b="1" noProof="0" dirty="0"/>
              <a:t> </a:t>
            </a:r>
            <a:r>
              <a:rPr lang="en-US" sz="2000" b="1" noProof="0" dirty="0" err="1"/>
              <a:t>na</a:t>
            </a:r>
            <a:r>
              <a:rPr lang="en-US" sz="2000" b="1" noProof="0" dirty="0"/>
              <a:t> </a:t>
            </a:r>
            <a:r>
              <a:rPr lang="en-US" sz="2000" b="1" noProof="0" dirty="0" err="1"/>
              <a:t>veika</a:t>
            </a:r>
            <a:r>
              <a:rPr lang="en-US" sz="2000" b="1" noProof="0" dirty="0"/>
              <a:t> </a:t>
            </a:r>
            <a:r>
              <a:rPr lang="en-US" sz="2000" b="1" noProof="0" dirty="0" err="1"/>
              <a:t>ena</a:t>
            </a:r>
            <a:r>
              <a:rPr lang="en-US" sz="2000" b="1" noProof="0" dirty="0"/>
              <a:t> </a:t>
            </a:r>
            <a:r>
              <a:rPr lang="en-US" sz="2000" b="1" noProof="0" dirty="0" err="1"/>
              <a:t>vakayacora</a:t>
            </a:r>
            <a:r>
              <a:rPr lang="en-US" sz="2000" b="1" noProof="0" dirty="0"/>
              <a:t> </a:t>
            </a:r>
            <a:r>
              <a:rPr lang="en-US" sz="2000" b="1" noProof="0" dirty="0" err="1"/>
              <a:t>na</a:t>
            </a:r>
            <a:r>
              <a:rPr lang="en-US" sz="2000" b="1" noProof="0" dirty="0"/>
              <a:t> </a:t>
            </a:r>
            <a:r>
              <a:rPr lang="en-US" sz="2000" b="1" noProof="0" dirty="0" err="1"/>
              <a:t>veivinakati</a:t>
            </a:r>
            <a:r>
              <a:rPr lang="en-US" sz="2000" b="1" noProof="0" dirty="0"/>
              <a:t> </a:t>
            </a:r>
            <a:r>
              <a:rPr lang="en-US" sz="2000" b="1" noProof="0" dirty="0" err="1"/>
              <a:t>oqo</a:t>
            </a:r>
            <a:r>
              <a:rPr lang="en-US" sz="2000" b="1" noProof="0" dirty="0"/>
              <a:t>.</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8" y="1037897"/>
            <a:ext cx="7676680" cy="1323439"/>
          </a:xfrm>
          <a:prstGeom prst="rect">
            <a:avLst/>
          </a:prstGeom>
          <a:noFill/>
        </p:spPr>
        <p:txBody>
          <a:bodyPr wrap="square">
            <a:spAutoFit/>
          </a:bodyPr>
          <a:lstStyle/>
          <a:p>
            <a:pPr>
              <a:spcBef>
                <a:spcPts val="600"/>
              </a:spcBef>
            </a:pPr>
            <a:r>
              <a:rPr lang="en-US" sz="2000" b="1" noProof="0" dirty="0"/>
              <a:t>Na </a:t>
            </a:r>
            <a:r>
              <a:rPr lang="en-US" sz="2000" b="1" noProof="0" dirty="0" err="1"/>
              <a:t>veisau</a:t>
            </a:r>
            <a:r>
              <a:rPr lang="en-US" sz="2000" b="1" noProof="0" dirty="0"/>
              <a:t> cava e </a:t>
            </a:r>
            <a:r>
              <a:rPr lang="en-US" sz="2000" b="1" noProof="0" dirty="0" err="1"/>
              <a:t>sa</a:t>
            </a:r>
            <a:r>
              <a:rPr lang="en-US" sz="2000" b="1" noProof="0" dirty="0"/>
              <a:t> </a:t>
            </a:r>
            <a:r>
              <a:rPr lang="en-US" sz="2000" b="1" noProof="0" dirty="0" err="1"/>
              <a:t>cakava</a:t>
            </a:r>
            <a:r>
              <a:rPr lang="en-US" sz="2000" b="1" noProof="0" dirty="0"/>
              <a:t> </a:t>
            </a:r>
            <a:r>
              <a:rPr lang="en-US" sz="2000" b="1" noProof="0" dirty="0" err="1"/>
              <a:t>vei</a:t>
            </a:r>
            <a:r>
              <a:rPr lang="en-US" sz="2000" b="1" noProof="0" dirty="0"/>
              <a:t> </a:t>
            </a:r>
            <a:r>
              <a:rPr lang="en-US" sz="2000" b="1" noProof="0" dirty="0" err="1"/>
              <a:t>keda</a:t>
            </a:r>
            <a:r>
              <a:rPr lang="en-US" sz="2000" b="1" noProof="0" dirty="0"/>
              <a:t>? Na cava e </a:t>
            </a:r>
            <a:r>
              <a:rPr lang="en-US" sz="2000" b="1" noProof="0" dirty="0" err="1"/>
              <a:t>sa</a:t>
            </a:r>
            <a:r>
              <a:rPr lang="en-US" sz="2000" b="1" noProof="0" dirty="0"/>
              <a:t> </a:t>
            </a:r>
            <a:r>
              <a:rPr lang="en-US" sz="2000" b="1" noProof="0" dirty="0" err="1"/>
              <a:t>raica</a:t>
            </a:r>
            <a:r>
              <a:rPr lang="en-US" sz="2000" b="1" noProof="0" dirty="0"/>
              <a:t> </a:t>
            </a:r>
            <a:r>
              <a:rPr lang="en-US" sz="2000" b="1" noProof="0" dirty="0" err="1"/>
              <a:t>oti</a:t>
            </a:r>
            <a:r>
              <a:rPr lang="en-US" sz="2000" b="1" noProof="0" dirty="0"/>
              <a:t> </a:t>
            </a:r>
            <a:r>
              <a:rPr lang="en-US" sz="2000" b="1" noProof="0" dirty="0" err="1"/>
              <a:t>na</a:t>
            </a:r>
            <a:r>
              <a:rPr lang="en-US" sz="2000" b="1" noProof="0" dirty="0"/>
              <a:t> Kalou </a:t>
            </a:r>
            <a:r>
              <a:rPr lang="en-US" sz="2000" b="1" noProof="0" dirty="0" err="1"/>
              <a:t>ena</a:t>
            </a:r>
            <a:r>
              <a:rPr lang="en-US" sz="2000" b="1" noProof="0" dirty="0"/>
              <a:t> </a:t>
            </a:r>
            <a:r>
              <a:rPr lang="en-US" sz="2000" b="1" noProof="0" dirty="0" err="1"/>
              <a:t>vuku</a:t>
            </a:r>
            <a:r>
              <a:rPr lang="en-US" sz="2000" b="1" noProof="0" dirty="0"/>
              <a:t> </a:t>
            </a:r>
            <a:r>
              <a:rPr lang="en-US" sz="2000" b="1" noProof="0" dirty="0" err="1"/>
              <a:t>ni</a:t>
            </a:r>
            <a:r>
              <a:rPr lang="en-US" sz="2000" b="1" noProof="0" dirty="0"/>
              <a:t> </a:t>
            </a:r>
            <a:r>
              <a:rPr lang="en-US" sz="2000" b="1" noProof="0" dirty="0" err="1"/>
              <a:t>veika</a:t>
            </a:r>
            <a:r>
              <a:rPr lang="en-US" sz="2000" b="1" noProof="0" dirty="0"/>
              <a:t> </a:t>
            </a:r>
            <a:r>
              <a:rPr lang="en-US" sz="2000" b="1" noProof="0" dirty="0" err="1"/>
              <a:t>oqo</a:t>
            </a:r>
            <a:r>
              <a:rPr lang="en-US" sz="2000" b="1" noProof="0" dirty="0"/>
              <a:t>? Na cava </a:t>
            </a:r>
            <a:r>
              <a:rPr lang="en-US" sz="2000" b="1" noProof="0" dirty="0" err="1"/>
              <a:t>eda</a:t>
            </a:r>
            <a:r>
              <a:rPr lang="en-US" sz="2000" b="1" noProof="0" dirty="0"/>
              <a:t> </a:t>
            </a:r>
            <a:r>
              <a:rPr lang="en-US" sz="2000" b="1" noProof="0" dirty="0" err="1"/>
              <a:t>rawa</a:t>
            </a:r>
            <a:r>
              <a:rPr lang="en-US" sz="2000" b="1" noProof="0" dirty="0"/>
              <a:t> </a:t>
            </a:r>
            <a:r>
              <a:rPr lang="en-US" sz="2000" b="1" noProof="0" dirty="0" err="1"/>
              <a:t>ni</a:t>
            </a:r>
            <a:r>
              <a:rPr lang="en-US" sz="2000" b="1" noProof="0" dirty="0"/>
              <a:t> </a:t>
            </a:r>
            <a:r>
              <a:rPr lang="en-US" sz="2000" b="1" noProof="0" dirty="0" err="1"/>
              <a:t>cakava</a:t>
            </a:r>
            <a:r>
              <a:rPr lang="en-US" sz="2000" b="1" noProof="0" dirty="0"/>
              <a:t> me da </a:t>
            </a:r>
            <a:r>
              <a:rPr lang="en-US" sz="2000" b="1" noProof="0" dirty="0" err="1"/>
              <a:t>vukei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wekada</a:t>
            </a:r>
            <a:r>
              <a:rPr lang="en-US" sz="2000" b="1" noProof="0" dirty="0"/>
              <a:t> me da </a:t>
            </a:r>
            <a:r>
              <a:rPr lang="en-US" sz="2000" b="1" noProof="0" dirty="0" err="1"/>
              <a:t>wasea</a:t>
            </a:r>
            <a:r>
              <a:rPr lang="en-US" sz="2000" b="1" noProof="0" dirty="0"/>
              <a:t> </a:t>
            </a:r>
            <a:r>
              <a:rPr lang="en-US" sz="2000" b="1" noProof="0" dirty="0" err="1"/>
              <a:t>vata</a:t>
            </a:r>
            <a:r>
              <a:rPr lang="en-US" sz="2000" b="1" noProof="0" dirty="0"/>
              <a:t> </a:t>
            </a:r>
            <a:r>
              <a:rPr lang="en-US" sz="2000" b="1" noProof="0" dirty="0" err="1"/>
              <a:t>na</a:t>
            </a:r>
            <a:r>
              <a:rPr lang="en-US" sz="2000" b="1" noProof="0" dirty="0"/>
              <a:t> </a:t>
            </a:r>
            <a:r>
              <a:rPr lang="en-US" sz="2000" b="1" noProof="0" dirty="0" err="1"/>
              <a:t>veivinakati</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nuinui</a:t>
            </a:r>
            <a:r>
              <a:rPr lang="en-US" sz="2000" b="1" noProof="0" dirty="0"/>
              <a:t> </a:t>
            </a:r>
            <a:r>
              <a:rPr lang="en-US" sz="2000" b="1" noProof="0" dirty="0" err="1"/>
              <a:t>oqo</a:t>
            </a:r>
            <a:r>
              <a:rPr lang="en-US" sz="2000" b="1" noProof="0" dirty="0"/>
              <a:t>?</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NA VEIKA E VAKAYACORA NA VEIVINAKATI</a:t>
            </a: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107576" y="-68824"/>
            <a:ext cx="12407153" cy="677108"/>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en-US" sz="3800" b="1" spc="600" noProof="0" dirty="0">
                <a:ln w="25400">
                  <a:solidFill>
                    <a:schemeClr val="accent2"/>
                  </a:solidFill>
                  <a:prstDash val="solid"/>
                </a:ln>
                <a:solidFill>
                  <a:schemeClr val="accent2">
                    <a:lumMod val="40000"/>
                    <a:lumOff val="60000"/>
                  </a:schemeClr>
                </a:solidFill>
              </a:rPr>
              <a:t>MAI NA DAUCAKA CA KI NA YALOSAVASAVA</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0" y="599598"/>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3"/>
                </a:solidFill>
                <a:latin typeface="Comic Sans MS" panose="030F0702030302020204" pitchFamily="66" charset="0"/>
              </a:rPr>
              <a:t>“Oi </a:t>
            </a:r>
            <a:r>
              <a:rPr lang="en-US" b="1" noProof="0" dirty="0" err="1">
                <a:solidFill>
                  <a:schemeClr val="accent3"/>
                </a:solidFill>
                <a:latin typeface="Comic Sans MS" panose="030F0702030302020204" pitchFamily="66" charset="0"/>
              </a:rPr>
              <a:t>kemudou</a:t>
            </a:r>
            <a:r>
              <a:rPr lang="en-US" b="1" noProof="0" dirty="0">
                <a:solidFill>
                  <a:schemeClr val="accent3"/>
                </a:solidFill>
                <a:latin typeface="Comic Sans MS" panose="030F0702030302020204" pitchFamily="66" charset="0"/>
              </a:rPr>
              <a:t> </a:t>
            </a:r>
            <a:r>
              <a:rPr lang="en-US" b="1" noProof="0" dirty="0" err="1">
                <a:solidFill>
                  <a:schemeClr val="accent3"/>
                </a:solidFill>
                <a:latin typeface="Comic Sans MS" panose="030F0702030302020204" pitchFamily="66" charset="0"/>
              </a:rPr>
              <a:t>talega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dou</a:t>
            </a:r>
            <a:r>
              <a:rPr lang="en-US" b="1" dirty="0">
                <a:solidFill>
                  <a:schemeClr val="accent3"/>
                </a:solidFill>
                <a:latin typeface="Comic Sans MS" panose="030F0702030302020204" pitchFamily="66" charset="0"/>
              </a:rPr>
              <a:t> a </a:t>
            </a:r>
            <a:r>
              <a:rPr lang="en-US" b="1" dirty="0" err="1">
                <a:solidFill>
                  <a:schemeClr val="accent3"/>
                </a:solidFill>
                <a:latin typeface="Comic Sans MS" panose="030F0702030302020204" pitchFamily="66" charset="0"/>
              </a:rPr>
              <a:t>kaitani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eliu</a:t>
            </a:r>
            <a:r>
              <a:rPr lang="en-US" b="1" dirty="0">
                <a:solidFill>
                  <a:schemeClr val="accent3"/>
                </a:solidFill>
                <a:latin typeface="Comic Sans MS" panose="030F0702030302020204" pitchFamily="66" charset="0"/>
              </a:rPr>
              <a:t> ka </a:t>
            </a:r>
            <a:r>
              <a:rPr lang="en-US" b="1" dirty="0" err="1">
                <a:solidFill>
                  <a:schemeClr val="accent3"/>
                </a:solidFill>
                <a:latin typeface="Comic Sans MS" panose="030F0702030302020204" pitchFamily="66" charset="0"/>
              </a:rPr>
              <a:t>meca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ena</a:t>
            </a:r>
            <a:r>
              <a:rPr lang="en-US" b="1" dirty="0">
                <a:solidFill>
                  <a:schemeClr val="accent3"/>
                </a:solidFill>
                <a:latin typeface="Comic Sans MS" panose="030F0702030302020204" pitchFamily="66" charset="0"/>
              </a:rPr>
              <a:t> vu </a:t>
            </a:r>
            <a:r>
              <a:rPr lang="en-US" b="1" dirty="0" err="1">
                <a:solidFill>
                  <a:schemeClr val="accent3"/>
                </a:solidFill>
                <a:latin typeface="Comic Sans MS" panose="030F0702030302020204" pitchFamily="66" charset="0"/>
              </a:rPr>
              <a:t>ni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yalomudou</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ena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cakacaka</a:t>
            </a:r>
            <a:r>
              <a:rPr lang="en-US" b="1" dirty="0">
                <a:solidFill>
                  <a:schemeClr val="accent3"/>
                </a:solidFill>
                <a:latin typeface="Comic Sans MS" panose="030F0702030302020204" pitchFamily="66" charset="0"/>
              </a:rPr>
              <a:t> ca, </a:t>
            </a:r>
            <a:r>
              <a:rPr lang="en-US" b="1" dirty="0" err="1">
                <a:solidFill>
                  <a:schemeClr val="accent3"/>
                </a:solidFill>
                <a:latin typeface="Comic Sans MS" panose="030F0702030302020204" pitchFamily="66" charset="0"/>
              </a:rPr>
              <a:t>sa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qai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vakaveivinakatitaki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kemudou</a:t>
            </a:r>
            <a:r>
              <a:rPr lang="en-US" b="1" dirty="0">
                <a:solidFill>
                  <a:schemeClr val="accent3"/>
                </a:solidFill>
                <a:latin typeface="Comic Sans MS" panose="030F0702030302020204" pitchFamily="66" charset="0"/>
              </a:rPr>
              <a:t> ko </a:t>
            </a:r>
            <a:r>
              <a:rPr lang="en-US" b="1" dirty="0" err="1">
                <a:solidFill>
                  <a:schemeClr val="accent3"/>
                </a:solidFill>
                <a:latin typeface="Comic Sans MS" panose="030F0702030302020204" pitchFamily="66" charset="0"/>
              </a:rPr>
              <a:t>koya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ena</a:t>
            </a:r>
            <a:r>
              <a:rPr lang="en-US" b="1" dirty="0">
                <a:solidFill>
                  <a:schemeClr val="accent3"/>
                </a:solidFill>
                <a:latin typeface="Comic Sans MS" panose="030F0702030302020204" pitchFamily="66" charset="0"/>
              </a:rPr>
              <a:t> yagona ka </a:t>
            </a:r>
            <a:r>
              <a:rPr lang="en-US" b="1" dirty="0" err="1">
                <a:solidFill>
                  <a:schemeClr val="accent3"/>
                </a:solidFill>
                <a:latin typeface="Comic Sans MS" panose="030F0702030302020204" pitchFamily="66" charset="0"/>
              </a:rPr>
              <a:t>vakalewe</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ni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sa</a:t>
            </a:r>
            <a:r>
              <a:rPr lang="en-US" b="1" dirty="0">
                <a:solidFill>
                  <a:schemeClr val="accent3"/>
                </a:solidFill>
                <a:latin typeface="Comic Sans MS" panose="030F0702030302020204" pitchFamily="66" charset="0"/>
              </a:rPr>
              <a:t> mate me </a:t>
            </a:r>
            <a:r>
              <a:rPr lang="en-US" b="1" dirty="0" err="1">
                <a:solidFill>
                  <a:schemeClr val="accent3"/>
                </a:solidFill>
                <a:latin typeface="Comic Sans MS" panose="030F0702030302020204" pitchFamily="66" charset="0"/>
              </a:rPr>
              <a:t>vakaraitaki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kemudou</a:t>
            </a:r>
            <a:r>
              <a:rPr lang="en-US" b="1" dirty="0">
                <a:solidFill>
                  <a:schemeClr val="accent3"/>
                </a:solidFill>
                <a:latin typeface="Comic Sans MS" panose="030F0702030302020204" pitchFamily="66" charset="0"/>
              </a:rPr>
              <a:t> kina </a:t>
            </a:r>
            <a:r>
              <a:rPr lang="en-US" b="1" dirty="0" err="1">
                <a:solidFill>
                  <a:schemeClr val="accent3"/>
                </a:solidFill>
                <a:latin typeface="Comic Sans MS" panose="030F0702030302020204" pitchFamily="66" charset="0"/>
              </a:rPr>
              <a:t>ni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dou</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sa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yalosavasava</a:t>
            </a:r>
            <a:r>
              <a:rPr lang="en-US" b="1" dirty="0">
                <a:solidFill>
                  <a:schemeClr val="accent3"/>
                </a:solidFill>
                <a:latin typeface="Comic Sans MS" panose="030F0702030302020204" pitchFamily="66" charset="0"/>
              </a:rPr>
              <a:t> ka </a:t>
            </a:r>
            <a:r>
              <a:rPr lang="en-US" b="1" dirty="0" err="1">
                <a:solidFill>
                  <a:schemeClr val="accent3"/>
                </a:solidFill>
                <a:latin typeface="Comic Sans MS" panose="030F0702030302020204" pitchFamily="66" charset="0"/>
              </a:rPr>
              <a:t>sega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ni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beitaki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rawa</a:t>
            </a:r>
            <a:r>
              <a:rPr lang="en-US" b="1" dirty="0">
                <a:solidFill>
                  <a:schemeClr val="accent3"/>
                </a:solidFill>
                <a:latin typeface="Comic Sans MS" panose="030F0702030302020204" pitchFamily="66" charset="0"/>
              </a:rPr>
              <a:t> ka </a:t>
            </a:r>
            <a:r>
              <a:rPr lang="en-US" b="1" dirty="0" err="1">
                <a:solidFill>
                  <a:schemeClr val="accent3"/>
                </a:solidFill>
                <a:latin typeface="Comic Sans MS" panose="030F0702030302020204" pitchFamily="66" charset="0"/>
              </a:rPr>
              <a:t>sega</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ni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vunauci</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rawa</a:t>
            </a:r>
            <a:r>
              <a:rPr lang="en-US" b="1" dirty="0">
                <a:solidFill>
                  <a:schemeClr val="accent3"/>
                </a:solidFill>
                <a:latin typeface="Comic Sans MS" panose="030F0702030302020204" pitchFamily="66" charset="0"/>
              </a:rPr>
              <a:t> e </a:t>
            </a:r>
            <a:r>
              <a:rPr lang="en-US" b="1" dirty="0" err="1">
                <a:solidFill>
                  <a:schemeClr val="accent3"/>
                </a:solidFill>
                <a:latin typeface="Comic Sans MS" panose="030F0702030302020204" pitchFamily="66" charset="0"/>
              </a:rPr>
              <a:t>matana</a:t>
            </a:r>
            <a:r>
              <a:rPr lang="en-US" b="1" noProof="0" dirty="0">
                <a:solidFill>
                  <a:schemeClr val="accent3"/>
                </a:solidFill>
                <a:latin typeface="Comic Sans MS" panose="030F0702030302020204" pitchFamily="66" charset="0"/>
              </a:rPr>
              <a:t>—.” </a:t>
            </a:r>
            <a:r>
              <a:rPr lang="en-US" sz="1400" b="1" noProof="0" dirty="0">
                <a:solidFill>
                  <a:schemeClr val="accent3"/>
                </a:solidFill>
                <a:latin typeface="Comic Sans MS" panose="030F0702030302020204" pitchFamily="66" charset="0"/>
              </a:rPr>
              <a:t>(</a:t>
            </a:r>
            <a:r>
              <a:rPr lang="en-US" sz="1400" b="1" noProof="0" dirty="0" err="1">
                <a:solidFill>
                  <a:schemeClr val="accent3"/>
                </a:solidFill>
                <a:latin typeface="Comic Sans MS" panose="030F0702030302020204" pitchFamily="66" charset="0"/>
              </a:rPr>
              <a:t>Kolosa</a:t>
            </a:r>
            <a:r>
              <a:rPr lang="en-US" sz="1400" b="1" noProof="0" dirty="0">
                <a:solidFill>
                  <a:schemeClr val="accent3"/>
                </a:solidFill>
                <a:latin typeface="Comic Sans MS" panose="030F0702030302020204" pitchFamily="66" charset="0"/>
              </a:rPr>
              <a:t>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323439"/>
          </a:xfrm>
          <a:prstGeom prst="rect">
            <a:avLst/>
          </a:prstGeom>
          <a:noFill/>
        </p:spPr>
        <p:txBody>
          <a:bodyPr wrap="square" rtlCol="0">
            <a:spAutoFit/>
          </a:bodyPr>
          <a:lstStyle/>
          <a:p>
            <a:pPr>
              <a:spcBef>
                <a:spcPts val="600"/>
              </a:spcBef>
            </a:pPr>
            <a:r>
              <a:rPr lang="en-US" sz="2000" b="1" noProof="0" dirty="0"/>
              <a:t>Sa matata sara </a:t>
            </a:r>
            <a:r>
              <a:rPr lang="en-US" sz="2000" b="1" noProof="0" dirty="0" err="1"/>
              <a:t>na</a:t>
            </a:r>
            <a:r>
              <a:rPr lang="en-US" sz="2000" b="1" noProof="0" dirty="0"/>
              <a:t> </a:t>
            </a:r>
            <a:r>
              <a:rPr lang="en-US" sz="2000" b="1" noProof="0" dirty="0" err="1"/>
              <a:t>veika</a:t>
            </a:r>
            <a:r>
              <a:rPr lang="en-US" sz="2000" b="1" noProof="0" dirty="0"/>
              <a:t> e </a:t>
            </a:r>
            <a:r>
              <a:rPr lang="en-US" sz="2000" b="1" noProof="0" dirty="0" err="1"/>
              <a:t>vakayacori</a:t>
            </a:r>
            <a:r>
              <a:rPr lang="en-US" sz="2000" b="1" noProof="0" dirty="0"/>
              <a:t>. Eda </a:t>
            </a:r>
            <a:r>
              <a:rPr lang="en-US" sz="2000" b="1" noProof="0" dirty="0" err="1"/>
              <a:t>bula</a:t>
            </a:r>
            <a:r>
              <a:rPr lang="en-US" sz="2000" b="1" noProof="0" dirty="0"/>
              <a:t> </a:t>
            </a:r>
            <a:r>
              <a:rPr lang="en-US" sz="2000" b="1" noProof="0" dirty="0" err="1"/>
              <a:t>ena</a:t>
            </a:r>
            <a:r>
              <a:rPr lang="en-US" sz="2000" b="1" noProof="0" dirty="0"/>
              <a:t> </a:t>
            </a:r>
            <a:r>
              <a:rPr lang="en-US" sz="2000" b="1" noProof="0" dirty="0" err="1"/>
              <a:t>caka</a:t>
            </a:r>
            <a:r>
              <a:rPr lang="en-US" sz="2000" b="1" noProof="0" dirty="0"/>
              <a:t> ca </a:t>
            </a:r>
            <a:r>
              <a:rPr lang="en-US" sz="2000" b="1" noProof="0" dirty="0" err="1"/>
              <a:t>koya</a:t>
            </a:r>
            <a:r>
              <a:rPr lang="en-US" sz="2000" b="1" noProof="0" dirty="0"/>
              <a:t> </a:t>
            </a:r>
            <a:r>
              <a:rPr lang="en-US" sz="2000" b="1" noProof="0" dirty="0" err="1"/>
              <a:t>gona</a:t>
            </a:r>
            <a:r>
              <a:rPr lang="en-US" sz="2000" b="1" noProof="0" dirty="0"/>
              <a:t> </a:t>
            </a:r>
            <a:r>
              <a:rPr lang="en-US" sz="2000" b="1" noProof="0" dirty="0" err="1"/>
              <a:t>eda</a:t>
            </a:r>
            <a:r>
              <a:rPr lang="en-US" sz="2000" b="1" noProof="0" dirty="0"/>
              <a:t> </a:t>
            </a:r>
            <a:r>
              <a:rPr lang="en-US" sz="2000" b="1" noProof="0" dirty="0" err="1"/>
              <a:t>cudruvi</a:t>
            </a:r>
            <a:r>
              <a:rPr lang="en-US" sz="2000" b="1" noProof="0" dirty="0"/>
              <a:t> </a:t>
            </a:r>
            <a:r>
              <a:rPr lang="en-US" sz="2000" b="1" noProof="0" dirty="0" err="1"/>
              <a:t>tawamudu</a:t>
            </a:r>
            <a:r>
              <a:rPr lang="en-US" sz="2000" b="1" noProof="0" dirty="0"/>
              <a:t>               (Rom. 6:23; Rev. 21:8).</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2256237855"/>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8296" y="4957059"/>
            <a:ext cx="1829939" cy="1631216"/>
          </a:xfrm>
          <a:prstGeom prst="rect">
            <a:avLst/>
          </a:prstGeom>
          <a:noFill/>
        </p:spPr>
        <p:txBody>
          <a:bodyPr wrap="square">
            <a:spAutoFit/>
          </a:bodyPr>
          <a:lstStyle/>
          <a:p>
            <a:r>
              <a:rPr lang="en-US" sz="2000" b="1" noProof="0" dirty="0"/>
              <a:t>Ia </a:t>
            </a:r>
            <a:r>
              <a:rPr lang="en-US" sz="2000" b="1" noProof="0" dirty="0" err="1"/>
              <a:t>na</a:t>
            </a:r>
            <a:r>
              <a:rPr lang="en-US" sz="2000" b="1" noProof="0" dirty="0"/>
              <a:t> Kalou </a:t>
            </a:r>
            <a:r>
              <a:rPr lang="en-US" sz="2000" b="1" noProof="0" dirty="0" err="1"/>
              <a:t>sa</a:t>
            </a:r>
            <a:r>
              <a:rPr lang="en-US" sz="2000" b="1" noProof="0" dirty="0"/>
              <a:t> </a:t>
            </a:r>
            <a:r>
              <a:rPr lang="en-US" sz="2000" b="1" noProof="0" dirty="0" err="1"/>
              <a:t>vakadavora</a:t>
            </a:r>
            <a:r>
              <a:rPr lang="en-US" sz="2000" b="1" noProof="0" dirty="0"/>
              <a:t> </a:t>
            </a:r>
            <a:r>
              <a:rPr lang="en-US" sz="2000" b="1" noProof="0" dirty="0" err="1"/>
              <a:t>oti</a:t>
            </a:r>
            <a:r>
              <a:rPr lang="en-US" sz="2000" b="1" noProof="0" dirty="0"/>
              <a:t> </a:t>
            </a:r>
            <a:r>
              <a:rPr lang="en-US" sz="2000" b="1" noProof="0" dirty="0" err="1"/>
              <a:t>na</a:t>
            </a:r>
            <a:r>
              <a:rPr lang="en-US" sz="2000" b="1" noProof="0" dirty="0"/>
              <a:t> </a:t>
            </a:r>
            <a:r>
              <a:rPr lang="en-US" sz="2000" b="1" noProof="0" dirty="0" err="1"/>
              <a:t>nona</a:t>
            </a:r>
            <a:r>
              <a:rPr lang="en-US" sz="2000" b="1" noProof="0" dirty="0"/>
              <a:t> I </a:t>
            </a:r>
            <a:r>
              <a:rPr lang="en-US" sz="2000" b="1" noProof="0" dirty="0" err="1"/>
              <a:t>tuvatuva</a:t>
            </a:r>
            <a:r>
              <a:rPr lang="en-US" sz="2000" b="1" noProof="0" dirty="0"/>
              <a:t> </a:t>
            </a:r>
            <a:r>
              <a:rPr lang="en-US" sz="2000" b="1" noProof="0" dirty="0" err="1"/>
              <a:t>ena</a:t>
            </a:r>
            <a:r>
              <a:rPr lang="en-US" sz="2000" b="1" noProof="0" dirty="0"/>
              <a:t> </a:t>
            </a:r>
            <a:r>
              <a:rPr lang="en-US" sz="2000" b="1" noProof="0" dirty="0" err="1"/>
              <a:t>vukuda</a:t>
            </a:r>
            <a:r>
              <a:rPr lang="en-US" sz="2000" b="1" noProof="0" dirty="0"/>
              <a:t>:</a:t>
            </a:r>
            <a:endParaRPr lang="en-US" sz="2000"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2924719"/>
            <a:ext cx="3477420" cy="1631216"/>
          </a:xfrm>
          <a:prstGeom prst="rect">
            <a:avLst/>
          </a:prstGeom>
          <a:noFill/>
        </p:spPr>
        <p:txBody>
          <a:bodyPr wrap="square">
            <a:spAutoFit/>
          </a:bodyPr>
          <a:lstStyle/>
          <a:p>
            <a:r>
              <a:rPr lang="en-US" sz="2000" b="1" noProof="0" dirty="0"/>
              <a:t>Eda </a:t>
            </a:r>
            <a:r>
              <a:rPr lang="en-US" sz="2000" b="1" noProof="0" dirty="0" err="1"/>
              <a:t>sega</a:t>
            </a:r>
            <a:r>
              <a:rPr lang="en-US" sz="2000" b="1" noProof="0" dirty="0"/>
              <a:t> </a:t>
            </a:r>
            <a:r>
              <a:rPr lang="en-US" sz="2000" b="1" noProof="0" dirty="0" err="1"/>
              <a:t>ni</a:t>
            </a:r>
            <a:r>
              <a:rPr lang="en-US" sz="2000" b="1" noProof="0" dirty="0"/>
              <a:t> </a:t>
            </a:r>
            <a:r>
              <a:rPr lang="en-US" sz="2000" b="1" noProof="0" dirty="0" err="1"/>
              <a:t>rawa</a:t>
            </a:r>
            <a:r>
              <a:rPr lang="en-US" sz="2000" b="1" noProof="0" dirty="0"/>
              <a:t> </a:t>
            </a:r>
            <a:r>
              <a:rPr lang="en-US" sz="2000" b="1" noProof="0" dirty="0" err="1"/>
              <a:t>ni</a:t>
            </a:r>
            <a:r>
              <a:rPr lang="en-US" sz="2000" b="1" noProof="0" dirty="0"/>
              <a:t> </a:t>
            </a:r>
            <a:r>
              <a:rPr lang="en-US" sz="2000" b="1" noProof="0" dirty="0" err="1"/>
              <a:t>veisautaka</a:t>
            </a:r>
            <a:r>
              <a:rPr lang="en-US" sz="2000" b="1" noProof="0" dirty="0"/>
              <a:t> </a:t>
            </a:r>
            <a:r>
              <a:rPr lang="en-US" sz="2000" b="1" noProof="0" dirty="0" err="1"/>
              <a:t>vakataki</a:t>
            </a:r>
            <a:r>
              <a:rPr lang="en-US" sz="2000" b="1" noProof="0" dirty="0"/>
              <a:t> </a:t>
            </a:r>
            <a:r>
              <a:rPr lang="en-US" sz="2000" b="1" noProof="0" dirty="0" err="1"/>
              <a:t>keda</a:t>
            </a:r>
            <a:r>
              <a:rPr lang="en-US" sz="2000" b="1" noProof="0" dirty="0"/>
              <a:t> </a:t>
            </a:r>
            <a:r>
              <a:rPr lang="en-US" sz="2000" b="1" noProof="0" dirty="0" err="1"/>
              <a:t>na</a:t>
            </a:r>
            <a:r>
              <a:rPr lang="en-US" sz="2000" b="1" noProof="0" dirty="0"/>
              <a:t> </a:t>
            </a:r>
            <a:r>
              <a:rPr lang="en-US" sz="2000" b="1" noProof="0" dirty="0" err="1"/>
              <a:t>keda</a:t>
            </a:r>
            <a:r>
              <a:rPr lang="en-US" sz="2000" b="1" noProof="0" dirty="0"/>
              <a:t> I </a:t>
            </a:r>
            <a:r>
              <a:rPr lang="en-US" sz="2000" b="1" noProof="0" dirty="0" err="1"/>
              <a:t>tuvaki</a:t>
            </a:r>
            <a:r>
              <a:rPr lang="en-US" sz="2000" b="1" noProof="0" dirty="0"/>
              <a:t> </a:t>
            </a:r>
            <a:r>
              <a:rPr lang="en-US" sz="2000" b="1" noProof="0" dirty="0" err="1"/>
              <a:t>oqo</a:t>
            </a:r>
            <a:r>
              <a:rPr lang="en-US" sz="2000" b="1" noProof="0" dirty="0"/>
              <a:t>, s </a:t>
            </a:r>
            <a:r>
              <a:rPr lang="en-US" sz="2000" b="1" noProof="0" dirty="0" err="1"/>
              <a:t>sauma</a:t>
            </a:r>
            <a:r>
              <a:rPr lang="en-US" sz="2000" b="1" noProof="0" dirty="0"/>
              <a:t> </a:t>
            </a:r>
            <a:r>
              <a:rPr lang="en-US" sz="2000" b="1" noProof="0" dirty="0" err="1"/>
              <a:t>rawa</a:t>
            </a:r>
            <a:r>
              <a:rPr lang="en-US" sz="2000" b="1" noProof="0" dirty="0"/>
              <a:t> </a:t>
            </a:r>
            <a:r>
              <a:rPr lang="en-US" sz="2000" b="1" noProof="0" dirty="0" err="1"/>
              <a:t>na</a:t>
            </a:r>
            <a:r>
              <a:rPr lang="en-US" sz="2000" b="1" noProof="0" dirty="0"/>
              <a:t> </a:t>
            </a:r>
            <a:r>
              <a:rPr lang="en-US" sz="2000" b="1" noProof="0" dirty="0" err="1"/>
              <a:t>noda</a:t>
            </a:r>
            <a:r>
              <a:rPr lang="en-US" sz="2000" b="1" noProof="0" dirty="0"/>
              <a:t> </a:t>
            </a:r>
            <a:r>
              <a:rPr lang="en-US" sz="2000" b="1" noProof="0" dirty="0" err="1"/>
              <a:t>vakabulai</a:t>
            </a:r>
            <a:r>
              <a:rPr lang="en-US" sz="2000" b="1" noProof="0" dirty="0"/>
              <a:t> (Same 49:7-8).</a:t>
            </a:r>
            <a:endParaRPr lang="en-US" sz="20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134472" y="28750"/>
            <a:ext cx="9439837" cy="707886"/>
          </a:xfrm>
          <a:prstGeom prst="rect">
            <a:avLst/>
          </a:prstGeom>
          <a:noFill/>
        </p:spPr>
        <p:txBody>
          <a:bodyPr wrap="square">
            <a:spAutoFit/>
          </a:bodyPr>
          <a:lstStyle/>
          <a:p>
            <a:pPr algn="ctr"/>
            <a:r>
              <a:rPr lang="en-US" sz="40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VAKATAUDEITAKI KA VAKAUKAUWATAKI</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861774"/>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Kevaka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dou</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vakabauta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tikoga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ka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vakataudeitaki</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ka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vakaukauwataki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ka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sega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vukici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tani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I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nuinui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tukutuku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vinaka</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dou</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US"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rogoca</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Kolosa</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0" y="1862087"/>
            <a:ext cx="9015291" cy="1015663"/>
          </a:xfrm>
          <a:prstGeom prst="rect">
            <a:avLst/>
          </a:prstGeom>
          <a:noFill/>
        </p:spPr>
        <p:txBody>
          <a:bodyPr wrap="square" rtlCol="0">
            <a:spAutoFit/>
          </a:bodyPr>
          <a:lstStyle/>
          <a:p>
            <a:pPr>
              <a:spcBef>
                <a:spcPts val="600"/>
              </a:spcBef>
            </a:pPr>
            <a:r>
              <a:rPr lang="en-US" sz="2000" b="1" noProof="0" dirty="0"/>
              <a:t>Eda </a:t>
            </a:r>
            <a:r>
              <a:rPr lang="en-US" sz="2000" b="1" noProof="0" dirty="0" err="1"/>
              <a:t>sa</a:t>
            </a:r>
            <a:r>
              <a:rPr lang="en-US" sz="2000" b="1" noProof="0" dirty="0"/>
              <a:t> </a:t>
            </a:r>
            <a:r>
              <a:rPr lang="en-US" sz="2000" b="1" noProof="0" dirty="0" err="1"/>
              <a:t>vakadonui</a:t>
            </a:r>
            <a:r>
              <a:rPr lang="en-US" sz="2000" b="1" noProof="0" dirty="0"/>
              <a:t> </a:t>
            </a:r>
            <a:r>
              <a:rPr lang="en-US" sz="2000" b="1" noProof="0" dirty="0" err="1"/>
              <a:t>oti</a:t>
            </a:r>
            <a:r>
              <a:rPr lang="en-US" sz="2000" b="1" noProof="0" dirty="0"/>
              <a:t>, </a:t>
            </a:r>
            <a:r>
              <a:rPr lang="en-US" sz="2000" b="1" noProof="0" dirty="0" err="1"/>
              <a:t>eda</a:t>
            </a:r>
            <a:r>
              <a:rPr lang="en-US" sz="2000" b="1" noProof="0" dirty="0"/>
              <a:t> </a:t>
            </a:r>
            <a:r>
              <a:rPr lang="en-US" sz="2000" b="1" noProof="0" dirty="0" err="1"/>
              <a:t>sa</a:t>
            </a:r>
            <a:r>
              <a:rPr lang="en-US" sz="2000" b="1" noProof="0" dirty="0"/>
              <a:t> </a:t>
            </a:r>
            <a:r>
              <a:rPr lang="en-US" sz="2000" b="1" noProof="0" dirty="0" err="1"/>
              <a:t>vakasavasavataki</a:t>
            </a:r>
            <a:r>
              <a:rPr lang="en-US" sz="2000" b="1" noProof="0" dirty="0"/>
              <a:t> </a:t>
            </a:r>
            <a:r>
              <a:rPr lang="en-US" sz="2000" b="1" noProof="0" dirty="0" err="1"/>
              <a:t>tiko</a:t>
            </a:r>
            <a:r>
              <a:rPr lang="en-US" sz="2000" b="1" noProof="0" dirty="0"/>
              <a:t>, </a:t>
            </a:r>
            <a:r>
              <a:rPr lang="en-US" sz="2000" b="1" noProof="0" dirty="0" err="1"/>
              <a:t>ia</a:t>
            </a:r>
            <a:r>
              <a:rPr lang="en-US" sz="2000" b="1" noProof="0" dirty="0"/>
              <a:t> ka se </a:t>
            </a:r>
            <a:r>
              <a:rPr lang="en-US" sz="2000" b="1" noProof="0" dirty="0" err="1"/>
              <a:t>bera</a:t>
            </a:r>
            <a:r>
              <a:rPr lang="en-US" sz="2000" b="1" noProof="0" dirty="0"/>
              <a:t> </a:t>
            </a:r>
            <a:r>
              <a:rPr lang="en-US" sz="2000" b="1" noProof="0" dirty="0" err="1"/>
              <a:t>ni</a:t>
            </a:r>
            <a:r>
              <a:rPr lang="en-US" sz="2000" b="1" noProof="0" dirty="0"/>
              <a:t> </a:t>
            </a:r>
            <a:r>
              <a:rPr lang="en-US" sz="2000" b="1" noProof="0" dirty="0" err="1"/>
              <a:t>oti</a:t>
            </a:r>
            <a:r>
              <a:rPr lang="en-US" sz="2000" b="1" noProof="0" dirty="0"/>
              <a:t> </a:t>
            </a:r>
            <a:r>
              <a:rPr lang="en-US" sz="2000" b="1" noProof="0" dirty="0" err="1"/>
              <a:t>na</a:t>
            </a:r>
            <a:r>
              <a:rPr lang="en-US" sz="2000" b="1" noProof="0" dirty="0"/>
              <a:t> I </a:t>
            </a:r>
            <a:r>
              <a:rPr lang="en-US" sz="2000" b="1" noProof="0" dirty="0" err="1"/>
              <a:t>lakolako</a:t>
            </a:r>
            <a:r>
              <a:rPr lang="en-US" sz="2000" b="1" noProof="0" dirty="0"/>
              <a:t>. Sa ka </a:t>
            </a:r>
            <a:r>
              <a:rPr lang="en-US" sz="2000" b="1" noProof="0" dirty="0" err="1"/>
              <a:t>rerevaki</a:t>
            </a:r>
            <a:r>
              <a:rPr lang="en-US" sz="2000" b="1" noProof="0" dirty="0"/>
              <a:t> </a:t>
            </a:r>
            <a:r>
              <a:rPr lang="en-US" sz="2000" b="1" noProof="0" dirty="0" err="1"/>
              <a:t>kevaka</a:t>
            </a:r>
            <a:r>
              <a:rPr lang="en-US" sz="2000" b="1" noProof="0" dirty="0"/>
              <a:t> </a:t>
            </a:r>
            <a:r>
              <a:rPr lang="en-US" sz="2000" b="1" noProof="0" dirty="0" err="1"/>
              <a:t>eda</a:t>
            </a:r>
            <a:r>
              <a:rPr lang="en-US" sz="2000" b="1" noProof="0" dirty="0"/>
              <a:t> </a:t>
            </a:r>
            <a:r>
              <a:rPr lang="en-US" sz="2000" b="1" noProof="0" dirty="0" err="1"/>
              <a:t>na</a:t>
            </a:r>
            <a:r>
              <a:rPr lang="en-US" sz="2000" b="1" noProof="0" dirty="0"/>
              <a:t> </a:t>
            </a:r>
            <a:r>
              <a:rPr lang="en-US" sz="2000" b="1" noProof="0" dirty="0" err="1"/>
              <a:t>vuki</a:t>
            </a:r>
            <a:r>
              <a:rPr lang="en-US" sz="2000" b="1" noProof="0" dirty="0"/>
              <a:t> </a:t>
            </a:r>
            <a:r>
              <a:rPr lang="en-US" sz="2000" b="1" noProof="0" dirty="0" err="1"/>
              <a:t>tani</a:t>
            </a:r>
            <a:r>
              <a:rPr lang="en-US" sz="2000" b="1" noProof="0" dirty="0"/>
              <a:t> ka </a:t>
            </a:r>
            <a:r>
              <a:rPr lang="en-US" sz="2000" b="1" noProof="0" dirty="0" err="1"/>
              <a:t>sega</a:t>
            </a:r>
            <a:r>
              <a:rPr lang="en-US" sz="2000" b="1" noProof="0" dirty="0"/>
              <a:t> </a:t>
            </a:r>
            <a:r>
              <a:rPr lang="en-US" sz="2000" b="1" noProof="0" dirty="0" err="1"/>
              <a:t>ni</a:t>
            </a:r>
            <a:r>
              <a:rPr lang="en-US" sz="2000" b="1" noProof="0" dirty="0"/>
              <a:t> </a:t>
            </a:r>
            <a:r>
              <a:rPr lang="en-US" sz="2000" b="1" noProof="0" dirty="0" err="1"/>
              <a:t>yacova</a:t>
            </a:r>
            <a:r>
              <a:rPr lang="en-US" sz="2000" b="1" noProof="0" dirty="0"/>
              <a:t> </a:t>
            </a:r>
            <a:r>
              <a:rPr lang="en-US" sz="2000" b="1" noProof="0" dirty="0" err="1"/>
              <a:t>na</a:t>
            </a:r>
            <a:r>
              <a:rPr lang="en-US" sz="2000" b="1" noProof="0" dirty="0"/>
              <a:t> I </a:t>
            </a:r>
            <a:r>
              <a:rPr lang="en-US" sz="2000" b="1" noProof="0" dirty="0" err="1"/>
              <a:t>tinitini</a:t>
            </a:r>
            <a:r>
              <a:rPr lang="en-US" sz="2000" b="1" noProof="0" dirty="0"/>
              <a:t>. Oya </a:t>
            </a:r>
            <a:r>
              <a:rPr lang="en-US" sz="2000" b="1" noProof="0" dirty="0" err="1"/>
              <a:t>na</a:t>
            </a:r>
            <a:r>
              <a:rPr lang="en-US" sz="2000" b="1" noProof="0" dirty="0"/>
              <a:t> </a:t>
            </a:r>
            <a:r>
              <a:rPr lang="en-US" sz="2000" b="1" noProof="0" dirty="0" err="1"/>
              <a:t>vuna</a:t>
            </a:r>
            <a:r>
              <a:rPr lang="en-US" sz="2000" b="1" noProof="0" dirty="0"/>
              <a:t> e </a:t>
            </a:r>
            <a:r>
              <a:rPr lang="en-US" sz="2000" b="1" noProof="0" dirty="0" err="1"/>
              <a:t>vakasalataki</a:t>
            </a:r>
            <a:r>
              <a:rPr lang="en-US" sz="2000" b="1" noProof="0" dirty="0"/>
              <a:t> </a:t>
            </a:r>
            <a:r>
              <a:rPr lang="en-US" sz="2000" b="1" noProof="0" dirty="0" err="1"/>
              <a:t>keda</a:t>
            </a:r>
            <a:r>
              <a:rPr lang="en-US" sz="2000" b="1" noProof="0" dirty="0"/>
              <a:t> kina o Paula </a:t>
            </a:r>
            <a:r>
              <a:rPr lang="en-US" sz="2000" b="1" noProof="0" dirty="0" err="1"/>
              <a:t>ena</a:t>
            </a:r>
            <a:r>
              <a:rPr lang="en-US" sz="2000" b="1" noProof="0" dirty="0"/>
              <a:t> tolu </a:t>
            </a:r>
            <a:r>
              <a:rPr lang="en-US" sz="2000" b="1" noProof="0" dirty="0" err="1"/>
              <a:t>na</a:t>
            </a:r>
            <a:r>
              <a:rPr lang="en-US" sz="2000" b="1" noProof="0" dirty="0"/>
              <a:t> ka  (Kol. 1:23a):</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65806571"/>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21769" y="106611"/>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en-US" sz="6000" b="1" spc="50" dirty="0">
                <a:ln w="0"/>
                <a:solidFill>
                  <a:schemeClr val="bg1"/>
                </a:solidFill>
                <a:effectLst>
                  <a:innerShdw blurRad="63500" dist="50800" dir="13500000">
                    <a:srgbClr val="000000">
                      <a:alpha val="50000"/>
                    </a:srgbClr>
                  </a:innerShdw>
                </a:effectLst>
              </a:rPr>
              <a:t>NUINUI</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300" noProof="0" dirty="0">
                <a:ln/>
                <a:solidFill>
                  <a:srgbClr val="FFD03B"/>
                </a:solidFill>
                <a:effectLst>
                  <a:outerShdw blurRad="38100" dist="25400" dir="2700000" algn="tl">
                    <a:schemeClr val="accent2">
                      <a:lumMod val="20000"/>
                      <a:lumOff val="80000"/>
                      <a:alpha val="85000"/>
                    </a:schemeClr>
                  </a:outerShdw>
                </a:effectLst>
              </a:rPr>
              <a:t>KAUTA MAI NA I NUINUI</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646331"/>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“Au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lesi</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kina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me’u</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kena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talatala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me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vaka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nai</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lesilesi</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Kalou, au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lesi</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kina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ena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vukumudou</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me’u</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vakayacora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vosa</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Kalou,”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noProof="0"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Kolosa</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631216"/>
          </a:xfrm>
          <a:prstGeom prst="rect">
            <a:avLst/>
          </a:prstGeom>
          <a:noFill/>
        </p:spPr>
        <p:txBody>
          <a:bodyPr wrap="square" rtlCol="0">
            <a:spAutoFit/>
          </a:bodyPr>
          <a:lstStyle/>
          <a:p>
            <a:pPr>
              <a:spcBef>
                <a:spcPts val="600"/>
              </a:spcBef>
            </a:pPr>
            <a:r>
              <a:rPr lang="en-US" sz="2000" b="1" noProof="0" dirty="0"/>
              <a:t>Me </a:t>
            </a:r>
            <a:r>
              <a:rPr lang="en-US" sz="2000" b="1" noProof="0" dirty="0" err="1"/>
              <a:t>vaka</a:t>
            </a:r>
            <a:r>
              <a:rPr lang="en-US" sz="2000" b="1" noProof="0" dirty="0"/>
              <a:t> </a:t>
            </a:r>
            <a:r>
              <a:rPr lang="en-US" sz="2000" b="1" noProof="0" dirty="0" err="1"/>
              <a:t>eda</a:t>
            </a:r>
            <a:r>
              <a:rPr lang="en-US" sz="2000" b="1" noProof="0" dirty="0"/>
              <a:t> </a:t>
            </a:r>
            <a:r>
              <a:rPr lang="en-US" sz="2000" b="1" noProof="0" dirty="0" err="1"/>
              <a:t>sa</a:t>
            </a:r>
            <a:r>
              <a:rPr lang="en-US" sz="2000" b="1" noProof="0" dirty="0"/>
              <a:t> </a:t>
            </a:r>
            <a:r>
              <a:rPr lang="en-US" sz="2000" b="1" noProof="0" dirty="0" err="1"/>
              <a:t>raica</a:t>
            </a:r>
            <a:r>
              <a:rPr lang="en-US" sz="2000" b="1" noProof="0" dirty="0"/>
              <a:t>, </a:t>
            </a:r>
            <a:r>
              <a:rPr lang="en-US" sz="2000" b="1" noProof="0" dirty="0" err="1"/>
              <a:t>na</a:t>
            </a:r>
            <a:r>
              <a:rPr lang="en-US" sz="2000" b="1" noProof="0" dirty="0"/>
              <a:t> </a:t>
            </a:r>
            <a:r>
              <a:rPr lang="en-US" sz="2000" b="1" noProof="0" dirty="0" err="1"/>
              <a:t>nona</a:t>
            </a:r>
            <a:r>
              <a:rPr lang="en-US" sz="2000" b="1" noProof="0" dirty="0"/>
              <a:t> I </a:t>
            </a:r>
            <a:r>
              <a:rPr lang="en-US" sz="2000" b="1" noProof="0" dirty="0" err="1"/>
              <a:t>tuvatuva</a:t>
            </a:r>
            <a:r>
              <a:rPr lang="en-US" sz="2000" b="1" noProof="0" dirty="0"/>
              <a:t> </a:t>
            </a:r>
            <a:r>
              <a:rPr lang="en-US" sz="2000" b="1" noProof="0" dirty="0" err="1"/>
              <a:t>na</a:t>
            </a:r>
            <a:r>
              <a:rPr lang="en-US" sz="2000" b="1" noProof="0" dirty="0"/>
              <a:t> Kalou me </a:t>
            </a:r>
            <a:r>
              <a:rPr lang="en-US" sz="2000" b="1" noProof="0" dirty="0" err="1"/>
              <a:t>baleta</a:t>
            </a:r>
            <a:r>
              <a:rPr lang="en-US" sz="2000" b="1" noProof="0" dirty="0"/>
              <a:t> </a:t>
            </a:r>
            <a:r>
              <a:rPr lang="en-US" sz="2000" b="1" noProof="0" dirty="0" err="1"/>
              <a:t>na</a:t>
            </a:r>
            <a:r>
              <a:rPr lang="en-US" sz="2000" b="1" noProof="0" dirty="0"/>
              <a:t> </a:t>
            </a:r>
            <a:r>
              <a:rPr lang="en-US" sz="2000" b="1" noProof="0" dirty="0" err="1"/>
              <a:t>noda</a:t>
            </a:r>
            <a:r>
              <a:rPr lang="en-US" sz="2000" b="1" noProof="0" dirty="0"/>
              <a:t> </a:t>
            </a:r>
            <a:r>
              <a:rPr lang="en-US" sz="2000" b="1" noProof="0" dirty="0" err="1"/>
              <a:t>vakabulai</a:t>
            </a:r>
            <a:r>
              <a:rPr lang="en-US" sz="2000" b="1" noProof="0" dirty="0"/>
              <a:t> e </a:t>
            </a:r>
            <a:r>
              <a:rPr lang="en-US" sz="2000" b="1" noProof="0" dirty="0" err="1"/>
              <a:t>vakayavvutaki</a:t>
            </a:r>
            <a:r>
              <a:rPr lang="en-US" sz="2000" b="1" noProof="0" dirty="0"/>
              <a:t> </a:t>
            </a:r>
            <a:r>
              <a:rPr lang="en-US" sz="2000" b="1" noProof="0" dirty="0" err="1"/>
              <a:t>ena</a:t>
            </a:r>
            <a:r>
              <a:rPr lang="en-US" sz="2000" b="1" noProof="0" dirty="0"/>
              <a:t> mate </a:t>
            </a:r>
            <a:r>
              <a:rPr lang="en-US" sz="2000" b="1" noProof="0" dirty="0" err="1"/>
              <a:t>nei</a:t>
            </a:r>
            <a:r>
              <a:rPr lang="en-US" sz="2000" b="1" noProof="0" dirty="0"/>
              <a:t> Jisu ka </a:t>
            </a:r>
            <a:r>
              <a:rPr lang="en-US" sz="2000" b="1" noProof="0" dirty="0" err="1"/>
              <a:t>sa</a:t>
            </a:r>
            <a:r>
              <a:rPr lang="en-US" sz="2000" b="1" dirty="0"/>
              <a:t> </a:t>
            </a:r>
            <a:r>
              <a:rPr lang="en-US" sz="2000" b="1" dirty="0" err="1"/>
              <a:t>yaco</a:t>
            </a:r>
            <a:r>
              <a:rPr lang="en-US" sz="2000" b="1" dirty="0"/>
              <a:t> kina </a:t>
            </a:r>
            <a:r>
              <a:rPr lang="en-US" sz="2000" b="1" dirty="0" err="1"/>
              <a:t>na</a:t>
            </a:r>
            <a:r>
              <a:rPr lang="en-US" sz="2000" b="1" dirty="0"/>
              <a:t> </a:t>
            </a:r>
            <a:r>
              <a:rPr lang="en-US" sz="2000" b="1" dirty="0" err="1"/>
              <a:t>noda</a:t>
            </a:r>
            <a:r>
              <a:rPr lang="en-US" sz="2000" b="1" dirty="0"/>
              <a:t> </a:t>
            </a:r>
            <a:r>
              <a:rPr lang="en-US" sz="2000" b="1" dirty="0" err="1"/>
              <a:t>vakadonui</a:t>
            </a:r>
            <a:r>
              <a:rPr lang="en-US" sz="2000" b="1" dirty="0"/>
              <a:t> </a:t>
            </a:r>
            <a:r>
              <a:rPr lang="en-US" sz="2000" b="1" dirty="0" err="1"/>
              <a:t>kei</a:t>
            </a:r>
            <a:r>
              <a:rPr lang="en-US" sz="2000" b="1" dirty="0"/>
              <a:t> </a:t>
            </a:r>
            <a:r>
              <a:rPr lang="en-US" sz="2000" b="1" dirty="0" err="1"/>
              <a:t>na</a:t>
            </a:r>
            <a:r>
              <a:rPr lang="en-US" sz="2000" b="1" dirty="0"/>
              <a:t> </a:t>
            </a:r>
            <a:r>
              <a:rPr lang="en-US" sz="2000" b="1" dirty="0" err="1"/>
              <a:t>noda</a:t>
            </a:r>
            <a:r>
              <a:rPr lang="en-US" sz="2000" b="1" dirty="0"/>
              <a:t> </a:t>
            </a:r>
            <a:r>
              <a:rPr lang="en-US" sz="2000" b="1" dirty="0" err="1"/>
              <a:t>vakasavasavataki</a:t>
            </a:r>
            <a:r>
              <a:rPr lang="en-US" sz="2000" b="1" noProof="0" dirty="0"/>
              <a:t>. Ia e dua </a:t>
            </a:r>
            <a:r>
              <a:rPr lang="en-US" sz="2000" b="1" noProof="0" dirty="0" err="1"/>
              <a:t>na</a:t>
            </a:r>
            <a:r>
              <a:rPr lang="en-US" sz="2000" b="1" noProof="0" dirty="0"/>
              <a:t> ka </a:t>
            </a:r>
            <a:r>
              <a:rPr lang="en-US" sz="2000" b="1" noProof="0" dirty="0" err="1"/>
              <a:t>bibi</a:t>
            </a:r>
            <a:r>
              <a:rPr lang="en-US" sz="2000" b="1" noProof="0" dirty="0"/>
              <a:t> e </a:t>
            </a:r>
            <a:r>
              <a:rPr lang="en-US" sz="2000" b="1" noProof="0" dirty="0" err="1"/>
              <a:t>yalo</a:t>
            </a:r>
            <a:r>
              <a:rPr lang="en-US" sz="2000" b="1" noProof="0" dirty="0"/>
              <a:t> </a:t>
            </a:r>
            <a:r>
              <a:rPr lang="en-US" sz="2000" b="1" noProof="0" dirty="0" err="1"/>
              <a:t>tiko</a:t>
            </a:r>
            <a:r>
              <a:rPr lang="en-US" sz="2000" b="1" noProof="0" dirty="0"/>
              <a:t>: e </a:t>
            </a:r>
            <a:r>
              <a:rPr lang="en-US" sz="2000" b="1" noProof="0" dirty="0" err="1"/>
              <a:t>dodonu</a:t>
            </a:r>
            <a:r>
              <a:rPr lang="en-US" sz="2000" b="1" noProof="0" dirty="0"/>
              <a:t> me da </a:t>
            </a:r>
            <a:r>
              <a:rPr lang="en-US" sz="2000" b="1" noProof="0" dirty="0" err="1"/>
              <a:t>yaco</a:t>
            </a:r>
            <a:r>
              <a:rPr lang="en-US" sz="2000" b="1" noProof="0" dirty="0"/>
              <a:t> me da </a:t>
            </a:r>
            <a:r>
              <a:rPr lang="en-US" sz="2000" b="1" noProof="0" dirty="0" err="1"/>
              <a:t>kila</a:t>
            </a:r>
            <a:r>
              <a:rPr lang="en-US" sz="2000" b="1" noProof="0" dirty="0"/>
              <a:t> </a:t>
            </a:r>
            <a:r>
              <a:rPr lang="en-US" sz="2000" b="1" dirty="0" err="1"/>
              <a:t>na</a:t>
            </a:r>
            <a:r>
              <a:rPr lang="en-US" sz="2000" b="1" dirty="0"/>
              <a:t> I </a:t>
            </a:r>
            <a:r>
              <a:rPr lang="en-US" sz="2000" b="1" dirty="0" err="1"/>
              <a:t>tuvatuva</a:t>
            </a:r>
            <a:r>
              <a:rPr lang="en-US" sz="2000" b="1" dirty="0"/>
              <a:t> </a:t>
            </a:r>
            <a:r>
              <a:rPr lang="en-US" sz="2000" b="1" dirty="0" err="1"/>
              <a:t>oqo</a:t>
            </a:r>
            <a:r>
              <a:rPr lang="en-US" sz="2000" b="1" dirty="0"/>
              <a:t> me da </a:t>
            </a:r>
            <a:r>
              <a:rPr lang="en-US" sz="2000" b="1" dirty="0" err="1"/>
              <a:t>rawa</a:t>
            </a:r>
            <a:r>
              <a:rPr lang="en-US" sz="2000" b="1" dirty="0"/>
              <a:t> </a:t>
            </a:r>
            <a:r>
              <a:rPr lang="en-US" sz="2000" b="1" dirty="0" err="1"/>
              <a:t>ni</a:t>
            </a:r>
            <a:r>
              <a:rPr lang="en-US" sz="2000" b="1" dirty="0"/>
              <a:t> </a:t>
            </a:r>
            <a:r>
              <a:rPr lang="en-US" sz="2000" b="1" dirty="0" err="1"/>
              <a:t>ciqoma</a:t>
            </a:r>
            <a:r>
              <a:rPr lang="en-US" sz="2000" b="1" noProof="0" dirty="0"/>
              <a:t>.</a:t>
            </a:r>
            <a:r>
              <a:rPr lang="en-US" sz="2000" b="1" dirty="0"/>
              <a:t> Eda </a:t>
            </a:r>
            <a:r>
              <a:rPr lang="en-US" sz="2000" b="1" dirty="0" err="1"/>
              <a:t>gadreva</a:t>
            </a:r>
            <a:r>
              <a:rPr lang="en-US" sz="2000" b="1" dirty="0"/>
              <a:t> e dua me </a:t>
            </a:r>
            <a:r>
              <a:rPr lang="en-US" sz="2000" b="1" dirty="0" err="1"/>
              <a:t>vakatakila</a:t>
            </a:r>
            <a:r>
              <a:rPr lang="en-US" sz="2000" b="1" dirty="0"/>
              <a:t> ki </a:t>
            </a:r>
            <a:r>
              <a:rPr lang="en-US" sz="2000" b="1" dirty="0" err="1"/>
              <a:t>vei</a:t>
            </a:r>
            <a:r>
              <a:rPr lang="en-US" sz="2000" b="1" dirty="0"/>
              <a:t> </a:t>
            </a:r>
            <a:r>
              <a:rPr lang="en-US" sz="2000" b="1" dirty="0" err="1"/>
              <a:t>keda</a:t>
            </a:r>
            <a:r>
              <a:rPr lang="en-US" sz="2000" b="1" noProof="0" dirty="0"/>
              <a:t>.</a:t>
            </a: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323061" y="2749441"/>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78459"/>
            <a:ext cx="4619624" cy="1631216"/>
          </a:xfrm>
          <a:prstGeom prst="rect">
            <a:avLst/>
          </a:prstGeom>
          <a:noFill/>
        </p:spPr>
        <p:txBody>
          <a:bodyPr wrap="square">
            <a:spAutoFit/>
          </a:bodyPr>
          <a:lstStyle/>
          <a:p>
            <a:pPr>
              <a:spcBef>
                <a:spcPts val="600"/>
              </a:spcBef>
            </a:pPr>
            <a:r>
              <a:rPr lang="en-US" sz="2000" b="1" noProof="0" dirty="0" err="1"/>
              <a:t>Oqo</a:t>
            </a:r>
            <a:r>
              <a:rPr lang="en-US" sz="2000" b="1" noProof="0" dirty="0"/>
              <a:t> </a:t>
            </a:r>
            <a:r>
              <a:rPr lang="en-US" sz="2000" b="1" noProof="0" dirty="0" err="1"/>
              <a:t>na</a:t>
            </a:r>
            <a:r>
              <a:rPr lang="en-US" sz="2000" b="1" noProof="0" dirty="0"/>
              <a:t> </a:t>
            </a:r>
            <a:r>
              <a:rPr lang="en-US" sz="2000" b="1" noProof="0" dirty="0" err="1"/>
              <a:t>vanua</a:t>
            </a:r>
            <a:r>
              <a:rPr lang="en-US" sz="2000" b="1" noProof="0" dirty="0"/>
              <a:t> e </a:t>
            </a:r>
            <a:r>
              <a:rPr lang="en-US" sz="2000" b="1" noProof="0" dirty="0" err="1"/>
              <a:t>basika</a:t>
            </a:r>
            <a:r>
              <a:rPr lang="en-US" sz="2000" b="1" noProof="0" dirty="0"/>
              <a:t> cake kina </a:t>
            </a:r>
            <a:r>
              <a:rPr lang="en-US" sz="2000" b="1" noProof="0" dirty="0" err="1"/>
              <a:t>na</a:t>
            </a:r>
            <a:r>
              <a:rPr lang="en-US" sz="2000" b="1" noProof="0" dirty="0"/>
              <a:t> “</a:t>
            </a:r>
            <a:r>
              <a:rPr lang="en-US" sz="2000" b="1" noProof="0" dirty="0" err="1"/>
              <a:t>veiliutaki</a:t>
            </a:r>
            <a:r>
              <a:rPr lang="en-US" sz="2000" b="1" noProof="0" dirty="0"/>
              <a:t> </a:t>
            </a:r>
            <a:r>
              <a:rPr lang="en-US" sz="2000" b="1" noProof="0" dirty="0" err="1"/>
              <a:t>ni</a:t>
            </a:r>
            <a:r>
              <a:rPr lang="en-US" sz="2000" b="1" noProof="0" dirty="0"/>
              <a:t> Kalou” [</a:t>
            </a:r>
            <a:r>
              <a:rPr lang="en-US" sz="2000" b="1" noProof="0" dirty="0" err="1"/>
              <a:t>Gaunisala</a:t>
            </a:r>
            <a:r>
              <a:rPr lang="en-US" sz="2000" b="1" noProof="0" dirty="0"/>
              <a:t> </a:t>
            </a:r>
            <a:r>
              <a:rPr lang="en-US" sz="2000" b="1" noProof="0" dirty="0" err="1"/>
              <a:t>ni</a:t>
            </a:r>
            <a:r>
              <a:rPr lang="en-US" sz="2000" b="1" noProof="0" dirty="0"/>
              <a:t> </a:t>
            </a:r>
            <a:r>
              <a:rPr lang="en-US" sz="2000" b="1" noProof="0" dirty="0" err="1"/>
              <a:t>nona</a:t>
            </a:r>
            <a:r>
              <a:rPr lang="en-US" sz="2000" b="1" noProof="0" dirty="0"/>
              <a:t> </a:t>
            </a:r>
            <a:r>
              <a:rPr lang="en-US" sz="2000" b="1" noProof="0" dirty="0" err="1"/>
              <a:t>veivakarautaki</a:t>
            </a:r>
            <a:r>
              <a:rPr lang="en-US" sz="2000" b="1" noProof="0" dirty="0"/>
              <a:t> </a:t>
            </a:r>
            <a:r>
              <a:rPr lang="en-US" sz="2000" b="1" noProof="0" dirty="0" err="1"/>
              <a:t>ena</a:t>
            </a:r>
            <a:r>
              <a:rPr lang="en-US" sz="2000" b="1" noProof="0" dirty="0"/>
              <a:t> </a:t>
            </a:r>
            <a:r>
              <a:rPr lang="en-US" sz="2000" b="1" noProof="0" dirty="0" err="1"/>
              <a:t>veika</a:t>
            </a:r>
            <a:r>
              <a:rPr lang="en-US" sz="2000" b="1" noProof="0" dirty="0"/>
              <a:t> e </a:t>
            </a:r>
            <a:r>
              <a:rPr lang="en-US" sz="2000" b="1" noProof="0" dirty="0" err="1"/>
              <a:t>yaco</a:t>
            </a:r>
            <a:r>
              <a:rPr lang="en-US" sz="2000" b="1" noProof="0" dirty="0"/>
              <a:t> </a:t>
            </a:r>
            <a:r>
              <a:rPr lang="en-US" sz="2000" b="1" noProof="0" dirty="0" err="1"/>
              <a:t>ena</a:t>
            </a:r>
            <a:r>
              <a:rPr lang="en-US" sz="2000" b="1" noProof="0" dirty="0"/>
              <a:t> </a:t>
            </a:r>
            <a:r>
              <a:rPr lang="en-US" sz="2000" b="1" noProof="0" dirty="0" err="1"/>
              <a:t>bula</a:t>
            </a:r>
            <a:r>
              <a:rPr lang="en-US" sz="2000" b="1" noProof="0" dirty="0"/>
              <a:t> </a:t>
            </a:r>
            <a:r>
              <a:rPr lang="en-US" sz="2000" b="1" noProof="0" dirty="0" err="1"/>
              <a:t>kei</a:t>
            </a:r>
            <a:r>
              <a:rPr lang="en-US" sz="2000" b="1" noProof="0" dirty="0"/>
              <a:t> </a:t>
            </a:r>
            <a:r>
              <a:rPr lang="en-US" sz="2000" b="1" noProof="0" dirty="0" err="1"/>
              <a:t>na</a:t>
            </a:r>
            <a:r>
              <a:rPr lang="en-US" sz="2000" b="1" noProof="0" dirty="0"/>
              <a:t> </a:t>
            </a:r>
            <a:r>
              <a:rPr lang="en-US" sz="2000" b="1" noProof="0" dirty="0" err="1"/>
              <a:t>vakasama</a:t>
            </a:r>
            <a:r>
              <a:rPr lang="en-US" sz="2000" b="1" noProof="0" dirty="0"/>
              <a:t> </a:t>
            </a:r>
            <a:r>
              <a:rPr lang="en-US" sz="2000" b="1" noProof="0" dirty="0" err="1"/>
              <a:t>ni</a:t>
            </a:r>
            <a:r>
              <a:rPr lang="en-US" sz="2000" b="1" noProof="0" dirty="0"/>
              <a:t> </a:t>
            </a:r>
            <a:r>
              <a:rPr lang="en-US" sz="2000" b="1" noProof="0" dirty="0" err="1"/>
              <a:t>tamata</a:t>
            </a:r>
            <a:r>
              <a:rPr lang="en-US" sz="2000" b="1" noProof="0" dirty="0"/>
              <a:t>.] ka </a:t>
            </a:r>
            <a:r>
              <a:rPr lang="en-US" sz="2000" b="1" noProof="0" dirty="0" err="1"/>
              <a:t>kena</a:t>
            </a:r>
            <a:r>
              <a:rPr lang="en-US" sz="2000" b="1" noProof="0" dirty="0"/>
              <a:t> I </a:t>
            </a:r>
            <a:r>
              <a:rPr lang="en-US" sz="2000" b="1" noProof="0" dirty="0" err="1"/>
              <a:t>talatala</a:t>
            </a:r>
            <a:r>
              <a:rPr lang="en-US" sz="2000" b="1" noProof="0" dirty="0"/>
              <a:t> ko Paula (Kol.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481715"/>
            <a:ext cx="8751686" cy="1323439"/>
          </a:xfrm>
          <a:prstGeom prst="rect">
            <a:avLst/>
          </a:prstGeom>
          <a:noFill/>
        </p:spPr>
        <p:txBody>
          <a:bodyPr wrap="square">
            <a:spAutoFit/>
          </a:bodyPr>
          <a:lstStyle/>
          <a:p>
            <a:pPr>
              <a:spcBef>
                <a:spcPts val="600"/>
              </a:spcBef>
            </a:pPr>
            <a:r>
              <a:rPr lang="en-US" sz="2000" b="1" noProof="0" dirty="0"/>
              <a:t>O Paula e </a:t>
            </a:r>
            <a:r>
              <a:rPr lang="en-US" sz="2000" b="1" noProof="0" dirty="0" err="1"/>
              <a:t>rekitaka</a:t>
            </a:r>
            <a:r>
              <a:rPr lang="en-US" sz="2000" b="1" noProof="0" dirty="0"/>
              <a:t> me tiki </a:t>
            </a:r>
            <a:r>
              <a:rPr lang="en-US" sz="2000" b="1" noProof="0" dirty="0" err="1"/>
              <a:t>ni</a:t>
            </a:r>
            <a:r>
              <a:rPr lang="en-US" sz="2000" b="1" noProof="0" dirty="0"/>
              <a:t> I </a:t>
            </a:r>
            <a:r>
              <a:rPr lang="en-US" sz="2000" b="1" noProof="0" dirty="0" err="1"/>
              <a:t>tuvatuva</a:t>
            </a:r>
            <a:r>
              <a:rPr lang="en-US" sz="2000" b="1" noProof="0" dirty="0"/>
              <a:t> </a:t>
            </a:r>
            <a:r>
              <a:rPr lang="en-US" sz="2000" b="1" noProof="0" dirty="0" err="1"/>
              <a:t>oqo</a:t>
            </a:r>
            <a:r>
              <a:rPr lang="en-US" sz="2000" b="1" noProof="0" dirty="0"/>
              <a:t>, e </a:t>
            </a:r>
            <a:r>
              <a:rPr lang="en-US" sz="2000" b="1" noProof="0" dirty="0" err="1"/>
              <a:t>dina</a:t>
            </a:r>
            <a:r>
              <a:rPr lang="en-US" sz="2000" b="1" noProof="0" dirty="0"/>
              <a:t> ka </a:t>
            </a:r>
            <a:r>
              <a:rPr lang="en-US" sz="2000" b="1" noProof="0" dirty="0" err="1"/>
              <a:t>ni</a:t>
            </a:r>
            <a:r>
              <a:rPr lang="en-US" sz="2000" b="1" noProof="0" dirty="0"/>
              <a:t> koto kina </a:t>
            </a:r>
            <a:r>
              <a:rPr lang="en-US" sz="2000" b="1" noProof="0" dirty="0" err="1"/>
              <a:t>na</a:t>
            </a:r>
            <a:r>
              <a:rPr lang="en-US" sz="2000" b="1" noProof="0" dirty="0"/>
              <a:t> </a:t>
            </a:r>
            <a:r>
              <a:rPr lang="en-US" sz="2000" b="1" noProof="0" dirty="0" err="1"/>
              <a:t>vei</a:t>
            </a:r>
            <a:r>
              <a:rPr lang="en-US" sz="2000" b="1" dirty="0" err="1"/>
              <a:t>vakararawataki</a:t>
            </a:r>
            <a:r>
              <a:rPr lang="en-US" sz="2000" b="1" noProof="0" dirty="0"/>
              <a:t>, (Kol. 1:24). Mai </a:t>
            </a:r>
            <a:r>
              <a:rPr lang="en-US" sz="2000" b="1" noProof="0" dirty="0" err="1"/>
              <a:t>na</a:t>
            </a:r>
            <a:r>
              <a:rPr lang="en-US" sz="2000" b="1" noProof="0" dirty="0"/>
              <a:t> </a:t>
            </a:r>
            <a:r>
              <a:rPr lang="en-US" sz="2000" b="1" noProof="0" dirty="0" err="1"/>
              <a:t>nona</a:t>
            </a:r>
            <a:r>
              <a:rPr lang="en-US" sz="2000" b="1" noProof="0" dirty="0"/>
              <a:t> </a:t>
            </a:r>
            <a:r>
              <a:rPr lang="en-US" sz="2000" b="1" noProof="0" dirty="0" err="1"/>
              <a:t>vesu</a:t>
            </a:r>
            <a:r>
              <a:rPr lang="en-US" sz="2000" b="1" noProof="0" dirty="0"/>
              <a:t> </a:t>
            </a:r>
            <a:r>
              <a:rPr lang="en-US" sz="2000" b="1" noProof="0" dirty="0" err="1"/>
              <a:t>mai</a:t>
            </a:r>
            <a:r>
              <a:rPr lang="en-US" sz="2000" b="1" noProof="0" dirty="0"/>
              <a:t> Roma ka </a:t>
            </a:r>
            <a:r>
              <a:rPr lang="en-US" sz="2000" b="1" noProof="0" dirty="0" err="1"/>
              <a:t>yacova</a:t>
            </a:r>
            <a:r>
              <a:rPr lang="en-US" sz="2000" b="1" noProof="0" dirty="0"/>
              <a:t> </a:t>
            </a:r>
            <a:r>
              <a:rPr lang="en-US" sz="2000" b="1" noProof="0" dirty="0" err="1"/>
              <a:t>yani</a:t>
            </a:r>
            <a:r>
              <a:rPr lang="en-US" sz="2000" b="1" noProof="0" dirty="0"/>
              <a:t> </a:t>
            </a:r>
            <a:r>
              <a:rPr lang="en-US" sz="2000" b="1" noProof="0" dirty="0" err="1"/>
              <a:t>na</a:t>
            </a:r>
            <a:r>
              <a:rPr lang="en-US" sz="2000" b="1" noProof="0" dirty="0"/>
              <a:t> </a:t>
            </a:r>
            <a:r>
              <a:rPr lang="en-US" sz="2000" b="1" noProof="0" dirty="0" err="1"/>
              <a:t>nona</a:t>
            </a:r>
            <a:r>
              <a:rPr lang="en-US" sz="2000" b="1" noProof="0" dirty="0"/>
              <a:t> mate, e </a:t>
            </a:r>
            <a:r>
              <a:rPr lang="en-US" sz="2000" b="1" noProof="0" dirty="0" err="1"/>
              <a:t>sa</a:t>
            </a:r>
            <a:r>
              <a:rPr lang="en-US" sz="2000" b="1" noProof="0" dirty="0"/>
              <a:t> vola </a:t>
            </a:r>
            <a:r>
              <a:rPr lang="en-US" sz="2000" b="1" noProof="0" dirty="0" err="1"/>
              <a:t>rawa</a:t>
            </a:r>
            <a:r>
              <a:rPr lang="en-US" sz="2000" b="1" noProof="0" dirty="0"/>
              <a:t> e </a:t>
            </a:r>
            <a:r>
              <a:rPr lang="en-US" sz="2000" b="1" noProof="0" dirty="0" err="1"/>
              <a:t>rauta</a:t>
            </a:r>
            <a:r>
              <a:rPr lang="en-US" sz="2000" b="1" noProof="0" dirty="0"/>
              <a:t> </a:t>
            </a:r>
            <a:r>
              <a:rPr lang="en-US" sz="2000" b="1" noProof="0" dirty="0" err="1"/>
              <a:t>ni</a:t>
            </a:r>
            <a:r>
              <a:rPr lang="en-US" sz="2000" b="1" noProof="0" dirty="0"/>
              <a:t> </a:t>
            </a:r>
            <a:r>
              <a:rPr lang="en-US" sz="2000" b="1" noProof="0" dirty="0" err="1"/>
              <a:t>vitu</a:t>
            </a:r>
            <a:r>
              <a:rPr lang="en-US" sz="2000" b="1" noProof="0" dirty="0"/>
              <a:t> </a:t>
            </a:r>
            <a:r>
              <a:rPr lang="en-US" sz="2000" b="1" noProof="0" dirty="0" err="1"/>
              <a:t>na</a:t>
            </a:r>
            <a:r>
              <a:rPr lang="en-US" sz="2000" b="1" noProof="0" dirty="0"/>
              <a:t> I vola ka </a:t>
            </a:r>
            <a:r>
              <a:rPr lang="en-US" sz="2000" b="1" noProof="0" dirty="0" err="1"/>
              <a:t>maroroi</a:t>
            </a:r>
            <a:r>
              <a:rPr lang="en-US" sz="2000" b="1" noProof="0" dirty="0"/>
              <a:t> </a:t>
            </a:r>
            <a:r>
              <a:rPr lang="en-US" sz="2000" b="1" noProof="0" dirty="0" err="1"/>
              <a:t>tu</a:t>
            </a:r>
            <a:r>
              <a:rPr lang="en-US" sz="2000" b="1" noProof="0" dirty="0"/>
              <a:t> </a:t>
            </a:r>
            <a:r>
              <a:rPr lang="en-US" sz="2000" b="1" noProof="0" dirty="0" err="1"/>
              <a:t>ena</a:t>
            </a:r>
            <a:r>
              <a:rPr lang="en-US" sz="2000" b="1" noProof="0" dirty="0"/>
              <a:t> </a:t>
            </a:r>
            <a:r>
              <a:rPr lang="en-US" sz="2000" b="1" noProof="0" dirty="0" err="1"/>
              <a:t>Veiyalayalati</a:t>
            </a:r>
            <a:r>
              <a:rPr lang="en-US" sz="2000" b="1" noProof="0" dirty="0"/>
              <a:t> Vou.</a:t>
            </a: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pPr>
            <a:r>
              <a:rPr lang="en-US" sz="2000" b="1" noProof="0" dirty="0"/>
              <a:t>O Paula e dua </a:t>
            </a:r>
            <a:r>
              <a:rPr lang="en-US" sz="2000" b="1" noProof="0" dirty="0" err="1"/>
              <a:t>na</a:t>
            </a:r>
            <a:r>
              <a:rPr lang="en-US" sz="2000" b="1" noProof="0" dirty="0"/>
              <a:t> tiki </a:t>
            </a:r>
            <a:r>
              <a:rPr lang="en-US" sz="2000" b="1" noProof="0" dirty="0" err="1"/>
              <a:t>bibi</a:t>
            </a:r>
            <a:r>
              <a:rPr lang="en-US" sz="2000" b="1" noProof="0" dirty="0"/>
              <a:t> </a:t>
            </a:r>
            <a:r>
              <a:rPr lang="en-US" sz="2000" b="1" noProof="0" dirty="0" err="1"/>
              <a:t>ni</a:t>
            </a:r>
            <a:r>
              <a:rPr lang="en-US" sz="2000" b="1" noProof="0" dirty="0"/>
              <a:t> </a:t>
            </a:r>
            <a:r>
              <a:rPr lang="en-US" sz="2000" b="1" noProof="0" dirty="0" err="1"/>
              <a:t>nona</a:t>
            </a:r>
            <a:r>
              <a:rPr lang="en-US" sz="2000" b="1" noProof="0" dirty="0"/>
              <a:t> I </a:t>
            </a:r>
            <a:r>
              <a:rPr lang="en-US" sz="2000" b="1" noProof="0" dirty="0" err="1"/>
              <a:t>tuvatuva</a:t>
            </a:r>
            <a:r>
              <a:rPr lang="en-US" sz="2000" b="1" noProof="0" dirty="0"/>
              <a:t> </a:t>
            </a:r>
            <a:r>
              <a:rPr lang="en-US" sz="2000" b="1" noProof="0" dirty="0" err="1"/>
              <a:t>na</a:t>
            </a:r>
            <a:r>
              <a:rPr lang="en-US" sz="2000" b="1" noProof="0" dirty="0"/>
              <a:t> Kalou, </a:t>
            </a:r>
            <a:r>
              <a:rPr lang="en-US" sz="2000" b="1" noProof="0" dirty="0" err="1"/>
              <a:t>ia</a:t>
            </a:r>
            <a:r>
              <a:rPr lang="en-US" sz="2000" b="1" noProof="0" dirty="0"/>
              <a:t> e </a:t>
            </a:r>
            <a:r>
              <a:rPr lang="en-US" sz="2000" b="1" noProof="0" dirty="0" err="1"/>
              <a:t>rekitaka</a:t>
            </a:r>
            <a:r>
              <a:rPr lang="en-US" sz="2000" b="1" noProof="0" dirty="0"/>
              <a:t> </a:t>
            </a:r>
            <a:r>
              <a:rPr lang="en-US" sz="2000" b="1" noProof="0" dirty="0" err="1"/>
              <a:t>na</a:t>
            </a:r>
            <a:r>
              <a:rPr lang="en-US" sz="2000" b="1" noProof="0" dirty="0"/>
              <a:t> ka </a:t>
            </a:r>
            <a:r>
              <a:rPr lang="en-US" sz="2000" b="1" noProof="0" dirty="0" err="1"/>
              <a:t>oqo</a:t>
            </a:r>
            <a:r>
              <a:rPr lang="en-US" sz="2000" b="1" noProof="0" dirty="0"/>
              <a:t>. O </a:t>
            </a:r>
            <a:r>
              <a:rPr lang="en-US" sz="2000" b="1" noProof="0" dirty="0" err="1"/>
              <a:t>keda</a:t>
            </a:r>
            <a:r>
              <a:rPr lang="en-US" sz="2000" b="1" noProof="0" dirty="0"/>
              <a:t> </a:t>
            </a:r>
            <a:r>
              <a:rPr lang="en-US" sz="2000" b="1" noProof="0" dirty="0" err="1"/>
              <a:t>talega</a:t>
            </a:r>
            <a:r>
              <a:rPr lang="en-US" sz="2000" b="1" noProof="0" dirty="0"/>
              <a:t> </a:t>
            </a:r>
            <a:r>
              <a:rPr lang="en-US" sz="2000" b="1" noProof="0" dirty="0" err="1"/>
              <a:t>eda</a:t>
            </a:r>
            <a:r>
              <a:rPr lang="en-US" sz="2000" b="1" noProof="0" dirty="0"/>
              <a:t> </a:t>
            </a:r>
            <a:r>
              <a:rPr lang="en-US" sz="2000" b="1" noProof="0" dirty="0" err="1"/>
              <a:t>rawa</a:t>
            </a:r>
            <a:r>
              <a:rPr lang="en-US" sz="2000" b="1" noProof="0" dirty="0"/>
              <a:t> </a:t>
            </a:r>
            <a:r>
              <a:rPr lang="en-US" sz="2000" b="1" noProof="0" dirty="0" err="1"/>
              <a:t>ni</a:t>
            </a:r>
            <a:r>
              <a:rPr lang="en-US" sz="2000" b="1" noProof="0" dirty="0"/>
              <a:t> tiki </a:t>
            </a:r>
            <a:r>
              <a:rPr lang="en-US" sz="2000" b="1" noProof="0" dirty="0" err="1"/>
              <a:t>ni</a:t>
            </a:r>
            <a:r>
              <a:rPr lang="en-US" sz="2000" b="1" noProof="0" dirty="0"/>
              <a:t> </a:t>
            </a:r>
            <a:r>
              <a:rPr lang="en-US" sz="2000" b="1" noProof="0" dirty="0" err="1"/>
              <a:t>tuvatuva</a:t>
            </a:r>
            <a:r>
              <a:rPr lang="en-US" sz="2000" b="1" noProof="0" dirty="0"/>
              <a:t> </a:t>
            </a:r>
            <a:r>
              <a:rPr lang="en-US" sz="2000" b="1" noProof="0" dirty="0" err="1"/>
              <a:t>oqo</a:t>
            </a:r>
            <a:r>
              <a:rPr lang="en-US" sz="2000" b="1" noProof="0" dirty="0"/>
              <a:t> </a:t>
            </a:r>
            <a:r>
              <a:rPr lang="en-US" sz="2000" b="1" noProof="0" dirty="0" err="1"/>
              <a:t>ena</a:t>
            </a:r>
            <a:r>
              <a:rPr lang="en-US" sz="2000" b="1" noProof="0" dirty="0"/>
              <a:t> </a:t>
            </a:r>
            <a:r>
              <a:rPr lang="en-US" sz="2000" b="1" noProof="0" dirty="0" err="1"/>
              <a:t>noda</a:t>
            </a:r>
            <a:r>
              <a:rPr lang="en-US" sz="2000" b="1" noProof="0" dirty="0"/>
              <a:t> </a:t>
            </a:r>
            <a:r>
              <a:rPr lang="en-US" sz="2000" b="1" noProof="0" dirty="0" err="1"/>
              <a:t>liutaki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wekada</a:t>
            </a:r>
            <a:r>
              <a:rPr lang="en-US" sz="2000" b="1" noProof="0" dirty="0"/>
              <a:t> </a:t>
            </a:r>
            <a:r>
              <a:rPr lang="en-US" sz="2000" b="1" dirty="0"/>
              <a:t>ki </a:t>
            </a:r>
            <a:r>
              <a:rPr lang="en-US" sz="2000" b="1" dirty="0" err="1"/>
              <a:t>na</a:t>
            </a:r>
            <a:r>
              <a:rPr lang="en-US" sz="2000" b="1" dirty="0"/>
              <a:t> </a:t>
            </a:r>
            <a:r>
              <a:rPr lang="en-US" sz="2000" b="1" noProof="0" dirty="0" err="1"/>
              <a:t>veikilai</a:t>
            </a:r>
            <a:r>
              <a:rPr lang="en-US" sz="2000" b="1" noProof="0" dirty="0"/>
              <a:t> </a:t>
            </a:r>
            <a:r>
              <a:rPr lang="en-US" sz="2000" b="1" noProof="0" dirty="0" err="1"/>
              <a:t>kei</a:t>
            </a:r>
            <a:r>
              <a:rPr lang="en-US" sz="2000" b="1" noProof="0" dirty="0"/>
              <a:t> </a:t>
            </a:r>
            <a:r>
              <a:rPr lang="en-US" sz="2000" b="1" noProof="0" dirty="0" err="1"/>
              <a:t>Karisito</a:t>
            </a:r>
            <a:r>
              <a:rPr lang="en-US" sz="2000" b="1" noProof="0" dirty="0"/>
              <a:t>. Oya </a:t>
            </a:r>
            <a:r>
              <a:rPr lang="en-US" sz="2000" b="1" noProof="0" dirty="0" err="1"/>
              <a:t>na</a:t>
            </a:r>
            <a:r>
              <a:rPr lang="en-US" sz="2000" b="1" noProof="0" dirty="0"/>
              <a:t> </a:t>
            </a:r>
            <a:r>
              <a:rPr lang="en-US" sz="2000" b="1" noProof="0" dirty="0" err="1"/>
              <a:t>noda</a:t>
            </a:r>
            <a:r>
              <a:rPr lang="en-US" sz="2000" b="1" noProof="0" dirty="0"/>
              <a:t> </a:t>
            </a:r>
            <a:r>
              <a:rPr lang="en-US" sz="2000" b="1" noProof="0" dirty="0" err="1"/>
              <a:t>reki</a:t>
            </a:r>
            <a:r>
              <a:rPr lang="en-US" sz="2000" b="1" noProof="0" dirty="0"/>
              <a:t>!</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rPr>
              <a:t>NA KA VUNI NI KALOU</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noProof="0" dirty="0">
                <a:solidFill>
                  <a:schemeClr val="accent6">
                    <a:lumMod val="75000"/>
                  </a:schemeClr>
                </a:solidFill>
                <a:latin typeface="Comic Sans MS" panose="030F0702030302020204" pitchFamily="66" charset="0"/>
              </a:rPr>
              <a:t>“Na ka </a:t>
            </a:r>
            <a:r>
              <a:rPr lang="en-US" b="1" noProof="0" dirty="0" err="1">
                <a:solidFill>
                  <a:schemeClr val="accent6">
                    <a:lumMod val="75000"/>
                  </a:schemeClr>
                </a:solidFill>
                <a:latin typeface="Comic Sans MS" panose="030F0702030302020204" pitchFamily="66" charset="0"/>
              </a:rPr>
              <a:t>vuni</a:t>
            </a:r>
            <a:r>
              <a:rPr lang="en-US" b="1" noProof="0" dirty="0">
                <a:solidFill>
                  <a:schemeClr val="accent6">
                    <a:lumMod val="75000"/>
                  </a:schemeClr>
                </a:solidFill>
                <a:latin typeface="Comic Sans MS" panose="030F0702030302020204" pitchFamily="66" charset="0"/>
              </a:rPr>
              <a:t> ka </a:t>
            </a:r>
            <a:r>
              <a:rPr lang="en-US" b="1" noProof="0" dirty="0" err="1">
                <a:solidFill>
                  <a:schemeClr val="accent6">
                    <a:lumMod val="75000"/>
                  </a:schemeClr>
                </a:solidFill>
                <a:latin typeface="Comic Sans MS" panose="030F0702030302020204" pitchFamily="66" charset="0"/>
              </a:rPr>
              <a:t>vunitaki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mai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vei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ira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nai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tabatamata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ena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gauna</a:t>
            </a:r>
            <a:r>
              <a:rPr lang="en-US" b="1" noProof="0" dirty="0">
                <a:solidFill>
                  <a:schemeClr val="accent6">
                    <a:lumMod val="75000"/>
                  </a:schemeClr>
                </a:solidFill>
                <a:latin typeface="Comic Sans MS" panose="030F0702030302020204" pitchFamily="66" charset="0"/>
              </a:rPr>
              <a:t> e </a:t>
            </a:r>
            <a:r>
              <a:rPr lang="en-US" b="1" noProof="0" dirty="0" err="1">
                <a:solidFill>
                  <a:schemeClr val="accent6">
                    <a:lumMod val="75000"/>
                  </a:schemeClr>
                </a:solidFill>
                <a:latin typeface="Comic Sans MS" panose="030F0702030302020204" pitchFamily="66" charset="0"/>
              </a:rPr>
              <a:t>liu</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ia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sa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qai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vakaraitaki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mai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vei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ira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nona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tamata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yalosavasava</a:t>
            </a:r>
            <a:r>
              <a:rPr lang="en-US" b="1" noProof="0" dirty="0">
                <a:solidFill>
                  <a:schemeClr val="accent6">
                    <a:lumMod val="75000"/>
                  </a:schemeClr>
                </a:solidFill>
                <a:latin typeface="Comic Sans MS" panose="030F0702030302020204" pitchFamily="66" charset="0"/>
              </a:rPr>
              <a:t>” </a:t>
            </a:r>
            <a:r>
              <a:rPr lang="en-US" sz="1400" b="1" noProof="0" dirty="0">
                <a:solidFill>
                  <a:schemeClr val="accent6">
                    <a:lumMod val="75000"/>
                  </a:schemeClr>
                </a:solidFill>
                <a:latin typeface="Comic Sans MS" panose="030F0702030302020204" pitchFamily="66" charset="0"/>
              </a:rPr>
              <a:t>(</a:t>
            </a:r>
            <a:r>
              <a:rPr lang="en-US" sz="1400" b="1" dirty="0" err="1">
                <a:solidFill>
                  <a:schemeClr val="accent6">
                    <a:lumMod val="75000"/>
                  </a:schemeClr>
                </a:solidFill>
                <a:latin typeface="Comic Sans MS" panose="030F0702030302020204" pitchFamily="66" charset="0"/>
              </a:rPr>
              <a:t>Kolosa</a:t>
            </a:r>
            <a:r>
              <a:rPr lang="en-US" sz="1400" b="1" noProof="0" dirty="0">
                <a:solidFill>
                  <a:schemeClr val="accent6">
                    <a:lumMod val="75000"/>
                  </a:schemeClr>
                </a:solidFill>
                <a:latin typeface="Comic Sans MS" panose="030F0702030302020204" pitchFamily="66" charset="0"/>
              </a:rPr>
              <a:t>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1015663"/>
          </a:xfrm>
          <a:prstGeom prst="rect">
            <a:avLst/>
          </a:prstGeom>
          <a:noFill/>
        </p:spPr>
        <p:txBody>
          <a:bodyPr wrap="square" rtlCol="0">
            <a:spAutoFit/>
          </a:bodyPr>
          <a:lstStyle/>
          <a:p>
            <a:pPr>
              <a:spcBef>
                <a:spcPts val="600"/>
              </a:spcBef>
            </a:pPr>
            <a:r>
              <a:rPr lang="en-US" sz="2000" b="1" noProof="0" dirty="0"/>
              <a:t>O Paula e </a:t>
            </a:r>
            <a:r>
              <a:rPr lang="en-US" sz="2000" b="1" noProof="0" dirty="0" err="1"/>
              <a:t>tukuna</a:t>
            </a:r>
            <a:r>
              <a:rPr lang="en-US" sz="2000" b="1" noProof="0" dirty="0"/>
              <a:t> </a:t>
            </a:r>
            <a:r>
              <a:rPr lang="en-US" sz="2000" b="1" noProof="0" dirty="0" err="1"/>
              <a:t>tiko</a:t>
            </a:r>
            <a:r>
              <a:rPr lang="en-US" sz="2000" b="1" noProof="0" dirty="0"/>
              <a:t> </a:t>
            </a:r>
            <a:r>
              <a:rPr lang="en-US" sz="2000" b="1" noProof="0" dirty="0" err="1"/>
              <a:t>ni</a:t>
            </a:r>
            <a:r>
              <a:rPr lang="en-US" sz="2000" b="1" noProof="0" dirty="0"/>
              <a:t> dua </a:t>
            </a:r>
            <a:r>
              <a:rPr lang="en-US" sz="2000" b="1" noProof="0" dirty="0" err="1"/>
              <a:t>na</a:t>
            </a:r>
            <a:r>
              <a:rPr lang="en-US" sz="2000" b="1" noProof="0" dirty="0"/>
              <a:t> ka </a:t>
            </a:r>
            <a:r>
              <a:rPr lang="en-US" sz="2000" b="1" noProof="0" dirty="0" err="1"/>
              <a:t>vuni</a:t>
            </a:r>
            <a:r>
              <a:rPr lang="en-US" sz="2000" b="1" noProof="0" dirty="0"/>
              <a:t> e </a:t>
            </a:r>
            <a:r>
              <a:rPr lang="en-US" sz="2000" b="1" noProof="0" dirty="0" err="1"/>
              <a:t>sa</a:t>
            </a:r>
            <a:r>
              <a:rPr lang="en-US" sz="2000" b="1" noProof="0" dirty="0"/>
              <a:t> </a:t>
            </a:r>
            <a:r>
              <a:rPr lang="en-US" sz="2000" b="1" noProof="0" dirty="0" err="1"/>
              <a:t>qai</a:t>
            </a:r>
            <a:r>
              <a:rPr lang="en-US" sz="2000" b="1" noProof="0" dirty="0"/>
              <a:t> </a:t>
            </a:r>
            <a:r>
              <a:rPr lang="en-US" sz="2000" b="1" noProof="0" dirty="0" err="1"/>
              <a:t>vakaraitaki</a:t>
            </a:r>
            <a:r>
              <a:rPr lang="en-US" sz="2000" b="1" noProof="0" dirty="0"/>
              <a:t> ki </a:t>
            </a:r>
            <a:r>
              <a:rPr lang="en-US" sz="2000" b="1" noProof="0" dirty="0" err="1"/>
              <a:t>na</a:t>
            </a:r>
            <a:r>
              <a:rPr lang="en-US" sz="2000" b="1" noProof="0" dirty="0"/>
              <a:t> I </a:t>
            </a:r>
            <a:r>
              <a:rPr lang="en-US" sz="2000" b="1" noProof="0" dirty="0" err="1"/>
              <a:t>soqosoqo</a:t>
            </a:r>
            <a:r>
              <a:rPr lang="en-US" sz="2000" b="1" noProof="0" dirty="0"/>
              <a:t> </a:t>
            </a:r>
            <a:r>
              <a:rPr lang="en-US" sz="2000" b="1" noProof="0" dirty="0" err="1"/>
              <a:t>lotu</a:t>
            </a:r>
            <a:r>
              <a:rPr lang="en-US" sz="2000" b="1" noProof="0" dirty="0"/>
              <a:t> </a:t>
            </a:r>
            <a:r>
              <a:rPr lang="en-US" sz="2000" b="1" noProof="0" dirty="0" err="1"/>
              <a:t>ni</a:t>
            </a:r>
            <a:r>
              <a:rPr lang="en-US" sz="2000" b="1" noProof="0" dirty="0"/>
              <a:t> </a:t>
            </a:r>
            <a:r>
              <a:rPr lang="en-US" sz="2000" b="1" noProof="0" dirty="0" err="1"/>
              <a:t>sa</a:t>
            </a:r>
            <a:r>
              <a:rPr lang="en-US" sz="2000" b="1" noProof="0" dirty="0"/>
              <a:t> </a:t>
            </a:r>
            <a:r>
              <a:rPr lang="en-US" sz="2000" b="1" noProof="0" dirty="0" err="1"/>
              <a:t>tucaketale</a:t>
            </a:r>
            <a:r>
              <a:rPr lang="en-US" sz="2000" b="1" noProof="0" dirty="0"/>
              <a:t> </a:t>
            </a:r>
            <a:r>
              <a:rPr lang="en-US" sz="2000" b="1" noProof="0" dirty="0" err="1"/>
              <a:t>oti</a:t>
            </a:r>
            <a:r>
              <a:rPr lang="en-US" sz="2000" b="1" noProof="0" dirty="0"/>
              <a:t> </a:t>
            </a:r>
            <a:r>
              <a:rPr lang="en-US" sz="2000" b="1" noProof="0" dirty="0" err="1"/>
              <a:t>na</a:t>
            </a:r>
            <a:r>
              <a:rPr lang="en-US" sz="2000" b="1" noProof="0" dirty="0"/>
              <a:t> </a:t>
            </a:r>
            <a:r>
              <a:rPr lang="en-US" sz="2000" b="1" noProof="0" dirty="0" err="1"/>
              <a:t>Karisito</a:t>
            </a:r>
            <a:r>
              <a:rPr lang="en-US" sz="2000" b="1" noProof="0" dirty="0"/>
              <a:t> (Kol. 1:26). Ni se </a:t>
            </a:r>
            <a:r>
              <a:rPr lang="en-US" sz="2000" b="1" dirty="0" err="1"/>
              <a:t>bera</a:t>
            </a:r>
            <a:r>
              <a:rPr lang="en-US" sz="2000" b="1" dirty="0"/>
              <a:t> </a:t>
            </a:r>
            <a:r>
              <a:rPr lang="en-US" sz="2000" b="1" dirty="0" err="1"/>
              <a:t>tiko</a:t>
            </a:r>
            <a:r>
              <a:rPr lang="en-US" sz="2000" b="1" dirty="0"/>
              <a:t> </a:t>
            </a:r>
            <a:r>
              <a:rPr lang="en-US" sz="2000" b="1" dirty="0" err="1"/>
              <a:t>oya</a:t>
            </a:r>
            <a:r>
              <a:rPr lang="en-US" sz="2000" b="1" dirty="0"/>
              <a:t>, era </a:t>
            </a:r>
            <a:r>
              <a:rPr lang="en-US" sz="2000" b="1" dirty="0" err="1"/>
              <a:t>sa</a:t>
            </a:r>
            <a:r>
              <a:rPr lang="en-US" sz="2000" b="1" dirty="0"/>
              <a:t> </a:t>
            </a:r>
            <a:r>
              <a:rPr lang="en-US" sz="2000" b="1" dirty="0" err="1"/>
              <a:t>kila</a:t>
            </a:r>
            <a:r>
              <a:rPr lang="en-US" sz="2000" b="1" dirty="0"/>
              <a:t> </a:t>
            </a:r>
            <a:r>
              <a:rPr lang="en-US" sz="2000" b="1" dirty="0" err="1"/>
              <a:t>tiko</a:t>
            </a:r>
            <a:r>
              <a:rPr lang="en-US" sz="2000" b="1" dirty="0"/>
              <a:t> </a:t>
            </a:r>
            <a:r>
              <a:rPr lang="en-US" sz="2000" b="1" dirty="0" err="1"/>
              <a:t>vakatikina</a:t>
            </a:r>
            <a:r>
              <a:rPr lang="en-US" sz="2000" b="1" noProof="0" dirty="0"/>
              <a:t>. Ia </a:t>
            </a:r>
            <a:r>
              <a:rPr lang="en-US" sz="2000" b="1" noProof="0" dirty="0" err="1"/>
              <a:t>na</a:t>
            </a:r>
            <a:r>
              <a:rPr lang="en-US" sz="2000" b="1" noProof="0" dirty="0"/>
              <a:t> cava </a:t>
            </a:r>
            <a:r>
              <a:rPr lang="en-US" sz="2000" b="1" noProof="0" dirty="0" err="1"/>
              <a:t>na</a:t>
            </a:r>
            <a:r>
              <a:rPr lang="en-US" sz="2000" b="1" noProof="0" dirty="0"/>
              <a:t> ka </a:t>
            </a:r>
            <a:r>
              <a:rPr lang="en-US" sz="2000" b="1" noProof="0" dirty="0" err="1"/>
              <a:t>vuni</a:t>
            </a:r>
            <a:r>
              <a:rPr lang="en-US" sz="2000" b="1" noProof="0" dirty="0"/>
              <a:t> </a:t>
            </a:r>
            <a:r>
              <a:rPr lang="en-US" sz="2000" b="1" noProof="0" dirty="0" err="1"/>
              <a:t>oqo</a:t>
            </a:r>
            <a:r>
              <a:rPr lang="en-US" sz="2000" b="1" noProof="0" dirty="0"/>
              <a:t>? “</a:t>
            </a:r>
            <a:r>
              <a:rPr lang="en-US" sz="2000" b="1" noProof="0" dirty="0" err="1"/>
              <a:t>Oqori</a:t>
            </a:r>
            <a:r>
              <a:rPr lang="en-US" sz="2000" b="1" noProof="0" dirty="0"/>
              <a:t> </a:t>
            </a:r>
            <a:r>
              <a:rPr lang="en-US" sz="2000" b="1" noProof="0" dirty="0" err="1"/>
              <a:t>na</a:t>
            </a:r>
            <a:r>
              <a:rPr lang="en-US" sz="2000" b="1" noProof="0" dirty="0"/>
              <a:t> </a:t>
            </a:r>
            <a:r>
              <a:rPr lang="en-US" sz="2000" b="1" noProof="0" dirty="0" err="1"/>
              <a:t>Karisito</a:t>
            </a:r>
            <a:r>
              <a:rPr lang="en-US" sz="2000" b="1" noProof="0" dirty="0"/>
              <a:t> </a:t>
            </a:r>
            <a:r>
              <a:rPr lang="en-US" sz="2000" b="1" noProof="0" dirty="0" err="1"/>
              <a:t>ena</a:t>
            </a:r>
            <a:r>
              <a:rPr lang="en-US" sz="2000" b="1" noProof="0" dirty="0"/>
              <a:t> </a:t>
            </a:r>
            <a:r>
              <a:rPr lang="en-US" sz="2000" b="1" noProof="0" dirty="0" err="1"/>
              <a:t>lomamudou</a:t>
            </a:r>
            <a:r>
              <a:rPr lang="en-US" sz="2000" b="1" noProof="0" dirty="0"/>
              <a:t>, </a:t>
            </a:r>
            <a:r>
              <a:rPr lang="en-US" sz="2000" b="1" noProof="0" dirty="0" err="1"/>
              <a:t>na</a:t>
            </a:r>
            <a:r>
              <a:rPr lang="en-US" sz="2000" b="1" noProof="0" dirty="0"/>
              <a:t> vu </a:t>
            </a:r>
            <a:r>
              <a:rPr lang="en-US" sz="2000" b="1" noProof="0" dirty="0" err="1"/>
              <a:t>ni</a:t>
            </a:r>
            <a:r>
              <a:rPr lang="en-US" sz="2000" b="1" noProof="0" dirty="0"/>
              <a:t> </a:t>
            </a:r>
            <a:r>
              <a:rPr lang="en-US" sz="2000" b="1" noProof="0" dirty="0" err="1"/>
              <a:t>kena</a:t>
            </a:r>
            <a:r>
              <a:rPr lang="en-US" sz="2000" b="1" noProof="0" dirty="0"/>
              <a:t> </a:t>
            </a:r>
            <a:r>
              <a:rPr lang="en-US" sz="2000" b="1" noProof="0" dirty="0" err="1"/>
              <a:t>nuitaki</a:t>
            </a:r>
            <a:r>
              <a:rPr lang="en-US" sz="2000" b="1" noProof="0" dirty="0"/>
              <a:t> </a:t>
            </a:r>
            <a:r>
              <a:rPr lang="en-US" sz="2000" b="1" noProof="0" dirty="0" err="1"/>
              <a:t>na</a:t>
            </a:r>
            <a:r>
              <a:rPr lang="en-US" sz="2000" b="1" noProof="0" dirty="0"/>
              <a:t> </a:t>
            </a:r>
            <a:r>
              <a:rPr lang="en-US" sz="2000" b="1" dirty="0" err="1"/>
              <a:t>kalougata</a:t>
            </a:r>
            <a:r>
              <a:rPr lang="en-US" sz="2000" b="1" noProof="0" dirty="0"/>
              <a:t>” (</a:t>
            </a:r>
            <a:r>
              <a:rPr lang="en-US" sz="2000" b="1" noProof="0" dirty="0" err="1"/>
              <a:t>Kolosa</a:t>
            </a:r>
            <a:r>
              <a:rPr lang="en-US" sz="2000" b="1" noProof="0" dirty="0"/>
              <a:t> 1:27).</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2615540339"/>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8076398" cy="1631216"/>
          </a:xfrm>
          <a:prstGeom prst="rect">
            <a:avLst/>
          </a:prstGeom>
          <a:noFill/>
        </p:spPr>
        <p:txBody>
          <a:bodyPr wrap="square" rtlCol="0">
            <a:spAutoFit/>
          </a:bodyPr>
          <a:lstStyle/>
          <a:p>
            <a:pPr>
              <a:spcBef>
                <a:spcPts val="600"/>
              </a:spcBef>
            </a:pPr>
            <a:r>
              <a:rPr lang="en-US" sz="2000" b="1" noProof="0" dirty="0"/>
              <a:t>E se </a:t>
            </a:r>
            <a:r>
              <a:rPr lang="en-US" sz="2000" b="1" noProof="0" dirty="0" err="1"/>
              <a:t>vo</a:t>
            </a:r>
            <a:r>
              <a:rPr lang="en-US" sz="2000" b="1" noProof="0" dirty="0"/>
              <a:t> </a:t>
            </a:r>
            <a:r>
              <a:rPr lang="en-US" sz="2000" b="1" noProof="0" dirty="0" err="1"/>
              <a:t>tiko</a:t>
            </a:r>
            <a:r>
              <a:rPr lang="en-US" sz="2000" b="1" noProof="0" dirty="0"/>
              <a:t> e so </a:t>
            </a:r>
            <a:r>
              <a:rPr lang="en-US" sz="2000" b="1" noProof="0" dirty="0" err="1"/>
              <a:t>na</a:t>
            </a:r>
            <a:r>
              <a:rPr lang="en-US" sz="2000" b="1" noProof="0" dirty="0"/>
              <a:t> tiki </a:t>
            </a:r>
            <a:r>
              <a:rPr lang="en-US" sz="2000" b="1" noProof="0" dirty="0" err="1"/>
              <a:t>ni</a:t>
            </a:r>
            <a:r>
              <a:rPr lang="en-US" sz="2000" b="1" noProof="0" dirty="0"/>
              <a:t> ka </a:t>
            </a:r>
            <a:r>
              <a:rPr lang="en-US" sz="2000" b="1" noProof="0" dirty="0" err="1"/>
              <a:t>vuni</a:t>
            </a:r>
            <a:r>
              <a:rPr lang="en-US" sz="2000" b="1" noProof="0" dirty="0"/>
              <a:t> </a:t>
            </a:r>
            <a:r>
              <a:rPr lang="en-US" sz="2000" b="1" noProof="0" dirty="0" err="1"/>
              <a:t>oqo</a:t>
            </a:r>
            <a:r>
              <a:rPr lang="en-US" sz="2000" b="1" noProof="0" dirty="0"/>
              <a:t> me </a:t>
            </a:r>
            <a:r>
              <a:rPr lang="en-US" sz="2000" b="1" noProof="0" dirty="0" err="1"/>
              <a:t>vakavotui</a:t>
            </a:r>
            <a:r>
              <a:rPr lang="en-US" sz="2000" b="1" noProof="0" dirty="0"/>
              <a:t>. Eda </a:t>
            </a:r>
            <a:r>
              <a:rPr lang="en-US" sz="2000" b="1" noProof="0" dirty="0" err="1"/>
              <a:t>bula</a:t>
            </a:r>
            <a:r>
              <a:rPr lang="en-US" sz="2000" b="1" noProof="0" dirty="0"/>
              <a:t> </a:t>
            </a:r>
            <a:r>
              <a:rPr lang="en-US" sz="2000" b="1" noProof="0" dirty="0" err="1"/>
              <a:t>ena</a:t>
            </a:r>
            <a:r>
              <a:rPr lang="en-US" sz="2000" b="1" noProof="0" dirty="0"/>
              <a:t> </a:t>
            </a:r>
            <a:r>
              <a:rPr lang="en-US" sz="2000" b="1" noProof="0" dirty="0" err="1"/>
              <a:t>gauna</a:t>
            </a:r>
            <a:r>
              <a:rPr lang="en-US" sz="2000" b="1" noProof="0" dirty="0"/>
              <a:t> </a:t>
            </a:r>
            <a:r>
              <a:rPr lang="en-US" sz="2000" b="1" noProof="0" dirty="0" err="1"/>
              <a:t>oqo</a:t>
            </a:r>
            <a:r>
              <a:rPr lang="en-US" sz="2000" b="1" noProof="0" dirty="0"/>
              <a:t> </a:t>
            </a:r>
            <a:r>
              <a:rPr lang="en-US" sz="2000" b="1" noProof="0" dirty="0" err="1"/>
              <a:t>kei</a:t>
            </a:r>
            <a:r>
              <a:rPr lang="en-US" sz="2000" b="1" noProof="0" dirty="0"/>
              <a:t> </a:t>
            </a:r>
            <a:r>
              <a:rPr lang="en-US" sz="2000" b="1" noProof="0" dirty="0" err="1"/>
              <a:t>na</a:t>
            </a:r>
            <a:r>
              <a:rPr lang="en-US" sz="2000" b="1" noProof="0" dirty="0"/>
              <a:t> I </a:t>
            </a:r>
            <a:r>
              <a:rPr lang="en-US" sz="2000" b="1" noProof="0" dirty="0" err="1"/>
              <a:t>nuinui</a:t>
            </a:r>
            <a:r>
              <a:rPr lang="en-US" sz="2000" b="1" noProof="0" dirty="0"/>
              <a:t> </a:t>
            </a:r>
            <a:r>
              <a:rPr lang="en-US" sz="2000" b="1" noProof="0" dirty="0" err="1"/>
              <a:t>ni</a:t>
            </a:r>
            <a:r>
              <a:rPr lang="en-US" sz="2000" b="1" noProof="0" dirty="0"/>
              <a:t> da </a:t>
            </a:r>
            <a:r>
              <a:rPr lang="en-US" sz="2000" b="1" noProof="0" dirty="0" err="1"/>
              <a:t>na</a:t>
            </a:r>
            <a:r>
              <a:rPr lang="en-US" sz="2000" b="1" noProof="0" dirty="0"/>
              <a:t> </a:t>
            </a:r>
            <a:r>
              <a:rPr lang="en-US" sz="2000" b="1" noProof="0" dirty="0" err="1"/>
              <a:t>vakamataliataki</a:t>
            </a:r>
            <a:r>
              <a:rPr lang="en-US" sz="2000" b="1" noProof="0" dirty="0"/>
              <a:t>. Sa </a:t>
            </a:r>
            <a:r>
              <a:rPr lang="en-US" sz="2000" b="1" noProof="0" dirty="0" err="1"/>
              <a:t>na</a:t>
            </a:r>
            <a:r>
              <a:rPr lang="en-US" sz="2000" b="1" noProof="0" dirty="0"/>
              <a:t> dua </a:t>
            </a:r>
            <a:r>
              <a:rPr lang="en-US" sz="2000" b="1" noProof="0" dirty="0" err="1"/>
              <a:t>na</a:t>
            </a:r>
            <a:r>
              <a:rPr lang="en-US" sz="2000" b="1" noProof="0" dirty="0"/>
              <a:t> </a:t>
            </a:r>
            <a:r>
              <a:rPr lang="en-US" sz="2000" b="1" noProof="0" dirty="0" err="1"/>
              <a:t>veisau</a:t>
            </a:r>
            <a:r>
              <a:rPr lang="en-US" sz="2000" b="1" noProof="0" dirty="0"/>
              <a:t> </a:t>
            </a:r>
            <a:r>
              <a:rPr lang="en-US" sz="2000" b="1" noProof="0" dirty="0" err="1"/>
              <a:t>veivakurabuitaki</a:t>
            </a:r>
            <a:r>
              <a:rPr lang="en-US" sz="2000" b="1" noProof="0" dirty="0"/>
              <a:t>! Na ka </a:t>
            </a:r>
            <a:r>
              <a:rPr lang="en-US" sz="2000" b="1" noProof="0" dirty="0" err="1"/>
              <a:t>vuni</a:t>
            </a:r>
            <a:r>
              <a:rPr lang="en-US" sz="2000" b="1" noProof="0" dirty="0"/>
              <a:t>! Na </a:t>
            </a:r>
            <a:r>
              <a:rPr lang="en-US" sz="2000" b="1" noProof="0" dirty="0" err="1"/>
              <a:t>tamata</a:t>
            </a:r>
            <a:r>
              <a:rPr lang="en-US" sz="2000" b="1" noProof="0" dirty="0"/>
              <a:t> I </a:t>
            </a:r>
            <a:r>
              <a:rPr lang="en-US" sz="2000" b="1" noProof="0" dirty="0" err="1"/>
              <a:t>valavala</a:t>
            </a:r>
            <a:r>
              <a:rPr lang="en-US" sz="2000" b="1" noProof="0" dirty="0"/>
              <a:t> ca era </a:t>
            </a:r>
            <a:r>
              <a:rPr lang="en-US" sz="2000" b="1" noProof="0" dirty="0" err="1"/>
              <a:t>navakadonui</a:t>
            </a:r>
            <a:r>
              <a:rPr lang="en-US" sz="2000" b="1" noProof="0" dirty="0"/>
              <a:t>, </a:t>
            </a:r>
            <a:r>
              <a:rPr lang="en-US" sz="2000" b="1" noProof="0" dirty="0" err="1"/>
              <a:t>vakatabui</a:t>
            </a:r>
            <a:r>
              <a:rPr lang="en-US" sz="2000" b="1" noProof="0" dirty="0"/>
              <a:t>, ka </a:t>
            </a:r>
            <a:r>
              <a:rPr lang="en-US" sz="2000" b="1" noProof="0" dirty="0" err="1"/>
              <a:t>vakamataliataki</a:t>
            </a:r>
            <a:r>
              <a:rPr lang="en-US" sz="2000" b="1" noProof="0" dirty="0"/>
              <a:t> </a:t>
            </a:r>
            <a:r>
              <a:rPr lang="en-US" sz="2000" b="1" noProof="0" dirty="0" err="1"/>
              <a:t>ena</a:t>
            </a:r>
            <a:r>
              <a:rPr lang="en-US" sz="2000" b="1" noProof="0" dirty="0"/>
              <a:t> </a:t>
            </a:r>
            <a:r>
              <a:rPr lang="en-US" sz="2000" b="1" noProof="0" dirty="0" err="1"/>
              <a:t>dra</a:t>
            </a:r>
            <a:r>
              <a:rPr lang="en-US" sz="2000" b="1" noProof="0" dirty="0"/>
              <a:t> </a:t>
            </a:r>
            <a:r>
              <a:rPr lang="en-US" sz="2000" b="1" noProof="0" dirty="0" err="1"/>
              <a:t>veivakavoui</a:t>
            </a:r>
            <a:r>
              <a:rPr lang="en-US" sz="2000" b="1" noProof="0" dirty="0"/>
              <a:t> I Jisu. Eda </a:t>
            </a:r>
            <a:r>
              <a:rPr lang="en-US" sz="2000" b="1" noProof="0" dirty="0" err="1"/>
              <a:t>na</a:t>
            </a:r>
            <a:r>
              <a:rPr lang="en-US" sz="2000" b="1" noProof="0" dirty="0"/>
              <a:t> </a:t>
            </a:r>
            <a:r>
              <a:rPr lang="en-US" sz="2000" b="1" noProof="0" dirty="0" err="1"/>
              <a:t>vulica</a:t>
            </a:r>
            <a:r>
              <a:rPr lang="en-US" sz="2000" b="1" noProof="0" dirty="0"/>
              <a:t> </a:t>
            </a:r>
            <a:r>
              <a:rPr lang="en-US" sz="2000" b="1" noProof="0" dirty="0" err="1"/>
              <a:t>tiko</a:t>
            </a:r>
            <a:r>
              <a:rPr lang="en-US" sz="2000" b="1" noProof="0" dirty="0"/>
              <a:t> </a:t>
            </a:r>
            <a:r>
              <a:rPr lang="en-US" sz="2000" b="1" noProof="0" dirty="0" err="1"/>
              <a:t>na</a:t>
            </a:r>
            <a:r>
              <a:rPr lang="en-US" sz="2000" b="1" noProof="0" dirty="0"/>
              <a:t> </a:t>
            </a:r>
            <a:r>
              <a:rPr lang="en-US" sz="2000" b="1" noProof="0" dirty="0" err="1"/>
              <a:t>veika</a:t>
            </a:r>
            <a:r>
              <a:rPr lang="en-US" sz="2000" b="1" noProof="0" dirty="0"/>
              <a:t> </a:t>
            </a:r>
            <a:r>
              <a:rPr lang="en-US" sz="2000" b="1" noProof="0" dirty="0" err="1"/>
              <a:t>oqo</a:t>
            </a:r>
            <a:r>
              <a:rPr lang="en-US" sz="2000" b="1" noProof="0" dirty="0"/>
              <a:t> me </a:t>
            </a:r>
            <a:r>
              <a:rPr lang="en-US" sz="2000" b="1" noProof="0" dirty="0" err="1"/>
              <a:t>yacova</a:t>
            </a:r>
            <a:r>
              <a:rPr lang="en-US" sz="2000" b="1" noProof="0" dirty="0"/>
              <a:t> </a:t>
            </a:r>
            <a:r>
              <a:rPr lang="en-US" sz="2000" b="1" noProof="0" dirty="0" err="1"/>
              <a:t>na</a:t>
            </a:r>
            <a:r>
              <a:rPr lang="en-US" sz="2000" b="1" noProof="0" dirty="0"/>
              <a:t> </a:t>
            </a:r>
            <a:r>
              <a:rPr lang="en-US" sz="2000" b="1" noProof="0" dirty="0" err="1"/>
              <a:t>gauna</a:t>
            </a:r>
            <a:r>
              <a:rPr lang="en-US" sz="2000" b="1" noProof="0" dirty="0"/>
              <a:t> </a:t>
            </a:r>
            <a:r>
              <a:rPr lang="en-US" sz="2000" b="1" noProof="0" dirty="0" err="1"/>
              <a:t>tawamudu</a:t>
            </a:r>
            <a:r>
              <a:rPr lang="en-US" sz="2000" b="1" noProof="0" dirty="0"/>
              <a:t>.</a:t>
            </a: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914</TotalTime>
  <Words>1845</Words>
  <Application>Microsoft Office PowerPoint</Application>
  <PresentationFormat>Panorámica</PresentationFormat>
  <Paragraphs>87</Paragraphs>
  <Slides>12</Slides>
  <Notes>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Aptos Display</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2026-01-24T16:42:04Z</dcterms:created>
  <dcterms:modified xsi:type="dcterms:W3CDTF">2026-02-27T10:46:41Z</dcterms:modified>
</cp:coreProperties>
</file>