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38" r:id="rId3"/>
    <p:sldId id="339" r:id="rId4"/>
    <p:sldId id="257" r:id="rId5"/>
    <p:sldId id="258" r:id="rId6"/>
    <p:sldId id="259" r:id="rId7"/>
    <p:sldId id="260" r:id="rId8"/>
    <p:sldId id="261" r:id="rId9"/>
    <p:sldId id="332" r:id="rId10"/>
    <p:sldId id="335" r:id="rId11"/>
    <p:sldId id="336" r:id="rId12"/>
    <p:sldId id="325"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90" autoAdjust="0"/>
  </p:normalViewPr>
  <p:slideViewPr>
    <p:cSldViewPr snapToGrid="0">
      <p:cViewPr varScale="1">
        <p:scale>
          <a:sx n="93" d="100"/>
          <a:sy n="93" d="100"/>
        </p:scale>
        <p:origin x="22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Yalo dauloloma</a:t>
          </a: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Yalovinaka</a:t>
          </a:r>
          <a:endParaRPr lang="es-ES" sz="2000"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Yalomalumalumu</a:t>
          </a:r>
          <a:endParaRPr lang="es-ES" sz="2000"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en-GB" sz="2000" b="1" dirty="0" err="1">
              <a:effectLst>
                <a:outerShdw blurRad="38100" dist="38100" dir="2700000" algn="tl">
                  <a:srgbClr val="000000">
                    <a:alpha val="43137"/>
                  </a:srgbClr>
                </a:outerShdw>
              </a:effectLst>
            </a:rPr>
            <a:t>Yalomalua</a:t>
          </a:r>
          <a:endParaRPr lang="es-ES" sz="2000"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en-GB" sz="2000" b="1" dirty="0" err="1">
              <a:effectLst>
                <a:outerShdw blurRad="38100" dist="38100" dir="2700000" algn="tl">
                  <a:srgbClr val="000000">
                    <a:alpha val="43137"/>
                  </a:srgbClr>
                </a:outerShdw>
              </a:effectLst>
            </a:rPr>
            <a:t>Vosota</a:t>
          </a:r>
          <a:r>
            <a:rPr lang="en-GB" sz="2000" b="1" dirty="0">
              <a:effectLst>
                <a:outerShdw blurRad="38100" dist="38100" dir="2700000" algn="tl">
                  <a:srgbClr val="000000">
                    <a:alpha val="43137"/>
                  </a:srgbClr>
                </a:outerShdw>
              </a:effectLst>
            </a:rPr>
            <a:t> </a:t>
          </a:r>
          <a:r>
            <a:rPr lang="en-GB" sz="2000" b="1" dirty="0" err="1">
              <a:effectLst>
                <a:outerShdw blurRad="38100" dist="38100" dir="2700000" algn="tl">
                  <a:srgbClr val="000000">
                    <a:alpha val="43137"/>
                  </a:srgbClr>
                </a:outerShdw>
              </a:effectLst>
            </a:rPr>
            <a:t>vakadede</a:t>
          </a:r>
          <a:endParaRPr lang="es-ES" sz="2000"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Dau veivosoti vakai kemudou</a:t>
          </a:r>
          <a:endParaRPr lang="es-ES" sz="2000"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Kakua ni veicudruvi</a:t>
          </a:r>
          <a:endParaRPr lang="es-ES" sz="2000"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74322">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en" sz="1800" b="1" dirty="0">
              <a:effectLst>
                <a:outerShdw blurRad="38100" dist="38100" dir="2700000" algn="tl">
                  <a:srgbClr val="000000">
                    <a:alpha val="43137"/>
                  </a:srgbClr>
                </a:outerShdw>
              </a:effectLst>
            </a:rPr>
            <a:t>KA VINAKA</a:t>
          </a:r>
          <a:endParaRPr lang="es-ES"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en" sz="1800" b="1" dirty="0">
              <a:effectLst>
                <a:outerShdw blurRad="38100" dist="38100" dir="2700000" algn="tl">
                  <a:srgbClr val="000000">
                    <a:alpha val="43137"/>
                  </a:srgbClr>
                </a:outerShdw>
              </a:effectLst>
            </a:rPr>
            <a:t>NODA I TAVI</a:t>
          </a:r>
          <a:endParaRPr lang="es-ES" sz="18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buNone/>
          </a:pPr>
          <a:r>
            <a:rPr lang="en" sz="1800" b="1" dirty="0"/>
            <a:t>Na noda ivalavala oqo, eda sa vu ni veivakalougatataki ki vei keda kei ira na wekada.</a:t>
          </a:r>
          <a:endParaRPr lang="es-ES" sz="18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buNone/>
          </a:pPr>
          <a:r>
            <a:rPr lang="en" sz="1800" b="1" dirty="0"/>
            <a:t>Me dokai na Kalou ena noda </a:t>
          </a:r>
          <a:r>
            <a:rPr lang="en-GB" sz="1800" b="1" dirty="0"/>
            <a:t>I</a:t>
          </a:r>
          <a:r>
            <a:rPr lang="en" sz="1800" b="1" dirty="0"/>
            <a:t> tovo, ka vakayaloqa -qataki ira na wekada, vakabauti Jisu ka muri koya</a:t>
          </a:r>
          <a:endParaRPr lang="es-ES" sz="1800" dirty="0"/>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en" sz="1800" b="1" dirty="0"/>
            <a:t>Lewai keda na vakacegu ni Kalou</a:t>
          </a:r>
          <a:endParaRPr lang="es-ES" sz="1800" dirty="0"/>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en" sz="1800" b="1" dirty="0"/>
            <a:t>Me da yago e duabauga</a:t>
          </a:r>
          <a:endParaRPr lang="es-ES" sz="1800" dirty="0"/>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en" sz="1800" b="1" dirty="0"/>
            <a:t>Mo dou ia na vakavinavinaka</a:t>
          </a:r>
          <a:endParaRPr lang="es-ES" sz="1800" dirty="0"/>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en" sz="1800" b="1" dirty="0"/>
            <a:t>Vulici vakavinaka na Vosa </a:t>
          </a:r>
          <a:r>
            <a:rPr lang="en-GB" sz="1800" b="1" dirty="0"/>
            <a:t>I</a:t>
          </a:r>
          <a:r>
            <a:rPr lang="en" sz="1800" b="1" dirty="0"/>
            <a:t> Karisito</a:t>
          </a:r>
          <a:endParaRPr lang="es-ES" sz="1800" dirty="0"/>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en" sz="1800" b="1" dirty="0"/>
            <a:t>Veivakavulici vakai kemudou mai na veika dou sa kila</a:t>
          </a:r>
          <a:endParaRPr lang="es-ES" sz="1800" dirty="0"/>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en" sz="1800" b="1" dirty="0"/>
            <a:t>Sere ena same kei na sere kei na meke vakayalo</a:t>
          </a:r>
          <a:endParaRPr lang="es-ES" sz="1800" dirty="0"/>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en" sz="1800" b="1" dirty="0"/>
            <a:t>Ia na ka kece ena yaca ni Turaga ko Jisu</a:t>
          </a:r>
          <a:endParaRPr lang="es-ES" sz="1800" dirty="0"/>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530654" y="426634"/>
          <a:ext cx="330211" cy="91440"/>
        </a:xfrm>
        <a:custGeom>
          <a:avLst/>
          <a:gdLst/>
          <a:ahLst/>
          <a:cxnLst/>
          <a:rect l="0" t="0" r="0" b="0"/>
          <a:pathLst>
            <a:path>
              <a:moveTo>
                <a:pt x="0" y="45720"/>
              </a:moveTo>
              <a:lnTo>
                <a:pt x="33021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86740" y="470549"/>
        <a:ext cx="18040" cy="3611"/>
      </dsp:txXfrm>
    </dsp:sp>
    <dsp:sp modelId="{A6173660-0D3D-4EB8-BAF7-D46B6DADF5C0}">
      <dsp:nvSpPr>
        <dsp:cNvPr id="0" name=""/>
        <dsp:cNvSpPr/>
      </dsp:nvSpPr>
      <dsp:spPr>
        <a:xfrm>
          <a:off x="267389" y="1731"/>
          <a:ext cx="2265065" cy="941247"/>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Yalo dauloloma</a:t>
          </a:r>
        </a:p>
      </dsp:txBody>
      <dsp:txXfrm>
        <a:off x="267389" y="1731"/>
        <a:ext cx="2265065" cy="941247"/>
      </dsp:txXfrm>
    </dsp:sp>
    <dsp:sp modelId="{74B5C471-2490-47F9-832F-439046336B42}">
      <dsp:nvSpPr>
        <dsp:cNvPr id="0" name=""/>
        <dsp:cNvSpPr/>
      </dsp:nvSpPr>
      <dsp:spPr>
        <a:xfrm>
          <a:off x="5156531" y="426634"/>
          <a:ext cx="330211" cy="91440"/>
        </a:xfrm>
        <a:custGeom>
          <a:avLst/>
          <a:gdLst/>
          <a:ahLst/>
          <a:cxnLst/>
          <a:rect l="0" t="0" r="0" b="0"/>
          <a:pathLst>
            <a:path>
              <a:moveTo>
                <a:pt x="0" y="45720"/>
              </a:moveTo>
              <a:lnTo>
                <a:pt x="33021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312616" y="470549"/>
        <a:ext cx="18040" cy="3611"/>
      </dsp:txXfrm>
    </dsp:sp>
    <dsp:sp modelId="{E09335FC-B697-4A13-AB0E-8AAA47557D03}">
      <dsp:nvSpPr>
        <dsp:cNvPr id="0" name=""/>
        <dsp:cNvSpPr/>
      </dsp:nvSpPr>
      <dsp:spPr>
        <a:xfrm>
          <a:off x="2893266" y="1731"/>
          <a:ext cx="2265065" cy="941247"/>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Yalovinaka</a:t>
          </a:r>
          <a:endParaRPr lang="es-ES" sz="2000" kern="1200" dirty="0">
            <a:effectLst>
              <a:outerShdw blurRad="38100" dist="38100" dir="2700000" algn="tl">
                <a:srgbClr val="000000">
                  <a:alpha val="43137"/>
                </a:srgbClr>
              </a:outerShdw>
            </a:effectLst>
          </a:endParaRPr>
        </a:p>
      </dsp:txBody>
      <dsp:txXfrm>
        <a:off x="2893266" y="1731"/>
        <a:ext cx="2265065" cy="941247"/>
      </dsp:txXfrm>
    </dsp:sp>
    <dsp:sp modelId="{6C1BE6FD-1767-4DEF-B30F-7FA24C21D7F5}">
      <dsp:nvSpPr>
        <dsp:cNvPr id="0" name=""/>
        <dsp:cNvSpPr/>
      </dsp:nvSpPr>
      <dsp:spPr>
        <a:xfrm>
          <a:off x="8252011" y="426634"/>
          <a:ext cx="330211" cy="91440"/>
        </a:xfrm>
        <a:custGeom>
          <a:avLst/>
          <a:gdLst/>
          <a:ahLst/>
          <a:cxnLst/>
          <a:rect l="0" t="0" r="0" b="0"/>
          <a:pathLst>
            <a:path>
              <a:moveTo>
                <a:pt x="0" y="45720"/>
              </a:moveTo>
              <a:lnTo>
                <a:pt x="33021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8408097" y="470549"/>
        <a:ext cx="18040" cy="3611"/>
      </dsp:txXfrm>
    </dsp:sp>
    <dsp:sp modelId="{36415B8C-6CB5-4F5A-ABE9-60D8A0DE83CA}">
      <dsp:nvSpPr>
        <dsp:cNvPr id="0" name=""/>
        <dsp:cNvSpPr/>
      </dsp:nvSpPr>
      <dsp:spPr>
        <a:xfrm>
          <a:off x="5519142" y="1731"/>
          <a:ext cx="2734669" cy="941247"/>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Yalomalumalumu</a:t>
          </a:r>
          <a:endParaRPr lang="es-ES" sz="2000" kern="1200" dirty="0">
            <a:effectLst>
              <a:outerShdw blurRad="38100" dist="38100" dir="2700000" algn="tl">
                <a:srgbClr val="000000">
                  <a:alpha val="43137"/>
                </a:srgbClr>
              </a:outerShdw>
            </a:effectLst>
          </a:endParaRPr>
        </a:p>
      </dsp:txBody>
      <dsp:txXfrm>
        <a:off x="5519142" y="1731"/>
        <a:ext cx="2734669" cy="941247"/>
      </dsp:txXfrm>
    </dsp:sp>
    <dsp:sp modelId="{CFEFFBDF-5077-40C6-AD60-A476ADD3C8CF}">
      <dsp:nvSpPr>
        <dsp:cNvPr id="0" name=""/>
        <dsp:cNvSpPr/>
      </dsp:nvSpPr>
      <dsp:spPr>
        <a:xfrm>
          <a:off x="2646463" y="941178"/>
          <a:ext cx="7100692" cy="330211"/>
        </a:xfrm>
        <a:custGeom>
          <a:avLst/>
          <a:gdLst/>
          <a:ahLst/>
          <a:cxnLst/>
          <a:rect l="0" t="0" r="0" b="0"/>
          <a:pathLst>
            <a:path>
              <a:moveTo>
                <a:pt x="7100692" y="0"/>
              </a:moveTo>
              <a:lnTo>
                <a:pt x="7100692" y="182205"/>
              </a:lnTo>
              <a:lnTo>
                <a:pt x="0" y="182205"/>
              </a:lnTo>
              <a:lnTo>
                <a:pt x="0" y="33021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019063" y="1104478"/>
        <a:ext cx="355492" cy="3611"/>
      </dsp:txXfrm>
    </dsp:sp>
    <dsp:sp modelId="{EC01C3F8-5406-4C08-BCDA-299E3E634586}">
      <dsp:nvSpPr>
        <dsp:cNvPr id="0" name=""/>
        <dsp:cNvSpPr/>
      </dsp:nvSpPr>
      <dsp:spPr>
        <a:xfrm>
          <a:off x="8614623" y="1731"/>
          <a:ext cx="2265065" cy="941247"/>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err="1">
              <a:effectLst>
                <a:outerShdw blurRad="38100" dist="38100" dir="2700000" algn="tl">
                  <a:srgbClr val="000000">
                    <a:alpha val="43137"/>
                  </a:srgbClr>
                </a:outerShdw>
              </a:effectLst>
            </a:rPr>
            <a:t>Yalomalua</a:t>
          </a:r>
          <a:endParaRPr lang="es-ES" sz="2000" kern="1200" dirty="0">
            <a:effectLst>
              <a:outerShdw blurRad="38100" dist="38100" dir="2700000" algn="tl">
                <a:srgbClr val="000000">
                  <a:alpha val="43137"/>
                </a:srgbClr>
              </a:outerShdw>
            </a:effectLst>
          </a:endParaRPr>
        </a:p>
      </dsp:txBody>
      <dsp:txXfrm>
        <a:off x="8614623" y="1731"/>
        <a:ext cx="2265065" cy="941247"/>
      </dsp:txXfrm>
    </dsp:sp>
    <dsp:sp modelId="{681BAC00-3DF9-45F0-A4D0-EF8EDF9C35F9}">
      <dsp:nvSpPr>
        <dsp:cNvPr id="0" name=""/>
        <dsp:cNvSpPr/>
      </dsp:nvSpPr>
      <dsp:spPr>
        <a:xfrm>
          <a:off x="3777195" y="1728694"/>
          <a:ext cx="330211" cy="91440"/>
        </a:xfrm>
        <a:custGeom>
          <a:avLst/>
          <a:gdLst/>
          <a:ahLst/>
          <a:cxnLst/>
          <a:rect l="0" t="0" r="0" b="0"/>
          <a:pathLst>
            <a:path>
              <a:moveTo>
                <a:pt x="0" y="45720"/>
              </a:moveTo>
              <a:lnTo>
                <a:pt x="33021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933281" y="1772608"/>
        <a:ext cx="18040" cy="3611"/>
      </dsp:txXfrm>
    </dsp:sp>
    <dsp:sp modelId="{E722E283-CBE6-49E1-A65C-2A2A27C62B60}">
      <dsp:nvSpPr>
        <dsp:cNvPr id="0" name=""/>
        <dsp:cNvSpPr/>
      </dsp:nvSpPr>
      <dsp:spPr>
        <a:xfrm>
          <a:off x="1513930" y="1303790"/>
          <a:ext cx="2265065" cy="941247"/>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err="1">
              <a:effectLst>
                <a:outerShdw blurRad="38100" dist="38100" dir="2700000" algn="tl">
                  <a:srgbClr val="000000">
                    <a:alpha val="43137"/>
                  </a:srgbClr>
                </a:outerShdw>
              </a:effectLst>
            </a:rPr>
            <a:t>Vosota</a:t>
          </a:r>
          <a:r>
            <a:rPr lang="en-GB" sz="2000" b="1" kern="1200" dirty="0">
              <a:effectLst>
                <a:outerShdw blurRad="38100" dist="38100" dir="2700000" algn="tl">
                  <a:srgbClr val="000000">
                    <a:alpha val="43137"/>
                  </a:srgbClr>
                </a:outerShdw>
              </a:effectLst>
            </a:rPr>
            <a:t> </a:t>
          </a:r>
          <a:r>
            <a:rPr lang="en-GB" sz="2000" b="1" kern="1200" dirty="0" err="1">
              <a:effectLst>
                <a:outerShdw blurRad="38100" dist="38100" dir="2700000" algn="tl">
                  <a:srgbClr val="000000">
                    <a:alpha val="43137"/>
                  </a:srgbClr>
                </a:outerShdw>
              </a:effectLst>
            </a:rPr>
            <a:t>vakadede</a:t>
          </a:r>
          <a:endParaRPr lang="es-ES" sz="2000" kern="1200" dirty="0">
            <a:effectLst>
              <a:outerShdw blurRad="38100" dist="38100" dir="2700000" algn="tl">
                <a:srgbClr val="000000">
                  <a:alpha val="43137"/>
                </a:srgbClr>
              </a:outerShdw>
            </a:effectLst>
          </a:endParaRPr>
        </a:p>
      </dsp:txBody>
      <dsp:txXfrm>
        <a:off x="1513930" y="1303790"/>
        <a:ext cx="2265065" cy="941247"/>
      </dsp:txXfrm>
    </dsp:sp>
    <dsp:sp modelId="{E759727B-4CCA-4B3C-A44A-6508DCF1B8CD}">
      <dsp:nvSpPr>
        <dsp:cNvPr id="0" name=""/>
        <dsp:cNvSpPr/>
      </dsp:nvSpPr>
      <dsp:spPr>
        <a:xfrm>
          <a:off x="6403072" y="1728694"/>
          <a:ext cx="330211" cy="91440"/>
        </a:xfrm>
        <a:custGeom>
          <a:avLst/>
          <a:gdLst/>
          <a:ahLst/>
          <a:cxnLst/>
          <a:rect l="0" t="0" r="0" b="0"/>
          <a:pathLst>
            <a:path>
              <a:moveTo>
                <a:pt x="0" y="45720"/>
              </a:moveTo>
              <a:lnTo>
                <a:pt x="33021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559157" y="1772608"/>
        <a:ext cx="18040" cy="3611"/>
      </dsp:txXfrm>
    </dsp:sp>
    <dsp:sp modelId="{C47A42FA-345B-4DCD-8319-F17A31AB1EA2}">
      <dsp:nvSpPr>
        <dsp:cNvPr id="0" name=""/>
        <dsp:cNvSpPr/>
      </dsp:nvSpPr>
      <dsp:spPr>
        <a:xfrm>
          <a:off x="4139807" y="1303790"/>
          <a:ext cx="2265065" cy="941247"/>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Dau veivosoti vakai kemudou</a:t>
          </a:r>
          <a:endParaRPr lang="es-ES" sz="2000" kern="1200" dirty="0">
            <a:effectLst>
              <a:outerShdw blurRad="38100" dist="38100" dir="2700000" algn="tl">
                <a:srgbClr val="000000">
                  <a:alpha val="43137"/>
                </a:srgbClr>
              </a:outerShdw>
            </a:effectLst>
          </a:endParaRPr>
        </a:p>
      </dsp:txBody>
      <dsp:txXfrm>
        <a:off x="4139807" y="1303790"/>
        <a:ext cx="2265065" cy="941247"/>
      </dsp:txXfrm>
    </dsp:sp>
    <dsp:sp modelId="{08CFD050-3A65-4B61-A5F0-B1FFDECDC1B4}">
      <dsp:nvSpPr>
        <dsp:cNvPr id="0" name=""/>
        <dsp:cNvSpPr/>
      </dsp:nvSpPr>
      <dsp:spPr>
        <a:xfrm>
          <a:off x="6765683" y="1303790"/>
          <a:ext cx="2265065" cy="941247"/>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Kakua ni veicudruvi</a:t>
          </a:r>
          <a:endParaRPr lang="es-ES" sz="2000" kern="1200" dirty="0">
            <a:effectLst>
              <a:outerShdw blurRad="38100" dist="38100" dir="2700000" algn="tl">
                <a:srgbClr val="000000">
                  <a:alpha val="43137"/>
                </a:srgbClr>
              </a:outerShdw>
            </a:effectLst>
          </a:endParaRPr>
        </a:p>
      </dsp:txBody>
      <dsp:txXfrm>
        <a:off x="6765683" y="1303790"/>
        <a:ext cx="2265065" cy="941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Na noda ivalavala oqo, eda sa vu ni veivakalougatataki ki vei keda kei ira na wekada.</a:t>
          </a:r>
          <a:endParaRPr lang="es-ES" sz="18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KA VINAKA</a:t>
          </a:r>
          <a:endParaRPr lang="es-ES"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1584" y="-1911568"/>
          <a:ext cx="522643" cy="5824417"/>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 dokai na Kalou ena noda </a:t>
          </a:r>
          <a:r>
            <a:rPr lang="en-GB" sz="1800" b="1" kern="1200" dirty="0"/>
            <a:t>I</a:t>
          </a:r>
          <a:r>
            <a:rPr lang="en" sz="1800" b="1" kern="1200" dirty="0"/>
            <a:t> tovo, ka vakayaloqa -qataki ira na wekada, vakabauti Jisu ka muri koya</a:t>
          </a:r>
          <a:endParaRPr lang="es-ES" sz="1800" kern="1200" dirty="0"/>
        </a:p>
      </dsp:txBody>
      <dsp:txXfrm rot="-5400000">
        <a:off x="2230698" y="764831"/>
        <a:ext cx="5798904" cy="471617"/>
      </dsp:txXfrm>
    </dsp:sp>
    <dsp:sp modelId="{E5B546D2-5835-4FBC-9882-FCDBC0427E74}">
      <dsp:nvSpPr>
        <dsp:cNvPr id="0" name=""/>
        <dsp:cNvSpPr/>
      </dsp:nvSpPr>
      <dsp:spPr>
        <a:xfrm>
          <a:off x="272" y="677858"/>
          <a:ext cx="223042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NODA I TAVI</a:t>
          </a:r>
          <a:endParaRPr lang="es-ES" sz="1800" kern="1200" dirty="0">
            <a:effectLst>
              <a:outerShdw blurRad="38100" dist="38100" dir="2700000" algn="tl">
                <a:srgbClr val="000000">
                  <a:alpha val="43137"/>
                </a:srgbClr>
              </a:outerShdw>
            </a:effectLst>
          </a:endParaRPr>
        </a:p>
      </dsp:txBody>
      <dsp:txXfrm>
        <a:off x="31786" y="709372"/>
        <a:ext cx="216739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Lewai keda na vakacegu ni Kalou</a:t>
          </a:r>
          <a:endParaRPr lang="es-ES" sz="1800" kern="1200" dirty="0"/>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Me da yago e duabauga</a:t>
          </a:r>
          <a:endParaRPr lang="es-ES" sz="1800" kern="1200" dirty="0"/>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Mo dou ia na vakavinavinaka</a:t>
          </a:r>
          <a:endParaRPr lang="es-ES" sz="1800" kern="1200" dirty="0"/>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Vulici vakavinaka na Vosa </a:t>
          </a:r>
          <a:r>
            <a:rPr lang="en-GB" sz="1800" b="1" kern="1200" dirty="0"/>
            <a:t>I</a:t>
          </a:r>
          <a:r>
            <a:rPr lang="en" sz="1800" b="1" kern="1200" dirty="0"/>
            <a:t> Karisito</a:t>
          </a:r>
          <a:endParaRPr lang="es-ES" sz="1800" kern="1200" dirty="0"/>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Veivakavulici vakai kemudou mai na veika dou sa kila</a:t>
          </a:r>
          <a:endParaRPr lang="es-ES" sz="1800" kern="1200" dirty="0"/>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Sere ena same kei na sere kei na meke vakayalo</a:t>
          </a:r>
          <a:endParaRPr lang="es-ES" sz="1800" kern="1200" dirty="0"/>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Ia na ka kece ena yaca ni Turaga ko Jisu</a:t>
          </a:r>
          <a:endParaRPr lang="es-ES" sz="1800" kern="1200" dirty="0"/>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85FD8-7584-4A85-817E-91C8643CDF4D}" type="datetimeFigureOut">
              <a:rPr lang="en-FJ" smtClean="0"/>
              <a:t>03/13/2026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8F46D-B0F0-44B4-84DD-55F312167ADB}" type="slidenum">
              <a:rPr lang="en-FJ" smtClean="0"/>
              <a:t>‹Nº›</a:t>
            </a:fld>
            <a:endParaRPr lang="en-FJ"/>
          </a:p>
        </p:txBody>
      </p:sp>
    </p:spTree>
    <p:extLst>
      <p:ext uri="{BB962C8B-B14F-4D97-AF65-F5344CB8AC3E}">
        <p14:creationId xmlns:p14="http://schemas.microsoft.com/office/powerpoint/2010/main" val="301958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LIVING WITH CHRIST</a:t>
            </a:r>
          </a:p>
          <a:p>
            <a:endParaRPr lang="en-FJ" dirty="0"/>
          </a:p>
        </p:txBody>
      </p:sp>
      <p:sp>
        <p:nvSpPr>
          <p:cNvPr id="4" name="Slide Number Placeholder 3"/>
          <p:cNvSpPr>
            <a:spLocks noGrp="1"/>
          </p:cNvSpPr>
          <p:nvPr>
            <p:ph type="sldNum" sz="quarter" idx="5"/>
          </p:nvPr>
        </p:nvSpPr>
        <p:spPr/>
        <p:txBody>
          <a:bodyPr/>
          <a:lstStyle/>
          <a:p>
            <a:fld id="{4DF8F46D-B0F0-44B4-84DD-55F312167ADB}" type="slidenum">
              <a:rPr lang="en-FJ" smtClean="0"/>
              <a:t>1</a:t>
            </a:fld>
            <a:endParaRPr lang="en-FJ"/>
          </a:p>
        </p:txBody>
      </p:sp>
    </p:spTree>
    <p:extLst>
      <p:ext uri="{BB962C8B-B14F-4D97-AF65-F5344CB8AC3E}">
        <p14:creationId xmlns:p14="http://schemas.microsoft.com/office/powerpoint/2010/main" val="411196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pPr>
              <a:spcBef>
                <a:spcPts val="600"/>
              </a:spcBef>
            </a:pPr>
            <a:r>
              <a:rPr lang="en-US" sz="1200" b="1" dirty="0">
                <a:latin typeface="Constantia" panose="02030602050306030303" pitchFamily="18" charset="0"/>
              </a:rPr>
              <a:t>Cultivate a kind, tender, sympathetic heart, and never call these attributes weakness, for they are the attributes of Christ. Be careful of your influence. Let it be of so pure and fragrant a character that you will never be ashamed to have it reproduced in others. </a:t>
            </a:r>
          </a:p>
          <a:p>
            <a:pPr>
              <a:spcBef>
                <a:spcPts val="600"/>
              </a:spcBef>
            </a:pPr>
            <a:r>
              <a:rPr lang="en-US" sz="1200" b="1" dirty="0">
                <a:latin typeface="Constantia" panose="02030602050306030303" pitchFamily="18" charset="0"/>
              </a:rPr>
              <a:t>As drops of water make the river, so little things make up life. Life is a river, peaceful, calm, and enjoyable, or it is a troubled river, always casting up mire and dirt. In this life you may place yourself under the discipline of the Holy Spirit. Through the sanctification of the Spirit you will thus grow more and more like Christ</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4DF8F46D-B0F0-44B4-84DD-55F312167ADB}" type="slidenum">
              <a:rPr lang="en-FJ" smtClean="0"/>
              <a:t>11</a:t>
            </a:fld>
            <a:endParaRPr lang="en-FJ"/>
          </a:p>
        </p:txBody>
      </p:sp>
    </p:spTree>
    <p:extLst>
      <p:ext uri="{BB962C8B-B14F-4D97-AF65-F5344CB8AC3E}">
        <p14:creationId xmlns:p14="http://schemas.microsoft.com/office/powerpoint/2010/main" val="237337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But above all these things put on love, which is the bond of perfection</a:t>
            </a:r>
            <a:endParaRPr lang="en-FJ" dirty="0"/>
          </a:p>
        </p:txBody>
      </p:sp>
      <p:sp>
        <p:nvSpPr>
          <p:cNvPr id="4" name="Slide Number Placeholder 3"/>
          <p:cNvSpPr>
            <a:spLocks noGrp="1"/>
          </p:cNvSpPr>
          <p:nvPr>
            <p:ph type="sldNum" sz="quarter" idx="5"/>
          </p:nvPr>
        </p:nvSpPr>
        <p:spPr/>
        <p:txBody>
          <a:bodyPr/>
          <a:lstStyle/>
          <a:p>
            <a:fld id="{4DF8F46D-B0F0-44B4-84DD-55F312167ADB}" type="slidenum">
              <a:rPr lang="en-FJ" smtClean="0"/>
              <a:t>2</a:t>
            </a:fld>
            <a:endParaRPr lang="en-FJ"/>
          </a:p>
        </p:txBody>
      </p:sp>
    </p:spTree>
    <p:extLst>
      <p:ext uri="{BB962C8B-B14F-4D97-AF65-F5344CB8AC3E}">
        <p14:creationId xmlns:p14="http://schemas.microsoft.com/office/powerpoint/2010/main" val="34884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r>
              <a:rPr lang="en" sz="1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EARTHLY OR HEAVENLY MINDSET?</a:t>
            </a:r>
            <a:endParaRPr lang="en-FJ" dirty="0"/>
          </a:p>
        </p:txBody>
      </p:sp>
      <p:sp>
        <p:nvSpPr>
          <p:cNvPr id="4" name="Slide Number Placeholder 3"/>
          <p:cNvSpPr>
            <a:spLocks noGrp="1"/>
          </p:cNvSpPr>
          <p:nvPr>
            <p:ph type="sldNum" sz="quarter" idx="5"/>
          </p:nvPr>
        </p:nvSpPr>
        <p:spPr/>
        <p:txBody>
          <a:bodyPr/>
          <a:lstStyle/>
          <a:p>
            <a:fld id="{4DF8F46D-B0F0-44B4-84DD-55F312167ADB}" type="slidenum">
              <a:rPr lang="en-FJ" smtClean="0"/>
              <a:t>4</a:t>
            </a:fld>
            <a:endParaRPr lang="en-FJ"/>
          </a:p>
        </p:txBody>
      </p:sp>
    </p:spTree>
    <p:extLst>
      <p:ext uri="{BB962C8B-B14F-4D97-AF65-F5344CB8AC3E}">
        <p14:creationId xmlns:p14="http://schemas.microsoft.com/office/powerpoint/2010/main" val="382606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pPr algn="l"/>
            <a:r>
              <a:rPr lang="en" sz="12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OUR FOCUS</a:t>
            </a:r>
          </a:p>
        </p:txBody>
      </p:sp>
      <p:sp>
        <p:nvSpPr>
          <p:cNvPr id="4" name="Slide Number Placeholder 3"/>
          <p:cNvSpPr>
            <a:spLocks noGrp="1"/>
          </p:cNvSpPr>
          <p:nvPr>
            <p:ph type="sldNum" sz="quarter" idx="5"/>
          </p:nvPr>
        </p:nvSpPr>
        <p:spPr/>
        <p:txBody>
          <a:bodyPr/>
          <a:lstStyle/>
          <a:p>
            <a:fld id="{4DF8F46D-B0F0-44B4-84DD-55F312167ADB}" type="slidenum">
              <a:rPr lang="en-FJ" smtClean="0"/>
              <a:t>5</a:t>
            </a:fld>
            <a:endParaRPr lang="en-FJ"/>
          </a:p>
        </p:txBody>
      </p:sp>
    </p:spTree>
    <p:extLst>
      <p:ext uri="{BB962C8B-B14F-4D97-AF65-F5344CB8AC3E}">
        <p14:creationId xmlns:p14="http://schemas.microsoft.com/office/powerpoint/2010/main" val="207535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r>
              <a:rPr lang="en-GB" b="1" dirty="0"/>
              <a:t>DYING TO EARTHLY THINGS</a:t>
            </a:r>
          </a:p>
          <a:p>
            <a:r>
              <a:rPr lang="en-US" b="1" dirty="0">
                <a:solidFill>
                  <a:schemeClr val="accent1">
                    <a:lumMod val="50000"/>
                  </a:schemeClr>
                </a:solidFill>
                <a:latin typeface="Comic Sans MS" panose="030F0702030302020204" pitchFamily="66" charset="0"/>
              </a:rPr>
              <a:t>Put to death, therefore, whatever belongs to your earthly nature: sexual immorality, impurity, lust, evil desires and greed, which is idolatry</a:t>
            </a:r>
            <a:endParaRPr lang="en-FJ" b="1" dirty="0"/>
          </a:p>
        </p:txBody>
      </p:sp>
      <p:sp>
        <p:nvSpPr>
          <p:cNvPr id="4" name="Slide Number Placeholder 3"/>
          <p:cNvSpPr>
            <a:spLocks noGrp="1"/>
          </p:cNvSpPr>
          <p:nvPr>
            <p:ph type="sldNum" sz="quarter" idx="5"/>
          </p:nvPr>
        </p:nvSpPr>
        <p:spPr/>
        <p:txBody>
          <a:bodyPr/>
          <a:lstStyle/>
          <a:p>
            <a:fld id="{4DF8F46D-B0F0-44B4-84DD-55F312167ADB}" type="slidenum">
              <a:rPr lang="en-FJ" smtClean="0"/>
              <a:t>6</a:t>
            </a:fld>
            <a:endParaRPr lang="en-FJ"/>
          </a:p>
        </p:txBody>
      </p:sp>
    </p:spTree>
    <p:extLst>
      <p:ext uri="{BB962C8B-B14F-4D97-AF65-F5344CB8AC3E}">
        <p14:creationId xmlns:p14="http://schemas.microsoft.com/office/powerpoint/2010/main" val="421015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TO CLOTH ONESELF WITH THE CELESTIAL</a:t>
            </a:r>
          </a:p>
          <a:p>
            <a:r>
              <a:rPr lang="en-US" sz="1200" kern="1200" baseline="30000" dirty="0">
                <a:solidFill>
                  <a:schemeClr val="tx1"/>
                </a:solidFill>
                <a:effectLst/>
                <a:latin typeface="+mn-lt"/>
                <a:ea typeface="+mn-ea"/>
                <a:cs typeface="+mn-cs"/>
              </a:rPr>
              <a:t>8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luvata</a:t>
            </a:r>
            <a:r>
              <a:rPr lang="en-US" sz="1200" kern="1200" dirty="0">
                <a:solidFill>
                  <a:schemeClr val="tx1"/>
                </a:solidFill>
                <a:effectLst/>
                <a:latin typeface="+mn-lt"/>
                <a:ea typeface="+mn-ea"/>
                <a:cs typeface="+mn-cs"/>
              </a:rPr>
              <a:t> na ka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daucudru</a:t>
            </a:r>
            <a:r>
              <a:rPr lang="en-US" sz="1200" kern="1200" dirty="0">
                <a:solidFill>
                  <a:schemeClr val="tx1"/>
                </a:solidFill>
                <a:effectLst/>
                <a:latin typeface="+mn-lt"/>
                <a:ea typeface="+mn-ea"/>
                <a:cs typeface="+mn-cs"/>
              </a:rPr>
              <a:t>, na </a:t>
            </a:r>
            <a:r>
              <a:rPr lang="en-US" sz="1200" kern="1200" dirty="0" err="1">
                <a:solidFill>
                  <a:schemeClr val="tx1"/>
                </a:solidFill>
                <a:effectLst/>
                <a:latin typeface="+mn-lt"/>
                <a:ea typeface="+mn-ea"/>
                <a:cs typeface="+mn-cs"/>
              </a:rPr>
              <a:t>daulesa</a:t>
            </a:r>
            <a:r>
              <a:rPr lang="en-US" sz="1200" kern="1200" dirty="0">
                <a:solidFill>
                  <a:schemeClr val="tx1"/>
                </a:solidFill>
                <a:effectLst/>
                <a:latin typeface="+mn-lt"/>
                <a:ea typeface="+mn-ea"/>
                <a:cs typeface="+mn-cs"/>
              </a:rPr>
              <a:t>, na </a:t>
            </a:r>
            <a:r>
              <a:rPr lang="en-US" sz="1200" kern="1200" dirty="0" err="1">
                <a:solidFill>
                  <a:schemeClr val="tx1"/>
                </a:solidFill>
                <a:effectLst/>
                <a:latin typeface="+mn-lt"/>
                <a:ea typeface="+mn-ea"/>
                <a:cs typeface="+mn-cs"/>
              </a:rPr>
              <a:t>lomaca</a:t>
            </a:r>
            <a:r>
              <a:rPr lang="en-US" sz="1200" kern="1200" dirty="0">
                <a:solidFill>
                  <a:schemeClr val="tx1"/>
                </a:solidFill>
                <a:effectLst/>
                <a:latin typeface="+mn-lt"/>
                <a:ea typeface="+mn-ea"/>
                <a:cs typeface="+mn-cs"/>
              </a:rPr>
              <a:t>, na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ca, na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dukadukali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na </a:t>
            </a:r>
            <a:r>
              <a:rPr lang="en-US" sz="1200" kern="1200" dirty="0" err="1">
                <a:solidFill>
                  <a:schemeClr val="tx1"/>
                </a:solidFill>
                <a:effectLst/>
                <a:latin typeface="+mn-lt"/>
                <a:ea typeface="+mn-ea"/>
                <a:cs typeface="+mn-cs"/>
              </a:rPr>
              <a:t>gusumudou</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4DF8F46D-B0F0-44B4-84DD-55F312167ADB}" type="slidenum">
              <a:rPr lang="en-FJ" smtClean="0"/>
              <a:t>7</a:t>
            </a:fld>
            <a:endParaRPr lang="en-FJ"/>
          </a:p>
        </p:txBody>
      </p:sp>
    </p:spTree>
    <p:extLst>
      <p:ext uri="{BB962C8B-B14F-4D97-AF65-F5344CB8AC3E}">
        <p14:creationId xmlns:p14="http://schemas.microsoft.com/office/powerpoint/2010/main" val="300171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CHARACTERISTICS OF THE NEW LIFE IN CHRIST</a:t>
            </a:r>
          </a:p>
          <a:p>
            <a:endParaRPr lang="en-FJ" dirty="0"/>
          </a:p>
        </p:txBody>
      </p:sp>
      <p:sp>
        <p:nvSpPr>
          <p:cNvPr id="4" name="Slide Number Placeholder 3"/>
          <p:cNvSpPr>
            <a:spLocks noGrp="1"/>
          </p:cNvSpPr>
          <p:nvPr>
            <p:ph type="sldNum" sz="quarter" idx="5"/>
          </p:nvPr>
        </p:nvSpPr>
        <p:spPr/>
        <p:txBody>
          <a:bodyPr/>
          <a:lstStyle/>
          <a:p>
            <a:fld id="{4DF8F46D-B0F0-44B4-84DD-55F312167ADB}" type="slidenum">
              <a:rPr lang="en-FJ" smtClean="0"/>
              <a:t>8</a:t>
            </a:fld>
            <a:endParaRPr lang="en-FJ"/>
          </a:p>
        </p:txBody>
      </p:sp>
    </p:spTree>
    <p:extLst>
      <p:ext uri="{BB962C8B-B14F-4D97-AF65-F5344CB8AC3E}">
        <p14:creationId xmlns:p14="http://schemas.microsoft.com/office/powerpoint/2010/main" val="17287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BOND OF PERFECTNESS</a:t>
            </a:r>
            <a:endParaRPr lang="en" sz="12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en-FJ" dirty="0"/>
          </a:p>
        </p:txBody>
      </p:sp>
      <p:sp>
        <p:nvSpPr>
          <p:cNvPr id="4" name="Slide Number Placeholder 3"/>
          <p:cNvSpPr>
            <a:spLocks noGrp="1"/>
          </p:cNvSpPr>
          <p:nvPr>
            <p:ph type="sldNum" sz="quarter" idx="5"/>
          </p:nvPr>
        </p:nvSpPr>
        <p:spPr/>
        <p:txBody>
          <a:bodyPr/>
          <a:lstStyle/>
          <a:p>
            <a:fld id="{4DF8F46D-B0F0-44B4-84DD-55F312167ADB}" type="slidenum">
              <a:rPr lang="en-FJ" smtClean="0"/>
              <a:t>9</a:t>
            </a:fld>
            <a:endParaRPr lang="en-FJ"/>
          </a:p>
        </p:txBody>
      </p:sp>
    </p:spTree>
    <p:extLst>
      <p:ext uri="{BB962C8B-B14F-4D97-AF65-F5344CB8AC3E}">
        <p14:creationId xmlns:p14="http://schemas.microsoft.com/office/powerpoint/2010/main" val="201686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FJ"/>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12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THE HEAVENLY FOOD</a:t>
            </a:r>
          </a:p>
          <a:p>
            <a:pPr>
              <a:spcBef>
                <a:spcPts val="600"/>
              </a:spcBef>
            </a:pPr>
            <a:r>
              <a:rPr lang="en" sz="1200" b="1" dirty="0"/>
              <a:t>“</a:t>
            </a:r>
            <a:r>
              <a:rPr lang="en-US" sz="1200" b="1" dirty="0"/>
              <a:t>Song is a weapon that we can always use against discouragement. As we thus open the heart to the sunlight of the Savior’s presence, we shall have health and His blessing</a:t>
            </a:r>
            <a:r>
              <a:rPr lang="en" sz="1200" b="1" dirty="0"/>
              <a:t>” </a:t>
            </a:r>
            <a:r>
              <a:rPr lang="en" sz="1050" b="1" dirty="0"/>
              <a:t>(Ellen G. White, “The Ministry of Healing,” p. 254) </a:t>
            </a:r>
            <a:r>
              <a:rPr lang="en" sz="1200" b="1" dirty="0"/>
              <a:t>.</a:t>
            </a:r>
          </a:p>
        </p:txBody>
      </p:sp>
      <p:sp>
        <p:nvSpPr>
          <p:cNvPr id="4" name="Slide Number Placeholder 3"/>
          <p:cNvSpPr>
            <a:spLocks noGrp="1"/>
          </p:cNvSpPr>
          <p:nvPr>
            <p:ph type="sldNum" sz="quarter" idx="5"/>
          </p:nvPr>
        </p:nvSpPr>
        <p:spPr/>
        <p:txBody>
          <a:bodyPr/>
          <a:lstStyle/>
          <a:p>
            <a:fld id="{4DF8F46D-B0F0-44B4-84DD-55F312167ADB}" type="slidenum">
              <a:rPr lang="en-FJ" smtClean="0"/>
              <a:t>10</a:t>
            </a:fld>
            <a:endParaRPr lang="en-FJ"/>
          </a:p>
        </p:txBody>
      </p:sp>
    </p:spTree>
    <p:extLst>
      <p:ext uri="{BB962C8B-B14F-4D97-AF65-F5344CB8AC3E}">
        <p14:creationId xmlns:p14="http://schemas.microsoft.com/office/powerpoint/2010/main" val="122256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7.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34.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8.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5.jpeg"/><Relationship Id="rId10" Type="http://schemas.openxmlformats.org/officeDocument/2006/relationships/diagramData" Target="../diagrams/data2.xml"/><Relationship Id="rId4" Type="http://schemas.microsoft.com/office/2007/relationships/hdphoto" Target="../media/hdphoto3.wdp"/><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1" y="3694862"/>
            <a:ext cx="3442078" cy="258532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4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BULAVATA KEI KARISITO</a:t>
            </a:r>
          </a:p>
        </p:txBody>
      </p:sp>
      <p:sp>
        <p:nvSpPr>
          <p:cNvPr id="13" name="CuadroTexto 12">
            <a:extLst>
              <a:ext uri="{FF2B5EF4-FFF2-40B4-BE49-F238E27FC236}">
                <a16:creationId xmlns:a16="http://schemas.microsoft.com/office/drawing/2014/main" id="{C194ADEB-CDC9-FD2B-90D6-F72D42D0332B}"/>
              </a:ext>
            </a:extLst>
          </p:cNvPr>
          <p:cNvSpPr txBox="1"/>
          <p:nvPr/>
        </p:nvSpPr>
        <p:spPr>
          <a:xfrm>
            <a:off x="9469038" y="6442360"/>
            <a:ext cx="2353337" cy="338554"/>
          </a:xfrm>
          <a:prstGeom prst="rect">
            <a:avLst/>
          </a:prstGeom>
          <a:noFill/>
        </p:spPr>
        <p:txBody>
          <a:bodyPr wrap="none" rtlCol="0">
            <a:spAutoFit/>
          </a:bodyPr>
          <a:lstStyle/>
          <a:p>
            <a:pPr algn="r"/>
            <a:r>
              <a:rPr lang="en" sz="1600" b="1" dirty="0">
                <a:solidFill>
                  <a:srgbClr val="D6DDCD"/>
                </a:solidFill>
                <a:effectLst>
                  <a:outerShdw blurRad="38100" dist="38100" dir="2700000" algn="tl">
                    <a:srgbClr val="000000">
                      <a:alpha val="43137"/>
                    </a:srgbClr>
                  </a:outerShdw>
                </a:effectLst>
              </a:rPr>
              <a:t>Lesoni 11, Maji 14, 2026</a:t>
            </a: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5024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NA KAKANA VAKALOMALAGI</a:t>
            </a: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607554"/>
            <a:ext cx="12191998" cy="923330"/>
          </a:xfrm>
          <a:prstGeom prst="rect">
            <a:avLst/>
          </a:prstGeom>
          <a:noFill/>
        </p:spPr>
        <p:txBody>
          <a:bodyPr wrap="square">
            <a:spAutoFit/>
          </a:bodyPr>
          <a:lstStyle/>
          <a:p>
            <a:pPr algn="ct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en-GB"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Me</a:t>
            </a: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tiko vakalevu ena lomamudou na vosa </a:t>
            </a:r>
            <a:r>
              <a:rPr lang="en-GB"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I</a:t>
            </a: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Karisito ena vuku kecega; dou veivakatavulici ka veivunauci vakai kemudou ena same kei na sere kei na meke vakayalo, dou sere tikoga vua na Kalou ni sa tiko ena lomamudou na loloma.” </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(Kolosa 3:16)</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30884"/>
            <a:ext cx="12191999" cy="707886"/>
          </a:xfrm>
          <a:prstGeom prst="rect">
            <a:avLst/>
          </a:prstGeom>
          <a:noFill/>
        </p:spPr>
        <p:txBody>
          <a:bodyPr wrap="square" rtlCol="0">
            <a:spAutoFit/>
          </a:bodyPr>
          <a:lstStyle/>
          <a:p>
            <a:pPr>
              <a:spcBef>
                <a:spcPts val="600"/>
              </a:spcBef>
            </a:pPr>
            <a:r>
              <a:rPr lang="en" sz="2000" b="1" dirty="0"/>
              <a:t>Kolosa 3:15-17 e vakaraitaka ki vei keda na gaunisala me da vakania kina na bula vakayalo (e laurai kina ni sega ni rawa ni da kitaka vakatikitiki mai vei ira na veiwekani, gadrevi na veitokani vakaisoqosoqo lotu:</a:t>
            </a:r>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3239156303"/>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531049"/>
            <a:ext cx="4789715" cy="2246769"/>
          </a:xfrm>
          <a:prstGeom prst="rect">
            <a:avLst/>
          </a:prstGeom>
          <a:noFill/>
        </p:spPr>
        <p:txBody>
          <a:bodyPr wrap="square" rtlCol="0">
            <a:spAutoFit/>
          </a:bodyPr>
          <a:lstStyle/>
          <a:p>
            <a:pPr>
              <a:spcBef>
                <a:spcPts val="600"/>
              </a:spcBef>
            </a:pPr>
            <a:r>
              <a:rPr lang="en" sz="2000" b="1" dirty="0"/>
              <a:t>“Na sere e dua na </a:t>
            </a:r>
            <a:r>
              <a:rPr lang="en-GB" sz="2000" b="1" dirty="0"/>
              <a:t>I</a:t>
            </a:r>
            <a:r>
              <a:rPr lang="en" sz="2000" b="1" dirty="0"/>
              <a:t> yaragi e rawa ni da vakayagataka me vaaluti kina na yalolailai. Me vaka e da dolavi keda kina ki na matanisiga ni nona </a:t>
            </a:r>
            <a:r>
              <a:rPr lang="en-GB" sz="2000" b="1" dirty="0"/>
              <a:t>I</a:t>
            </a:r>
            <a:r>
              <a:rPr lang="en" sz="2000" b="1" dirty="0"/>
              <a:t> serau na </a:t>
            </a:r>
            <a:r>
              <a:rPr lang="en-GB" sz="2000" b="1" dirty="0"/>
              <a:t>I</a:t>
            </a:r>
            <a:r>
              <a:rPr lang="en" sz="2000" b="1" dirty="0"/>
              <a:t> Vakabula</a:t>
            </a:r>
            <a:r>
              <a:rPr lang="en-US" sz="2000" b="1" dirty="0"/>
              <a:t>, </a:t>
            </a:r>
            <a:r>
              <a:rPr lang="en-US" sz="2000" b="1" dirty="0" err="1"/>
              <a:t>eda</a:t>
            </a:r>
            <a:r>
              <a:rPr lang="en-US" sz="2000" b="1" dirty="0"/>
              <a:t> na </a:t>
            </a:r>
            <a:r>
              <a:rPr lang="en-US" sz="2000" b="1" dirty="0" err="1"/>
              <a:t>rawata</a:t>
            </a:r>
            <a:r>
              <a:rPr lang="en-US" sz="2000" b="1" dirty="0"/>
              <a:t> na </a:t>
            </a:r>
            <a:r>
              <a:rPr lang="en-US" sz="2000" b="1" dirty="0" err="1"/>
              <a:t>bula</a:t>
            </a:r>
            <a:r>
              <a:rPr lang="en-US" sz="2000" b="1" dirty="0"/>
              <a:t> Vinaka </a:t>
            </a:r>
            <a:r>
              <a:rPr lang="en-US" sz="2000" b="1" dirty="0" err="1"/>
              <a:t>kei</a:t>
            </a:r>
            <a:r>
              <a:rPr lang="en-US" sz="2000" b="1" dirty="0"/>
              <a:t> na </a:t>
            </a:r>
            <a:r>
              <a:rPr lang="en-US" sz="2000" b="1" dirty="0" err="1"/>
              <a:t>veivakalougatataki</a:t>
            </a:r>
            <a:r>
              <a:rPr lang="en" sz="2000" b="1" dirty="0"/>
              <a:t>” </a:t>
            </a:r>
            <a:r>
              <a:rPr lang="en" sz="1600" b="1" dirty="0"/>
              <a:t>(Ellen G. White, “The Ministry of Healing,” p. 254) </a:t>
            </a:r>
            <a:r>
              <a:rPr lang="en" sz="2000" b="1" dirty="0"/>
              <a:t>.</a:t>
            </a: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b="-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1417835" y="882148"/>
            <a:ext cx="9955658" cy="5370701"/>
          </a:xfrm>
          <a:prstGeom prst="rect">
            <a:avLst/>
          </a:prstGeom>
          <a:noFill/>
        </p:spPr>
        <p:txBody>
          <a:bodyPr wrap="square">
            <a:spAutoFit/>
          </a:bodyPr>
          <a:lstStyle/>
          <a:p>
            <a:pPr>
              <a:spcBef>
                <a:spcPts val="600"/>
              </a:spcBef>
            </a:pPr>
            <a:r>
              <a:rPr lang="en" sz="2600" b="1" dirty="0">
                <a:latin typeface="Constantia" panose="02030602050306030303" pitchFamily="18" charset="0"/>
              </a:rPr>
              <a:t>“Teivaka na yalo e vinaka, malumalumu ka dau veikauwaitaki ka kakua ni vakatoka na vei </a:t>
            </a:r>
            <a:r>
              <a:rPr lang="en-GB" sz="2600" b="1" dirty="0" err="1">
                <a:latin typeface="Constantia" panose="02030602050306030303" pitchFamily="18" charset="0"/>
              </a:rPr>
              <a:t>i</a:t>
            </a:r>
            <a:r>
              <a:rPr lang="en" sz="2600" b="1" dirty="0">
                <a:latin typeface="Constantia" panose="02030602050306030303" pitchFamily="18" charset="0"/>
              </a:rPr>
              <a:t>tovo oqo me gogo, ka ni ra </a:t>
            </a:r>
            <a:r>
              <a:rPr lang="en-GB" sz="2600" b="1" dirty="0" err="1">
                <a:latin typeface="Constantia" panose="02030602050306030303" pitchFamily="18" charset="0"/>
              </a:rPr>
              <a:t>i</a:t>
            </a:r>
            <a:r>
              <a:rPr lang="en" sz="2600" b="1" dirty="0">
                <a:latin typeface="Constantia" panose="02030602050306030303" pitchFamily="18" charset="0"/>
              </a:rPr>
              <a:t>tovo nei Karisito. Mo qarauna na veika e muria na nomu </a:t>
            </a:r>
            <a:r>
              <a:rPr lang="en-GB" sz="2600" b="1" dirty="0" err="1">
                <a:latin typeface="Constantia" panose="02030602050306030303" pitchFamily="18" charset="0"/>
              </a:rPr>
              <a:t>i</a:t>
            </a:r>
            <a:r>
              <a:rPr lang="en" sz="2600" b="1" dirty="0">
                <a:latin typeface="Constantia" panose="02030602050306030303" pitchFamily="18" charset="0"/>
              </a:rPr>
              <a:t>valavala. Mo raica me ka e savasava ka boi vinaka na nomu </a:t>
            </a:r>
            <a:r>
              <a:rPr lang="en-GB" sz="2600" b="1" dirty="0" err="1">
                <a:latin typeface="Constantia" panose="02030602050306030303" pitchFamily="18" charset="0"/>
              </a:rPr>
              <a:t>i</a:t>
            </a:r>
            <a:r>
              <a:rPr lang="en" sz="2600" b="1" dirty="0">
                <a:latin typeface="Constantia" panose="02030602050306030303" pitchFamily="18" charset="0"/>
              </a:rPr>
              <a:t>valavala, me ka o na sega kina ni madua ni na teivaki talega vei ira na wekamu. </a:t>
            </a:r>
            <a:r>
              <a:rPr lang="en-US" sz="2600" b="1" dirty="0">
                <a:latin typeface="Constantia" panose="02030602050306030303" pitchFamily="18" charset="0"/>
              </a:rPr>
              <a:t> </a:t>
            </a:r>
          </a:p>
          <a:p>
            <a:pPr>
              <a:spcBef>
                <a:spcPts val="600"/>
              </a:spcBef>
            </a:pPr>
            <a:r>
              <a:rPr lang="en-US" sz="2600" b="1" dirty="0">
                <a:latin typeface="Constantia" panose="02030602050306030303" pitchFamily="18" charset="0"/>
              </a:rPr>
              <a:t>Me </a:t>
            </a:r>
            <a:r>
              <a:rPr lang="en-US" sz="2600" b="1" dirty="0" err="1">
                <a:latin typeface="Constantia" panose="02030602050306030303" pitchFamily="18" charset="0"/>
              </a:rPr>
              <a:t>vaka</a:t>
            </a:r>
            <a:r>
              <a:rPr lang="en-US" sz="2600" b="1" dirty="0">
                <a:latin typeface="Constantia" panose="02030602050306030303" pitchFamily="18" charset="0"/>
              </a:rPr>
              <a:t> na </a:t>
            </a:r>
            <a:r>
              <a:rPr lang="en-US" sz="2600" b="1" dirty="0" err="1">
                <a:latin typeface="Constantia" panose="02030602050306030303" pitchFamily="18" charset="0"/>
              </a:rPr>
              <a:t>dave</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dua na </a:t>
            </a:r>
            <a:r>
              <a:rPr lang="en-US" sz="2600" b="1" dirty="0" err="1">
                <a:latin typeface="Constantia" panose="02030602050306030303" pitchFamily="18" charset="0"/>
              </a:rPr>
              <a:t>uciwai</a:t>
            </a:r>
            <a:r>
              <a:rPr lang="en-US" sz="2600" b="1" dirty="0">
                <a:latin typeface="Constantia" panose="02030602050306030303" pitchFamily="18" charset="0"/>
              </a:rPr>
              <a:t> </a:t>
            </a:r>
            <a:r>
              <a:rPr lang="en-US" sz="2600" b="1" dirty="0" err="1">
                <a:latin typeface="Constantia" panose="02030602050306030303" pitchFamily="18" charset="0"/>
              </a:rPr>
              <a:t>mai</a:t>
            </a:r>
            <a:r>
              <a:rPr lang="en-US" sz="2600" b="1" dirty="0">
                <a:latin typeface="Constantia" panose="02030602050306030303" pitchFamily="18" charset="0"/>
              </a:rPr>
              <a:t> na </a:t>
            </a:r>
            <a:r>
              <a:rPr lang="en-US" sz="2600" b="1" dirty="0" err="1">
                <a:latin typeface="Constantia" panose="02030602050306030303" pitchFamily="18" charset="0"/>
              </a:rPr>
              <a:t>tuturu</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mataniwai</a:t>
            </a:r>
            <a:r>
              <a:rPr lang="en-US" sz="2600" b="1" dirty="0">
                <a:latin typeface="Constantia" panose="02030602050306030303" pitchFamily="18" charset="0"/>
              </a:rPr>
              <a:t>, e </a:t>
            </a:r>
            <a:r>
              <a:rPr lang="en-US" sz="2600" b="1" dirty="0" err="1">
                <a:latin typeface="Constantia" panose="02030602050306030303" pitchFamily="18" charset="0"/>
              </a:rPr>
              <a:t>tarai</a:t>
            </a:r>
            <a:r>
              <a:rPr lang="en-US" sz="2600" b="1" dirty="0">
                <a:latin typeface="Constantia" panose="02030602050306030303" pitchFamily="18" charset="0"/>
              </a:rPr>
              <a:t> cake </a:t>
            </a:r>
            <a:r>
              <a:rPr lang="en-US" sz="2600" b="1" dirty="0" err="1">
                <a:latin typeface="Constantia" panose="02030602050306030303" pitchFamily="18" charset="0"/>
              </a:rPr>
              <a:t>talega</a:t>
            </a:r>
            <a:r>
              <a:rPr lang="en-US" sz="2600" b="1" dirty="0">
                <a:latin typeface="Constantia" panose="02030602050306030303" pitchFamily="18" charset="0"/>
              </a:rPr>
              <a:t> na </a:t>
            </a:r>
            <a:r>
              <a:rPr lang="en-US" sz="2600" b="1" dirty="0" err="1">
                <a:latin typeface="Constantia" panose="02030602050306030303" pitchFamily="18" charset="0"/>
              </a:rPr>
              <a:t>bula</a:t>
            </a:r>
            <a:r>
              <a:rPr lang="en-US" sz="2600" b="1" dirty="0">
                <a:latin typeface="Constantia" panose="02030602050306030303" pitchFamily="18" charset="0"/>
              </a:rPr>
              <a:t> </a:t>
            </a:r>
            <a:r>
              <a:rPr lang="en-US" sz="2600" b="1" dirty="0" err="1">
                <a:latin typeface="Constantia" panose="02030602050306030303" pitchFamily="18" charset="0"/>
              </a:rPr>
              <a:t>mai</a:t>
            </a:r>
            <a:r>
              <a:rPr lang="en-US" sz="2600" b="1" dirty="0">
                <a:latin typeface="Constantia" panose="02030602050306030303" pitchFamily="18" charset="0"/>
              </a:rPr>
              <a:t> na </a:t>
            </a:r>
            <a:r>
              <a:rPr lang="en-US" sz="2600" b="1" dirty="0" err="1">
                <a:latin typeface="Constantia" panose="02030602050306030303" pitchFamily="18" charset="0"/>
              </a:rPr>
              <a:t>veika</a:t>
            </a:r>
            <a:r>
              <a:rPr lang="en-US" sz="2600" b="1" dirty="0">
                <a:latin typeface="Constantia" panose="02030602050306030303" pitchFamily="18" charset="0"/>
              </a:rPr>
              <a:t> </a:t>
            </a:r>
            <a:r>
              <a:rPr lang="en-US" sz="2600" b="1" dirty="0" err="1">
                <a:latin typeface="Constantia" panose="02030602050306030303" pitchFamily="18" charset="0"/>
              </a:rPr>
              <a:t>lalai</a:t>
            </a:r>
            <a:r>
              <a:rPr lang="en-US" sz="2600" b="1" dirty="0">
                <a:latin typeface="Constantia" panose="02030602050306030303" pitchFamily="18" charset="0"/>
              </a:rPr>
              <a:t>. Na </a:t>
            </a:r>
            <a:r>
              <a:rPr lang="en-US" sz="2600" b="1" dirty="0" err="1">
                <a:latin typeface="Constantia" panose="02030602050306030303" pitchFamily="18" charset="0"/>
              </a:rPr>
              <a:t>bula</a:t>
            </a:r>
            <a:r>
              <a:rPr lang="en-US" sz="2600" b="1" dirty="0">
                <a:latin typeface="Constantia" panose="02030602050306030303" pitchFamily="18" charset="0"/>
              </a:rPr>
              <a:t> e </a:t>
            </a:r>
            <a:r>
              <a:rPr lang="en-US" sz="2600" b="1" dirty="0" err="1">
                <a:latin typeface="Constantia" panose="02030602050306030303" pitchFamily="18" charset="0"/>
              </a:rPr>
              <a:t>vaka</a:t>
            </a:r>
            <a:r>
              <a:rPr lang="en-US" sz="2600" b="1" dirty="0">
                <a:latin typeface="Constantia" panose="02030602050306030303" pitchFamily="18" charset="0"/>
              </a:rPr>
              <a:t> e dua na </a:t>
            </a:r>
            <a:r>
              <a:rPr lang="en-US" sz="2600" b="1" dirty="0" err="1">
                <a:latin typeface="Constantia" panose="02030602050306030303" pitchFamily="18" charset="0"/>
              </a:rPr>
              <a:t>uciwai</a:t>
            </a:r>
            <a:r>
              <a:rPr lang="en-US" sz="2600" b="1" dirty="0">
                <a:latin typeface="Constantia" panose="02030602050306030303" pitchFamily="18" charset="0"/>
              </a:rPr>
              <a:t>, </a:t>
            </a:r>
            <a:r>
              <a:rPr lang="en-US" sz="2600" b="1" dirty="0" err="1">
                <a:latin typeface="Constantia" panose="02030602050306030303" pitchFamily="18" charset="0"/>
              </a:rPr>
              <a:t>vakacegu</a:t>
            </a:r>
            <a:r>
              <a:rPr lang="en-US" sz="2600" b="1" dirty="0">
                <a:latin typeface="Constantia" panose="02030602050306030303" pitchFamily="18" charset="0"/>
              </a:rPr>
              <a:t>, </a:t>
            </a:r>
            <a:r>
              <a:rPr lang="en-US" sz="2600" b="1" dirty="0" err="1">
                <a:latin typeface="Constantia" panose="02030602050306030303" pitchFamily="18" charset="0"/>
              </a:rPr>
              <a:t>maravu</a:t>
            </a:r>
            <a:r>
              <a:rPr lang="en-US" sz="2600" b="1" dirty="0">
                <a:latin typeface="Constantia" panose="02030602050306030303" pitchFamily="18" charset="0"/>
              </a:rPr>
              <a:t>, ka </a:t>
            </a:r>
            <a:r>
              <a:rPr lang="en-US" sz="2600" b="1" dirty="0" err="1">
                <a:latin typeface="Constantia" panose="02030602050306030303" pitchFamily="18" charset="0"/>
              </a:rPr>
              <a:t>marautaki</a:t>
            </a:r>
            <a:r>
              <a:rPr lang="en-US" sz="2600" b="1" dirty="0">
                <a:latin typeface="Constantia" panose="02030602050306030303" pitchFamily="18" charset="0"/>
              </a:rPr>
              <a:t>, se e dua na </a:t>
            </a:r>
            <a:r>
              <a:rPr lang="en-US" sz="2600" b="1" dirty="0" err="1">
                <a:latin typeface="Constantia" panose="02030602050306030303" pitchFamily="18" charset="0"/>
              </a:rPr>
              <a:t>uciwai</a:t>
            </a:r>
            <a:r>
              <a:rPr lang="en-US" sz="2600" b="1" dirty="0">
                <a:latin typeface="Constantia" panose="02030602050306030303" pitchFamily="18" charset="0"/>
              </a:rPr>
              <a:t> </a:t>
            </a:r>
            <a:r>
              <a:rPr lang="en-US" sz="2600" b="1" dirty="0" err="1">
                <a:latin typeface="Constantia" panose="02030602050306030303" pitchFamily="18" charset="0"/>
              </a:rPr>
              <a:t>cudrucudru</a:t>
            </a:r>
            <a:r>
              <a:rPr lang="en-US" sz="2600" b="1" dirty="0">
                <a:latin typeface="Constantia" panose="02030602050306030303" pitchFamily="18" charset="0"/>
              </a:rPr>
              <a:t>, ka </a:t>
            </a:r>
            <a:r>
              <a:rPr lang="en-US" sz="2600" b="1" dirty="0" err="1">
                <a:latin typeface="Constantia" panose="02030602050306030303" pitchFamily="18" charset="0"/>
              </a:rPr>
              <a:t>vakavurea</a:t>
            </a:r>
            <a:r>
              <a:rPr lang="en-US" sz="2600" b="1" dirty="0">
                <a:latin typeface="Constantia" panose="02030602050306030303" pitchFamily="18" charset="0"/>
              </a:rPr>
              <a:t> </a:t>
            </a:r>
            <a:r>
              <a:rPr lang="en-US" sz="2600" b="1" dirty="0" err="1">
                <a:latin typeface="Constantia" panose="02030602050306030303" pitchFamily="18" charset="0"/>
              </a:rPr>
              <a:t>tikoga</a:t>
            </a:r>
            <a:r>
              <a:rPr lang="en-US" sz="2600" b="1" dirty="0">
                <a:latin typeface="Constantia" panose="02030602050306030303" pitchFamily="18" charset="0"/>
              </a:rPr>
              <a:t> na </a:t>
            </a:r>
            <a:r>
              <a:rPr lang="en-US" sz="2600" b="1" dirty="0" err="1">
                <a:latin typeface="Constantia" panose="02030602050306030303" pitchFamily="18" charset="0"/>
              </a:rPr>
              <a:t>soso</a:t>
            </a:r>
            <a:r>
              <a:rPr lang="en-US" sz="2600" b="1" dirty="0">
                <a:latin typeface="Constantia" panose="02030602050306030303" pitchFamily="18" charset="0"/>
              </a:rPr>
              <a:t> </a:t>
            </a:r>
            <a:r>
              <a:rPr lang="en-US" sz="2600" b="1" dirty="0" err="1">
                <a:latin typeface="Constantia" panose="02030602050306030303" pitchFamily="18" charset="0"/>
              </a:rPr>
              <a:t>kei</a:t>
            </a:r>
            <a:r>
              <a:rPr lang="en-US" sz="2600" b="1" dirty="0">
                <a:latin typeface="Constantia" panose="02030602050306030303" pitchFamily="18" charset="0"/>
              </a:rPr>
              <a:t> na </a:t>
            </a:r>
            <a:r>
              <a:rPr lang="en-US" sz="2600" b="1" dirty="0" err="1">
                <a:latin typeface="Constantia" panose="02030602050306030303" pitchFamily="18" charset="0"/>
              </a:rPr>
              <a:t>duka</a:t>
            </a:r>
            <a:r>
              <a:rPr lang="en-US" sz="2600" b="1" dirty="0">
                <a:latin typeface="Constantia" panose="02030602050306030303" pitchFamily="18" charset="0"/>
              </a:rPr>
              <a:t>. Ena </a:t>
            </a:r>
            <a:r>
              <a:rPr lang="en-US" sz="2600" b="1" dirty="0" err="1">
                <a:latin typeface="Constantia" panose="02030602050306030303" pitchFamily="18" charset="0"/>
              </a:rPr>
              <a:t>bula</a:t>
            </a:r>
            <a:r>
              <a:rPr lang="en-US" sz="2600" b="1" dirty="0">
                <a:latin typeface="Constantia" panose="02030602050306030303" pitchFamily="18" charset="0"/>
              </a:rPr>
              <a:t> </a:t>
            </a:r>
            <a:r>
              <a:rPr lang="en-US" sz="2600" b="1" dirty="0" err="1">
                <a:latin typeface="Constantia" panose="02030602050306030303" pitchFamily="18" charset="0"/>
              </a:rPr>
              <a:t>oqosa</a:t>
            </a:r>
            <a:r>
              <a:rPr lang="en-US" sz="2600" b="1" dirty="0">
                <a:latin typeface="Constantia" panose="02030602050306030303" pitchFamily="18" charset="0"/>
              </a:rPr>
              <a:t> </a:t>
            </a:r>
            <a:r>
              <a:rPr lang="en-US" sz="2600" b="1" dirty="0" err="1">
                <a:latin typeface="Constantia" panose="02030602050306030303" pitchFamily="18" charset="0"/>
              </a:rPr>
              <a:t>rawa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ko soli </a:t>
            </a:r>
            <a:r>
              <a:rPr lang="en-US" sz="2600" b="1" dirty="0" err="1">
                <a:latin typeface="Constantia" panose="02030602050306030303" pitchFamily="18" charset="0"/>
              </a:rPr>
              <a:t>iko</a:t>
            </a:r>
            <a:r>
              <a:rPr lang="en-US" sz="2600" b="1" dirty="0">
                <a:latin typeface="Constantia" panose="02030602050306030303" pitchFamily="18" charset="0"/>
              </a:rPr>
              <a:t> ki na </a:t>
            </a:r>
            <a:r>
              <a:rPr lang="en-US" sz="2600" b="1" dirty="0" err="1">
                <a:latin typeface="Constantia" panose="02030602050306030303" pitchFamily="18" charset="0"/>
              </a:rPr>
              <a:t>veiliutaki</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Yalo Tabu. Ena </a:t>
            </a:r>
            <a:r>
              <a:rPr lang="en-US" sz="2600" b="1" dirty="0" err="1">
                <a:latin typeface="Constantia" panose="02030602050306030303" pitchFamily="18" charset="0"/>
              </a:rPr>
              <a:t>veivakatabui</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Yalo Tabu ko </a:t>
            </a:r>
            <a:r>
              <a:rPr lang="en-US" sz="2600" b="1" dirty="0" err="1">
                <a:latin typeface="Constantia" panose="02030602050306030303" pitchFamily="18" charset="0"/>
              </a:rPr>
              <a:t>sa</a:t>
            </a:r>
            <a:r>
              <a:rPr lang="en-US" sz="2600" b="1" dirty="0">
                <a:latin typeface="Constantia" panose="02030602050306030303" pitchFamily="18" charset="0"/>
              </a:rPr>
              <a:t> na </a:t>
            </a:r>
            <a:r>
              <a:rPr lang="en-US" sz="2600" b="1" dirty="0" err="1">
                <a:latin typeface="Constantia" panose="02030602050306030303" pitchFamily="18" charset="0"/>
              </a:rPr>
              <a:t>yaco</a:t>
            </a:r>
            <a:r>
              <a:rPr lang="en-US" sz="2600" b="1" dirty="0">
                <a:latin typeface="Constantia" panose="02030602050306030303" pitchFamily="18" charset="0"/>
              </a:rPr>
              <a:t> </a:t>
            </a:r>
            <a:r>
              <a:rPr lang="en-US" sz="2600" b="1" dirty="0" err="1">
                <a:latin typeface="Constantia" panose="02030602050306030303" pitchFamily="18" charset="0"/>
              </a:rPr>
              <a:t>mo</a:t>
            </a:r>
            <a:r>
              <a:rPr lang="en-US" sz="2600" b="1" dirty="0">
                <a:latin typeface="Constantia" panose="02030602050306030303" pitchFamily="18" charset="0"/>
              </a:rPr>
              <a:t> </a:t>
            </a:r>
            <a:r>
              <a:rPr lang="en-US" sz="2600" b="1" dirty="0" err="1">
                <a:latin typeface="Constantia" panose="02030602050306030303" pitchFamily="18" charset="0"/>
              </a:rPr>
              <a:t>tubucake</a:t>
            </a:r>
            <a:r>
              <a:rPr lang="en-US" sz="2600" b="1" dirty="0">
                <a:latin typeface="Constantia" panose="02030602050306030303" pitchFamily="18" charset="0"/>
              </a:rPr>
              <a:t> </a:t>
            </a:r>
            <a:r>
              <a:rPr lang="en-US" sz="2600" b="1" dirty="0" err="1">
                <a:latin typeface="Constantia" panose="02030602050306030303" pitchFamily="18" charset="0"/>
              </a:rPr>
              <a:t>tikoga</a:t>
            </a:r>
            <a:r>
              <a:rPr lang="en-US" sz="2600" b="1" dirty="0">
                <a:latin typeface="Constantia" panose="02030602050306030303" pitchFamily="18" charset="0"/>
              </a:rPr>
              <a:t> </a:t>
            </a:r>
            <a:r>
              <a:rPr lang="en-US" sz="2600" b="1" dirty="0" err="1">
                <a:latin typeface="Constantia" panose="02030602050306030303" pitchFamily="18" charset="0"/>
              </a:rPr>
              <a:t>mo</a:t>
            </a:r>
            <a:r>
              <a:rPr lang="en-US" sz="2600" b="1" dirty="0">
                <a:latin typeface="Constantia" panose="02030602050306030303" pitchFamily="18" charset="0"/>
              </a:rPr>
              <a:t> </a:t>
            </a:r>
            <a:r>
              <a:rPr lang="en-US" sz="2600" b="1" dirty="0" err="1">
                <a:latin typeface="Constantia" panose="02030602050306030303" pitchFamily="18" charset="0"/>
              </a:rPr>
              <a:t>vakataki</a:t>
            </a:r>
            <a:r>
              <a:rPr lang="en-US" sz="2600" b="1" dirty="0">
                <a:latin typeface="Constantia" panose="02030602050306030303" pitchFamily="18" charset="0"/>
              </a:rPr>
              <a:t> </a:t>
            </a:r>
            <a:r>
              <a:rPr lang="en-US" sz="2600" b="1" dirty="0" err="1">
                <a:latin typeface="Constantia" panose="02030602050306030303" pitchFamily="18" charset="0"/>
              </a:rPr>
              <a:t>Karisito</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89979397-93F1-9612-41BA-3D884CE3A45A}"/>
              </a:ext>
            </a:extLst>
          </p:cNvPr>
          <p:cNvSpPr txBox="1"/>
          <p:nvPr/>
        </p:nvSpPr>
        <p:spPr>
          <a:xfrm>
            <a:off x="7036072" y="6252849"/>
            <a:ext cx="4024883" cy="338554"/>
          </a:xfrm>
          <a:prstGeom prst="rect">
            <a:avLst/>
          </a:prstGeom>
          <a:noFill/>
        </p:spPr>
        <p:txBody>
          <a:bodyPr wrap="none" rtlCol="0">
            <a:spAutoFit/>
          </a:bodyPr>
          <a:lstStyle/>
          <a:p>
            <a:pPr algn="r"/>
            <a:r>
              <a:rPr lang="en" sz="1600" b="1" dirty="0"/>
              <a:t>EGW ( </a:t>
            </a:r>
            <a:r>
              <a:rPr lang="en" sz="1600" b="1" noProof="0" dirty="0"/>
              <a:t>That I May Know Him </a:t>
            </a:r>
            <a:r>
              <a:rPr lang="en" sz="1600" b="1" dirty="0"/>
              <a:t>, July 22)</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400050" y="621596"/>
            <a:ext cx="6315075" cy="39703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“Ia me liu ena ka kecega oqo na loloma, o koya sa iyau vinaka sara”</a:t>
            </a:r>
          </a:p>
          <a:p>
            <a:pPr marL="0" marR="0" lvl="0" indent="0" algn="ctr" defTabSz="914400" rtl="0" eaLnBrk="1" fontAlgn="auto" latinLnBrk="0" hangingPunct="1">
              <a:lnSpc>
                <a:spcPct val="100000"/>
              </a:lnSpc>
              <a:spcBef>
                <a:spcPts val="2400"/>
              </a:spcBef>
              <a:spcAft>
                <a:spcPts val="0"/>
              </a:spcAft>
              <a:buClrTx/>
              <a:buSzTx/>
              <a:buFontTx/>
              <a:buNone/>
              <a:tabLst/>
              <a:defRPr/>
            </a:pPr>
            <a:r>
              <a:rPr lang="es-ES" sz="4000" b="1" dirty="0">
                <a:ln w="12700" cmpd="sng">
                  <a:noFill/>
                  <a:prstDash val="solid"/>
                </a:ln>
                <a:solidFill>
                  <a:srgbClr val="C00000"/>
                </a:solidFill>
                <a:latin typeface="Comic Sans MS" panose="030F0702030302020204" pitchFamily="66" charset="0"/>
              </a:rPr>
              <a:t>Kolosa</a:t>
            </a: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3:14</a:t>
            </a: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6DAC"/>
                </a:solidFill>
              </a:rPr>
              <a:t>Vakanananu vakavuravura se vakanananu vakalomalagi?</a:t>
            </a:r>
          </a:p>
          <a:p>
            <a:pPr lvl="1">
              <a:spcBef>
                <a:spcPts val="600"/>
              </a:spcBef>
            </a:pPr>
            <a:r>
              <a:rPr lang="en" sz="2000" b="1" dirty="0"/>
              <a:t>Vanua eda vakanamata kina (Kolosa 3:1-4)</a:t>
            </a:r>
          </a:p>
          <a:p>
            <a:pPr lvl="1">
              <a:spcBef>
                <a:spcPts val="600"/>
              </a:spcBef>
            </a:pPr>
            <a:r>
              <a:rPr lang="en" sz="2000" b="1" dirty="0"/>
              <a:t>Vakamatea na veika vakavuravura (Kolosa 3:5-6)</a:t>
            </a:r>
          </a:p>
          <a:p>
            <a:pPr lvl="1">
              <a:spcBef>
                <a:spcPts val="600"/>
              </a:spcBef>
            </a:pPr>
            <a:r>
              <a:rPr lang="en-US" sz="2000" b="1" dirty="0" err="1"/>
              <a:t>Vakaisulu</a:t>
            </a:r>
            <a:r>
              <a:rPr lang="en-US" sz="2000" b="1" dirty="0"/>
              <a:t> </a:t>
            </a:r>
            <a:r>
              <a:rPr lang="en-US" sz="2000" b="1" dirty="0" err="1"/>
              <a:t>ena</a:t>
            </a:r>
            <a:r>
              <a:rPr lang="en-US" sz="2000" b="1" dirty="0"/>
              <a:t> </a:t>
            </a:r>
            <a:r>
              <a:rPr lang="en-US" sz="2000" b="1" dirty="0" err="1"/>
              <a:t>veika</a:t>
            </a:r>
            <a:r>
              <a:rPr lang="en-US" sz="2000" b="1" dirty="0"/>
              <a:t> </a:t>
            </a:r>
            <a:r>
              <a:rPr lang="en-US" sz="2000" b="1" dirty="0" err="1"/>
              <a:t>vakalomalagi</a:t>
            </a:r>
            <a:r>
              <a:rPr lang="en" sz="2000" b="1" dirty="0"/>
              <a:t> (Kolosa 3:7-11)</a:t>
            </a:r>
          </a:p>
          <a:p>
            <a:pPr>
              <a:spcBef>
                <a:spcPts val="1800"/>
              </a:spcBef>
            </a:pPr>
            <a:r>
              <a:rPr lang="en" sz="2000" b="1" dirty="0">
                <a:solidFill>
                  <a:srgbClr val="A90095"/>
                </a:solidFill>
              </a:rPr>
              <a:t>Ai valavala ni bula vou kei Karisito:</a:t>
            </a:r>
          </a:p>
          <a:p>
            <a:pPr lvl="1">
              <a:spcBef>
                <a:spcPts val="600"/>
              </a:spcBef>
            </a:pPr>
            <a:r>
              <a:rPr lang="es-ES" sz="2000" b="1" dirty="0"/>
              <a:t>Na i vau vinaka sara</a:t>
            </a:r>
            <a:r>
              <a:rPr lang="en" sz="2000" b="1" dirty="0"/>
              <a:t> (Kolosa 3:12-14)</a:t>
            </a:r>
          </a:p>
          <a:p>
            <a:pPr lvl="1">
              <a:spcBef>
                <a:spcPts val="600"/>
              </a:spcBef>
            </a:pPr>
            <a:r>
              <a:rPr lang="en" sz="2000" b="1" dirty="0"/>
              <a:t>Na Kakana vakalomalagi (Kolosa 3:15-17)</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8" y="105013"/>
            <a:ext cx="7362825"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Ni da sa buluti ena tobu wai ni papitaiso, sa buluti talega kina na bula makawa ni valavalaca. </a:t>
            </a:r>
            <a:r>
              <a:rPr lang="en-GB" sz="2000" b="1" dirty="0">
                <a:solidFill>
                  <a:schemeClr val="bg1"/>
                </a:solidFill>
                <a:effectLst>
                  <a:outerShdw blurRad="38100" dist="38100" dir="2700000" algn="tl">
                    <a:srgbClr val="000000">
                      <a:alpha val="43137"/>
                    </a:srgbClr>
                  </a:outerShdw>
                </a:effectLst>
              </a:rPr>
              <a:t>E</a:t>
            </a:r>
            <a:r>
              <a:rPr lang="en" sz="2000" b="1" dirty="0">
                <a:solidFill>
                  <a:schemeClr val="bg1"/>
                </a:solidFill>
                <a:effectLst>
                  <a:outerShdw blurRad="38100" dist="38100" dir="2700000" algn="tl">
                    <a:srgbClr val="000000">
                      <a:alpha val="43137"/>
                    </a:srgbClr>
                  </a:outerShdw>
                </a:effectLst>
              </a:rPr>
              <a:t>da tucake mai na </a:t>
            </a:r>
            <a:r>
              <a:rPr lang="en-GB" sz="2000" b="1" dirty="0">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bulubulu wai oqo ka lako yani ena keda </a:t>
            </a:r>
            <a:r>
              <a:rPr lang="en-GB" sz="2000" b="1" dirty="0">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tuvaki ka bulivou.</a:t>
            </a: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476734"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476734"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476734"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476734"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476734"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46039"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46039"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85748" y="2264583"/>
            <a:ext cx="7346613"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Ia ena so na gauna e dau talevi keda e so  na itovo makawa. Oqo na vuna e vakayaloqaqataki keda kina o Paula me da vakanamata ki lomalagi ka vakanadakuya na veika vuravura.</a:t>
            </a:r>
          </a:p>
        </p:txBody>
      </p:sp>
      <p:sp>
        <p:nvSpPr>
          <p:cNvPr id="15" name="CuadroTexto 14">
            <a:extLst>
              <a:ext uri="{FF2B5EF4-FFF2-40B4-BE49-F238E27FC236}">
                <a16:creationId xmlns:a16="http://schemas.microsoft.com/office/drawing/2014/main" id="{96F8FA38-EE2E-0214-1F60-F8265999EADA}"/>
              </a:ext>
            </a:extLst>
          </p:cNvPr>
          <p:cNvSpPr txBox="1"/>
          <p:nvPr/>
        </p:nvSpPr>
        <p:spPr>
          <a:xfrm>
            <a:off x="124366" y="1202813"/>
            <a:ext cx="7835697"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Eda sa biuta laivi yani na noda </a:t>
            </a:r>
            <a:r>
              <a:rPr lang="en-GB" sz="2000" b="1" dirty="0" err="1">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tovo makawa kei na vakanananu makawa. Me tekivu eke, sa veisau na noda </a:t>
            </a:r>
            <a:r>
              <a:rPr lang="en-GB" sz="2000" b="1" dirty="0" err="1">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tovo kei na vakasama. Sa oti na </a:t>
            </a:r>
            <a:r>
              <a:rPr lang="en-GB" sz="2000" b="1" dirty="0">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 tovo vakavuravura, eda muria na </a:t>
            </a:r>
            <a:r>
              <a:rPr lang="en-GB" sz="2000" b="1" dirty="0" err="1">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tovo vakalomalagi.</a:t>
            </a: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2061126" y="1157062"/>
            <a:ext cx="9899375" cy="1723549"/>
          </a:xfrm>
          <a:prstGeom prst="rect">
            <a:avLst/>
          </a:prstGeom>
          <a:noFill/>
        </p:spPr>
        <p:txBody>
          <a:bodyPr wrap="square">
            <a:spAutoFit/>
          </a:bodyPr>
          <a:lstStyle/>
          <a:p>
            <a:pPr algn="ctr"/>
            <a:r>
              <a:rPr lang="en" sz="53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VAKANANANU VAKAVURAVURA SE VAKALOMALAGI?</a:t>
            </a: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A VANUA EDA VAKANAMATA KINA</a:t>
            </a: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653147"/>
            <a:ext cx="9439275" cy="369332"/>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“Dou dau nanuma na veika mai cake, kakua ga na veika e vuravura.” </a:t>
            </a:r>
            <a:r>
              <a:rPr lang="en" sz="1400" b="1" dirty="0">
                <a:solidFill>
                  <a:schemeClr val="accent5">
                    <a:lumMod val="75000"/>
                  </a:schemeClr>
                </a:solidFill>
                <a:latin typeface="Comic Sans MS" panose="030F0702030302020204" pitchFamily="66" charset="0"/>
              </a:rPr>
              <a:t>(Kolosa 3:2)</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192513" y="1117393"/>
            <a:ext cx="8991599" cy="1323439"/>
          </a:xfrm>
          <a:prstGeom prst="rect">
            <a:avLst/>
          </a:prstGeom>
          <a:noFill/>
        </p:spPr>
        <p:txBody>
          <a:bodyPr wrap="square" rtlCol="0">
            <a:spAutoFit/>
          </a:bodyPr>
          <a:lstStyle/>
          <a:p>
            <a:pPr>
              <a:spcBef>
                <a:spcPts val="600"/>
              </a:spcBef>
            </a:pPr>
            <a:r>
              <a:rPr lang="en" sz="2000" b="1" dirty="0"/>
              <a:t>Kevaka eda tekivu ena vakanananu ni da sa tucaketale vata kei Karisito ena papitaiso (Kol. 2:12), sa vakauqeti keda kina ko Paula me da muri Jisu sara ki na vanua sa lako kina ni oti nona tucaketale: na </a:t>
            </a:r>
            <a:r>
              <a:rPr lang="en-GB" sz="2000" b="1" dirty="0"/>
              <a:t>I</a:t>
            </a:r>
            <a:r>
              <a:rPr lang="en" sz="2000" b="1" dirty="0"/>
              <a:t> tikotiko vakaturaga ni Kalou (Kol. 3:1).</a:t>
            </a:r>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7994931" y="3429000"/>
            <a:ext cx="4055954" cy="3288209"/>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527424" y="3483550"/>
            <a:ext cx="4400831" cy="1323439"/>
          </a:xfrm>
          <a:prstGeom prst="rect">
            <a:avLst/>
          </a:prstGeom>
          <a:noFill/>
        </p:spPr>
        <p:txBody>
          <a:bodyPr wrap="square">
            <a:spAutoFit/>
          </a:bodyPr>
          <a:lstStyle/>
          <a:p>
            <a:pPr>
              <a:spcBef>
                <a:spcPts val="600"/>
              </a:spcBef>
            </a:pPr>
            <a:r>
              <a:rPr lang="en" sz="2000" b="1" dirty="0"/>
              <a:t>Eda sa “mate,” a noda bula “sa vuni tu vei Karisito kei na Kalou” (Kol. 3:3). Na bula ka cavuti eke sai koya ka da rawata nida sa ciqomi Karisito.</a:t>
            </a:r>
          </a:p>
        </p:txBody>
      </p:sp>
      <p:sp>
        <p:nvSpPr>
          <p:cNvPr id="7" name="CuadroTexto 6">
            <a:extLst>
              <a:ext uri="{FF2B5EF4-FFF2-40B4-BE49-F238E27FC236}">
                <a16:creationId xmlns:a16="http://schemas.microsoft.com/office/drawing/2014/main" id="{D99AB1D2-5D64-4CF1-2101-56A8DFAC81F8}"/>
              </a:ext>
            </a:extLst>
          </p:cNvPr>
          <p:cNvSpPr txBox="1"/>
          <p:nvPr/>
        </p:nvSpPr>
        <p:spPr>
          <a:xfrm>
            <a:off x="3200400" y="2370425"/>
            <a:ext cx="8991600" cy="1015663"/>
          </a:xfrm>
          <a:prstGeom prst="rect">
            <a:avLst/>
          </a:prstGeom>
          <a:noFill/>
        </p:spPr>
        <p:txBody>
          <a:bodyPr wrap="square">
            <a:spAutoFit/>
          </a:bodyPr>
          <a:lstStyle/>
          <a:p>
            <a:pPr>
              <a:spcBef>
                <a:spcPts val="600"/>
              </a:spcBef>
            </a:pPr>
            <a:r>
              <a:rPr lang="en-GB" sz="2000" b="1" dirty="0"/>
              <a:t>I</a:t>
            </a:r>
            <a:r>
              <a:rPr lang="en" sz="2000" b="1" dirty="0"/>
              <a:t>a, eda na qai rawata waega me tiko dina kina vakayago ni sa kauti keda kina ko Jisu ena nona sa Lesu Tale mai Vakarua (Kol. 3:4). Ena gauna mada ga oqo, me da vakanamata kina—a noda </a:t>
            </a:r>
            <a:r>
              <a:rPr lang="en-GB" sz="2000" b="1" dirty="0" err="1"/>
              <a:t>i</a:t>
            </a:r>
            <a:r>
              <a:rPr lang="en" sz="2000" b="1" dirty="0"/>
              <a:t>tinitini—veika vakalomalagi (Kol. 3:2).</a:t>
            </a:r>
          </a:p>
        </p:txBody>
      </p:sp>
      <p:sp>
        <p:nvSpPr>
          <p:cNvPr id="11" name="CuadroTexto 10">
            <a:extLst>
              <a:ext uri="{FF2B5EF4-FFF2-40B4-BE49-F238E27FC236}">
                <a16:creationId xmlns:a16="http://schemas.microsoft.com/office/drawing/2014/main" id="{DFF4EC31-74C2-AD25-AD41-D7C07A2D4B3F}"/>
              </a:ext>
            </a:extLst>
          </p:cNvPr>
          <p:cNvSpPr txBox="1"/>
          <p:nvPr/>
        </p:nvSpPr>
        <p:spPr>
          <a:xfrm>
            <a:off x="3527424" y="4904452"/>
            <a:ext cx="4400831" cy="1631216"/>
          </a:xfrm>
          <a:prstGeom prst="rect">
            <a:avLst/>
          </a:prstGeom>
          <a:noFill/>
        </p:spPr>
        <p:txBody>
          <a:bodyPr wrap="square">
            <a:spAutoFit/>
          </a:bodyPr>
          <a:lstStyle/>
          <a:p>
            <a:pPr>
              <a:spcBef>
                <a:spcPts val="600"/>
              </a:spcBef>
            </a:pPr>
            <a:r>
              <a:rPr lang="en" sz="2000" b="1" dirty="0"/>
              <a:t>Ia na bula ko ya, me rawa ni vakabulabulataki tiko, e gadreva me vakani e veisiga (2 Kor. 4:16). Me da qara na “veika mai cake,” ka “vakaraici Jisu matua” (Ipe. 12:2).</a:t>
            </a:r>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58367"/>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a:ln/>
                <a:solidFill>
                  <a:schemeClr val="accent3"/>
                </a:solidFill>
              </a:rPr>
              <a:t>VAKAMATEA NA VEIKA VAKAVURAVURA</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14452"/>
            <a:ext cx="11775992"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“O koya mo dou qai vakamatea na veitikimudou vakavuravura, a dauyalewa, nai valavala tawasavasava, na garogaro ca, na dodomo ca, kei na kocokoco, o koya na dauqarava na Kalou lasu.” </a:t>
            </a:r>
            <a:r>
              <a:rPr lang="en" sz="1400" b="1" dirty="0">
                <a:solidFill>
                  <a:schemeClr val="accent1">
                    <a:lumMod val="50000"/>
                  </a:schemeClr>
                </a:solidFill>
                <a:latin typeface="Comic Sans MS" panose="030F0702030302020204" pitchFamily="66" charset="0"/>
              </a:rPr>
              <a:t>(Kolosa 3:5)</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spcBef>
                <a:spcPts val="600"/>
              </a:spcBef>
            </a:pPr>
            <a:r>
              <a:rPr lang="en" sz="2000" b="1" dirty="0"/>
              <a:t>Ia ni da sa tucaketale vata kei Karisito ka bula, ka vakanananu tiko ki lomalagi, sa dodonu me da vakamatea na veika ena tarovi keda mai na noda rawata na noda </a:t>
            </a:r>
            <a:r>
              <a:rPr lang="en-GB" sz="2000" b="1" dirty="0"/>
              <a:t>I</a:t>
            </a:r>
            <a:r>
              <a:rPr lang="en" sz="2000" b="1" dirty="0"/>
              <a:t> naki: veika vakavuravura.</a:t>
            </a:r>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981990"/>
            <a:ext cx="5107021" cy="1631216"/>
          </a:xfrm>
          <a:prstGeom prst="rect">
            <a:avLst/>
          </a:prstGeom>
          <a:noFill/>
        </p:spPr>
        <p:txBody>
          <a:bodyPr wrap="square">
            <a:spAutoFit/>
          </a:bodyPr>
          <a:lstStyle/>
          <a:p>
            <a:pPr>
              <a:spcBef>
                <a:spcPts val="600"/>
              </a:spcBef>
            </a:pPr>
            <a:r>
              <a:rPr lang="en" sz="2000" b="1" dirty="0"/>
              <a:t>Nai tuvaki ni tamata e sega ni se veisau vakalevu mai na gauna nei Paula, eda se wavoliti tu ga ena veigagadre ca oqo ka vakacacana na vosa kei na yalo ni Vunau e Tini.</a:t>
            </a:r>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1015663"/>
          </a:xfrm>
          <a:prstGeom prst="rect">
            <a:avLst/>
          </a:prstGeom>
          <a:noFill/>
        </p:spPr>
        <p:txBody>
          <a:bodyPr wrap="square">
            <a:spAutoFit/>
          </a:bodyPr>
          <a:lstStyle/>
          <a:p>
            <a:pPr>
              <a:spcBef>
                <a:spcPts val="600"/>
              </a:spcBef>
            </a:pPr>
            <a:r>
              <a:rPr lang="en" sz="2000" b="1" dirty="0"/>
              <a:t>Me kakua kina ni dua e vakacalai, sa dusimaka vei keda o Paula na veiyavu lelevu ni vakasama vakavuravura (eda na vakadeuca vakamalua na kena </a:t>
            </a:r>
            <a:r>
              <a:rPr lang="en-GB" sz="2000" b="1" dirty="0"/>
              <a:t>I</a:t>
            </a:r>
            <a:r>
              <a:rPr lang="en" sz="2000" b="1" dirty="0"/>
              <a:t> balebale matailalai): “na dauyalewa, valavala tawasavasava, garogaro ca, dodomo ca, kei na kocokoco, oqo na qaravi kalou lasu” (Kol. 3:5).</a:t>
            </a:r>
          </a:p>
        </p:txBody>
      </p:sp>
      <p:sp>
        <p:nvSpPr>
          <p:cNvPr id="11" name="CuadroTexto 10">
            <a:extLst>
              <a:ext uri="{FF2B5EF4-FFF2-40B4-BE49-F238E27FC236}">
                <a16:creationId xmlns:a16="http://schemas.microsoft.com/office/drawing/2014/main" id="{228E890E-ECCA-E1DD-ACB1-BA402D14DFE5}"/>
              </a:ext>
            </a:extLst>
          </p:cNvPr>
          <p:cNvSpPr txBox="1"/>
          <p:nvPr/>
        </p:nvSpPr>
        <p:spPr>
          <a:xfrm>
            <a:off x="175100" y="4637013"/>
            <a:ext cx="5107021" cy="2246769"/>
          </a:xfrm>
          <a:prstGeom prst="rect">
            <a:avLst/>
          </a:prstGeom>
          <a:noFill/>
        </p:spPr>
        <p:txBody>
          <a:bodyPr wrap="square">
            <a:spAutoFit/>
          </a:bodyPr>
          <a:lstStyle/>
          <a:p>
            <a:pPr>
              <a:spcBef>
                <a:spcPts val="600"/>
              </a:spcBef>
            </a:pPr>
            <a:r>
              <a:rPr lang="en" sz="2000" b="1" dirty="0"/>
              <a:t>Na cava me da “vakamatea kina”—biuta tani, vakaotia—na veika oqo mai na noda vakasama kei na cakacaka? Baleta ni ra kauta mai na “cudru ni Kalou” ka sega ni veiwekani kei na </a:t>
            </a:r>
            <a:r>
              <a:rPr lang="en-GB" sz="2000" b="1" dirty="0" err="1"/>
              <a:t>i</a:t>
            </a:r>
            <a:r>
              <a:rPr lang="en" sz="2000" b="1" dirty="0"/>
              <a:t>valavala vakalomalagi (Kolosa 3:6). Vakamatea na veika vakavura- vura ni bera ni vakamatei iko o vuravura!</a:t>
            </a:r>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0" y="0"/>
            <a:ext cx="12192000" cy="707886"/>
          </a:xfrm>
          <a:prstGeom prst="rect">
            <a:avLst/>
          </a:prstGeom>
          <a:noFill/>
        </p:spPr>
        <p:txBody>
          <a:bodyPr wrap="square">
            <a:spAutoFit/>
            <a:scene3d>
              <a:camera prst="orthographicFront"/>
              <a:lightRig rig="chilly" dir="t"/>
            </a:scene3d>
            <a:sp3d extrusionH="57150">
              <a:bevelT h="25400" prst="softRound"/>
            </a:sp3d>
          </a:bodyPr>
          <a:lstStyle/>
          <a:p>
            <a:pPr algn="ctr"/>
            <a:r>
              <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VAKAISULU ENA VEIKA VAKALOMALAGI</a:t>
            </a:r>
          </a:p>
        </p:txBody>
      </p:sp>
      <p:sp>
        <p:nvSpPr>
          <p:cNvPr id="5" name="CuadroTexto 4">
            <a:extLst>
              <a:ext uri="{FF2B5EF4-FFF2-40B4-BE49-F238E27FC236}">
                <a16:creationId xmlns:a16="http://schemas.microsoft.com/office/drawing/2014/main" id="{297EA36F-76E4-F6D7-8A93-3E1C2A903AB9}"/>
              </a:ext>
            </a:extLst>
          </p:cNvPr>
          <p:cNvSpPr txBox="1"/>
          <p:nvPr/>
        </p:nvSpPr>
        <p:spPr>
          <a:xfrm>
            <a:off x="0" y="647997"/>
            <a:ext cx="12192000" cy="707886"/>
          </a:xfrm>
          <a:prstGeom prst="rect">
            <a:avLst/>
          </a:prstGeom>
          <a:solidFill>
            <a:srgbClr val="002060"/>
          </a:solidFill>
        </p:spPr>
        <p:txBody>
          <a:bodyPr wrap="square">
            <a:spAutoFit/>
          </a:bodyPr>
          <a:lstStyle/>
          <a:p>
            <a:pPr algn="ctr"/>
            <a:r>
              <a:rPr lang="en" sz="20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“ka dou sa vakasuluma oqori sa vou, o koya sa vakavoui tiko ena vuku me vaka na yaloyalona ka buli koya” </a:t>
            </a:r>
            <a:r>
              <a:rPr lang="en" sz="16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(Kolosa 3:10)</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0" y="1384913"/>
            <a:ext cx="12192000" cy="2015936"/>
          </a:xfrm>
          <a:prstGeom prst="rect">
            <a:avLst/>
          </a:prstGeom>
          <a:noFill/>
        </p:spPr>
        <p:txBody>
          <a:bodyPr wrap="square" rtlCol="0">
            <a:spAutoFit/>
          </a:bodyPr>
          <a:lstStyle/>
          <a:p>
            <a:pPr>
              <a:spcBef>
                <a:spcPts val="600"/>
              </a:spcBef>
            </a:pPr>
            <a:r>
              <a:rPr lang="en" sz="2400" b="1" dirty="0"/>
              <a:t>Ena </a:t>
            </a:r>
            <a:r>
              <a:rPr lang="en-GB" sz="2400" b="1" dirty="0" err="1"/>
              <a:t>i</a:t>
            </a:r>
            <a:r>
              <a:rPr lang="en" sz="2400" b="1" dirty="0"/>
              <a:t>valavala vuku dina, e kuria o Paula ki na duru e lima ni vakanananu vakavuravura e lima na </a:t>
            </a:r>
            <a:r>
              <a:rPr lang="en-GB" sz="2400" b="1" dirty="0" err="1"/>
              <a:t>i</a:t>
            </a:r>
            <a:r>
              <a:rPr lang="en" sz="2400" b="1" dirty="0"/>
              <a:t>tovo vakavuravura me da luvata laivimai na gusuda: “</a:t>
            </a:r>
            <a:r>
              <a:rPr lang="en-US" sz="2400" b="1" dirty="0"/>
              <a:t>a </a:t>
            </a:r>
            <a:r>
              <a:rPr lang="en-US" sz="2400" b="1" dirty="0" err="1"/>
              <a:t>daucudru</a:t>
            </a:r>
            <a:r>
              <a:rPr lang="en-US" sz="2400" b="1" dirty="0"/>
              <a:t>, na </a:t>
            </a:r>
            <a:r>
              <a:rPr lang="en-US" sz="2400" b="1" dirty="0" err="1"/>
              <a:t>dauvucesa</a:t>
            </a:r>
            <a:r>
              <a:rPr lang="en-US" sz="2400" b="1" dirty="0"/>
              <a:t>, na </a:t>
            </a:r>
            <a:r>
              <a:rPr lang="en-US" sz="2400" b="1" dirty="0" err="1"/>
              <a:t>lomaca</a:t>
            </a:r>
            <a:r>
              <a:rPr lang="en-US" sz="2400" b="1" dirty="0"/>
              <a:t>, na </a:t>
            </a:r>
            <a:r>
              <a:rPr lang="en-US" sz="2400" b="1" dirty="0" err="1"/>
              <a:t>vosa</a:t>
            </a:r>
            <a:r>
              <a:rPr lang="en-US" sz="2400" b="1" dirty="0"/>
              <a:t> ca, na </a:t>
            </a:r>
            <a:r>
              <a:rPr lang="en-US" sz="2400" b="1" dirty="0" err="1"/>
              <a:t>vosa</a:t>
            </a:r>
            <a:r>
              <a:rPr lang="en-US" sz="2400" b="1" dirty="0"/>
              <a:t> </a:t>
            </a:r>
            <a:r>
              <a:rPr lang="en-US" sz="2400" b="1" dirty="0" err="1"/>
              <a:t>dukadukali</a:t>
            </a:r>
            <a:r>
              <a:rPr lang="en" sz="2400" b="1" dirty="0"/>
              <a:t>” (Kol. 3:8), tinia me kena </a:t>
            </a:r>
            <a:r>
              <a:rPr lang="en-GB" sz="2400" b="1" dirty="0"/>
              <a:t>I</a:t>
            </a:r>
            <a:r>
              <a:rPr lang="en" sz="2400" b="1" dirty="0"/>
              <a:t> ka ono—na kena ka ca duadua—: “kakua ni dauveilasuyaki” (Kol. 3:9).</a:t>
            </a:r>
          </a:p>
          <a:p>
            <a:pPr>
              <a:spcBef>
                <a:spcPts val="600"/>
              </a:spcBef>
            </a:pPr>
            <a:endParaRPr lang="en" sz="2400" b="1" dirty="0"/>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5274" y="2901195"/>
            <a:ext cx="2949715" cy="3935788"/>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2744441" y="4345996"/>
            <a:ext cx="9242285" cy="1200329"/>
          </a:xfrm>
          <a:prstGeom prst="rect">
            <a:avLst/>
          </a:prstGeom>
          <a:noFill/>
        </p:spPr>
        <p:txBody>
          <a:bodyPr wrap="square">
            <a:spAutoFit/>
          </a:bodyPr>
          <a:lstStyle/>
          <a:p>
            <a:pPr>
              <a:spcBef>
                <a:spcPts val="600"/>
              </a:spcBef>
            </a:pPr>
            <a:r>
              <a:rPr lang="en" sz="2400" b="1" dirty="0"/>
              <a:t>Ni sa luvati tani na </a:t>
            </a:r>
            <a:r>
              <a:rPr lang="en-GB" sz="2400" b="1" dirty="0" err="1"/>
              <a:t>i</a:t>
            </a:r>
            <a:r>
              <a:rPr lang="en" sz="2400" b="1" dirty="0"/>
              <a:t>sulu makawa oya, sa dodonu me da tokara na </a:t>
            </a:r>
            <a:r>
              <a:rPr lang="en-GB" sz="2400" b="1" dirty="0" err="1"/>
              <a:t>i</a:t>
            </a:r>
            <a:r>
              <a:rPr lang="en" sz="2400" b="1" dirty="0"/>
              <a:t>sulu lineni matailalai.” Sulumaki ena  isulu vou, eda vakavoui ena veigauna, tubu ena savasava e veisga (Kol. 3:10).</a:t>
            </a:r>
          </a:p>
        </p:txBody>
      </p:sp>
      <p:sp>
        <p:nvSpPr>
          <p:cNvPr id="8" name="CuadroTexto 7">
            <a:extLst>
              <a:ext uri="{FF2B5EF4-FFF2-40B4-BE49-F238E27FC236}">
                <a16:creationId xmlns:a16="http://schemas.microsoft.com/office/drawing/2014/main" id="{20FF8902-542D-E575-F0F2-DF5EBE38C43F}"/>
              </a:ext>
            </a:extLst>
          </p:cNvPr>
          <p:cNvSpPr txBox="1"/>
          <p:nvPr/>
        </p:nvSpPr>
        <p:spPr>
          <a:xfrm>
            <a:off x="2744441" y="2872165"/>
            <a:ext cx="9652833" cy="1569660"/>
          </a:xfrm>
          <a:prstGeom prst="rect">
            <a:avLst/>
          </a:prstGeom>
          <a:noFill/>
        </p:spPr>
        <p:txBody>
          <a:bodyPr wrap="square">
            <a:spAutoFit/>
          </a:bodyPr>
          <a:lstStyle/>
          <a:p>
            <a:pPr>
              <a:spcBef>
                <a:spcPts val="600"/>
              </a:spcBef>
            </a:pPr>
            <a:r>
              <a:rPr lang="en-GB" sz="2400" b="1" dirty="0"/>
              <a:t>E</a:t>
            </a:r>
            <a:r>
              <a:rPr lang="en" sz="2400" b="1" dirty="0"/>
              <a:t> okata eke o </a:t>
            </a:r>
            <a:r>
              <a:rPr lang="en-GB" sz="2400" b="1" dirty="0"/>
              <a:t>Paula</a:t>
            </a:r>
            <a:r>
              <a:rPr lang="en" sz="2400" b="1" dirty="0"/>
              <a:t> ni da sa “luvata oti na tamata makawa kei na nona ivalavala” (Kol. 3:9). Eda sa kauta tani na noda “isulu qeleqelewa.” Eda sa vakatarai Jisu me kauta tani na noda </a:t>
            </a:r>
            <a:r>
              <a:rPr lang="en-GB" sz="2400" b="1" dirty="0" err="1"/>
              <a:t>i</a:t>
            </a:r>
            <a:r>
              <a:rPr lang="en" sz="2400" b="1" dirty="0"/>
              <a:t>valavala ca (Sakaraia 3:4).</a:t>
            </a:r>
          </a:p>
        </p:txBody>
      </p:sp>
      <p:sp>
        <p:nvSpPr>
          <p:cNvPr id="12" name="CuadroTexto 11">
            <a:extLst>
              <a:ext uri="{FF2B5EF4-FFF2-40B4-BE49-F238E27FC236}">
                <a16:creationId xmlns:a16="http://schemas.microsoft.com/office/drawing/2014/main" id="{F4663721-367F-A38F-A02D-A88AB1F001C3}"/>
              </a:ext>
            </a:extLst>
          </p:cNvPr>
          <p:cNvSpPr txBox="1"/>
          <p:nvPr/>
        </p:nvSpPr>
        <p:spPr>
          <a:xfrm>
            <a:off x="2744441" y="5560180"/>
            <a:ext cx="9447559" cy="830997"/>
          </a:xfrm>
          <a:prstGeom prst="rect">
            <a:avLst/>
          </a:prstGeom>
          <a:noFill/>
        </p:spPr>
        <p:txBody>
          <a:bodyPr wrap="square">
            <a:spAutoFit/>
          </a:bodyPr>
          <a:lstStyle/>
          <a:p>
            <a:pPr>
              <a:spcBef>
                <a:spcPts val="600"/>
              </a:spcBef>
            </a:pPr>
            <a:r>
              <a:rPr lang="en" sz="2400" b="1" dirty="0"/>
              <a:t>Ni da sa vakavoui ena cakacaka ni Yalotabu kei na vulici ni Vosa, sa takali kina na </a:t>
            </a:r>
            <a:r>
              <a:rPr lang="en-GB" sz="2400" b="1" dirty="0"/>
              <a:t>I</a:t>
            </a:r>
            <a:r>
              <a:rPr lang="en" sz="2400" b="1" dirty="0"/>
              <a:t> lati ka tawasei keda (Kolosa 3:11).</a:t>
            </a:r>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2146851" y="907368"/>
            <a:ext cx="9899375" cy="2123658"/>
          </a:xfrm>
          <a:prstGeom prst="rect">
            <a:avLst/>
          </a:prstGeom>
          <a:noFill/>
        </p:spPr>
        <p:txBody>
          <a:bodyPr wrap="square">
            <a:spAutoFit/>
          </a:bodyPr>
          <a:lstStyle/>
          <a:p>
            <a:pPr algn="ctr"/>
            <a:r>
              <a:rPr lang="e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AI VALAVALA NI BULA VOU KEI KARISITO</a:t>
            </a: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9000"/>
            <a:lum/>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4C210C-638D-4DB2-F29A-55DB9B1ACC00}"/>
              </a:ext>
            </a:extLst>
          </p:cNvPr>
          <p:cNvSpPr txBox="1"/>
          <p:nvPr/>
        </p:nvSpPr>
        <p:spPr>
          <a:xfrm>
            <a:off x="0" y="-82192"/>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 I VAU VINAKA SARA</a:t>
            </a:r>
            <a:endPar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217608" y="542292"/>
            <a:ext cx="11486508" cy="738664"/>
          </a:xfrm>
          <a:prstGeom prst="rect">
            <a:avLst/>
          </a:prstGeom>
          <a:noFill/>
        </p:spPr>
        <p:txBody>
          <a:bodyPr wrap="square">
            <a:spAutoFit/>
            <a:scene3d>
              <a:camera prst="orthographicFront"/>
              <a:lightRig rig="threePt" dir="t"/>
            </a:scene3d>
            <a:sp3d extrusionH="57150">
              <a:bevelT w="38100" h="38100"/>
            </a:sp3d>
          </a:bodyPr>
          <a:lstStyle/>
          <a:p>
            <a:pPr algn="ctr"/>
            <a:r>
              <a:rPr lang="en" sz="2400" b="1" dirty="0">
                <a:solidFill>
                  <a:schemeClr val="accent3"/>
                </a:solidFill>
                <a:latin typeface="Comic Sans MS" panose="030F0702030302020204" pitchFamily="66" charset="0"/>
              </a:rPr>
              <a:t>“</a:t>
            </a:r>
            <a:r>
              <a:rPr lang="en-GB" sz="2400" b="1" dirty="0">
                <a:solidFill>
                  <a:schemeClr val="accent3"/>
                </a:solidFill>
                <a:latin typeface="Comic Sans MS" panose="030F0702030302020204" pitchFamily="66" charset="0"/>
              </a:rPr>
              <a:t>Ia</a:t>
            </a:r>
            <a:r>
              <a:rPr lang="en" sz="2400" b="1" dirty="0">
                <a:solidFill>
                  <a:schemeClr val="accent3"/>
                </a:solidFill>
                <a:latin typeface="Comic Sans MS" panose="030F0702030302020204" pitchFamily="66" charset="0"/>
              </a:rPr>
              <a:t> me liu ena ka kecega oqo na daulololoma, o koya sai vau vinaka sara” </a:t>
            </a:r>
            <a:r>
              <a:rPr lang="en" b="1" dirty="0">
                <a:solidFill>
                  <a:schemeClr val="accent3"/>
                </a:solidFill>
                <a:latin typeface="Comic Sans MS" panose="030F0702030302020204" pitchFamily="66" charset="0"/>
              </a:rPr>
              <a:t>(Kolosa 3:14</a:t>
            </a:r>
            <a:r>
              <a:rPr lang="en" sz="1400" b="1" dirty="0">
                <a:solidFill>
                  <a:schemeClr val="accent3"/>
                </a:solidFill>
                <a:latin typeface="Comic Sans MS" panose="030F0702030302020204" pitchFamily="66" charset="0"/>
              </a:rPr>
              <a:t>)</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217608" y="1199523"/>
            <a:ext cx="11974392" cy="1015663"/>
          </a:xfrm>
          <a:prstGeom prst="rect">
            <a:avLst/>
          </a:prstGeom>
          <a:noFill/>
        </p:spPr>
        <p:txBody>
          <a:bodyPr wrap="square" rtlCol="0">
            <a:spAutoFit/>
          </a:bodyPr>
          <a:lstStyle/>
          <a:p>
            <a:pPr>
              <a:spcBef>
                <a:spcPts val="600"/>
              </a:spcBef>
            </a:pPr>
            <a:r>
              <a:rPr lang="en" sz="2000" b="1" dirty="0"/>
              <a:t>Eda sa “nona digitaki na Kalou, yalosavasava, ka daulomani ena yalo vinaka” (Kol. 3:12). E kaya vei keda o Pita ni veika oqo e kauta mai vei keda na veika vinaka sara (1 Pita 2:9). E vakaitovotaki koya ena cava e dua na nona digitaki na Kalou? (Kol. 3:12-13)?</a:t>
            </a:r>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958734322"/>
              </p:ext>
            </p:extLst>
          </p:nvPr>
        </p:nvGraphicFramePr>
        <p:xfrm>
          <a:off x="217608" y="2360404"/>
          <a:ext cx="11147078"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707886"/>
          </a:xfrm>
          <a:prstGeom prst="rect">
            <a:avLst/>
          </a:prstGeom>
          <a:noFill/>
        </p:spPr>
        <p:txBody>
          <a:bodyPr wrap="square" rtlCol="0">
            <a:spAutoFit/>
          </a:bodyPr>
          <a:lstStyle/>
          <a:p>
            <a:pPr>
              <a:spcBef>
                <a:spcPts val="600"/>
              </a:spcBef>
            </a:pPr>
            <a:r>
              <a:rPr lang="en" sz="2000" b="1" dirty="0"/>
              <a:t>Ia me liu ena ka kecega oqo nai vau vinaka sara: loloma (Kol. 3:14). Ia oqo na veika vinaka sara ki vei keda kei na noda </a:t>
            </a:r>
            <a:r>
              <a:rPr lang="en-GB" sz="2000" b="1" dirty="0"/>
              <a:t>I</a:t>
            </a:r>
            <a:r>
              <a:rPr lang="en" sz="2000" b="1" dirty="0"/>
              <a:t> tavi:</a:t>
            </a: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1851265005"/>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46780" y="3356318"/>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27"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28"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29" dur="500"/>
                                        <p:tgtEl>
                                          <p:spTgt spid="2">
                                            <p:graphicEl>
                                              <a:dgm id="{A6173660-0D3D-4EB8-BAF7-D46B6DADF5C0}"/>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39" dur="500"/>
                                        <p:tgtEl>
                                          <p:spTgt spid="2">
                                            <p:graphicEl>
                                              <a:dgm id="{8BE7B8C6-C73E-4F55-A4D9-40069A51D5C6}"/>
                                            </p:graphicEl>
                                          </p:spTgt>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3"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09335FC-B697-4A13-AB0E-8AAA47557D03}"/>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55" dur="500"/>
                                        <p:tgtEl>
                                          <p:spTgt spid="2">
                                            <p:graphicEl>
                                              <a:dgm id="{74B5C471-2490-47F9-832F-439046336B42}"/>
                                            </p:graphicEl>
                                          </p:spTgt>
                                        </p:tgtEl>
                                      </p:cBhvr>
                                    </p:animEffec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59"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36415B8C-6CB5-4F5A-ABE9-60D8A0DE83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1" dur="500"/>
                                        <p:tgtEl>
                                          <p:spTgt spid="2">
                                            <p:graphicEl>
                                              <a:dgm id="{6C1BE6FD-1767-4DEF-B30F-7FA24C21D7F5}"/>
                                            </p:graphicEl>
                                          </p:spTgt>
                                        </p:tgtEl>
                                      </p:cBhvr>
                                    </p:animEffec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75"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EC01C3F8-5406-4C08-BCDA-299E3E634586}"/>
                                            </p:graphicEl>
                                          </p:spTgt>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87" dur="500"/>
                                        <p:tgtEl>
                                          <p:spTgt spid="2">
                                            <p:graphicEl>
                                              <a:dgm id="{CFEFFBDF-5077-40C6-AD60-A476ADD3C8CF}"/>
                                            </p:graphicEl>
                                          </p:spTgt>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1"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E722E283-CBE6-49E1-A65C-2A2A27C62B60}"/>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500" fill="hold"/>
                                        <p:tgtEl>
                                          <p:spTgt spid="13"/>
                                        </p:tgtEl>
                                        <p:attrNameLst>
                                          <p:attrName>ppt_w</p:attrName>
                                        </p:attrNameLst>
                                      </p:cBhvr>
                                      <p:tavLst>
                                        <p:tav tm="0">
                                          <p:val>
                                            <p:fltVal val="0"/>
                                          </p:val>
                                        </p:tav>
                                        <p:tav tm="100000">
                                          <p:val>
                                            <p:strVal val="#ppt_w"/>
                                          </p:val>
                                        </p:tav>
                                      </p:tavLst>
                                    </p:anim>
                                    <p:anim calcmode="lin" valueType="num">
                                      <p:cBhvr>
                                        <p:cTn id="97" dur="500" fill="hold"/>
                                        <p:tgtEl>
                                          <p:spTgt spid="13"/>
                                        </p:tgtEl>
                                        <p:attrNameLst>
                                          <p:attrName>ppt_h</p:attrName>
                                        </p:attrNameLst>
                                      </p:cBhvr>
                                      <p:tavLst>
                                        <p:tav tm="0">
                                          <p:val>
                                            <p:fltVal val="0"/>
                                          </p:val>
                                        </p:tav>
                                        <p:tav tm="100000">
                                          <p:val>
                                            <p:strVal val="#ppt_h"/>
                                          </p:val>
                                        </p:tav>
                                      </p:tavLst>
                                    </p:anim>
                                    <p:animEffect transition="in" filter="fade">
                                      <p:cBhvr>
                                        <p:cTn id="98" dur="5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3" dur="500"/>
                                        <p:tgtEl>
                                          <p:spTgt spid="2">
                                            <p:graphicEl>
                                              <a:dgm id="{681BAC00-3DF9-45F0-A4D0-EF8EDF9C35F9}"/>
                                            </p:graphicEl>
                                          </p:spTgt>
                                        </p:tgtEl>
                                      </p:cBhvr>
                                    </p:animEffect>
                                  </p:childTnLst>
                                </p:cTn>
                              </p:par>
                            </p:childTnLst>
                          </p:cTn>
                        </p:par>
                        <p:par>
                          <p:cTn id="104" fill="hold">
                            <p:stCondLst>
                              <p:cond delay="500"/>
                            </p:stCondLst>
                            <p:childTnLst>
                              <p:par>
                                <p:cTn id="105" presetID="53" presetClass="entr" presetSubtype="16" fill="hold" grpId="0" nodeType="afterEffect">
                                  <p:stCondLst>
                                    <p:cond delay="0"/>
                                  </p:stCondLst>
                                  <p:childTnLst>
                                    <p:set>
                                      <p:cBhvr>
                                        <p:cTn id="106"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07"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C47A42FA-345B-4DCD-8319-F17A31AB1EA2}"/>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500" fill="hold"/>
                                        <p:tgtEl>
                                          <p:spTgt spid="14"/>
                                        </p:tgtEl>
                                        <p:attrNameLst>
                                          <p:attrName>ppt_w</p:attrName>
                                        </p:attrNameLst>
                                      </p:cBhvr>
                                      <p:tavLst>
                                        <p:tav tm="0">
                                          <p:val>
                                            <p:fltVal val="0"/>
                                          </p:val>
                                        </p:tav>
                                        <p:tav tm="100000">
                                          <p:val>
                                            <p:strVal val="#ppt_w"/>
                                          </p:val>
                                        </p:tav>
                                      </p:tavLst>
                                    </p:anim>
                                    <p:anim calcmode="lin" valueType="num">
                                      <p:cBhvr>
                                        <p:cTn id="113" dur="500" fill="hold"/>
                                        <p:tgtEl>
                                          <p:spTgt spid="14"/>
                                        </p:tgtEl>
                                        <p:attrNameLst>
                                          <p:attrName>ppt_h</p:attrName>
                                        </p:attrNameLst>
                                      </p:cBhvr>
                                      <p:tavLst>
                                        <p:tav tm="0">
                                          <p:val>
                                            <p:fltVal val="0"/>
                                          </p:val>
                                        </p:tav>
                                        <p:tav tm="100000">
                                          <p:val>
                                            <p:strVal val="#ppt_h"/>
                                          </p:val>
                                        </p:tav>
                                      </p:tavLst>
                                    </p:anim>
                                    <p:animEffect transition="in" filter="fade">
                                      <p:cBhvr>
                                        <p:cTn id="114" dur="5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19" dur="500"/>
                                        <p:tgtEl>
                                          <p:spTgt spid="2">
                                            <p:graphicEl>
                                              <a:dgm id="{E759727B-4CCA-4B3C-A44A-6508DCF1B8CD}"/>
                                            </p:graphicEl>
                                          </p:spTgt>
                                        </p:tgtEl>
                                      </p:cBhvr>
                                    </p:animEffect>
                                  </p:childTnLst>
                                </p:cTn>
                              </p:par>
                            </p:childTnLst>
                          </p:cTn>
                        </p:par>
                        <p:par>
                          <p:cTn id="120" fill="hold">
                            <p:stCondLst>
                              <p:cond delay="500"/>
                            </p:stCondLst>
                            <p:childTnLst>
                              <p:par>
                                <p:cTn id="121" presetID="53" presetClass="entr" presetSubtype="16" fill="hold" grpId="0" nodeType="afterEffect">
                                  <p:stCondLst>
                                    <p:cond delay="0"/>
                                  </p:stCondLst>
                                  <p:childTnLst>
                                    <p:set>
                                      <p:cBhvr>
                                        <p:cTn id="122"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3"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25" dur="500"/>
                                        <p:tgtEl>
                                          <p:spTgt spid="2">
                                            <p:graphicEl>
                                              <a:dgm id="{08CFD050-3A65-4B61-A5F0-B1FFDECDC1B4}"/>
                                            </p:graphicEl>
                                          </p:spTgt>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 calcmode="lin" valueType="num">
                                      <p:cBhvr>
                                        <p:cTn id="128" dur="500" fill="hold"/>
                                        <p:tgtEl>
                                          <p:spTgt spid="15"/>
                                        </p:tgtEl>
                                        <p:attrNameLst>
                                          <p:attrName>ppt_w</p:attrName>
                                        </p:attrNameLst>
                                      </p:cBhvr>
                                      <p:tavLst>
                                        <p:tav tm="0">
                                          <p:val>
                                            <p:fltVal val="0"/>
                                          </p:val>
                                        </p:tav>
                                        <p:tav tm="100000">
                                          <p:val>
                                            <p:strVal val="#ppt_w"/>
                                          </p:val>
                                        </p:tav>
                                      </p:tavLst>
                                    </p:anim>
                                    <p:anim calcmode="lin" valueType="num">
                                      <p:cBhvr>
                                        <p:cTn id="129" dur="500" fill="hold"/>
                                        <p:tgtEl>
                                          <p:spTgt spid="15"/>
                                        </p:tgtEl>
                                        <p:attrNameLst>
                                          <p:attrName>ppt_h</p:attrName>
                                        </p:attrNameLst>
                                      </p:cBhvr>
                                      <p:tavLst>
                                        <p:tav tm="0">
                                          <p:val>
                                            <p:fltVal val="0"/>
                                          </p:val>
                                        </p:tav>
                                        <p:tav tm="100000">
                                          <p:val>
                                            <p:strVal val="#ppt_h"/>
                                          </p:val>
                                        </p:tav>
                                      </p:tavLst>
                                    </p:anim>
                                    <p:animEffect transition="in" filter="fade">
                                      <p:cBhvr>
                                        <p:cTn id="130" dur="500"/>
                                        <p:tgtEl>
                                          <p:spTgt spid="15"/>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1000"/>
                                        <p:tgtEl>
                                          <p:spTgt spid="19"/>
                                        </p:tgtEl>
                                      </p:cBhvr>
                                    </p:animEffect>
                                    <p:anim calcmode="lin" valueType="num">
                                      <p:cBhvr>
                                        <p:cTn id="136" dur="1000" fill="hold"/>
                                        <p:tgtEl>
                                          <p:spTgt spid="19"/>
                                        </p:tgtEl>
                                        <p:attrNameLst>
                                          <p:attrName>ppt_x</p:attrName>
                                        </p:attrNameLst>
                                      </p:cBhvr>
                                      <p:tavLst>
                                        <p:tav tm="0">
                                          <p:val>
                                            <p:strVal val="#ppt_x"/>
                                          </p:val>
                                        </p:tav>
                                        <p:tav tm="100000">
                                          <p:val>
                                            <p:strVal val="#ppt_x"/>
                                          </p:val>
                                        </p:tav>
                                      </p:tavLst>
                                    </p:anim>
                                    <p:anim calcmode="lin" valueType="num">
                                      <p:cBhvr>
                                        <p:cTn id="137" dur="1000" fill="hold"/>
                                        <p:tgtEl>
                                          <p:spTgt spid="19"/>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fade">
                                      <p:cBhvr>
                                        <p:cTn id="140" dur="1000"/>
                                        <p:tgtEl>
                                          <p:spTgt spid="10"/>
                                        </p:tgtEl>
                                      </p:cBhvr>
                                    </p:animEffect>
                                    <p:anim calcmode="lin" valueType="num">
                                      <p:cBhvr>
                                        <p:cTn id="141" dur="1000" fill="hold"/>
                                        <p:tgtEl>
                                          <p:spTgt spid="10"/>
                                        </p:tgtEl>
                                        <p:attrNameLst>
                                          <p:attrName>ppt_x</p:attrName>
                                        </p:attrNameLst>
                                      </p:cBhvr>
                                      <p:tavLst>
                                        <p:tav tm="0">
                                          <p:val>
                                            <p:strVal val="#ppt_x"/>
                                          </p:val>
                                        </p:tav>
                                        <p:tav tm="100000">
                                          <p:val>
                                            <p:strVal val="#ppt_x"/>
                                          </p:val>
                                        </p:tav>
                                      </p:tavLst>
                                    </p:anim>
                                    <p:anim calcmode="lin" valueType="num">
                                      <p:cBhvr>
                                        <p:cTn id="1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4" presetClass="entr" presetSubtype="5" fill="hold" nodeType="click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randombar(vertical)">
                                      <p:cBhvr>
                                        <p:cTn id="147" dur="500"/>
                                        <p:tgtEl>
                                          <p:spTgt spid="16"/>
                                        </p:tgtEl>
                                      </p:cBhvr>
                                    </p:animEffect>
                                  </p:childTnLst>
                                </p:cTn>
                              </p:par>
                            </p:childTnLst>
                          </p:cTn>
                        </p:par>
                        <p:par>
                          <p:cTn id="148" fill="hold">
                            <p:stCondLst>
                              <p:cond delay="500"/>
                            </p:stCondLst>
                            <p:childTnLst>
                              <p:par>
                                <p:cTn id="149" presetID="53" presetClass="entr" presetSubtype="16" fill="hold" grpId="0" nodeType="afterEffect">
                                  <p:stCondLst>
                                    <p:cond delay="0"/>
                                  </p:stCondLst>
                                  <p:childTnLst>
                                    <p:set>
                                      <p:cBhvr>
                                        <p:cTn id="150"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1"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2"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3" dur="500"/>
                                        <p:tgtEl>
                                          <p:spTgt spid="9">
                                            <p:graphicEl>
                                              <a:dgm id="{FFA5AA21-7D47-4DB5-88A0-E539AF65B3AE}"/>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58" dur="500"/>
                                        <p:tgtEl>
                                          <p:spTgt spid="9">
                                            <p:graphicEl>
                                              <a:dgm id="{EFC24B33-7A95-4552-9081-A6C9B1961365}"/>
                                            </p:graphicEl>
                                          </p:spTgt>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grpId="0" nodeType="clickEffect">
                                  <p:stCondLst>
                                    <p:cond delay="0"/>
                                  </p:stCondLst>
                                  <p:childTnLst>
                                    <p:set>
                                      <p:cBhvr>
                                        <p:cTn id="162"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3"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64"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65" dur="500"/>
                                        <p:tgtEl>
                                          <p:spTgt spid="9">
                                            <p:graphicEl>
                                              <a:dgm id="{E5B546D2-5835-4FBC-9882-FCDBC0427E74}"/>
                                            </p:graphicEl>
                                          </p:spTgt>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0"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1311</TotalTime>
  <Words>1758</Words>
  <Application>Microsoft Office PowerPoint</Application>
  <PresentationFormat>Panorámica</PresentationFormat>
  <Paragraphs>94</Paragraphs>
  <Slides>11</Slides>
  <Notes>10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124</cp:revision>
  <dcterms:created xsi:type="dcterms:W3CDTF">2026-02-01T14:37:42Z</dcterms:created>
  <dcterms:modified xsi:type="dcterms:W3CDTF">2026-03-13T07:26:51Z</dcterms:modified>
</cp:coreProperties>
</file>