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75" autoAdjust="0"/>
  </p:normalViewPr>
  <p:slideViewPr>
    <p:cSldViewPr snapToGrid="0">
      <p:cViewPr varScale="1">
        <p:scale>
          <a:sx n="92" d="100"/>
          <a:sy n="92" d="100"/>
        </p:scale>
        <p:origin x="1230" y="9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 sz="2000" b="1" dirty="0">
              <a:solidFill>
                <a:schemeClr val="accent2">
                  <a:lumMod val="50000"/>
                </a:schemeClr>
              </a:solidFill>
              <a:effectLst/>
            </a:rPr>
            <a:t>SOME ATTRIBUTES OF GOD</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 sz="2000" b="1" dirty="0">
              <a:effectLst>
                <a:outerShdw blurRad="38100" dist="38100" dir="2700000" algn="tl">
                  <a:srgbClr val="000000">
                    <a:alpha val="43137"/>
                  </a:srgbClr>
                </a:outerShdw>
              </a:effectLst>
            </a:rPr>
            <a:t>Yalododonu (Same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 sz="2000" b="1" dirty="0">
              <a:effectLst>
                <a:outerShdw blurRad="38100" dist="38100" dir="2700000" algn="tl">
                  <a:srgbClr val="000000">
                    <a:alpha val="43137"/>
                  </a:srgbClr>
                </a:outerShdw>
              </a:effectLst>
            </a:rPr>
            <a:t>Yalololoma (Vakarua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 sz="2000" b="1" dirty="0">
              <a:effectLst>
                <a:outerShdw blurRad="38100" dist="38100" dir="2700000" algn="tl">
                  <a:srgbClr val="000000">
                    <a:alpha val="43137"/>
                  </a:srgbClr>
                </a:outerShdw>
              </a:effectLst>
            </a:rPr>
            <a:t>Dauvosota dauveivakacegui (Roma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 sz="2000" b="1" dirty="0">
              <a:effectLst>
                <a:outerShdw blurRad="38100" dist="38100" dir="2700000" algn="tl">
                  <a:srgbClr val="000000">
                    <a:alpha val="43137"/>
                  </a:srgbClr>
                </a:outerShdw>
              </a:effectLst>
            </a:rPr>
            <a:t>Vakadonui ena nona loloma (Roma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en" sz="2000" b="1" dirty="0">
              <a:effectLst>
                <a:outerShdw blurRad="38100" dist="38100" dir="2700000" algn="tl">
                  <a:srgbClr val="000000">
                    <a:alpha val="43137"/>
                  </a:srgbClr>
                </a:outerShdw>
              </a:effectLst>
            </a:rPr>
            <a:t>Daulomadonu (Same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 sz="2000" b="1" dirty="0">
              <a:effectLst>
                <a:outerShdw blurRad="38100" dist="38100" dir="2700000" algn="tl">
                  <a:srgbClr val="000000">
                    <a:alpha val="43137"/>
                  </a:srgbClr>
                </a:outerShdw>
              </a:effectLst>
            </a:rPr>
            <a:t>Lewa na veimatanitu (Same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 sz="2000" b="1" dirty="0">
              <a:effectLst>
                <a:outerShdw blurRad="38100" dist="38100" dir="2700000" algn="tl">
                  <a:srgbClr val="000000">
                    <a:alpha val="43137"/>
                  </a:srgbClr>
                </a:outerShdw>
              </a:effectLst>
            </a:rPr>
            <a:t>Tawamudu (Vakatekivu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 sz="2000" b="1" dirty="0">
              <a:effectLst>
                <a:outerShdw blurRad="38100" dist="38100" dir="2700000" algn="tl">
                  <a:srgbClr val="000000">
                    <a:alpha val="43137"/>
                  </a:srgbClr>
                </a:outerShdw>
              </a:effectLst>
            </a:rPr>
            <a:t>Kalou kaukauwa (Vakatekivu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 sz="2000" b="1" dirty="0">
              <a:effectLst>
                <a:outerShdw blurRad="38100" dist="38100" dir="2700000" algn="tl">
                  <a:srgbClr val="000000">
                    <a:alpha val="43137"/>
                  </a:srgbClr>
                </a:outerShdw>
              </a:effectLst>
            </a:rPr>
            <a:t>Kila na ka kecega (1 Joni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 sz="2000" b="1" dirty="0">
              <a:effectLst>
                <a:outerShdw blurRad="38100" dist="38100" dir="2700000" algn="tl">
                  <a:srgbClr val="000000">
                    <a:alpha val="43137"/>
                  </a:srgbClr>
                </a:outerShdw>
              </a:effectLst>
            </a:rPr>
            <a:t>Kila na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vakataotioti  (Aisea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 sz="2000" b="1" dirty="0"/>
            <a:t>Ena loloma, e bulia kina na tagane kei na yalewa, ka “vakaroti” rau me rau veiloomani (Vtkvu.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en" sz="2000" b="1" dirty="0"/>
            <a:t>Ena loloma, ni rau </a:t>
          </a:r>
          <a:r>
            <a:rPr lang="en-GB" sz="2000" b="1" dirty="0"/>
            <a:t>I</a:t>
          </a:r>
          <a:r>
            <a:rPr lang="en" sz="2000" b="1" dirty="0"/>
            <a:t> valavala ca o Atama kei Ivi, e vakasaqarai rau ka solia vei rua na inuinui (Vtkvu 3:9, 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en" sz="2000" b="1" dirty="0"/>
            <a:t>Ena loloma, e cakava na veiyalayalati kei Eparama ka yalataka kalougata ki na tamata taucoko               (Vtkvu.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en" sz="2000" b="1" dirty="0"/>
            <a:t>Ena loloma, e solia kiina na Luvena –Jisu Karisito– me mate ena noda valavala ca (Joni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ScaleX="119812"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ScaleX="122986"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ScaleX="110090"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Maciu</a:t>
          </a: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en" sz="2000" b="1" dirty="0"/>
            <a:t>Mai vua edua na Jiu ki vei ira na Jiu</a:t>
          </a: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Marika</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en" sz="2000" b="1" dirty="0"/>
            <a:t>Mai vua na Jiu ki vei ira na matanitutani</a:t>
          </a: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Luke</a:t>
          </a: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en" sz="2000" b="1" dirty="0"/>
            <a:t>Kai matanitutani ki na kai matanitutani</a:t>
          </a:r>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en" sz="2400" b="1" dirty="0">
              <a:effectLst>
                <a:outerShdw blurRad="38100" dist="38100" dir="2700000" algn="tl">
                  <a:srgbClr val="000000">
                    <a:alpha val="43137"/>
                  </a:srgbClr>
                </a:outerShdw>
              </a:effectLst>
            </a:rPr>
            <a:t>Joni</a:t>
          </a: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en" sz="2000" b="1" dirty="0"/>
            <a:t>Jiu ki vei ira na Jiu kei na matanitutani</a:t>
          </a:r>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pPr>
            <a:lnSpc>
              <a:spcPts val="1800"/>
            </a:lnSpc>
          </a:pPr>
          <a:r>
            <a:rPr lang="en" sz="2000" b="1" dirty="0"/>
            <a:t>O koya na Mesaia ka vakayacori kina na vosa ni yalayala</a:t>
          </a:r>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en" sz="2000" b="1" dirty="0"/>
            <a:t>Dauveiqaravi ki vei ira na tamata</a:t>
          </a: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 sz="2000" b="1" dirty="0"/>
            <a:t>Dauloloma ka kauwaitaka na leqa ni tamata</a:t>
          </a: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en" sz="2000" b="1" dirty="0"/>
            <a:t>Solia na bula vakayago kei na bula vakayalo</a:t>
          </a: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effectLst/>
            </a:rPr>
            <a:t>SOME ATTRIBUTES OF GOD</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Kalou kaukauwa (Vakatekivu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Kila na ka kecega (1 Joni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Kila na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vakataotioti  (Aisea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Yalododonu (Same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Yalololoma (Vakarua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Dauvosota dauveivakacegui (Roma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Vakadonui ena nona loloma (Roma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Daulomadonu (Same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Lewa na veimatanitu (Same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Tawamudu (Vakatekivu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482767" y="382859"/>
          <a:ext cx="2204478" cy="151888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7294" y="1901654"/>
          <a:ext cx="3155424" cy="81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Ena loloma, e bulia kina na tagane kei na yalewa, ka “vakaroti” rau me rau veiloomani (Vtkvu. 2:24)</a:t>
          </a:r>
          <a:endParaRPr lang="es-ES" sz="2000" kern="1200" dirty="0"/>
        </a:p>
      </dsp:txBody>
      <dsp:txXfrm>
        <a:off x="7294" y="1901654"/>
        <a:ext cx="3155424" cy="817861"/>
      </dsp:txXfrm>
    </dsp:sp>
    <dsp:sp modelId="{6EE870F5-F98B-4DF5-BB8F-DAF4CBDA3C30}">
      <dsp:nvSpPr>
        <dsp:cNvPr id="0" name=""/>
        <dsp:cNvSpPr/>
      </dsp:nvSpPr>
      <dsp:spPr>
        <a:xfrm>
          <a:off x="3601634" y="382859"/>
          <a:ext cx="2204478" cy="151888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383258" y="1901654"/>
          <a:ext cx="2641229" cy="81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Ena loloma, ni rau </a:t>
          </a:r>
          <a:r>
            <a:rPr lang="en-GB" sz="2000" b="1" kern="1200" dirty="0"/>
            <a:t>I</a:t>
          </a:r>
          <a:r>
            <a:rPr lang="en" sz="2000" b="1" kern="1200" dirty="0"/>
            <a:t> valavala ca o Atama kei Ivi, e vakasaqarai rau ka solia vei rua na inuinui (Vtkvu 3:9, 15)</a:t>
          </a:r>
          <a:endParaRPr lang="es-ES" sz="2000" kern="1200" dirty="0"/>
        </a:p>
      </dsp:txBody>
      <dsp:txXfrm>
        <a:off x="3383258" y="1901654"/>
        <a:ext cx="2641229" cy="817861"/>
      </dsp:txXfrm>
    </dsp:sp>
    <dsp:sp modelId="{81E9057B-6174-459E-A30C-8CF5A4DAC452}">
      <dsp:nvSpPr>
        <dsp:cNvPr id="0" name=""/>
        <dsp:cNvSpPr/>
      </dsp:nvSpPr>
      <dsp:spPr>
        <a:xfrm>
          <a:off x="6498389" y="382859"/>
          <a:ext cx="2204478" cy="151888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245029" y="1901654"/>
          <a:ext cx="2711199" cy="81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Ena loloma, e cakava na veiyalayalati kei Eparama ka yalataka kalougata ki na tamata taucoko               (Vtkvu. 26:4)</a:t>
          </a:r>
          <a:endParaRPr lang="es-ES" sz="2000" kern="1200" dirty="0"/>
        </a:p>
      </dsp:txBody>
      <dsp:txXfrm>
        <a:off x="6245029" y="1901654"/>
        <a:ext cx="2711199" cy="817861"/>
      </dsp:txXfrm>
    </dsp:sp>
    <dsp:sp modelId="{C32BD292-02DF-4F43-8938-321FE8DA463D}">
      <dsp:nvSpPr>
        <dsp:cNvPr id="0" name=""/>
        <dsp:cNvSpPr/>
      </dsp:nvSpPr>
      <dsp:spPr>
        <a:xfrm>
          <a:off x="9287985" y="382859"/>
          <a:ext cx="2204478" cy="151888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76769" y="1901654"/>
          <a:ext cx="2426910" cy="81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Ena loloma, e solia kiina na Luvena –Jisu Karisito– me mate ena noda valavala ca (Joni 3:16)</a:t>
          </a:r>
          <a:endParaRPr lang="es-ES" sz="2000" kern="1200" dirty="0"/>
        </a:p>
      </dsp:txBody>
      <dsp:txXfrm>
        <a:off x="9176769" y="1901654"/>
        <a:ext cx="2426910" cy="81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Maciu</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Mai vua edua na Jiu ki vei ira na Jiu</a:t>
          </a: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ts val="1800"/>
            </a:lnSpc>
            <a:spcBef>
              <a:spcPct val="0"/>
            </a:spcBef>
            <a:spcAft>
              <a:spcPct val="35000"/>
            </a:spcAft>
            <a:buNone/>
          </a:pPr>
          <a:r>
            <a:rPr lang="en" sz="2000" b="1" kern="1200" dirty="0"/>
            <a:t>O koya na Mesaia ka vakayacori kina na vosa ni yalayala</a:t>
          </a: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Marika</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Mai vua na Jiu ki vei ira na matanitutani</a:t>
          </a: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Dauveiqaravi ki vei ira na tamata</a:t>
          </a: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Luke</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Kai matanitutani ki na kai matanitutani</a:t>
          </a: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Dauloloma ka kauwaitaka na leqa ni tamata</a:t>
          </a: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Joni</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Jiu ki vei ira na Jiu kei na matanitutani</a:t>
          </a: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Solia na bula vakayago kei na bula vakayalo</a:t>
          </a: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10/04/2026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6600">
                  <a:solidFill>
                    <a:schemeClr val="accent2"/>
                  </a:solidFill>
                  <a:prstDash val="solid"/>
                </a:ln>
                <a:solidFill>
                  <a:srgbClr val="FFFFFF"/>
                </a:solidFill>
                <a:effectLst>
                  <a:outerShdw dist="38100" dir="2700000" algn="tl" rotWithShape="0">
                    <a:schemeClr val="accent2"/>
                  </a:outerShdw>
                </a:effectLst>
              </a:rPr>
              <a:t>TO KNOW GOD</a:t>
            </a:r>
          </a:p>
          <a:p>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1</a:t>
            </a:fld>
            <a:endParaRPr lang="es-ES"/>
          </a:p>
        </p:txBody>
      </p:sp>
    </p:spTree>
    <p:extLst>
      <p:ext uri="{BB962C8B-B14F-4D97-AF65-F5344CB8AC3E}">
        <p14:creationId xmlns:p14="http://schemas.microsoft.com/office/powerpoint/2010/main" val="255706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onstantia" panose="02030602050306030303" pitchFamily="18" charset="0"/>
              </a:rPr>
              <a:t>Thousands have a false conception of God and His attributes… God is a God of truth. Justice and mercy are the attributes of His throne. He is a God of love, of pity and tender compassion. Thus He is represented in His Son, our Saviour. He is a God of patience and long-suffering. If such is the being whom we adore and to whose character we are seeking to assimilate, we are worshiping the true God</a:t>
            </a:r>
            <a:r>
              <a:rPr lang="en" sz="1200" b="1" dirty="0">
                <a:latin typeface="Constantia" panose="02030602050306030303" pitchFamily="18" charset="0"/>
              </a:rPr>
              <a:t>.”</a:t>
            </a:r>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12</a:t>
            </a:fld>
            <a:endParaRPr lang="es-ES"/>
          </a:p>
        </p:txBody>
      </p:sp>
    </p:spTree>
    <p:extLst>
      <p:ext uri="{BB962C8B-B14F-4D97-AF65-F5344CB8AC3E}">
        <p14:creationId xmlns:p14="http://schemas.microsoft.com/office/powerpoint/2010/main" val="331025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bula</a:t>
            </a:r>
            <a:r>
              <a:rPr lang="en-US" sz="1200" kern="1200" dirty="0">
                <a:solidFill>
                  <a:schemeClr val="tx1"/>
                </a:solidFill>
                <a:effectLst/>
                <a:latin typeface="+mn-lt"/>
                <a:ea typeface="+mn-ea"/>
                <a:cs typeface="+mn-cs"/>
              </a:rPr>
              <a:t> tawa </a:t>
            </a:r>
            <a:r>
              <a:rPr lang="en-US" sz="1200" kern="1200" dirty="0" err="1">
                <a:solidFill>
                  <a:schemeClr val="tx1"/>
                </a:solidFill>
                <a:effectLst/>
                <a:latin typeface="+mn-lt"/>
                <a:ea typeface="+mn-ea"/>
                <a:cs typeface="+mn-cs"/>
              </a:rPr>
              <a:t>mudu</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dina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duaduaga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Jisu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 tala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2</a:t>
            </a:fld>
            <a:endParaRPr lang="es-ES"/>
          </a:p>
        </p:txBody>
      </p:sp>
    </p:spTree>
    <p:extLst>
      <p:ext uri="{BB962C8B-B14F-4D97-AF65-F5344CB8AC3E}">
        <p14:creationId xmlns:p14="http://schemas.microsoft.com/office/powerpoint/2010/main" val="251315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 sz="1200" b="1" dirty="0">
                <a:solidFill>
                  <a:schemeClr val="accent2">
                    <a:lumMod val="50000"/>
                  </a:schemeClr>
                </a:solidFill>
                <a:effectLst/>
              </a:rPr>
              <a:t>SOME ATTRIBUTES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Almighty (Genesis 17:1)</a:t>
            </a:r>
            <a:endParaRPr lang="en-FJ"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Omniscient (1 John 3:20)</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Knower of the future (Isaiah 46:10)</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Righteous (Psalm 11:7)</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Merciful (Deuteronomy 4:31)</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Patient and comforting (Romans 15:5)</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Giver of grace (Romans 3:24)</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Forgiving One (Psalm 86:5)</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Royal (Psalm 47:8)</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effectLst>
                  <a:outerShdw blurRad="38100" dist="38100" dir="2700000" algn="tl">
                    <a:srgbClr val="000000">
                      <a:alpha val="43137"/>
                    </a:srgbClr>
                  </a:outerShdw>
                </a:effectLst>
              </a:rPr>
              <a:t>Eternal (Genesis 21:33)</a:t>
            </a:r>
          </a:p>
          <a:p>
            <a:r>
              <a:rPr lang="en" sz="1200" b="1" dirty="0"/>
              <a:t>For his part, Satan has tried from the beginning to distort the character of God, showing him as a selfish God, who only seeks his own good                  (Gen. 3:4-5).</a:t>
            </a:r>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5</a:t>
            </a:fld>
            <a:endParaRPr lang="es-ES"/>
          </a:p>
        </p:txBody>
      </p:sp>
    </p:spTree>
    <p:extLst>
      <p:ext uri="{BB962C8B-B14F-4D97-AF65-F5344CB8AC3E}">
        <p14:creationId xmlns:p14="http://schemas.microsoft.com/office/powerpoint/2010/main" val="266801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0"/>
                <a:solidFill>
                  <a:schemeClr val="accent4">
                    <a:lumMod val="60000"/>
                    <a:lumOff val="40000"/>
                  </a:schemeClr>
                </a:solidFill>
                <a:effectLst>
                  <a:innerShdw blurRad="63500" dist="50800" dir="13500000">
                    <a:srgbClr val="000000">
                      <a:alpha val="50000"/>
                    </a:srgbClr>
                  </a:innerShdw>
                </a:effectLst>
              </a:rPr>
              <a:t>THE CHARACTER OF GOD</a:t>
            </a:r>
          </a:p>
          <a:p>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6</a:t>
            </a:fld>
            <a:endParaRPr lang="es-ES"/>
          </a:p>
        </p:txBody>
      </p:sp>
    </p:spTree>
    <p:extLst>
      <p:ext uri="{BB962C8B-B14F-4D97-AF65-F5344CB8AC3E}">
        <p14:creationId xmlns:p14="http://schemas.microsoft.com/office/powerpoint/2010/main" val="378082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GOD IS HOLY</a:t>
            </a:r>
            <a:endParaRPr lang="en-FJ" b="1" dirty="0"/>
          </a:p>
        </p:txBody>
      </p:sp>
      <p:sp>
        <p:nvSpPr>
          <p:cNvPr id="4" name="Slide Number Placeholder 3"/>
          <p:cNvSpPr>
            <a:spLocks noGrp="1"/>
          </p:cNvSpPr>
          <p:nvPr>
            <p:ph type="sldNum" sz="quarter" idx="5"/>
          </p:nvPr>
        </p:nvSpPr>
        <p:spPr/>
        <p:txBody>
          <a:bodyPr/>
          <a:lstStyle/>
          <a:p>
            <a:fld id="{01EED5B9-C78E-46C0-8FF4-CF06B5FD37DC}" type="slidenum">
              <a:rPr lang="es-ES" smtClean="0"/>
              <a:t>7</a:t>
            </a:fld>
            <a:endParaRPr lang="es-ES"/>
          </a:p>
        </p:txBody>
      </p:sp>
    </p:spTree>
    <p:extLst>
      <p:ext uri="{BB962C8B-B14F-4D97-AF65-F5344CB8AC3E}">
        <p14:creationId xmlns:p14="http://schemas.microsoft.com/office/powerpoint/2010/main" val="108246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pPr algn="l"/>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GOD IS LOVE</a:t>
            </a:r>
          </a:p>
          <a:p>
            <a:pPr algn="l"/>
            <a:r>
              <a:rPr lang="en-US" sz="1200" kern="1200" baseline="30000" dirty="0">
                <a:solidFill>
                  <a:schemeClr val="tx1"/>
                </a:solidFill>
                <a:effectLst/>
                <a:latin typeface="+mn-lt"/>
                <a:ea typeface="+mn-ea"/>
                <a:cs typeface="+mn-cs"/>
              </a:rPr>
              <a:t>19 </a:t>
            </a:r>
            <a:r>
              <a:rPr lang="en-US" sz="1200" kern="1200" dirty="0">
                <a:solidFill>
                  <a:schemeClr val="tx1"/>
                </a:solidFill>
                <a:effectLst/>
                <a:latin typeface="+mn-lt"/>
                <a:ea typeface="+mn-ea"/>
                <a:cs typeface="+mn-cs"/>
              </a:rPr>
              <a:t>Eda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taumada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keda</a:t>
            </a:r>
            <a:r>
              <a:rPr lang="en-US" sz="1200" kern="1200" dirty="0">
                <a:solidFill>
                  <a:schemeClr val="tx1"/>
                </a:solidFill>
                <a:effectLst/>
                <a:latin typeface="+mn-lt"/>
                <a:ea typeface="+mn-ea"/>
                <a:cs typeface="+mn-cs"/>
              </a:rPr>
              <a:t>.</a:t>
            </a:r>
            <a:endPar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0"/>
                <a:solidFill>
                  <a:srgbClr val="D363D6"/>
                </a:solidFill>
                <a:effectLst>
                  <a:innerShdw blurRad="63500" dist="50800" dir="13500000">
                    <a:srgbClr val="000000">
                      <a:alpha val="50000"/>
                    </a:srgbClr>
                  </a:innerShdw>
                </a:effectLst>
              </a:rPr>
              <a:t>KNOWING GOD</a:t>
            </a:r>
          </a:p>
          <a:p>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9</a:t>
            </a:fld>
            <a:endParaRPr lang="es-ES"/>
          </a:p>
        </p:txBody>
      </p:sp>
    </p:spTree>
    <p:extLst>
      <p:ext uri="{BB962C8B-B14F-4D97-AF65-F5344CB8AC3E}">
        <p14:creationId xmlns:p14="http://schemas.microsoft.com/office/powerpoint/2010/main" val="3290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GOD REVEALED IN CREATION</a:t>
            </a:r>
          </a:p>
          <a:p>
            <a:r>
              <a:rPr lang="en-US" sz="1200" kern="1200" dirty="0">
                <a:solidFill>
                  <a:schemeClr val="tx1"/>
                </a:solidFill>
                <a:effectLst/>
                <a:latin typeface="+mn-lt"/>
                <a:ea typeface="+mn-ea"/>
                <a:cs typeface="+mn-cs"/>
              </a:rPr>
              <a:t>Sa </a:t>
            </a:r>
            <a:r>
              <a:rPr lang="en-US" sz="1200" kern="1200" dirty="0" err="1">
                <a:solidFill>
                  <a:schemeClr val="tx1"/>
                </a:solidFill>
                <a:effectLst/>
                <a:latin typeface="+mn-lt"/>
                <a:ea typeface="+mn-ea"/>
                <a:cs typeface="+mn-cs"/>
              </a:rPr>
              <a:t>tukuna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lagilagi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ko </a:t>
            </a:r>
            <a:r>
              <a:rPr lang="en-US" sz="1200" kern="1200" dirty="0" err="1">
                <a:solidFill>
                  <a:schemeClr val="tx1"/>
                </a:solidFill>
                <a:effectLst/>
                <a:latin typeface="+mn-lt"/>
                <a:ea typeface="+mn-ea"/>
                <a:cs typeface="+mn-cs"/>
              </a:rPr>
              <a:t>lomalagi</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vakatakila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ligana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pPr algn="l"/>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10</a:t>
            </a:fld>
            <a:endParaRPr lang="es-ES"/>
          </a:p>
        </p:txBody>
      </p:sp>
    </p:spTree>
    <p:extLst>
      <p:ext uri="{BB962C8B-B14F-4D97-AF65-F5344CB8AC3E}">
        <p14:creationId xmlns:p14="http://schemas.microsoft.com/office/powerpoint/2010/main" val="418552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GOD REVEALED IN JESUS (EMMANUEL)</a:t>
            </a:r>
          </a:p>
          <a:p>
            <a:endParaRPr lang="en-FJ" dirty="0"/>
          </a:p>
        </p:txBody>
      </p:sp>
      <p:sp>
        <p:nvSpPr>
          <p:cNvPr id="4" name="Slide Number Placeholder 3"/>
          <p:cNvSpPr>
            <a:spLocks noGrp="1"/>
          </p:cNvSpPr>
          <p:nvPr>
            <p:ph type="sldNum" sz="quarter" idx="5"/>
          </p:nvPr>
        </p:nvSpPr>
        <p:spPr/>
        <p:txBody>
          <a:bodyPr/>
          <a:lstStyle/>
          <a:p>
            <a:fld id="{01EED5B9-C78E-46C0-8FF4-CF06B5FD37DC}" type="slidenum">
              <a:rPr lang="es-ES" smtClean="0"/>
              <a:t>11</a:t>
            </a:fld>
            <a:endParaRPr lang="es-ES"/>
          </a:p>
        </p:txBody>
      </p:sp>
    </p:spTree>
    <p:extLst>
      <p:ext uri="{BB962C8B-B14F-4D97-AF65-F5344CB8AC3E}">
        <p14:creationId xmlns:p14="http://schemas.microsoft.com/office/powerpoint/2010/main" val="322985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10/04/2026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10/04/2026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4.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6.jpeg"/><Relationship Id="rId4" Type="http://schemas.openxmlformats.org/officeDocument/2006/relationships/diagramData" Target="../diagrams/data3.xml"/><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0.jpeg"/><Relationship Id="rId5" Type="http://schemas.openxmlformats.org/officeDocument/2006/relationships/diagramLayout" Target="../diagrams/layout1.xml"/><Relationship Id="rId10" Type="http://schemas.openxmlformats.org/officeDocument/2006/relationships/image" Target="../media/image29.jpeg"/><Relationship Id="rId4" Type="http://schemas.openxmlformats.org/officeDocument/2006/relationships/diagramData" Target="../diagrams/data1.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en" sz="6000" b="1" spc="600" dirty="0">
                <a:ln w="6600">
                  <a:solidFill>
                    <a:schemeClr val="accent2"/>
                  </a:solidFill>
                  <a:prstDash val="solid"/>
                </a:ln>
                <a:solidFill>
                  <a:srgbClr val="FFFFFF"/>
                </a:solidFill>
                <a:effectLst>
                  <a:outerShdw dist="38100" dir="2700000" algn="tl" rotWithShape="0">
                    <a:schemeClr val="accent2"/>
                  </a:outerShdw>
                </a:effectLst>
              </a:rPr>
              <a:t>MO KILA NA KALOU</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8422736" y="6381449"/>
            <a:ext cx="3501407" cy="338554"/>
          </a:xfrm>
          <a:prstGeom prst="rect">
            <a:avLst/>
          </a:prstGeom>
          <a:noFill/>
        </p:spPr>
        <p:txBody>
          <a:bodyPr wrap="none" rtlCol="0">
            <a:spAutoFit/>
          </a:bodyPr>
          <a:lstStyle/>
          <a:p>
            <a:pPr algn="r"/>
            <a:r>
              <a:rPr lang="en" sz="1600" b="1" dirty="0">
                <a:solidFill>
                  <a:schemeClr val="accent2">
                    <a:lumMod val="20000"/>
                    <a:lumOff val="80000"/>
                  </a:schemeClr>
                </a:solidFill>
              </a:rPr>
              <a:t>Lesson 2 for April 11,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KALOU E VAKATAKILAI ENA VEIBULI</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tukuna na lagilagi ni Kalou ko lomalagi; ka sa vakatakila na cakacaka ni ligana na maliwa levu</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(Same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573406"/>
            <a:ext cx="7191373" cy="1631216"/>
          </a:xfrm>
          <a:prstGeom prst="rect">
            <a:avLst/>
          </a:prstGeom>
          <a:noFill/>
        </p:spPr>
        <p:txBody>
          <a:bodyPr wrap="square" rtlCol="0">
            <a:spAutoFit/>
          </a:bodyPr>
          <a:lstStyle/>
          <a:p>
            <a:pPr lvl="0">
              <a:spcBef>
                <a:spcPts val="600"/>
              </a:spcBef>
            </a:pPr>
            <a:r>
              <a:rPr lang="en-US" sz="2000" b="1" dirty="0">
                <a:solidFill>
                  <a:prstClr val="black"/>
                </a:solidFill>
              </a:rPr>
              <a:t>Na I Vola Tabu e </a:t>
            </a:r>
            <a:r>
              <a:rPr lang="en-US" sz="2000" b="1" dirty="0" err="1">
                <a:solidFill>
                  <a:prstClr val="black"/>
                </a:solidFill>
              </a:rPr>
              <a:t>tekivu</a:t>
            </a:r>
            <a:r>
              <a:rPr lang="en-US" sz="2000" b="1" dirty="0">
                <a:solidFill>
                  <a:prstClr val="black"/>
                </a:solidFill>
              </a:rPr>
              <a:t> </a:t>
            </a:r>
            <a:r>
              <a:rPr lang="en-US" sz="2000" b="1" dirty="0" err="1">
                <a:solidFill>
                  <a:prstClr val="black"/>
                </a:solidFill>
              </a:rPr>
              <a:t>ena</a:t>
            </a:r>
            <a:r>
              <a:rPr lang="en-US" sz="2000" b="1" dirty="0">
                <a:solidFill>
                  <a:prstClr val="black"/>
                </a:solidFill>
              </a:rPr>
              <a:t> </a:t>
            </a:r>
            <a:r>
              <a:rPr lang="en-US" sz="2000" b="1" dirty="0" err="1">
                <a:solidFill>
                  <a:prstClr val="black"/>
                </a:solidFill>
              </a:rPr>
              <a:t>nona</a:t>
            </a:r>
            <a:r>
              <a:rPr lang="en-US" sz="2000" b="1" dirty="0">
                <a:solidFill>
                  <a:prstClr val="black"/>
                </a:solidFill>
              </a:rPr>
              <a:t> </a:t>
            </a:r>
            <a:r>
              <a:rPr lang="en-US" sz="2000" b="1" dirty="0" err="1">
                <a:solidFill>
                  <a:prstClr val="black"/>
                </a:solidFill>
              </a:rPr>
              <a:t>cavuta</a:t>
            </a:r>
            <a:r>
              <a:rPr lang="en-US" sz="2000" b="1" dirty="0">
                <a:solidFill>
                  <a:prstClr val="black"/>
                </a:solidFill>
              </a:rPr>
              <a:t> </a:t>
            </a:r>
            <a:r>
              <a:rPr lang="en-US" sz="2000" b="1" dirty="0" err="1">
                <a:solidFill>
                  <a:prstClr val="black"/>
                </a:solidFill>
              </a:rPr>
              <a:t>na</a:t>
            </a:r>
            <a:r>
              <a:rPr lang="en-US" sz="2000" b="1" dirty="0">
                <a:solidFill>
                  <a:prstClr val="black"/>
                </a:solidFill>
              </a:rPr>
              <a:t> Kalou me</a:t>
            </a:r>
            <a:r>
              <a:rPr lang="es-ES" sz="2000" b="1" dirty="0">
                <a:solidFill>
                  <a:prstClr val="black"/>
                </a:solidFill>
              </a:rPr>
              <a:t> </a:t>
            </a:r>
            <a:r>
              <a:rPr lang="he-IL" sz="2000" b="1" dirty="0">
                <a:solidFill>
                  <a:prstClr val="black"/>
                </a:solidFill>
              </a:rPr>
              <a:t>אֱלֹהִ֑ים</a:t>
            </a:r>
            <a:r>
              <a:rPr lang="es-ES" sz="2000" b="1" dirty="0">
                <a:solidFill>
                  <a:prstClr val="black"/>
                </a:solidFill>
              </a:rPr>
              <a:t> (</a:t>
            </a:r>
            <a:r>
              <a:rPr lang="es-ES" sz="2000" b="1" i="1" dirty="0">
                <a:solidFill>
                  <a:prstClr val="black"/>
                </a:solidFill>
              </a:rPr>
              <a:t>elohim</a:t>
            </a:r>
            <a:r>
              <a:rPr lang="es-ES" sz="2000" b="1" dirty="0">
                <a:solidFill>
                  <a:prstClr val="black"/>
                </a:solidFill>
              </a:rPr>
              <a:t>). E dina ni kena i vakadewa na vosa oqo me veikalou,” </a:t>
            </a:r>
            <a:r>
              <a:rPr lang="en-US" sz="2000" b="1" dirty="0">
                <a:solidFill>
                  <a:prstClr val="black"/>
                </a:solidFill>
              </a:rPr>
              <a:t> </a:t>
            </a:r>
            <a:r>
              <a:rPr lang="en-US" sz="2000" b="1" dirty="0" err="1">
                <a:solidFill>
                  <a:prstClr val="black"/>
                </a:solidFill>
              </a:rPr>
              <a:t>ia</a:t>
            </a:r>
            <a:r>
              <a:rPr lang="en-US" sz="2000" b="1" dirty="0">
                <a:solidFill>
                  <a:prstClr val="black"/>
                </a:solidFill>
              </a:rPr>
              <a:t> </a:t>
            </a:r>
            <a:r>
              <a:rPr lang="en-US" sz="2000" b="1" dirty="0" err="1">
                <a:solidFill>
                  <a:prstClr val="black"/>
                </a:solidFill>
              </a:rPr>
              <a:t>vakayagataki</a:t>
            </a:r>
            <a:r>
              <a:rPr lang="en-US" sz="2000" b="1" dirty="0">
                <a:solidFill>
                  <a:prstClr val="black"/>
                </a:solidFill>
              </a:rPr>
              <a:t> me </a:t>
            </a:r>
            <a:r>
              <a:rPr lang="en-US" sz="2000" b="1" dirty="0" err="1">
                <a:solidFill>
                  <a:prstClr val="black"/>
                </a:solidFill>
              </a:rPr>
              <a:t>cavuti</a:t>
            </a:r>
            <a:r>
              <a:rPr lang="en-US" sz="2000" b="1" dirty="0">
                <a:solidFill>
                  <a:prstClr val="black"/>
                </a:solidFill>
              </a:rPr>
              <a:t> ga kina </a:t>
            </a:r>
            <a:r>
              <a:rPr lang="en-US" sz="2000" b="1" dirty="0" err="1">
                <a:solidFill>
                  <a:prstClr val="black"/>
                </a:solidFill>
              </a:rPr>
              <a:t>na</a:t>
            </a:r>
            <a:r>
              <a:rPr lang="en-US" sz="2000" b="1" dirty="0">
                <a:solidFill>
                  <a:prstClr val="black"/>
                </a:solidFill>
              </a:rPr>
              <a:t> dua </a:t>
            </a:r>
            <a:r>
              <a:rPr lang="en-US" sz="2000" b="1" dirty="0" err="1">
                <a:solidFill>
                  <a:prstClr val="black"/>
                </a:solidFill>
              </a:rPr>
              <a:t>na</a:t>
            </a:r>
            <a:r>
              <a:rPr lang="en-US" sz="2000" b="1" dirty="0">
                <a:solidFill>
                  <a:prstClr val="black"/>
                </a:solidFill>
              </a:rPr>
              <a:t> Kalou. E </a:t>
            </a:r>
            <a:r>
              <a:rPr lang="en-US" sz="2000" b="1" dirty="0" err="1">
                <a:solidFill>
                  <a:prstClr val="black"/>
                </a:solidFill>
              </a:rPr>
              <a:t>tautauvata</a:t>
            </a:r>
            <a:r>
              <a:rPr lang="en-US" sz="2000" b="1" dirty="0">
                <a:solidFill>
                  <a:prstClr val="black"/>
                </a:solidFill>
              </a:rPr>
              <a:t> </a:t>
            </a:r>
            <a:r>
              <a:rPr lang="en-US" sz="2000" b="1" dirty="0" err="1">
                <a:solidFill>
                  <a:prstClr val="black"/>
                </a:solidFill>
              </a:rPr>
              <a:t>kei</a:t>
            </a:r>
            <a:r>
              <a:rPr lang="en-US" sz="2000" b="1" dirty="0">
                <a:solidFill>
                  <a:prstClr val="black"/>
                </a:solidFill>
              </a:rPr>
              <a:t> </a:t>
            </a:r>
            <a:r>
              <a:rPr lang="en-US" sz="2000" b="1" dirty="0" err="1">
                <a:solidFill>
                  <a:prstClr val="black"/>
                </a:solidFill>
              </a:rPr>
              <a:t>na</a:t>
            </a:r>
            <a:r>
              <a:rPr lang="en-US" sz="2000" b="1" dirty="0">
                <a:solidFill>
                  <a:prstClr val="black"/>
                </a:solidFill>
              </a:rPr>
              <a:t> “Ena I </a:t>
            </a:r>
            <a:r>
              <a:rPr lang="en-US" sz="2000" b="1" dirty="0" err="1">
                <a:solidFill>
                  <a:prstClr val="black"/>
                </a:solidFill>
              </a:rPr>
              <a:t>vakatekivu</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bulia</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Veikalou</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lomalagi</a:t>
            </a:r>
            <a:r>
              <a:rPr lang="en-US" sz="2000" b="1" dirty="0">
                <a:solidFill>
                  <a:prstClr val="black"/>
                </a:solidFill>
              </a:rPr>
              <a:t> </a:t>
            </a:r>
            <a:r>
              <a:rPr lang="en-US" sz="2000" b="1" dirty="0" err="1">
                <a:solidFill>
                  <a:prstClr val="black"/>
                </a:solidFill>
              </a:rPr>
              <a:t>kei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vuravura</a:t>
            </a:r>
            <a:r>
              <a:rPr lang="en-US" sz="2000" b="1" dirty="0">
                <a:solidFill>
                  <a:prstClr val="black"/>
                </a:solidFill>
              </a:rPr>
              <a:t>” (</a:t>
            </a:r>
            <a:r>
              <a:rPr lang="en-US" sz="2000" b="1" dirty="0" err="1">
                <a:solidFill>
                  <a:prstClr val="black"/>
                </a:solidFill>
              </a:rPr>
              <a:t>Vtkvu</a:t>
            </a:r>
            <a:r>
              <a:rPr lang="en-US" sz="2000" b="1" dirty="0">
                <a:solidFill>
                  <a:prstClr val="black"/>
                </a:solidFill>
              </a:rPr>
              <a:t>.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668788"/>
            <a:ext cx="6915150" cy="1323439"/>
          </a:xfrm>
          <a:prstGeom prst="rect">
            <a:avLst/>
          </a:prstGeom>
          <a:noFill/>
        </p:spPr>
        <p:txBody>
          <a:bodyPr wrap="square">
            <a:spAutoFit/>
          </a:bodyPr>
          <a:lstStyle/>
          <a:p>
            <a:pPr lvl="0">
              <a:spcBef>
                <a:spcPts val="600"/>
              </a:spcBef>
            </a:pPr>
            <a:r>
              <a:rPr lang="en-US" sz="2000" b="1" dirty="0">
                <a:solidFill>
                  <a:prstClr val="black"/>
                </a:solidFill>
              </a:rPr>
              <a:t>Ena I </a:t>
            </a:r>
            <a:r>
              <a:rPr lang="en-US" sz="2000" b="1" dirty="0" err="1">
                <a:solidFill>
                  <a:prstClr val="black"/>
                </a:solidFill>
              </a:rPr>
              <a:t>Vakatekivu</a:t>
            </a:r>
            <a:r>
              <a:rPr lang="en-US" sz="2000" b="1" dirty="0">
                <a:solidFill>
                  <a:prstClr val="black"/>
                </a:solidFill>
              </a:rPr>
              <a:t> 2, e </a:t>
            </a:r>
            <a:r>
              <a:rPr lang="en-US" sz="2000" b="1" dirty="0" err="1">
                <a:solidFill>
                  <a:prstClr val="black"/>
                </a:solidFill>
              </a:rPr>
              <a:t>kuri</a:t>
            </a:r>
            <a:r>
              <a:rPr lang="en-US" sz="2000" b="1" dirty="0">
                <a:solidFill>
                  <a:prstClr val="black"/>
                </a:solidFill>
              </a:rPr>
              <a:t> kina </a:t>
            </a:r>
            <a:r>
              <a:rPr lang="en-US" sz="2000" b="1" dirty="0" err="1">
                <a:solidFill>
                  <a:prstClr val="black"/>
                </a:solidFill>
              </a:rPr>
              <a:t>na</a:t>
            </a:r>
            <a:r>
              <a:rPr lang="en-US" sz="2000" b="1" dirty="0">
                <a:solidFill>
                  <a:prstClr val="black"/>
                </a:solidFill>
              </a:rPr>
              <a:t> </a:t>
            </a:r>
            <a:r>
              <a:rPr lang="en-US" sz="2000" b="1" dirty="0" err="1">
                <a:solidFill>
                  <a:prstClr val="black"/>
                </a:solidFill>
              </a:rPr>
              <a:t>yaca</a:t>
            </a:r>
            <a:r>
              <a:rPr lang="en-US" sz="2000" b="1" dirty="0">
                <a:solidFill>
                  <a:prstClr val="black"/>
                </a:solidFill>
              </a:rPr>
              <a:t> </a:t>
            </a:r>
            <a:r>
              <a:rPr lang="en-US" sz="2000" b="1" dirty="0" err="1">
                <a:solidFill>
                  <a:prstClr val="black"/>
                </a:solidFill>
              </a:rPr>
              <a:t>ni</a:t>
            </a:r>
            <a:r>
              <a:rPr lang="en-US" sz="2000" b="1" dirty="0">
                <a:solidFill>
                  <a:prstClr val="black"/>
                </a:solidFill>
              </a:rPr>
              <a:t> Kalou</a:t>
            </a:r>
            <a:r>
              <a:rPr lang="es-ES" sz="2000" b="1" dirty="0">
                <a:solidFill>
                  <a:prstClr val="black"/>
                </a:solidFill>
              </a:rPr>
              <a:t>: </a:t>
            </a:r>
            <a:r>
              <a:rPr lang="he-IL" sz="2000" b="1" dirty="0">
                <a:solidFill>
                  <a:prstClr val="black"/>
                </a:solidFill>
              </a:rPr>
              <a:t>יְהוָ֥ה</a:t>
            </a:r>
            <a:r>
              <a:rPr lang="es-ES" sz="2000" b="1" dirty="0">
                <a:solidFill>
                  <a:prstClr val="black"/>
                </a:solidFill>
              </a:rPr>
              <a:t> (</a:t>
            </a:r>
            <a:r>
              <a:rPr lang="es-ES" sz="2000" b="1" i="1" dirty="0">
                <a:solidFill>
                  <a:prstClr val="black"/>
                </a:solidFill>
              </a:rPr>
              <a:t>Yahweh</a:t>
            </a:r>
            <a:r>
              <a:rPr lang="es-ES" sz="2000" b="1" dirty="0">
                <a:solidFill>
                  <a:prstClr val="black"/>
                </a:solidFill>
              </a:rPr>
              <a:t>). E sega ni “vosa ga sa yaco</a:t>
            </a:r>
            <a:r>
              <a:rPr lang="en-US" sz="2000" b="1" dirty="0">
                <a:solidFill>
                  <a:prstClr val="black"/>
                </a:solidFill>
              </a:rPr>
              <a:t>.” E </a:t>
            </a:r>
            <a:r>
              <a:rPr lang="en-US" sz="2000" b="1" dirty="0" err="1">
                <a:solidFill>
                  <a:prstClr val="black"/>
                </a:solidFill>
              </a:rPr>
              <a:t>taura</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tagane</a:t>
            </a:r>
            <a:r>
              <a:rPr lang="en-US" sz="2000" b="1" dirty="0">
                <a:solidFill>
                  <a:prstClr val="black"/>
                </a:solidFill>
              </a:rPr>
              <a:t>, ka </a:t>
            </a:r>
            <a:r>
              <a:rPr lang="en-US" sz="2000" b="1" dirty="0" err="1">
                <a:solidFill>
                  <a:prstClr val="black"/>
                </a:solidFill>
              </a:rPr>
              <a:t>bulia</a:t>
            </a:r>
            <a:r>
              <a:rPr lang="en-US" sz="2000" b="1" dirty="0">
                <a:solidFill>
                  <a:prstClr val="black"/>
                </a:solidFill>
              </a:rPr>
              <a:t> </a:t>
            </a:r>
            <a:r>
              <a:rPr lang="en-US" sz="2000" b="1" dirty="0" err="1">
                <a:solidFill>
                  <a:prstClr val="black"/>
                </a:solidFill>
              </a:rPr>
              <a:t>ena</a:t>
            </a:r>
            <a:r>
              <a:rPr lang="en-US" sz="2000" b="1" dirty="0">
                <a:solidFill>
                  <a:prstClr val="black"/>
                </a:solidFill>
              </a:rPr>
              <a:t> </a:t>
            </a:r>
            <a:r>
              <a:rPr lang="en-US" sz="2000" b="1" dirty="0" err="1">
                <a:solidFill>
                  <a:prstClr val="black"/>
                </a:solidFill>
              </a:rPr>
              <a:t>ligana</a:t>
            </a:r>
            <a:r>
              <a:rPr lang="en-US" sz="2000" b="1" dirty="0">
                <a:solidFill>
                  <a:prstClr val="black"/>
                </a:solidFill>
              </a:rPr>
              <a:t>. Na Kalou </a:t>
            </a:r>
            <a:r>
              <a:rPr lang="en-US" sz="2000" b="1" dirty="0" err="1">
                <a:solidFill>
                  <a:prstClr val="black"/>
                </a:solidFill>
              </a:rPr>
              <a:t>kaukauwa</a:t>
            </a:r>
            <a:r>
              <a:rPr lang="en-US" sz="2000" b="1" dirty="0">
                <a:solidFill>
                  <a:prstClr val="black"/>
                </a:solidFill>
              </a:rPr>
              <a:t> e </a:t>
            </a:r>
            <a:r>
              <a:rPr lang="en-US" sz="2000" b="1" dirty="0" err="1">
                <a:solidFill>
                  <a:prstClr val="black"/>
                </a:solidFill>
              </a:rPr>
              <a:t>vakatakilai</a:t>
            </a:r>
            <a:r>
              <a:rPr lang="en-US" sz="2000" b="1" dirty="0">
                <a:solidFill>
                  <a:prstClr val="black"/>
                </a:solidFill>
              </a:rPr>
              <a:t> Koya </a:t>
            </a:r>
            <a:r>
              <a:rPr lang="en-US" sz="2000" b="1" dirty="0" err="1">
                <a:solidFill>
                  <a:prstClr val="black"/>
                </a:solidFill>
              </a:rPr>
              <a:t>ni</a:t>
            </a:r>
            <a:r>
              <a:rPr lang="en-US" sz="2000" b="1" dirty="0">
                <a:solidFill>
                  <a:prstClr val="black"/>
                </a:solidFill>
              </a:rPr>
              <a:t> dua </a:t>
            </a:r>
            <a:r>
              <a:rPr lang="en-US" sz="2000" b="1" dirty="0" err="1">
                <a:solidFill>
                  <a:prstClr val="black"/>
                </a:solidFill>
              </a:rPr>
              <a:t>na</a:t>
            </a:r>
            <a:r>
              <a:rPr lang="en-US" sz="2000" b="1" dirty="0">
                <a:solidFill>
                  <a:prstClr val="black"/>
                </a:solidFill>
              </a:rPr>
              <a:t> Kalou e </a:t>
            </a:r>
            <a:r>
              <a:rPr lang="en-US" sz="2000" b="1" dirty="0" err="1">
                <a:solidFill>
                  <a:prstClr val="black"/>
                </a:solidFill>
              </a:rPr>
              <a:t>voleka</a:t>
            </a:r>
            <a:r>
              <a:rPr lang="en-US" sz="2000" b="1" dirty="0">
                <a:solidFill>
                  <a:prstClr val="black"/>
                </a:solidFill>
              </a:rPr>
              <a:t>, ka rawa </a:t>
            </a:r>
            <a:r>
              <a:rPr lang="en-US" sz="2000" b="1" dirty="0" err="1">
                <a:solidFill>
                  <a:prstClr val="black"/>
                </a:solidFill>
              </a:rPr>
              <a:t>ni</a:t>
            </a:r>
            <a:r>
              <a:rPr lang="en-US" sz="2000" b="1" dirty="0">
                <a:solidFill>
                  <a:prstClr val="black"/>
                </a:solidFill>
              </a:rPr>
              <a:t> </a:t>
            </a:r>
            <a:r>
              <a:rPr lang="en-US" sz="2000" b="1" dirty="0" err="1">
                <a:solidFill>
                  <a:prstClr val="black"/>
                </a:solidFill>
              </a:rPr>
              <a:t>torovi</a:t>
            </a:r>
            <a:r>
              <a:rPr lang="en-US" sz="2000" b="1" dirty="0">
                <a:solidFill>
                  <a:prstClr val="black"/>
                </a:solidFill>
              </a:rPr>
              <a:t> </a:t>
            </a:r>
            <a:r>
              <a:rPr lang="en-US" sz="2000" b="1" dirty="0" err="1">
                <a:solidFill>
                  <a:prstClr val="black"/>
                </a:solidFill>
              </a:rPr>
              <a:t>koya</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en-US" sz="2000" b="1" dirty="0" err="1">
                <a:solidFill>
                  <a:prstClr val="black"/>
                </a:solidFill>
              </a:rPr>
              <a:t>tamata</a:t>
            </a:r>
            <a:r>
              <a:rPr lang="es-ES" sz="2000" b="1" dirty="0">
                <a:solidFill>
                  <a:prstClr val="black"/>
                </a:solidFill>
              </a:rPr>
              <a:t>.</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323439"/>
          </a:xfrm>
          <a:prstGeom prst="rect">
            <a:avLst/>
          </a:prstGeom>
          <a:noFill/>
        </p:spPr>
        <p:txBody>
          <a:bodyPr wrap="square">
            <a:spAutoFit/>
          </a:bodyPr>
          <a:lstStyle/>
          <a:p>
            <a:pPr>
              <a:spcBef>
                <a:spcPts val="600"/>
              </a:spcBef>
            </a:pPr>
            <a:r>
              <a:rPr lang="en" sz="2000" b="1" dirty="0"/>
              <a:t>E laveta na Dauniveibuli ki vei keda o koya ka, ena vuku ni V</a:t>
            </a:r>
            <a:r>
              <a:rPr lang="en-GB" sz="2000" b="1" dirty="0"/>
              <a:t>o</a:t>
            </a:r>
            <a:r>
              <a:rPr lang="en" sz="2000" b="1" dirty="0"/>
              <a:t>sa [Jisu Karisito], kei na cakacaka ni Yalo Tabu, sa, ena sa bulia na veika kece sa tu e vuravura ena kaukauwa levu (Vakatekivu1:1-3; Joni 1:1-3).</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tarai keda, e vosa ki vei keda, e vakavulici keda, e lesia na noda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cakacaka…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lomani keda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KALOU E VAKATAKILAI VEI JISU (IMANUELI)</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124692" y="700452"/>
            <a:ext cx="9289474" cy="584775"/>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rgbClr val="69400B"/>
                </a:solidFill>
                <a:latin typeface="Comic Sans MS" panose="030F0702030302020204" pitchFamily="66" charset="0"/>
              </a:rPr>
              <a:t>“E sega e dua na tamata sa raica na </a:t>
            </a:r>
            <a:r>
              <a:rPr lang="en-GB" sz="1600" b="1" dirty="0">
                <a:solidFill>
                  <a:srgbClr val="69400B"/>
                </a:solidFill>
                <a:latin typeface="Comic Sans MS" panose="030F0702030302020204" pitchFamily="66" charset="0"/>
              </a:rPr>
              <a:t>Kalou </a:t>
            </a:r>
            <a:r>
              <a:rPr lang="en-GB" sz="1600" b="1" dirty="0" err="1">
                <a:solidFill>
                  <a:srgbClr val="69400B"/>
                </a:solidFill>
                <a:latin typeface="Comic Sans MS" panose="030F0702030302020204" pitchFamily="66" charset="0"/>
              </a:rPr>
              <a:t>ena</a:t>
            </a:r>
            <a:r>
              <a:rPr lang="en" sz="1600" b="1" dirty="0">
                <a:solidFill>
                  <a:srgbClr val="69400B"/>
                </a:solidFill>
                <a:latin typeface="Comic Sans MS" panose="030F0702030302020204" pitchFamily="66" charset="0"/>
              </a:rPr>
              <a:t> dua na gauna; na Luvena ga e dua bauga, sa vakatubura ko koya, ko koya sa tiko ena lomasere </a:t>
            </a:r>
            <a:r>
              <a:rPr lang="en-GB" sz="1600" b="1" dirty="0">
                <a:solidFill>
                  <a:srgbClr val="69400B"/>
                </a:solidFill>
                <a:latin typeface="Comic Sans MS" panose="030F0702030302020204" pitchFamily="66" charset="0"/>
              </a:rPr>
              <a:t>I</a:t>
            </a:r>
            <a:r>
              <a:rPr lang="en" sz="1600" b="1" dirty="0">
                <a:solidFill>
                  <a:srgbClr val="69400B"/>
                </a:solidFill>
                <a:latin typeface="Comic Sans MS" panose="030F0702030302020204" pitchFamily="66" charset="0"/>
              </a:rPr>
              <a:t> Tamana, sa tukuni koya.” </a:t>
            </a:r>
            <a:r>
              <a:rPr lang="en" sz="1200" b="1" dirty="0">
                <a:solidFill>
                  <a:srgbClr val="69400B"/>
                </a:solidFill>
                <a:latin typeface="Comic Sans MS" panose="030F0702030302020204" pitchFamily="66" charset="0"/>
              </a:rPr>
              <a:t>(John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0" y="1416131"/>
            <a:ext cx="9542675"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outerShdw>
                </a:effectLst>
              </a:rPr>
              <a:t>Kevaka eda via kila se vakacava tu na Kalou, me da segata na veikilai kei Jisu. O Koya na Kalou yaco me tamata (Joni 1:14), o koya sa vakatakilai ena nona sa sucu vakatamata me rawa kina me da raica ka rogoci koya (Joni 1:18; 14:9; 1 John 5:20).</a:t>
            </a: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724272776"/>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1" y="2431794"/>
            <a:ext cx="12191998"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outerShdw>
                </a:effectLst>
              </a:rPr>
              <a:t>E tukuni taumada ena dua na yaca vakaparofisai me vakatakila na </a:t>
            </a:r>
            <a:r>
              <a:rPr lang="en-GB" sz="2000" b="1" dirty="0">
                <a:solidFill>
                  <a:schemeClr val="bg1"/>
                </a:solidFill>
                <a:effectLst>
                  <a:outerShdw blurRad="38100" dist="38100" dir="2700000" algn="tl">
                    <a:srgbClr val="000000"/>
                  </a:outerShdw>
                </a:effectLst>
              </a:rPr>
              <a:t>I</a:t>
            </a:r>
            <a:r>
              <a:rPr lang="en" sz="2000" b="1" dirty="0">
                <a:solidFill>
                  <a:schemeClr val="bg1"/>
                </a:solidFill>
                <a:effectLst>
                  <a:outerShdw blurRad="38100" dist="38100" dir="2700000" algn="tl">
                    <a:srgbClr val="000000"/>
                  </a:outerShdw>
                </a:effectLst>
              </a:rPr>
              <a:t> naki ni nona bula: Imanueli, Kalou sa tiko vata kei keda (Aisea 7:14; Maciu 1:23). Eratou tukuni koya na </a:t>
            </a:r>
            <a:r>
              <a:rPr lang="en-GB" sz="2000" b="1" dirty="0">
                <a:solidFill>
                  <a:schemeClr val="bg1"/>
                </a:solidFill>
                <a:effectLst>
                  <a:outerShdw blurRad="38100" dist="38100" dir="2700000" algn="tl">
                    <a:srgbClr val="000000"/>
                  </a:outerShdw>
                </a:effectLst>
              </a:rPr>
              <a:t>I</a:t>
            </a:r>
            <a:r>
              <a:rPr lang="en" sz="2000" b="1" dirty="0">
                <a:solidFill>
                  <a:schemeClr val="bg1"/>
                </a:solidFill>
                <a:effectLst>
                  <a:outerShdw blurRad="38100" dist="38100" dir="2700000" algn="tl">
                    <a:srgbClr val="000000"/>
                  </a:outerShdw>
                </a:effectLst>
              </a:rPr>
              <a:t> apositolo ena va na guansala duidui.</a:t>
            </a: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542675" y="761404"/>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024161" y="1850589"/>
            <a:ext cx="10143678" cy="3539430"/>
          </a:xfrm>
          <a:prstGeom prst="rect">
            <a:avLst/>
          </a:prstGeom>
          <a:noFill/>
        </p:spPr>
        <p:txBody>
          <a:bodyPr wrap="square">
            <a:spAutoFit/>
          </a:bodyPr>
          <a:lstStyle/>
          <a:p>
            <a:pPr>
              <a:spcBef>
                <a:spcPts val="600"/>
              </a:spcBef>
            </a:pPr>
            <a:r>
              <a:rPr lang="en" sz="2800" b="1" dirty="0">
                <a:latin typeface="Constantia" panose="02030602050306030303" pitchFamily="18" charset="0"/>
              </a:rPr>
              <a:t>“E udolu era se vakacali tiko ena ulutaga ni Kalou kei na nona </a:t>
            </a:r>
            <a:r>
              <a:rPr lang="en-GB" sz="2800" b="1" dirty="0">
                <a:latin typeface="Constantia" panose="02030602050306030303" pitchFamily="18" charset="0"/>
              </a:rPr>
              <a:t>I</a:t>
            </a:r>
            <a:r>
              <a:rPr lang="en" sz="2800" b="1" dirty="0">
                <a:latin typeface="Constantia" panose="02030602050306030303" pitchFamily="18" charset="0"/>
              </a:rPr>
              <a:t> valavala… Kalou e Kalou ni dina. A lewa dodonu kei na yalololoma sa </a:t>
            </a:r>
            <a:r>
              <a:rPr lang="en-GB" sz="2800" b="1" dirty="0">
                <a:latin typeface="Constantia" panose="02030602050306030303" pitchFamily="18" charset="0"/>
              </a:rPr>
              <a:t>I</a:t>
            </a:r>
            <a:r>
              <a:rPr lang="en" sz="2800" b="1" dirty="0">
                <a:latin typeface="Constantia" panose="02030602050306030303" pitchFamily="18" charset="0"/>
              </a:rPr>
              <a:t> valavala ni nona </a:t>
            </a:r>
            <a:r>
              <a:rPr lang="en-GB" sz="2800" b="1" dirty="0">
                <a:latin typeface="Constantia" panose="02030602050306030303" pitchFamily="18" charset="0"/>
              </a:rPr>
              <a:t>I</a:t>
            </a:r>
            <a:r>
              <a:rPr lang="en" sz="2800" b="1" dirty="0">
                <a:latin typeface="Constantia" panose="02030602050306030303" pitchFamily="18" charset="0"/>
              </a:rPr>
              <a:t> dabedabe ni veiliutaki. E Kalou ni loloma kei na veikauwaitaki yalololoma. E matataki koya na Luvena, na noda </a:t>
            </a:r>
            <a:r>
              <a:rPr lang="en-GB" sz="2800" b="1" dirty="0">
                <a:latin typeface="Constantia" panose="02030602050306030303" pitchFamily="18" charset="0"/>
              </a:rPr>
              <a:t>I</a:t>
            </a:r>
            <a:r>
              <a:rPr lang="en" sz="2800" b="1" dirty="0">
                <a:latin typeface="Constantia" panose="02030602050306030303" pitchFamily="18" charset="0"/>
              </a:rPr>
              <a:t> Vakabula</a:t>
            </a:r>
            <a:r>
              <a:rPr lang="en-US" sz="2800" b="1" dirty="0">
                <a:latin typeface="Constantia" panose="02030602050306030303" pitchFamily="18" charset="0"/>
              </a:rPr>
              <a:t>. E Kalou </a:t>
            </a:r>
            <a:r>
              <a:rPr lang="en-US" sz="2800" b="1" dirty="0" err="1">
                <a:latin typeface="Constantia" panose="02030602050306030303" pitchFamily="18" charset="0"/>
              </a:rPr>
              <a:t>dau</a:t>
            </a:r>
            <a:r>
              <a:rPr lang="en-US" sz="2800" b="1" dirty="0">
                <a:latin typeface="Constantia" panose="02030602050306030303" pitchFamily="18" charset="0"/>
              </a:rPr>
              <a:t> </a:t>
            </a:r>
            <a:r>
              <a:rPr lang="en-US" sz="2800" b="1" dirty="0" err="1">
                <a:latin typeface="Constantia" panose="02030602050306030303" pitchFamily="18" charset="0"/>
              </a:rPr>
              <a:t>vosota</a:t>
            </a:r>
            <a:r>
              <a:rPr lang="en-US" sz="2800" b="1" dirty="0">
                <a:latin typeface="Constantia" panose="02030602050306030303" pitchFamily="18" charset="0"/>
              </a:rPr>
              <a:t> </a:t>
            </a:r>
            <a:r>
              <a:rPr lang="en-US" sz="2800" b="1" dirty="0" err="1">
                <a:latin typeface="Constantia" panose="02030602050306030303" pitchFamily="18" charset="0"/>
              </a:rPr>
              <a:t>vakadede</a:t>
            </a:r>
            <a:r>
              <a:rPr lang="en-US" sz="2800" b="1" dirty="0">
                <a:latin typeface="Constantia" panose="02030602050306030303" pitchFamily="18" charset="0"/>
              </a:rPr>
              <a:t>. </a:t>
            </a:r>
            <a:r>
              <a:rPr lang="en-US" sz="2800" b="1" dirty="0" err="1">
                <a:latin typeface="Constantia" panose="02030602050306030303" pitchFamily="18" charset="0"/>
              </a:rPr>
              <a:t>Kevaka</a:t>
            </a:r>
            <a:r>
              <a:rPr lang="en-US" sz="2800" b="1" dirty="0">
                <a:latin typeface="Constantia" panose="02030602050306030303" pitchFamily="18" charset="0"/>
              </a:rPr>
              <a:t> o </a:t>
            </a:r>
            <a:r>
              <a:rPr lang="en-US" sz="2800" b="1" dirty="0" err="1">
                <a:latin typeface="Constantia" panose="02030602050306030303" pitchFamily="18" charset="0"/>
              </a:rPr>
              <a:t>koya</a:t>
            </a:r>
            <a:r>
              <a:rPr lang="en-US" sz="2800" b="1" dirty="0">
                <a:latin typeface="Constantia" panose="02030602050306030303" pitchFamily="18" charset="0"/>
              </a:rPr>
              <a:t> </a:t>
            </a:r>
            <a:r>
              <a:rPr lang="en-US" sz="2800" b="1" dirty="0" err="1">
                <a:latin typeface="Constantia" panose="02030602050306030303" pitchFamily="18" charset="0"/>
              </a:rPr>
              <a:t>oqo</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Kalou </a:t>
            </a:r>
            <a:r>
              <a:rPr lang="en-US" sz="2800" b="1" dirty="0" err="1">
                <a:latin typeface="Constantia" panose="02030602050306030303" pitchFamily="18" charset="0"/>
              </a:rPr>
              <a:t>eda</a:t>
            </a:r>
            <a:r>
              <a:rPr lang="en-US" sz="2800" b="1" dirty="0">
                <a:latin typeface="Constantia" panose="02030602050306030303" pitchFamily="18" charset="0"/>
              </a:rPr>
              <a:t> </a:t>
            </a:r>
            <a:r>
              <a:rPr lang="en-US" sz="2800" b="1" dirty="0" err="1">
                <a:latin typeface="Constantia" panose="02030602050306030303" pitchFamily="18" charset="0"/>
              </a:rPr>
              <a:t>rokova</a:t>
            </a:r>
            <a:r>
              <a:rPr lang="en-US" sz="2800" b="1" dirty="0">
                <a:latin typeface="Constantia" panose="02030602050306030303" pitchFamily="18" charset="0"/>
              </a:rPr>
              <a:t> ka </a:t>
            </a:r>
            <a:r>
              <a:rPr lang="en-US" sz="2800" b="1" dirty="0" err="1">
                <a:latin typeface="Constantia" panose="02030602050306030303" pitchFamily="18" charset="0"/>
              </a:rPr>
              <a:t>qara</a:t>
            </a:r>
            <a:r>
              <a:rPr lang="en-US" sz="2800" b="1" dirty="0">
                <a:latin typeface="Constantia" panose="02030602050306030303" pitchFamily="18" charset="0"/>
              </a:rPr>
              <a:t> me </a:t>
            </a:r>
            <a:r>
              <a:rPr lang="en-US" sz="2800" b="1" dirty="0" err="1">
                <a:latin typeface="Constantia" panose="02030602050306030303" pitchFamily="18" charset="0"/>
              </a:rPr>
              <a:t>vakaitovotaki</a:t>
            </a:r>
            <a:r>
              <a:rPr lang="en-US" sz="2800" b="1" dirty="0">
                <a:latin typeface="Constantia" panose="02030602050306030303" pitchFamily="18" charset="0"/>
              </a:rPr>
              <a:t> </a:t>
            </a:r>
            <a:r>
              <a:rPr lang="en-US" sz="2800" b="1" dirty="0" err="1">
                <a:latin typeface="Constantia" panose="02030602050306030303" pitchFamily="18" charset="0"/>
              </a:rPr>
              <a:t>keda</a:t>
            </a:r>
            <a:r>
              <a:rPr lang="en-US" sz="2800" b="1" dirty="0">
                <a:latin typeface="Constantia" panose="02030602050306030303" pitchFamily="18" charset="0"/>
              </a:rPr>
              <a:t> </a:t>
            </a:r>
            <a:r>
              <a:rPr lang="en-US" sz="2800" b="1" dirty="0" err="1">
                <a:latin typeface="Constantia" panose="02030602050306030303" pitchFamily="18" charset="0"/>
              </a:rPr>
              <a:t>ena</a:t>
            </a:r>
            <a:r>
              <a:rPr lang="en-US" sz="2800" b="1" dirty="0">
                <a:latin typeface="Constantia" panose="02030602050306030303" pitchFamily="18" charset="0"/>
              </a:rPr>
              <a:t> </a:t>
            </a:r>
            <a:r>
              <a:rPr lang="en-US" sz="2800" b="1" dirty="0" err="1">
                <a:latin typeface="Constantia" panose="02030602050306030303" pitchFamily="18" charset="0"/>
              </a:rPr>
              <a:t>nona</a:t>
            </a:r>
            <a:r>
              <a:rPr lang="en-US" sz="2800" b="1" dirty="0">
                <a:latin typeface="Constantia" panose="02030602050306030303" pitchFamily="18" charset="0"/>
              </a:rPr>
              <a:t> I </a:t>
            </a:r>
            <a:r>
              <a:rPr lang="en-US" sz="2800" b="1" dirty="0" err="1">
                <a:latin typeface="Constantia" panose="02030602050306030303" pitchFamily="18" charset="0"/>
              </a:rPr>
              <a:t>tovo,eda</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qarava</a:t>
            </a:r>
            <a:r>
              <a:rPr lang="en-US" sz="2800" b="1" dirty="0">
                <a:latin typeface="Constantia" panose="02030602050306030303" pitchFamily="18" charset="0"/>
              </a:rPr>
              <a:t> </a:t>
            </a:r>
            <a:r>
              <a:rPr lang="en-US" sz="2800" b="1" dirty="0" err="1">
                <a:latin typeface="Constantia" panose="02030602050306030303" pitchFamily="18" charset="0"/>
              </a:rPr>
              <a:t>tiko</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Kalou </a:t>
            </a:r>
            <a:r>
              <a:rPr lang="en-US" sz="2800" b="1" dirty="0" err="1">
                <a:latin typeface="Constantia" panose="02030602050306030303" pitchFamily="18" charset="0"/>
              </a:rPr>
              <a:t>dina</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r>
              <a:rPr lang="en" sz="16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4038891" cy="621708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en-US" sz="4000" b="1" dirty="0">
                <a:solidFill>
                  <a:schemeClr val="accent4">
                    <a:lumMod val="75000"/>
                  </a:schemeClr>
                </a:solidFill>
                <a:latin typeface="Comic Sans MS" panose="030F0702030302020204" pitchFamily="66" charset="0"/>
              </a:rPr>
              <a:t>Ia </a:t>
            </a:r>
            <a:r>
              <a:rPr lang="en-US" sz="4000" b="1" dirty="0" err="1">
                <a:solidFill>
                  <a:schemeClr val="accent4">
                    <a:lumMod val="75000"/>
                  </a:schemeClr>
                </a:solidFill>
                <a:latin typeface="Comic Sans MS" panose="030F0702030302020204" pitchFamily="66" charset="0"/>
              </a:rPr>
              <a:t>sai</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koya</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oqo</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na</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bula</a:t>
            </a:r>
            <a:r>
              <a:rPr lang="en-US" sz="4000" b="1" dirty="0">
                <a:solidFill>
                  <a:schemeClr val="accent4">
                    <a:lumMod val="75000"/>
                  </a:schemeClr>
                </a:solidFill>
                <a:latin typeface="Comic Sans MS" panose="030F0702030302020204" pitchFamily="66" charset="0"/>
              </a:rPr>
              <a:t> tawa </a:t>
            </a:r>
            <a:r>
              <a:rPr lang="en-US" sz="4000" b="1" dirty="0" err="1">
                <a:solidFill>
                  <a:schemeClr val="accent4">
                    <a:lumMod val="75000"/>
                  </a:schemeClr>
                </a:solidFill>
                <a:latin typeface="Comic Sans MS" panose="030F0702030302020204" pitchFamily="66" charset="0"/>
              </a:rPr>
              <a:t>mudu</a:t>
            </a:r>
            <a:r>
              <a:rPr lang="en-US" sz="4000" b="1" dirty="0">
                <a:solidFill>
                  <a:schemeClr val="accent4">
                    <a:lumMod val="75000"/>
                  </a:schemeClr>
                </a:solidFill>
                <a:latin typeface="Comic Sans MS" panose="030F0702030302020204" pitchFamily="66" charset="0"/>
              </a:rPr>
              <a:t>, me </a:t>
            </a:r>
            <a:r>
              <a:rPr lang="en-US" sz="4000" b="1" dirty="0" err="1">
                <a:solidFill>
                  <a:schemeClr val="accent4">
                    <a:lumMod val="75000"/>
                  </a:schemeClr>
                </a:solidFill>
                <a:latin typeface="Comic Sans MS" panose="030F0702030302020204" pitchFamily="66" charset="0"/>
              </a:rPr>
              <a:t>ra</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kilai</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kemuni</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na</a:t>
            </a:r>
            <a:r>
              <a:rPr lang="en-US" sz="4000" b="1" dirty="0">
                <a:solidFill>
                  <a:schemeClr val="accent4">
                    <a:lumMod val="75000"/>
                  </a:schemeClr>
                </a:solidFill>
                <a:latin typeface="Comic Sans MS" panose="030F0702030302020204" pitchFamily="66" charset="0"/>
              </a:rPr>
              <a:t> Kalou </a:t>
            </a:r>
            <a:r>
              <a:rPr lang="en-US" sz="4000" b="1" dirty="0" err="1">
                <a:solidFill>
                  <a:schemeClr val="accent4">
                    <a:lumMod val="75000"/>
                  </a:schemeClr>
                </a:solidFill>
                <a:latin typeface="Comic Sans MS" panose="030F0702030302020204" pitchFamily="66" charset="0"/>
              </a:rPr>
              <a:t>dina</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duaduaga</a:t>
            </a:r>
            <a:r>
              <a:rPr lang="en-US" sz="4000" b="1" dirty="0">
                <a:solidFill>
                  <a:schemeClr val="accent4">
                    <a:lumMod val="75000"/>
                  </a:schemeClr>
                </a:solidFill>
                <a:latin typeface="Comic Sans MS" panose="030F0702030302020204" pitchFamily="66" charset="0"/>
              </a:rPr>
              <a:t>, </a:t>
            </a:r>
            <a:r>
              <a:rPr lang="en-US" sz="4000" b="1" dirty="0" err="1">
                <a:solidFill>
                  <a:schemeClr val="accent4">
                    <a:lumMod val="75000"/>
                  </a:schemeClr>
                </a:solidFill>
                <a:latin typeface="Comic Sans MS" panose="030F0702030302020204" pitchFamily="66" charset="0"/>
              </a:rPr>
              <a:t>kei</a:t>
            </a:r>
            <a:r>
              <a:rPr lang="en-US" sz="4000" b="1" dirty="0">
                <a:solidFill>
                  <a:schemeClr val="accent4">
                    <a:lumMod val="75000"/>
                  </a:schemeClr>
                </a:solidFill>
                <a:latin typeface="Comic Sans MS" panose="030F0702030302020204" pitchFamily="66" charset="0"/>
              </a:rPr>
              <a:t> Jisu </a:t>
            </a:r>
            <a:r>
              <a:rPr lang="en-US" sz="4000" b="1" dirty="0" err="1">
                <a:solidFill>
                  <a:schemeClr val="accent4">
                    <a:lumMod val="75000"/>
                  </a:schemeClr>
                </a:solidFill>
                <a:latin typeface="Comic Sans MS" panose="030F0702030302020204" pitchFamily="66" charset="0"/>
              </a:rPr>
              <a:t>Karisito</a:t>
            </a:r>
            <a:r>
              <a:rPr lang="en-US" sz="4000" b="1" dirty="0">
                <a:solidFill>
                  <a:schemeClr val="accent4">
                    <a:lumMod val="75000"/>
                  </a:schemeClr>
                </a:solidFill>
                <a:latin typeface="Comic Sans MS" panose="030F0702030302020204" pitchFamily="66" charset="0"/>
              </a:rPr>
              <a:t> ko </a:t>
            </a:r>
            <a:r>
              <a:rPr lang="en-US" sz="4000" b="1" dirty="0" err="1">
                <a:solidFill>
                  <a:schemeClr val="accent4">
                    <a:lumMod val="75000"/>
                  </a:schemeClr>
                </a:solidFill>
                <a:latin typeface="Comic Sans MS" panose="030F0702030302020204" pitchFamily="66" charset="0"/>
              </a:rPr>
              <a:t>koya</a:t>
            </a:r>
            <a:r>
              <a:rPr lang="en-US" sz="4000" b="1" dirty="0">
                <a:solidFill>
                  <a:schemeClr val="accent4">
                    <a:lumMod val="75000"/>
                  </a:schemeClr>
                </a:solidFill>
                <a:latin typeface="Comic Sans MS" panose="030F0702030302020204" pitchFamily="66" charset="0"/>
              </a:rPr>
              <a:t> ko </a:t>
            </a:r>
            <a:r>
              <a:rPr lang="en-US" sz="4000" b="1" dirty="0" err="1">
                <a:solidFill>
                  <a:schemeClr val="accent4">
                    <a:lumMod val="75000"/>
                  </a:schemeClr>
                </a:solidFill>
                <a:latin typeface="Comic Sans MS" panose="030F0702030302020204" pitchFamily="66" charset="0"/>
              </a:rPr>
              <a:t>ni</a:t>
            </a:r>
            <a:r>
              <a:rPr lang="en-US" sz="4000" b="1" dirty="0">
                <a:solidFill>
                  <a:schemeClr val="accent4">
                    <a:lumMod val="75000"/>
                  </a:schemeClr>
                </a:solidFill>
                <a:latin typeface="Comic Sans MS" panose="030F0702030302020204" pitchFamily="66" charset="0"/>
              </a:rPr>
              <a:t> a tala </a:t>
            </a:r>
            <a:r>
              <a:rPr lang="en-US" sz="4000" b="1" dirty="0" err="1">
                <a:solidFill>
                  <a:schemeClr val="accent4">
                    <a:lumMod val="75000"/>
                  </a:schemeClr>
                </a:solidFill>
                <a:latin typeface="Comic Sans MS" panose="030F0702030302020204" pitchFamily="66" charset="0"/>
              </a:rPr>
              <a:t>mai</a:t>
            </a:r>
            <a:r>
              <a:rPr lang="en-US" sz="4000" b="1" dirty="0">
                <a:solidFill>
                  <a:schemeClr val="accent4">
                    <a:lumMod val="75000"/>
                  </a:schemeClr>
                </a:solidFill>
                <a:latin typeface="Comic Sans MS" panose="030F0702030302020204" pitchFamily="66" charset="0"/>
              </a:rPr>
              <a:t>.</a:t>
            </a: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(Joni 17:3)</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C85059"/>
                </a:solidFill>
              </a:rPr>
              <a:t>Na veika e kilaitani kina na Kalou.</a:t>
            </a:r>
          </a:p>
          <a:p>
            <a:pPr>
              <a:spcBef>
                <a:spcPts val="1200"/>
              </a:spcBef>
            </a:pPr>
            <a:r>
              <a:rPr lang="en" sz="2000" b="1" dirty="0">
                <a:solidFill>
                  <a:srgbClr val="B14DC1"/>
                </a:solidFill>
              </a:rPr>
              <a:t>Na </a:t>
            </a:r>
            <a:r>
              <a:rPr lang="en-GB" sz="2000" b="1" dirty="0" err="1">
                <a:solidFill>
                  <a:srgbClr val="B14DC1"/>
                </a:solidFill>
              </a:rPr>
              <a:t>i</a:t>
            </a:r>
            <a:r>
              <a:rPr lang="en" sz="2000" b="1" dirty="0">
                <a:solidFill>
                  <a:srgbClr val="B14DC1"/>
                </a:solidFill>
              </a:rPr>
              <a:t>tovo ni Kalou:</a:t>
            </a:r>
          </a:p>
          <a:p>
            <a:pPr lvl="1">
              <a:spcBef>
                <a:spcPts val="600"/>
              </a:spcBef>
            </a:pPr>
            <a:r>
              <a:rPr lang="en" sz="2000" b="1" dirty="0"/>
              <a:t>Kalou dodonu</a:t>
            </a:r>
          </a:p>
          <a:p>
            <a:pPr lvl="1">
              <a:spcBef>
                <a:spcPts val="600"/>
              </a:spcBef>
            </a:pPr>
            <a:r>
              <a:rPr lang="en" sz="2000" b="1" dirty="0"/>
              <a:t>A Loloma na Kalou </a:t>
            </a:r>
          </a:p>
          <a:p>
            <a:pPr>
              <a:spcBef>
                <a:spcPts val="1200"/>
              </a:spcBef>
            </a:pPr>
            <a:r>
              <a:rPr lang="en" sz="2000" b="1" dirty="0">
                <a:solidFill>
                  <a:srgbClr val="515FC3"/>
                </a:solidFill>
              </a:rPr>
              <a:t>Veikilai kei na Kalou:</a:t>
            </a:r>
          </a:p>
          <a:p>
            <a:pPr lvl="1">
              <a:spcBef>
                <a:spcPts val="600"/>
              </a:spcBef>
            </a:pPr>
            <a:r>
              <a:rPr lang="en" sz="2000" b="1" dirty="0"/>
              <a:t>Kalou ka vakatakilai ena </a:t>
            </a:r>
            <a:r>
              <a:rPr lang="en-GB" sz="2000" b="1" dirty="0" err="1"/>
              <a:t>Veibuli</a:t>
            </a:r>
            <a:endParaRPr lang="en" sz="2000" b="1" dirty="0"/>
          </a:p>
          <a:p>
            <a:pPr lvl="1">
              <a:spcBef>
                <a:spcPts val="600"/>
              </a:spcBef>
            </a:pPr>
            <a:r>
              <a:rPr lang="en" sz="2000" b="1" dirty="0"/>
              <a:t>Kalou vakatakilai vei Jisu (Imanueli)</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85750" y="7587"/>
            <a:ext cx="8455958" cy="1631216"/>
          </a:xfrm>
          <a:prstGeom prst="rect">
            <a:avLst/>
          </a:prstGeom>
          <a:noFill/>
        </p:spPr>
        <p:txBody>
          <a:bodyPr wrap="square" rtlCol="0">
            <a:spAutoFit/>
          </a:bodyPr>
          <a:lstStyle/>
          <a:p>
            <a:pPr>
              <a:spcBef>
                <a:spcPts val="600"/>
              </a:spcBef>
            </a:pPr>
            <a:r>
              <a:rPr lang="en" sz="2000" b="1" dirty="0"/>
              <a:t>Na noda kilaka baleta na Kalou e sa vakadukadukalitaki ena vuku ni </a:t>
            </a:r>
            <a:r>
              <a:rPr lang="en-GB" sz="2000" b="1" dirty="0"/>
              <a:t>i</a:t>
            </a:r>
            <a:r>
              <a:rPr lang="en" sz="2000" b="1" dirty="0"/>
              <a:t> valavala ca. Eda sa tovolea me vakaraitaki koya ena matakau buli me vaka na </a:t>
            </a:r>
            <a:r>
              <a:rPr lang="en-GB" sz="2000" b="1" dirty="0"/>
              <a:t>I</a:t>
            </a:r>
            <a:r>
              <a:rPr lang="en" sz="2000" b="1" dirty="0"/>
              <a:t> rairai ni manumanu kei na tamata. Sa boroi me Kalou dau veivakabobulataki. Sa bulia kina na tamata e dua na kalou me </a:t>
            </a:r>
            <a:r>
              <a:rPr lang="en-GB" sz="2000" b="1" dirty="0"/>
              <a:t>I</a:t>
            </a:r>
            <a:r>
              <a:rPr lang="en" sz="2000" b="1" dirty="0"/>
              <a:t> yaloyalo ga ni tamata.</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814164"/>
            <a:ext cx="8039101" cy="707886"/>
          </a:xfrm>
          <a:prstGeom prst="rect">
            <a:avLst/>
          </a:prstGeom>
          <a:noFill/>
        </p:spPr>
        <p:txBody>
          <a:bodyPr wrap="square">
            <a:spAutoFit/>
          </a:bodyPr>
          <a:lstStyle/>
          <a:p>
            <a:pPr>
              <a:spcBef>
                <a:spcPts val="600"/>
              </a:spcBef>
            </a:pPr>
            <a:r>
              <a:rPr lang="en" sz="2000" b="1" dirty="0"/>
              <a:t>Sa yaco mai na veivuke. Ko vinakata se Kalou vakacava o koya? Na </a:t>
            </a:r>
            <a:r>
              <a:rPr lang="en-GB" sz="2000" b="1" dirty="0"/>
              <a:t>I</a:t>
            </a:r>
            <a:r>
              <a:rPr lang="en" sz="2000" b="1" dirty="0"/>
              <a:t> V</a:t>
            </a:r>
            <a:r>
              <a:rPr lang="en-GB" sz="2000" b="1" dirty="0"/>
              <a:t>o</a:t>
            </a:r>
            <a:r>
              <a:rPr lang="en" sz="2000" b="1" dirty="0"/>
              <a:t>la Tabu duaduaga e vakatakila na veika dina baleta na Kalou.</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570797"/>
            <a:ext cx="80391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e vakadina e vei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yaloyalo ni Kalou?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 sa Kalou levu ka sega ni yacova rawa na vakanananu ni tamata na nona kilai. Sa dina sara, veitalia se mani vakacava na noda tovolea, ena sega ni kilai rawa ena vuku ni tamata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 Kalou qo. Eda gadreva na veivuke.</a:t>
            </a: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403238" y="2551836"/>
            <a:ext cx="7385523" cy="1754326"/>
          </a:xfrm>
          <a:prstGeom prst="rect">
            <a:avLst/>
          </a:prstGeom>
          <a:noFill/>
        </p:spPr>
        <p:txBody>
          <a:bodyPr wrap="square">
            <a:spAutoFit/>
          </a:bodyPr>
          <a:lstStyle/>
          <a:p>
            <a:pPr algn="ctr"/>
            <a:r>
              <a:rPr lang="en" sz="5400" b="1" spc="50" dirty="0">
                <a:ln w="0"/>
                <a:solidFill>
                  <a:schemeClr val="bg2"/>
                </a:solidFill>
                <a:effectLst>
                  <a:innerShdw blurRad="63500" dist="50800" dir="13500000">
                    <a:srgbClr val="000000">
                      <a:alpha val="50000"/>
                    </a:srgbClr>
                  </a:innerShdw>
                </a:effectLst>
              </a:rPr>
              <a:t>NA VEIKA E KILAITANI KINA NA KALOU</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85599" y="145101"/>
            <a:ext cx="8894454"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“I Jiova na Kalou ni lewevuqa, O cei sa kaukauwa me vakataki kemuni Jiova? Se vaka na nomuni yalodina sa vakavolivoliti kemuni” </a:t>
            </a:r>
            <a:r>
              <a:rPr lang="en" sz="1600" b="1" dirty="0">
                <a:solidFill>
                  <a:schemeClr val="accent4">
                    <a:lumMod val="50000"/>
                  </a:schemeClr>
                </a:solidFill>
                <a:latin typeface="Comic Sans MS" panose="030F0702030302020204" pitchFamily="66" charset="0"/>
              </a:rPr>
              <a:t>(Same 89:8)</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9774" y="922556"/>
            <a:ext cx="6706634" cy="1015663"/>
          </a:xfrm>
          <a:prstGeom prst="rect">
            <a:avLst/>
          </a:prstGeom>
          <a:noFill/>
        </p:spPr>
        <p:txBody>
          <a:bodyPr wrap="square" rtlCol="0">
            <a:spAutoFit/>
          </a:bodyPr>
          <a:lstStyle/>
          <a:p>
            <a:pPr>
              <a:spcBef>
                <a:spcPts val="600"/>
              </a:spcBef>
            </a:pPr>
            <a:r>
              <a:rPr lang="en" sz="2000" b="1" dirty="0"/>
              <a:t>Na </a:t>
            </a:r>
            <a:r>
              <a:rPr lang="en-GB" sz="2000" b="1" dirty="0"/>
              <a:t>I</a:t>
            </a:r>
            <a:r>
              <a:rPr lang="en" sz="2000" b="1" dirty="0"/>
              <a:t> Vola Tabu duadua e solia na </a:t>
            </a:r>
            <a:r>
              <a:rPr lang="en-GB" sz="2000" b="1" dirty="0"/>
              <a:t>I</a:t>
            </a:r>
            <a:r>
              <a:rPr lang="en" sz="2000" b="1" dirty="0"/>
              <a:t> tukutuku dina, matata, sega ni veiveisau baleta na Kalou. E dua na gaunisala ka vakatara kina me da kilaikoya sai koya nona </a:t>
            </a:r>
            <a:r>
              <a:rPr lang="en-GB" sz="2000" b="1" dirty="0"/>
              <a:t>I</a:t>
            </a:r>
            <a:r>
              <a:rPr lang="en" sz="2000" b="1" dirty="0"/>
              <a:t> valavala.</a:t>
            </a: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2506895259"/>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554545"/>
          </a:xfrm>
          <a:prstGeom prst="rect">
            <a:avLst/>
          </a:prstGeom>
          <a:noFill/>
        </p:spPr>
        <p:txBody>
          <a:bodyPr wrap="square" rtlCol="0">
            <a:spAutoFit/>
          </a:bodyPr>
          <a:lstStyle/>
          <a:p>
            <a:pPr>
              <a:spcBef>
                <a:spcPts val="600"/>
              </a:spcBef>
            </a:pPr>
            <a:r>
              <a:rPr lang="en" sz="2000" b="1" dirty="0"/>
              <a:t>O Setani e se tovolea tiko mai na </a:t>
            </a:r>
            <a:r>
              <a:rPr lang="en-GB" sz="2000" b="1" dirty="0"/>
              <a:t>I</a:t>
            </a:r>
            <a:r>
              <a:rPr lang="en" sz="2000" b="1" dirty="0"/>
              <a:t> Vakatekivu me vukica vakatani na </a:t>
            </a:r>
            <a:r>
              <a:rPr lang="en-GB" sz="2000" b="1" dirty="0"/>
              <a:t>I</a:t>
            </a:r>
            <a:r>
              <a:rPr lang="en" sz="2000" b="1" dirty="0"/>
              <a:t> tovo ni Kalou, ka boroya e dua na </a:t>
            </a:r>
            <a:r>
              <a:rPr lang="en-GB" sz="2000" b="1" dirty="0"/>
              <a:t>I</a:t>
            </a:r>
            <a:r>
              <a:rPr lang="en" sz="2000" b="1" dirty="0"/>
              <a:t> yaloyalo ni Kalou dau nanumi koya vakaikoya, qara ga na ka e vinaka vei koya ga  (Vtkivu. 3:4-5).</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9"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336196"/>
              <a:ext cx="2083419" cy="523220"/>
            </a:xfrm>
            <a:prstGeom prst="rect">
              <a:avLst/>
            </a:prstGeom>
            <a:noFill/>
          </p:spPr>
          <p:txBody>
            <a:bodyPr wrap="square">
              <a:spAutoFit/>
            </a:bodyPr>
            <a:lstStyle/>
            <a:p>
              <a:pPr algn="ctr"/>
              <a:r>
                <a:rPr lang="en" sz="1400" b="1" spc="50" dirty="0">
                  <a:ln w="0"/>
                  <a:solidFill>
                    <a:schemeClr val="bg2"/>
                  </a:solidFill>
                  <a:effectLst>
                    <a:innerShdw blurRad="63500" dist="50800" dir="13500000">
                      <a:srgbClr val="000000">
                        <a:alpha val="50000"/>
                      </a:srgbClr>
                    </a:innerShdw>
                  </a:effectLst>
                </a:rPr>
                <a:t>NA VEIKA E KILAITANI KINA NA KALOU</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en" sz="6600" b="1" spc="50" dirty="0">
                <a:ln w="0"/>
                <a:solidFill>
                  <a:schemeClr val="accent4">
                    <a:lumMod val="60000"/>
                    <a:lumOff val="40000"/>
                  </a:schemeClr>
                </a:solidFill>
                <a:effectLst>
                  <a:innerShdw blurRad="63500" dist="50800" dir="13500000">
                    <a:srgbClr val="000000">
                      <a:alpha val="50000"/>
                    </a:srgbClr>
                  </a:innerShdw>
                </a:effectLst>
              </a:rPr>
              <a:t>NA I TOVO NI KALOU</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583926" y="307776"/>
            <a:ext cx="5483635" cy="923330"/>
          </a:xfrm>
          <a:prstGeom prst="rect">
            <a:avLst/>
          </a:prstGeom>
          <a:noFill/>
        </p:spPr>
        <p:txBody>
          <a:bodyPr wrap="square">
            <a:spAutoFit/>
          </a:bodyPr>
          <a:lstStyle/>
          <a:p>
            <a:pPr algn="ctr"/>
            <a:r>
              <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KALOU DODONU</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 ra sa veikaciyaki, ka kaya, E dodonu, E dodonu, e dodonu, ko J</a:t>
            </a:r>
            <a:r>
              <a:rPr lang="en-GB" b="1" dirty="0" err="1">
                <a:solidFill>
                  <a:schemeClr val="accent3">
                    <a:lumMod val="75000"/>
                  </a:schemeClr>
                </a:solidFill>
                <a:latin typeface="Comic Sans MS" panose="030F0702030302020204" pitchFamily="66" charset="0"/>
              </a:rPr>
              <a:t>i</a:t>
            </a:r>
            <a:r>
              <a:rPr lang="en" b="1" dirty="0">
                <a:solidFill>
                  <a:schemeClr val="accent3">
                    <a:lumMod val="75000"/>
                  </a:schemeClr>
                </a:solidFill>
                <a:latin typeface="Comic Sans MS" panose="030F0702030302020204" pitchFamily="66" charset="0"/>
              </a:rPr>
              <a:t>ova ni lewe vuqa: sa sinai ko vuravura taucoko ena nona serau</a:t>
            </a:r>
            <a:r>
              <a:rPr lang="en-US" b="1" dirty="0">
                <a:solidFill>
                  <a:schemeClr val="accent3">
                    <a:lumMod val="75000"/>
                  </a:schemeClr>
                </a:solidFill>
                <a:latin typeface="Comic Sans MS" panose="030F0702030302020204" pitchFamily="66" charset="0"/>
              </a:rPr>
              <a:t>.”</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(Aisea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631216"/>
          </a:xfrm>
          <a:prstGeom prst="rect">
            <a:avLst/>
          </a:prstGeom>
          <a:noFill/>
        </p:spPr>
        <p:txBody>
          <a:bodyPr wrap="square" rtlCol="0">
            <a:spAutoFit/>
          </a:bodyPr>
          <a:lstStyle/>
          <a:p>
            <a:pPr>
              <a:spcBef>
                <a:spcPts val="600"/>
              </a:spcBef>
            </a:pPr>
            <a:r>
              <a:rPr lang="en" sz="2000" b="1" dirty="0"/>
              <a:t>Na agilosi ka ra tu ena yasa ni Kalou era laveti koya ni “dodonu, e dodonu, e dodonu” (Aisea 6:3; Vktakila 4:8). Na </a:t>
            </a:r>
            <a:r>
              <a:rPr lang="en-GB" sz="2000" b="1" dirty="0"/>
              <a:t>I</a:t>
            </a:r>
            <a:r>
              <a:rPr lang="en" sz="2000" b="1" dirty="0"/>
              <a:t> valavala oqo e semati vakavinaka kei na </a:t>
            </a:r>
            <a:r>
              <a:rPr lang="en-GB" sz="2000" b="1" dirty="0"/>
              <a:t>I</a:t>
            </a:r>
            <a:r>
              <a:rPr lang="en" sz="2000" b="1" dirty="0"/>
              <a:t> tovo ni  Kalou ka vakayagataka kina o Aisea me vakayacani koya kina: “na Kalou Yalosavasava”.  (Ais. 40:25; 57:15).</a:t>
            </a: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75202"/>
            <a:ext cx="663646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kena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balebale oqo, baleta ni o koya e dodonu, na nona loloma e dodonu, savasava, ka galala mai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nanumi koya vakaikoya.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nona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valavala kecega e sinai ena dodonu kei na savasava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525063"/>
            <a:ext cx="663645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vakayagataki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vakacava vua na Kalou? O koya e tawasei tu mai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ca ka sega ni veiwekani kei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valavala ca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cava na kena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balebale ni dodonu? E kena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balebale ga sorovaki, vakatikitikitaki, savasava. Eda dodonu ni da lakotani mai na ca ka cakava na cakacaka e lesia ki vei keda na Kalou. (T Lekutu. 15:40; VSoro. 11:44; 1 Pta. 2:9).</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KALOU NA LOLOMA</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en-GB"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Ia</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eda sa kila ka vakadinata na loloma ni Kalou ki vei keda. Sa loloma na Kalou; ia ko koya sa dau tiko kei na loloma sa dau tiko vata kei na Kalou, a sa tiko na Kalou e lomana.”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Joni 4:16)</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07886"/>
          </a:xfrm>
          <a:prstGeom prst="rect">
            <a:avLst/>
          </a:prstGeom>
          <a:noFill/>
        </p:spPr>
        <p:txBody>
          <a:bodyPr wrap="square" rtlCol="0">
            <a:spAutoFit/>
          </a:bodyPr>
          <a:lstStyle/>
          <a:p>
            <a:pPr>
              <a:spcBef>
                <a:spcPts val="600"/>
              </a:spcBef>
            </a:pPr>
            <a:r>
              <a:rPr lang="en" sz="2000" b="1" dirty="0"/>
              <a:t>E sega walega ni tu vua se dau wasea na Kalou na loloma (dina ga ni cakava ruarua), io “Kalou   </a:t>
            </a:r>
            <a:r>
              <a:rPr lang="en" sz="2000" i="1" dirty="0">
                <a:effectLst>
                  <a:outerShdw blurRad="38100" dist="38100" dir="2700000" algn="tl">
                    <a:srgbClr val="000000">
                      <a:alpha val="43137"/>
                    </a:srgbClr>
                  </a:outerShdw>
                </a:effectLst>
              </a:rPr>
              <a:t>NA  </a:t>
            </a:r>
            <a:r>
              <a:rPr lang="en" sz="2000" b="1" dirty="0"/>
              <a:t>loloma” (1 Joni 4:8, 16). </a:t>
            </a:r>
            <a:r>
              <a:rPr lang="en-GB" sz="2000" b="1" dirty="0"/>
              <a:t>Me</a:t>
            </a:r>
            <a:r>
              <a:rPr lang="en" sz="2000" b="1" dirty="0"/>
              <a:t> vaka na dodonu, a loloma e tiki tudei ni bula va Kalou.</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708656"/>
            <a:ext cx="8458200" cy="400110"/>
          </a:xfrm>
          <a:prstGeom prst="rect">
            <a:avLst/>
          </a:prstGeom>
          <a:noFill/>
        </p:spPr>
        <p:txBody>
          <a:bodyPr wrap="square">
            <a:spAutoFit/>
          </a:bodyPr>
          <a:lstStyle/>
          <a:p>
            <a:pPr algn="ctr">
              <a:spcBef>
                <a:spcPts val="600"/>
              </a:spcBef>
            </a:pPr>
            <a:r>
              <a:rPr lang="en" sz="2000" b="1" dirty="0"/>
              <a:t>A cava meu cakava ki na nona loloma?</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945758888"/>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33800" y="6076755"/>
            <a:ext cx="84582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sa lomani koya, ena vuku ni sa taumada na nona loloma vei keda” (1 Joni 4:19).</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en" sz="6600" b="1" spc="50" dirty="0">
                <a:ln w="0"/>
                <a:solidFill>
                  <a:srgbClr val="D363D6"/>
                </a:solidFill>
                <a:effectLst>
                  <a:innerShdw blurRad="63500" dist="50800" dir="13500000">
                    <a:srgbClr val="000000">
                      <a:alpha val="50000"/>
                    </a:srgbClr>
                  </a:innerShdw>
                </a:effectLst>
              </a:rPr>
              <a:t>VEIKILAI KEI NA KALOU</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1428</TotalTime>
  <Words>1731</Words>
  <Application>Microsoft Office PowerPoint</Application>
  <PresentationFormat>Panorámica</PresentationFormat>
  <Paragraphs>105</Paragraphs>
  <Slides>12</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Constantia</vt:lpstr>
      <vt:lpstr>Aptos Display</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2026-02-28T16:33:58Z</dcterms:created>
  <dcterms:modified xsi:type="dcterms:W3CDTF">2026-04-10T05:47:07Z</dcterms:modified>
</cp:coreProperties>
</file>