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Na meca ni iVola Tabu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Na sala </a:t>
          </a:r>
          <a:r>
            <a:rPr lang="en-US" sz="2000" b="1" dirty="0" err="1">
              <a:solidFill>
                <a:schemeClr val="tx1"/>
              </a:solidFill>
            </a:rPr>
            <a:t>dodonu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kei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sala cala </a:t>
          </a:r>
          <a:r>
            <a:rPr lang="en-US" sz="2000" b="1" dirty="0" err="1">
              <a:solidFill>
                <a:schemeClr val="tx1"/>
              </a:solidFill>
            </a:rPr>
            <a:t>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wiliki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</a:t>
          </a:r>
          <a:r>
            <a:rPr lang="en-US" sz="2000" b="1" dirty="0">
              <a:solidFill>
                <a:schemeClr val="tx1"/>
              </a:solidFill>
            </a:rPr>
            <a:t> Vola Tabu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Na cava na iVola Tabu?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pl-PL" sz="2000" b="1" dirty="0">
              <a:solidFill>
                <a:schemeClr val="tx1"/>
              </a:solidFill>
            </a:rPr>
            <a:t>Na yaga ni wiliki ni iVola Tabu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US" sz="2000" b="1" dirty="0">
              <a:solidFill>
                <a:schemeClr val="tx1"/>
              </a:solidFill>
            </a:rPr>
            <a:t>Na </a:t>
          </a:r>
          <a:r>
            <a:rPr lang="en-US" sz="2000" b="1" dirty="0" err="1">
              <a:solidFill>
                <a:schemeClr val="tx1"/>
              </a:solidFill>
            </a:rPr>
            <a:t>itokani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iVola</a:t>
          </a:r>
          <a:r>
            <a:rPr lang="en-US" sz="2000" b="1" dirty="0">
              <a:solidFill>
                <a:schemeClr val="tx1"/>
              </a:solidFill>
            </a:rPr>
            <a:t> Tabu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Na sala cala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Vakasaqara na ka e donu vei keda</a:t>
          </a: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Tomi vei tikina vakaveitalia</a:t>
          </a: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Na sala dodonu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Vakasaqa na loma ni Kalou</a:t>
          </a: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Me vaka ivakarau na nomu vuli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Digitaki ga na tikina eda ciqoma ka biuta na kena vo.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K</a:t>
          </a:r>
          <a:r>
            <a:rPr lang="en-US" sz="1800" b="1" dirty="0"/>
            <a:t>u</a:t>
          </a:r>
          <a:r>
            <a:rPr lang="en" sz="1800" b="1" dirty="0"/>
            <a:t>a ni biuata laivi edua na tikina, ia mo vakanananu kina.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vakatakila vei keda na keda ituvaki dina (Iperiu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tarovi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keda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valavala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ca (Same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kakana </a:t>
          </a:r>
          <a:r>
            <a:rPr lang="pt-B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pt-BR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yaloda</a:t>
          </a:r>
          <a:b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(Jer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vakavuna na tubu vakayalo</a:t>
          </a:r>
          <a:b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Pita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solia na bula (Joni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 custLinFactNeighborX="-6453" custLinFactNeighborY="-7707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/>
            <a:t>Ni da </a:t>
          </a:r>
          <a:r>
            <a:rPr lang="en-US" sz="2000" b="1" dirty="0" err="1"/>
            <a:t>ciqoma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iVola</a:t>
          </a:r>
          <a:r>
            <a:rPr lang="en-US" sz="2000" b="1" dirty="0"/>
            <a:t> Tabu </a:t>
          </a:r>
          <a:r>
            <a:rPr lang="en-US" sz="2000" b="1" dirty="0" err="1"/>
            <a:t>ena</a:t>
          </a:r>
          <a:r>
            <a:rPr lang="en-US" sz="2000" b="1" dirty="0"/>
            <a:t> sala </a:t>
          </a:r>
          <a:r>
            <a:rPr lang="en-US" sz="2000" b="1" dirty="0" err="1"/>
            <a:t>oqo</a:t>
          </a:r>
          <a:r>
            <a:rPr lang="en" sz="2000" b="1" dirty="0"/>
            <a:t>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E vakaraitaka na noda veiwekani kei na Kalou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vakavulica na sala me vakaukauwataki kina na veiwekani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E </a:t>
          </a:r>
          <a:r>
            <a:rPr lang="en-US" sz="2000" b="1" dirty="0" err="1">
              <a:solidFill>
                <a:schemeClr val="tx1"/>
              </a:solidFill>
            </a:rPr>
            <a:t>yaco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tiko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veisau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vakamalua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ena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bula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Eda sa toro voleka vei Jisu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vakavukuya na bula ki na veivakabulai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sv-SE" sz="2000" b="1" dirty="0">
              <a:solidFill>
                <a:schemeClr val="tx1"/>
              </a:solidFill>
            </a:rPr>
            <a:t>Eda tubu ena kilaka ni dina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E tubu ka kaukauwa na noda vakabauta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pt-B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 tiko na noda inuinui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Eda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kila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dua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bula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vinaka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cake,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tawamudu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totoka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waraki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Na meca ni iVola Tabu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Na sala </a:t>
          </a:r>
          <a:r>
            <a:rPr lang="en-US" sz="2000" b="1" kern="1200" dirty="0" err="1">
              <a:solidFill>
                <a:schemeClr val="tx1"/>
              </a:solidFill>
            </a:rPr>
            <a:t>dodonu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kei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sala cala </a:t>
          </a:r>
          <a:r>
            <a:rPr lang="en-US" sz="2000" b="1" kern="1200" dirty="0" err="1">
              <a:solidFill>
                <a:schemeClr val="tx1"/>
              </a:solidFill>
            </a:rPr>
            <a:t>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wiliki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</a:t>
          </a:r>
          <a:r>
            <a:rPr lang="en-US" sz="2000" b="1" kern="1200" dirty="0">
              <a:solidFill>
                <a:schemeClr val="tx1"/>
              </a:solidFill>
            </a:rPr>
            <a:t> Vola Tabu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Na cava na iVola Tabu?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Na yaga ni wiliki ni iVola Tabu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Na </a:t>
          </a:r>
          <a:r>
            <a:rPr lang="en-US" sz="2000" b="1" kern="1200" dirty="0" err="1">
              <a:solidFill>
                <a:schemeClr val="tx1"/>
              </a:solidFill>
            </a:rPr>
            <a:t>itokani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iVola</a:t>
          </a:r>
          <a:r>
            <a:rPr lang="en-US" sz="2000" b="1" kern="1200" dirty="0">
              <a:solidFill>
                <a:schemeClr val="tx1"/>
              </a:solidFill>
            </a:rPr>
            <a:t> Tabu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 sala cala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Vakasaqara na ka e donu vei keda</a:t>
          </a: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Tomi vei tikina vakaveitalia</a:t>
          </a: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Digitaki ga na tikina eda ciqoma ka biuta na kena vo.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 sala dodonu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Vakasaqa na loma ni Kalou</a:t>
          </a: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Me vaka ivakarau na nomu vuli</a:t>
          </a: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</a:t>
          </a:r>
          <a:r>
            <a:rPr lang="en-US" sz="1800" b="1" kern="1200" dirty="0"/>
            <a:t>u</a:t>
          </a:r>
          <a:r>
            <a:rPr lang="en" sz="1800" b="1" kern="1200" dirty="0"/>
            <a:t>a ni biuata laivi edua na tikina, ia mo vakanananu kina.</a:t>
          </a: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vakatakila vei keda na keda ituvaki dina (Iperiu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tarovi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keda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valavala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ca (Same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 rot="21510568">
          <a:off x="4443224" y="650031"/>
          <a:ext cx="235392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43236" y="705009"/>
        <a:ext cx="164774" cy="162180"/>
      </dsp:txXfrm>
    </dsp:sp>
    <dsp:sp modelId="{420B7C76-98E9-41D0-AB08-C326E9038D37}">
      <dsp:nvSpPr>
        <dsp:cNvPr id="0" name=""/>
        <dsp:cNvSpPr/>
      </dsp:nvSpPr>
      <dsp:spPr>
        <a:xfrm>
          <a:off x="4789573" y="344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kakana </a:t>
          </a:r>
          <a:r>
            <a:rPr lang="pt-B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pt-BR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yaloda</a:t>
          </a:r>
          <a:b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(Jer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831749" y="76583"/>
        <a:ext cx="1823647" cy="1355648"/>
      </dsp:txXfrm>
    </dsp:sp>
    <dsp:sp modelId="{715F3F80-D498-4A0A-B8DA-73F01AB47577}">
      <dsp:nvSpPr>
        <dsp:cNvPr id="0" name=""/>
        <dsp:cNvSpPr/>
      </dsp:nvSpPr>
      <dsp:spPr>
        <a:xfrm rot="83379">
          <a:off x="6832779" y="649634"/>
          <a:ext cx="32593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32791" y="702711"/>
        <a:ext cx="24484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vakavuna na tubu vakayalo</a:t>
          </a:r>
          <a:b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Pita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solia na bula (Joni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Ni da </a:t>
          </a:r>
          <a:r>
            <a:rPr lang="en-US" sz="2000" b="1" kern="1200" dirty="0" err="1"/>
            <a:t>ciqoma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iVola</a:t>
          </a:r>
          <a:r>
            <a:rPr lang="en-US" sz="2000" b="1" kern="1200" dirty="0"/>
            <a:t> Tabu </a:t>
          </a:r>
          <a:r>
            <a:rPr lang="en-US" sz="2000" b="1" kern="1200" dirty="0" err="1"/>
            <a:t>ena</a:t>
          </a:r>
          <a:r>
            <a:rPr lang="en-US" sz="2000" b="1" kern="1200" dirty="0"/>
            <a:t> sala </a:t>
          </a:r>
          <a:r>
            <a:rPr lang="en-US" sz="2000" b="1" kern="1200" dirty="0" err="1"/>
            <a:t>oqo</a:t>
          </a:r>
          <a:r>
            <a:rPr lang="en" sz="2000" b="1" kern="1200" dirty="0"/>
            <a:t>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E vakaraitaka na noda veiwekani kei na Kalou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vakavulica na sala me vakaukauwataki kina na veiwekani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 </a:t>
          </a:r>
          <a:r>
            <a:rPr lang="en-US" sz="2000" b="1" kern="1200" dirty="0" err="1">
              <a:solidFill>
                <a:schemeClr val="tx1"/>
              </a:solidFill>
            </a:rPr>
            <a:t>yaco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tiko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veisau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vakamalua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ena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bula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Eda sa toro voleka vei Jisu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vakavukuya na bula ki na veivakabulai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kern="1200" dirty="0">
              <a:solidFill>
                <a:schemeClr val="tx1"/>
              </a:solidFill>
            </a:rPr>
            <a:t>Eda tubu ena kilaka ni dina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E tubu ka kaukauwa na noda vakabauta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tiko na noda inuinui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Eda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kila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dua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bula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vinaka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cake,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tawamudu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totoka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waraki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4.png"/><Relationship Id="rId5" Type="http://schemas.openxmlformats.org/officeDocument/2006/relationships/diagramData" Target="../diagrams/data3.xml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NA ITAVI NI IVOLA TABU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2413416" y="4788026"/>
            <a:ext cx="95893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Kalou,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kaukauwa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gata    	cake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selebati-rua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lati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lomada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yaloda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lati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sui,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vakalewa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vinaka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vakanananu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16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Iperiu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310" y="168965"/>
            <a:ext cx="4346715" cy="326003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308663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-23190" y="166368"/>
            <a:ext cx="764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iVola</a:t>
            </a:r>
            <a:r>
              <a:rPr lang="en-US" sz="2000" b="1" dirty="0"/>
              <a:t> Tabu e </a:t>
            </a:r>
            <a:r>
              <a:rPr lang="en-US" sz="2000" b="1" dirty="0" err="1"/>
              <a:t>ivola</a:t>
            </a:r>
            <a:r>
              <a:rPr lang="en-US" sz="2000" b="1" dirty="0"/>
              <a:t> e </a:t>
            </a:r>
            <a:r>
              <a:rPr lang="en-US" sz="2000" b="1" dirty="0" err="1"/>
              <a:t>volitaki</a:t>
            </a:r>
            <a:r>
              <a:rPr lang="en-US" sz="2000" b="1" dirty="0"/>
              <a:t> </a:t>
            </a:r>
            <a:r>
              <a:rPr lang="en-US" sz="2000" b="1" dirty="0" err="1"/>
              <a:t>vakalevu</a:t>
            </a:r>
            <a:r>
              <a:rPr lang="en-US" sz="2000" b="1" dirty="0"/>
              <a:t> </a:t>
            </a:r>
            <a:r>
              <a:rPr lang="en-US" sz="2000" b="1" dirty="0" err="1"/>
              <a:t>duadua</a:t>
            </a:r>
            <a:r>
              <a:rPr lang="en-US" sz="2000" b="1" dirty="0"/>
              <a:t> e </a:t>
            </a:r>
            <a:r>
              <a:rPr lang="en-US" sz="2000" b="1" dirty="0" err="1"/>
              <a:t>vuravura</a:t>
            </a:r>
            <a:r>
              <a:rPr lang="en-US" sz="2000" b="1" dirty="0"/>
              <a:t>, e </a:t>
            </a:r>
            <a:r>
              <a:rPr lang="en-US" sz="2000" b="1" dirty="0" err="1"/>
              <a:t>rau</a:t>
            </a:r>
            <a:r>
              <a:rPr lang="en-US" sz="2000" b="1" dirty="0"/>
              <a:t> </a:t>
            </a:r>
            <a:r>
              <a:rPr lang="en-US" sz="2000" b="1" dirty="0" err="1"/>
              <a:t>veisivi</a:t>
            </a:r>
            <a:r>
              <a:rPr lang="en-US" sz="2000" b="1" dirty="0"/>
              <a:t> </a:t>
            </a:r>
            <a:r>
              <a:rPr lang="en-US" sz="2000" b="1" dirty="0" err="1"/>
              <a:t>vakalima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e </a:t>
            </a:r>
            <a:r>
              <a:rPr lang="en-US" sz="2000" b="1" dirty="0" err="1"/>
              <a:t>rau</a:t>
            </a:r>
            <a:r>
              <a:rPr lang="en-US" sz="2000" b="1" dirty="0"/>
              <a:t> </a:t>
            </a:r>
            <a:r>
              <a:rPr lang="en-US" sz="2000" b="1" dirty="0" err="1"/>
              <a:t>veitaravi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volitaki</a:t>
            </a:r>
            <a:r>
              <a:rPr lang="en-US" sz="2000" b="1" dirty="0"/>
              <a:t>. Ia,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e </a:t>
            </a:r>
            <a:r>
              <a:rPr lang="en-US" sz="2000" b="1" dirty="0" err="1"/>
              <a:t>liu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50" y="2578308"/>
            <a:ext cx="3105374" cy="41466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356800" y="2282321"/>
            <a:ext cx="43436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Kevaka</a:t>
            </a:r>
            <a:r>
              <a:rPr lang="en-US" sz="2000" b="1" dirty="0"/>
              <a:t>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veitaqomaki</a:t>
            </a:r>
            <a:r>
              <a:rPr lang="en-US" sz="2000" b="1" dirty="0"/>
              <a:t> </a:t>
            </a:r>
            <a:r>
              <a:rPr lang="en-US" sz="2000" b="1" dirty="0" err="1"/>
              <a:t>uasivi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Kalou, </a:t>
            </a:r>
            <a:r>
              <a:rPr lang="en-US" sz="2000" b="1" dirty="0" err="1"/>
              <a:t>ke</a:t>
            </a:r>
            <a:r>
              <a:rPr lang="en-US" sz="2000" b="1" dirty="0"/>
              <a:t> 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yali</a:t>
            </a:r>
            <a:r>
              <a:rPr lang="en-US" sz="2000" b="1" dirty="0"/>
              <a:t> </a:t>
            </a:r>
            <a:r>
              <a:rPr lang="en-US" sz="2000" b="1" dirty="0" err="1"/>
              <a:t>makawa</a:t>
            </a:r>
            <a:r>
              <a:rPr lang="en-US" sz="2000" b="1" dirty="0"/>
              <a:t> sara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Tabu. Na cava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vuna</a:t>
            </a:r>
            <a:r>
              <a:rPr lang="en-US" sz="2000" b="1" dirty="0"/>
              <a:t>? Na cava </a:t>
            </a:r>
            <a:r>
              <a:rPr lang="en-US" sz="2000" b="1" dirty="0" err="1"/>
              <a:t>mada</a:t>
            </a:r>
            <a:r>
              <a:rPr lang="en-US" sz="2000" b="1" dirty="0"/>
              <a:t> e </a:t>
            </a:r>
            <a:r>
              <a:rPr lang="en-US" sz="2000" b="1" dirty="0" err="1"/>
              <a:t>talei</a:t>
            </a:r>
            <a:r>
              <a:rPr lang="en-US" sz="2000" b="1" dirty="0"/>
              <a:t> kina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-23191" y="1218630"/>
            <a:ext cx="7723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eliu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Tabu, </a:t>
            </a:r>
            <a:r>
              <a:rPr lang="en-US" sz="2000" b="1" dirty="0" err="1">
                <a:solidFill>
                  <a:prstClr val="black"/>
                </a:solidFill>
              </a:rPr>
              <a:t>wilika</a:t>
            </a:r>
            <a:r>
              <a:rPr lang="en-US" sz="2000" b="1" dirty="0">
                <a:solidFill>
                  <a:prstClr val="black"/>
                </a:solidFill>
              </a:rPr>
              <a:t>, se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talanoataka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mada</a:t>
            </a:r>
            <a:r>
              <a:rPr lang="en-US" sz="2000" b="1" dirty="0">
                <a:solidFill>
                  <a:prstClr val="black"/>
                </a:solidFill>
              </a:rPr>
              <a:t> ga, e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vakavuna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vakararawataki</a:t>
            </a:r>
            <a:r>
              <a:rPr lang="en-US" sz="2000" b="1" dirty="0">
                <a:solidFill>
                  <a:prstClr val="black"/>
                </a:solidFill>
              </a:rPr>
              <a:t>, se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vakamatei</a:t>
            </a:r>
            <a:r>
              <a:rPr lang="en-US" sz="2000" b="1" dirty="0">
                <a:solidFill>
                  <a:prstClr val="black"/>
                </a:solidFill>
              </a:rPr>
              <a:t> sara ga.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291C3B03-4EA1-015E-4245-BB3BBF8CA6AF}"/>
              </a:ext>
            </a:extLst>
          </p:cNvPr>
          <p:cNvSpPr txBox="1"/>
          <p:nvPr/>
        </p:nvSpPr>
        <p:spPr>
          <a:xfrm>
            <a:off x="3356800" y="3476608"/>
            <a:ext cx="883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me </a:t>
            </a:r>
            <a:r>
              <a:rPr lang="en-US" sz="2000" b="1" dirty="0" err="1"/>
              <a:t>taleitaki</a:t>
            </a:r>
            <a:r>
              <a:rPr lang="en-US" sz="2000" b="1" dirty="0"/>
              <a:t> </a:t>
            </a:r>
            <a:r>
              <a:rPr lang="en-US" sz="2000" b="1" dirty="0" err="1"/>
              <a:t>vakalevu</a:t>
            </a:r>
            <a:r>
              <a:rPr lang="en-US" sz="2000" b="1" dirty="0"/>
              <a:t> ka </a:t>
            </a:r>
            <a:r>
              <a:rPr lang="en-US" sz="2000" b="1" dirty="0" err="1"/>
              <a:t>lomani</a:t>
            </a:r>
            <a:r>
              <a:rPr lang="en-US" sz="2000" b="1" dirty="0"/>
              <a:t>, ka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talega</a:t>
            </a:r>
            <a:r>
              <a:rPr lang="en-US" sz="2000" b="1" dirty="0"/>
              <a:t>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cati</a:t>
            </a:r>
            <a:r>
              <a:rPr lang="en-US" sz="2000" b="1" dirty="0"/>
              <a:t> </a:t>
            </a:r>
            <a:r>
              <a:rPr lang="en-US" sz="2000" b="1" dirty="0" err="1"/>
              <a:t>vakalevu</a:t>
            </a:r>
            <a:r>
              <a:rPr lang="en-US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NA MECA NI </a:t>
            </a:r>
            <a:r>
              <a:rPr lang="en-US" sz="4400" b="1" spc="300" dirty="0" err="1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iVOLA</a:t>
            </a:r>
            <a:r>
              <a:rPr 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 TABU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39756" y="574860"/>
            <a:ext cx="1215224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“Taura [….]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iselewau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Yalo Tabu,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ikoya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Vosa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Kalou (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Efeso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  <a:endParaRPr lang="en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-1" y="1018559"/>
            <a:ext cx="815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Vakananuma </a:t>
            </a:r>
            <a:r>
              <a:rPr lang="en-US" sz="2000" b="1" dirty="0" err="1"/>
              <a:t>mada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ka </a:t>
            </a:r>
            <a:r>
              <a:rPr lang="en-US" sz="2000" b="1" dirty="0" err="1"/>
              <a:t>erawa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vakayacora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Vosa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Kalou: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veibuli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soli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(Same 33:6)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veivakaturi</a:t>
            </a:r>
            <a:r>
              <a:rPr lang="en-US" sz="2000" b="1" dirty="0"/>
              <a:t> cake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mate (Joni 5:28-29)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838" y="1607465"/>
            <a:ext cx="1956688" cy="111663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4022" y="1219201"/>
            <a:ext cx="1493406" cy="220979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1525" y="4092433"/>
            <a:ext cx="1515903" cy="1435871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2720560" y="5528304"/>
            <a:ext cx="9471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b="1" dirty="0"/>
              <a:t>Au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laiva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me </a:t>
            </a:r>
            <a:r>
              <a:rPr lang="en-US" sz="2000" b="1" dirty="0" err="1"/>
              <a:t>rawata</a:t>
            </a:r>
            <a:r>
              <a:rPr lang="en-US" sz="2000" b="1" dirty="0"/>
              <a:t> o </a:t>
            </a:r>
            <a:r>
              <a:rPr lang="en-US" sz="2000" b="1" dirty="0" err="1"/>
              <a:t>koya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inaki</a:t>
            </a:r>
            <a:r>
              <a:rPr lang="en-US" sz="2000" b="1" dirty="0"/>
              <a:t>? Au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beka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kunea</a:t>
            </a:r>
            <a:r>
              <a:rPr lang="en-US" sz="2000" b="1" dirty="0"/>
              <a:t> e dua </a:t>
            </a:r>
            <a:r>
              <a:rPr lang="en-US" sz="2000" b="1" dirty="0" err="1"/>
              <a:t>na</a:t>
            </a:r>
            <a:r>
              <a:rPr lang="en-US" sz="2000" b="1" dirty="0"/>
              <a:t> tiki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noqu</a:t>
            </a:r>
            <a:r>
              <a:rPr lang="en-US" sz="2000" b="1" dirty="0"/>
              <a:t> </a:t>
            </a:r>
            <a:r>
              <a:rPr lang="en-US" sz="2000" b="1" dirty="0" err="1"/>
              <a:t>ituvatuva</a:t>
            </a:r>
            <a:r>
              <a:rPr lang="en-US" sz="2000" b="1" dirty="0"/>
              <a:t> </a:t>
            </a:r>
            <a:r>
              <a:rPr lang="en-US" sz="2000" b="1" dirty="0" err="1"/>
              <a:t>me'u</a:t>
            </a:r>
            <a:r>
              <a:rPr lang="en-US" sz="2000" b="1" dirty="0"/>
              <a:t> </a:t>
            </a:r>
            <a:r>
              <a:rPr lang="en-US" sz="2000" b="1" dirty="0" err="1"/>
              <a:t>wilika</a:t>
            </a:r>
            <a:r>
              <a:rPr lang="en-US" sz="2000" b="1" dirty="0"/>
              <a:t>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Tabu? Na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wiliki</a:t>
            </a:r>
            <a:r>
              <a:rPr lang="en-US" sz="2000" b="1" dirty="0"/>
              <a:t> e </a:t>
            </a:r>
            <a:r>
              <a:rPr lang="en-US" sz="2000" b="1" dirty="0" err="1"/>
              <a:t>veisautaka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ka </a:t>
            </a:r>
            <a:r>
              <a:rPr lang="en-US" sz="2000" b="1" dirty="0" err="1"/>
              <a:t>vakaukauwataki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</a:t>
            </a:r>
            <a:r>
              <a:rPr lang="en-US" sz="2000" b="1" dirty="0" err="1"/>
              <a:t>meda</a:t>
            </a:r>
            <a:r>
              <a:rPr lang="en-US" sz="2000" b="1" dirty="0"/>
              <a:t> valuta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meca</a:t>
            </a:r>
            <a:r>
              <a:rPr lang="en-US" sz="2000" b="1" dirty="0"/>
              <a:t> </a:t>
            </a:r>
            <a:r>
              <a:rPr lang="en-US" sz="2000" b="1" dirty="0" err="1"/>
              <a:t>levu</a:t>
            </a:r>
            <a:r>
              <a:rPr lang="en-US" sz="2000" b="1" dirty="0"/>
              <a:t> </a:t>
            </a:r>
            <a:r>
              <a:rPr lang="en-US" sz="2000" b="1" dirty="0" err="1"/>
              <a:t>duadua</a:t>
            </a:r>
            <a:r>
              <a:rPr lang="en-US" sz="2000" b="1" dirty="0"/>
              <a:t>: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tevoro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022" y="3631803"/>
            <a:ext cx="2599538" cy="2554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2846056" y="3084254"/>
            <a:ext cx="76554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kila</a:t>
            </a:r>
            <a:r>
              <a:rPr lang="en-US" sz="2000" b="1" dirty="0"/>
              <a:t> o Setani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vua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 me valuta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Tabu. O </a:t>
            </a:r>
            <a:r>
              <a:rPr lang="en-US" sz="2000" b="1" dirty="0" err="1"/>
              <a:t>koya</a:t>
            </a:r>
            <a:r>
              <a:rPr lang="en-US" sz="2000" b="1" dirty="0"/>
              <a:t> </a:t>
            </a:r>
            <a:r>
              <a:rPr lang="en-US" sz="2000" b="1" dirty="0" err="1"/>
              <a:t>gona</a:t>
            </a:r>
            <a:r>
              <a:rPr lang="en-US" sz="2000" b="1" dirty="0"/>
              <a:t>, 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tovolea</a:t>
            </a:r>
            <a:r>
              <a:rPr lang="en-US" sz="2000" b="1" dirty="0"/>
              <a:t> me </a:t>
            </a:r>
            <a:r>
              <a:rPr lang="en-US" sz="2000" b="1" dirty="0" err="1"/>
              <a:t>vakarusai</a:t>
            </a:r>
            <a:r>
              <a:rPr lang="en-US" sz="2000" b="1" dirty="0"/>
              <a:t> </a:t>
            </a:r>
            <a:r>
              <a:rPr lang="en-US" sz="2000" b="1" dirty="0" err="1"/>
              <a:t>vakayago</a:t>
            </a:r>
            <a:r>
              <a:rPr lang="en-US" sz="2000" b="1" dirty="0"/>
              <a:t>. E 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rawata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tekivu</a:t>
            </a:r>
            <a:r>
              <a:rPr lang="en-US" sz="2000" b="1" dirty="0"/>
              <a:t> </a:t>
            </a:r>
            <a:r>
              <a:rPr lang="en-US" sz="2000" b="1" dirty="0" err="1"/>
              <a:t>wasea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kumuni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 e </a:t>
            </a:r>
            <a:r>
              <a:rPr lang="en-US" sz="2000" b="1" dirty="0" err="1"/>
              <a:t>vica</a:t>
            </a:r>
            <a:r>
              <a:rPr lang="en-US" sz="2000" b="1" dirty="0"/>
              <a:t> </a:t>
            </a:r>
            <a:r>
              <a:rPr lang="en-US" sz="2000" b="1" dirty="0" err="1"/>
              <a:t>vata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udolu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ilavelave</a:t>
            </a:r>
            <a:r>
              <a:rPr lang="en-US" sz="2000" b="1" dirty="0"/>
              <a:t>. Oti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qai</a:t>
            </a:r>
            <a:r>
              <a:rPr lang="en-US" sz="2000" b="1" dirty="0"/>
              <a:t> </a:t>
            </a:r>
            <a:r>
              <a:rPr lang="en-US" sz="2000" b="1" dirty="0" err="1"/>
              <a:t>tovolea</a:t>
            </a:r>
            <a:r>
              <a:rPr lang="en-US" sz="2000" b="1" dirty="0"/>
              <a:t> me </a:t>
            </a:r>
            <a:r>
              <a:rPr lang="en-US" sz="2000" b="1" dirty="0" err="1"/>
              <a:t>vakacacana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dokai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vakadidike</a:t>
            </a:r>
            <a:r>
              <a:rPr lang="en-US" sz="2000" b="1" dirty="0"/>
              <a:t> </a:t>
            </a:r>
            <a:r>
              <a:rPr lang="en-US" sz="2000" b="1" dirty="0" err="1"/>
              <a:t>vakavuku</a:t>
            </a:r>
            <a:r>
              <a:rPr lang="en-US" sz="2000" b="1" dirty="0"/>
              <a:t> </a:t>
            </a:r>
            <a:r>
              <a:rPr lang="en-US" sz="2000" b="1" dirty="0" err="1"/>
              <a:t>vakatamata</a:t>
            </a:r>
            <a:r>
              <a:rPr lang="en-US" sz="2000" b="1" dirty="0"/>
              <a:t>. Ena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tovolea</a:t>
            </a:r>
            <a:r>
              <a:rPr lang="en-US" sz="2000" b="1" dirty="0"/>
              <a:t> me </a:t>
            </a:r>
            <a:r>
              <a:rPr lang="en-US" sz="2000" b="1" dirty="0" err="1"/>
              <a:t>tarova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wilika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vakasamataki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veika</a:t>
            </a:r>
            <a:r>
              <a:rPr lang="en-US" sz="2000" b="1" dirty="0"/>
              <a:t> tale </a:t>
            </a:r>
            <a:r>
              <a:rPr lang="en-US" sz="2000" b="1" dirty="0" err="1"/>
              <a:t>eso</a:t>
            </a:r>
            <a:r>
              <a:rPr lang="en-US" sz="2000" b="1" dirty="0"/>
              <a:t> me </a:t>
            </a:r>
            <a:r>
              <a:rPr lang="en-US" sz="2000" b="1" dirty="0" err="1"/>
              <a:t>vakatawai</a:t>
            </a:r>
            <a:r>
              <a:rPr lang="en-US" sz="2000" b="1" dirty="0"/>
              <a:t> kina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-60005" y="1902759"/>
            <a:ext cx="85018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cava e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vakayacora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Tabu </a:t>
            </a:r>
            <a:r>
              <a:rPr lang="en-US" sz="2000" b="1" dirty="0" err="1">
                <a:solidFill>
                  <a:prstClr val="black"/>
                </a:solidFill>
              </a:rPr>
              <a:t>tabaki</a:t>
            </a:r>
            <a:r>
              <a:rPr lang="en-US" sz="2000" b="1" dirty="0">
                <a:solidFill>
                  <a:prstClr val="black"/>
                </a:solidFill>
              </a:rPr>
              <a:t>? E </a:t>
            </a:r>
            <a:r>
              <a:rPr lang="en-US" sz="2000" b="1" dirty="0" err="1">
                <a:solidFill>
                  <a:prstClr val="black"/>
                </a:solidFill>
              </a:rPr>
              <a:t>tukina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kaukauwa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taqomaki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Efeso</a:t>
            </a:r>
            <a:r>
              <a:rPr lang="en-US" sz="2000" b="1" dirty="0">
                <a:solidFill>
                  <a:prstClr val="black"/>
                </a:solidFill>
              </a:rPr>
              <a:t> 6:17b) ka </a:t>
            </a:r>
            <a:r>
              <a:rPr lang="en-US" sz="2000" b="1" dirty="0" err="1">
                <a:solidFill>
                  <a:prstClr val="black"/>
                </a:solidFill>
              </a:rPr>
              <a:t>veisautaki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Iperiu</a:t>
            </a:r>
            <a:r>
              <a:rPr lang="en-US" sz="2000" b="1" dirty="0">
                <a:solidFill>
                  <a:prstClr val="black"/>
                </a:solidFill>
              </a:rPr>
              <a:t> 4:12). E </a:t>
            </a:r>
            <a:r>
              <a:rPr lang="en-US" sz="2000" b="1" dirty="0" err="1">
                <a:solidFill>
                  <a:prstClr val="black"/>
                </a:solidFill>
              </a:rPr>
              <a:t>vakayagataka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tabu o Jisu me </a:t>
            </a:r>
            <a:r>
              <a:rPr lang="en-US" sz="2000" b="1" dirty="0" err="1">
                <a:solidFill>
                  <a:prstClr val="black"/>
                </a:solidFill>
              </a:rPr>
              <a:t>taqomaki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veitemaki</a:t>
            </a:r>
            <a:r>
              <a:rPr lang="en-US" sz="2000" b="1" dirty="0">
                <a:solidFill>
                  <a:prstClr val="black"/>
                </a:solidFill>
              </a:rPr>
              <a:t>. (Maciu 4:4,7,10).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NA SALA DODONU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KEI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SALA CALA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NI WILIKI NI VOSA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“Mo saga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vagumatua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vakatakila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iko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Kalou me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dua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ciqomi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e dua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cakacaka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sega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gadreva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me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madua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wasea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vakadodonu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vosa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dina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(2 Timoci 2:15)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31876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383436" y="4832125"/>
            <a:ext cx="768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vulica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 me </a:t>
            </a:r>
            <a:r>
              <a:rPr lang="en-US" sz="2000" b="1" dirty="0" err="1"/>
              <a:t>vakayacori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vakasama</a:t>
            </a:r>
            <a:r>
              <a:rPr lang="en-US" sz="2000" b="1" dirty="0"/>
              <a:t>, </a:t>
            </a:r>
            <a:r>
              <a:rPr lang="en-US" sz="2000" b="1" dirty="0" err="1"/>
              <a:t>ia</a:t>
            </a:r>
            <a:r>
              <a:rPr lang="en-US" sz="2000" b="1" dirty="0"/>
              <a:t> me </a:t>
            </a:r>
            <a:r>
              <a:rPr lang="en-US" sz="2000" b="1" dirty="0" err="1"/>
              <a:t>vakarorogo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vakasama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Yalo Tabu me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da </a:t>
            </a:r>
            <a:r>
              <a:rPr lang="en-US" sz="2000" b="1" dirty="0" err="1"/>
              <a:t>kila</a:t>
            </a:r>
            <a:r>
              <a:rPr lang="en-US" sz="2000" b="1" dirty="0"/>
              <a:t> </a:t>
            </a:r>
            <a:r>
              <a:rPr lang="en-US" sz="2000" b="1" dirty="0" err="1"/>
              <a:t>vakadodonu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itukutuku</a:t>
            </a:r>
            <a:r>
              <a:rPr lang="en-US" sz="2000" b="1" dirty="0"/>
              <a:t> </a:t>
            </a:r>
            <a:r>
              <a:rPr lang="en-US" sz="2000" b="1" dirty="0" err="1"/>
              <a:t>vakaivolatabu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8352" y="4874174"/>
            <a:ext cx="1986973" cy="1414775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383436" y="5859434"/>
            <a:ext cx="7684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Na cava? </a:t>
            </a:r>
            <a:r>
              <a:rPr lang="en-US" sz="2000" b="1" dirty="0" err="1"/>
              <a:t>Baleta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lekaleka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vakasama</a:t>
            </a:r>
            <a:r>
              <a:rPr lang="en-US" sz="2000" b="1" dirty="0"/>
              <a:t> ka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</a:t>
            </a:r>
            <a:r>
              <a:rPr lang="en-US" sz="2000" b="1" dirty="0"/>
              <a:t> </a:t>
            </a:r>
            <a:r>
              <a:rPr lang="en-US" sz="2000" b="1" dirty="0" err="1"/>
              <a:t>nuitaki</a:t>
            </a:r>
            <a:r>
              <a:rPr lang="en-US" sz="2000" b="1" dirty="0"/>
              <a:t> </a:t>
            </a:r>
            <a:r>
              <a:rPr lang="en-US" sz="2000" b="1" dirty="0" err="1"/>
              <a:t>tikoga</a:t>
            </a:r>
            <a:r>
              <a:rPr lang="en-US" sz="2000" b="1" dirty="0"/>
              <a:t>. O </a:t>
            </a:r>
            <a:r>
              <a:rPr lang="en-US" sz="2000" b="1" dirty="0" err="1"/>
              <a:t>koya</a:t>
            </a:r>
            <a:r>
              <a:rPr lang="en-US" sz="2000" b="1" dirty="0"/>
              <a:t> </a:t>
            </a:r>
            <a:r>
              <a:rPr lang="en-US" sz="2000" b="1" dirty="0" err="1"/>
              <a:t>gona</a:t>
            </a:r>
            <a:r>
              <a:rPr lang="en-US" sz="2000" b="1" dirty="0"/>
              <a:t>,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vulica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Tabu, e </a:t>
            </a:r>
            <a:r>
              <a:rPr lang="en-US" sz="2000" b="1" dirty="0" err="1"/>
              <a:t>dodonu</a:t>
            </a:r>
            <a:r>
              <a:rPr lang="en-US" sz="2000" b="1" dirty="0"/>
              <a:t> me da </a:t>
            </a:r>
            <a:r>
              <a:rPr lang="en-US" sz="2000" b="1" dirty="0" err="1"/>
              <a:t>vakasaqara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vuku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Dauvola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NA CAVA NA IVOLA TABU?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604355" y="2372707"/>
            <a:ext cx="3359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Na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veika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kece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nomuni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vosa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e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dina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tudei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me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sega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mudu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nomuni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lewa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dodonu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kece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 (Same 119:160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noda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itikotiko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raraba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Lotu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Vakarisito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vakabauta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veisau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dua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tudei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veisau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gauna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238734" y="4687228"/>
            <a:ext cx="5714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veika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kece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tukuni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dodonu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vakadikevi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Tabu.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veisaqasaqa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nanuma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tukuna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Tabu,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yaco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se da cala, se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vakadewataka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cala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Tabu.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0" y="2514197"/>
            <a:ext cx="7659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iVola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Tabu—me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vosa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Kalou—e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tukuna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taukena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taucoko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(Same 119:160; Joni 17:17;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Jemesa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1:18).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tukuna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talega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savasava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isasabai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veitaqomaki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vuku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vakatamata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Vosa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Vakaibalebale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Kevaka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kuria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kina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noda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okati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me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Kalou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Vosa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Vakaibalebale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NA</a:t>
            </a:r>
            <a:r>
              <a:rPr lang="en-US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 KENA</a:t>
            </a:r>
            <a:r>
              <a:rPr lang="pl-PL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 YAGA NI WILIKI NI IVOLA TABU</a:t>
            </a:r>
            <a:endParaRPr lang="en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6546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 sa maroroya na nomuni vosa ena lomaqu, me'u kakua kina ni valavala ca vei kemuni” (Same 119:11)</a:t>
            </a:r>
          </a:p>
          <a:p>
            <a:pPr algn="ctr"/>
            <a:endParaRPr lang="en" sz="1400" b="1" dirty="0">
              <a:solidFill>
                <a:srgbClr val="D5FF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8497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dua </a:t>
            </a:r>
            <a:r>
              <a:rPr lang="en-US" sz="2000" b="1" dirty="0" err="1"/>
              <a:t>na</a:t>
            </a:r>
            <a:r>
              <a:rPr lang="en-US" sz="2000" b="1" dirty="0"/>
              <a:t> ka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cakitaki</a:t>
            </a:r>
            <a:r>
              <a:rPr lang="en-US" sz="2000" b="1" dirty="0"/>
              <a:t>,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kedra</a:t>
            </a:r>
            <a:r>
              <a:rPr lang="en-US" sz="2000" b="1" dirty="0"/>
              <a:t> </a:t>
            </a:r>
            <a:r>
              <a:rPr lang="en-US" sz="2000" b="1" dirty="0" err="1"/>
              <a:t>maliwa</a:t>
            </a:r>
            <a:r>
              <a:rPr lang="en-US" sz="2000" b="1" dirty="0"/>
              <a:t> </a:t>
            </a:r>
            <a:r>
              <a:rPr lang="en-US" sz="2000" b="1" dirty="0" err="1"/>
              <a:t>mada</a:t>
            </a:r>
            <a:r>
              <a:rPr lang="en-US" sz="2000" b="1" dirty="0"/>
              <a:t> ga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meca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Tabu, </a:t>
            </a:r>
            <a:r>
              <a:rPr lang="en-US" sz="2000" b="1" dirty="0" err="1"/>
              <a:t>oya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 me </a:t>
            </a:r>
            <a:r>
              <a:rPr lang="en-US" sz="2000" b="1" dirty="0" err="1"/>
              <a:t>veisautaka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tamata</a:t>
            </a:r>
            <a:r>
              <a:rPr lang="en-US" sz="2000" b="1" dirty="0"/>
              <a:t>. E </a:t>
            </a:r>
            <a:r>
              <a:rPr lang="en-US" sz="2000" b="1" dirty="0" err="1"/>
              <a:t>vakatauvatana</a:t>
            </a:r>
            <a:r>
              <a:rPr lang="en-US" sz="2000" b="1" dirty="0"/>
              <a:t> o Paula me </a:t>
            </a:r>
            <a:r>
              <a:rPr lang="en-US" sz="2000" b="1" dirty="0" err="1"/>
              <a:t>vaka</a:t>
            </a:r>
            <a:r>
              <a:rPr lang="en-US" sz="2000" b="1" dirty="0"/>
              <a:t> e dua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iseleiwau</a:t>
            </a:r>
            <a:r>
              <a:rPr lang="en-US" sz="2000" b="1" dirty="0"/>
              <a:t> </a:t>
            </a:r>
            <a:r>
              <a:rPr lang="en-US" sz="2000" b="1" dirty="0" err="1"/>
              <a:t>kaukauwa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473729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sega</a:t>
            </a:r>
            <a:r>
              <a:rPr lang="en-US" sz="2000" b="1" dirty="0"/>
              <a:t> tale </a:t>
            </a:r>
            <a:r>
              <a:rPr lang="en-US" sz="2000" b="1" dirty="0" err="1"/>
              <a:t>ni</a:t>
            </a:r>
            <a:r>
              <a:rPr lang="en-US" sz="2000" b="1" dirty="0"/>
              <a:t> dua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vakayacora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keda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 e </a:t>
            </a:r>
            <a:r>
              <a:rPr lang="en-US" sz="2000" b="1" dirty="0" err="1"/>
              <a:t>cakava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Tabu. Ni da </a:t>
            </a:r>
            <a:r>
              <a:rPr lang="en-US" sz="2000" b="1" dirty="0" err="1"/>
              <a:t>sa</a:t>
            </a:r>
            <a:r>
              <a:rPr lang="en-US" sz="2000" b="1" dirty="0"/>
              <a:t> via </a:t>
            </a:r>
            <a:r>
              <a:rPr lang="en-US" sz="2000" b="1" dirty="0" err="1"/>
              <a:t>vakacuruma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ivakavuvuli</a:t>
            </a:r>
            <a:r>
              <a:rPr lang="en-US" sz="2000" b="1" dirty="0"/>
              <a:t> ki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, </a:t>
            </a:r>
            <a:r>
              <a:rPr lang="en-US" sz="2000" b="1" dirty="0" err="1"/>
              <a:t>eda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veisau</a:t>
            </a:r>
            <a:r>
              <a:rPr lang="en-US" sz="2000" b="1" dirty="0"/>
              <a:t> me </a:t>
            </a:r>
            <a:r>
              <a:rPr lang="en-US" sz="2000" b="1" dirty="0" err="1"/>
              <a:t>vinaka</a:t>
            </a:r>
            <a:r>
              <a:rPr lang="en-US" sz="2000" b="1" dirty="0"/>
              <a:t> cake.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697" y="65714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Ni da </a:t>
            </a:r>
            <a:r>
              <a:rPr lang="en-US" sz="2000" b="1" dirty="0" err="1">
                <a:solidFill>
                  <a:prstClr val="black"/>
                </a:solidFill>
              </a:rPr>
              <a:t>wilika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dolava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kerea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Kalou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rarama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Yalo Tabu, e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veisautaki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bula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NA ITOKANI NI IVOLA TABU</a:t>
            </a:r>
            <a:endParaRPr lang="en" sz="36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“O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koya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oqo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vakavinavinaka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tikoga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kina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vua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Kalou,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oni 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ciqoma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Kalou oni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rogoca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keitou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oni 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ciqoma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tamata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vosa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Kalou, ka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cakacaka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talega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kemuni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vakabauta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(1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Cesalonaika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2:13)</a:t>
            </a:r>
            <a:endParaRPr lang="en" sz="1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itokani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iVola</a:t>
            </a:r>
            <a:r>
              <a:rPr lang="en-US" sz="2000" b="1" dirty="0"/>
              <a:t> Tabu era toro </a:t>
            </a:r>
            <a:r>
              <a:rPr lang="en-US" sz="2000" b="1" dirty="0" err="1"/>
              <a:t>yani</a:t>
            </a:r>
            <a:r>
              <a:rPr lang="en-US" sz="2000" b="1" dirty="0"/>
              <a:t> kina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kila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Vosa</a:t>
            </a:r>
            <a:r>
              <a:rPr lang="en-US" sz="2000" b="1" dirty="0"/>
              <a:t> </a:t>
            </a:r>
            <a:r>
              <a:rPr lang="en-US" sz="2000" b="1" dirty="0" err="1"/>
              <a:t>bula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Kalou. Ia, au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vakacava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yacova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vakabauta</a:t>
            </a:r>
            <a:r>
              <a:rPr lang="en-US" sz="2000" b="1" dirty="0"/>
              <a:t> </a:t>
            </a:r>
            <a:r>
              <a:rPr lang="en-US" sz="2000" b="1" dirty="0" err="1"/>
              <a:t>oqori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79136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tukuna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o Paula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gadrevi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vakayalo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(1 </a:t>
            </a:r>
            <a:r>
              <a:rPr lang="en-US" sz="2000" b="1" dirty="0" err="1">
                <a:solidFill>
                  <a:prstClr val="black"/>
                </a:solidFill>
              </a:rPr>
              <a:t>Korinica</a:t>
            </a:r>
            <a:r>
              <a:rPr lang="en-US" sz="2000" b="1" dirty="0">
                <a:solidFill>
                  <a:prstClr val="black"/>
                </a:solidFill>
              </a:rPr>
              <a:t> 2:14). O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itukutuku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vakalou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Tabu e 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Yalo Tabu e </a:t>
            </a:r>
            <a:r>
              <a:rPr lang="en-US" sz="2000" b="1" dirty="0" err="1">
                <a:solidFill>
                  <a:prstClr val="black"/>
                </a:solidFill>
              </a:rPr>
              <a:t>lomada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068866"/>
            <a:ext cx="10282137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Na </a:t>
            </a:r>
            <a:r>
              <a:rPr lang="en-US" sz="2400" b="1" dirty="0" err="1">
                <a:latin typeface="Constantia" panose="02030602050306030303" pitchFamily="18" charset="0"/>
              </a:rPr>
              <a:t>iVola</a:t>
            </a:r>
            <a:r>
              <a:rPr lang="en-US" sz="2400" b="1" dirty="0">
                <a:latin typeface="Constantia" panose="02030602050306030303" pitchFamily="18" charset="0"/>
              </a:rPr>
              <a:t> Tabu e </a:t>
            </a:r>
            <a:r>
              <a:rPr lang="en-US" sz="2400" b="1" dirty="0" err="1">
                <a:latin typeface="Constantia" panose="02030602050306030303" pitchFamily="18" charset="0"/>
              </a:rPr>
              <a:t>sereka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vakamatailalai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dua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sala </a:t>
            </a:r>
            <a:r>
              <a:rPr lang="en-US" sz="2400" b="1" dirty="0" err="1">
                <a:latin typeface="Constantia" panose="02030602050306030303" pitchFamily="18" charset="0"/>
              </a:rPr>
              <a:t>rawarawa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vakasokumuni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vakadodonu</a:t>
            </a:r>
            <a:r>
              <a:rPr lang="en-US" sz="2400" b="1" dirty="0">
                <a:latin typeface="Constantia" panose="02030602050306030303" pitchFamily="18" charset="0"/>
              </a:rPr>
              <a:t> sara ki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gagadre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lomani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vakayavalata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vakamarautaka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vakasama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vuku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vakatorocaketaki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vakalevu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latin typeface="Constantia" panose="02030602050306030303" pitchFamily="18" charset="0"/>
              </a:rPr>
              <a:t> tale ga kina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yalomalumalumu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vakalevu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sala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bula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Ia,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rawarawa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oqo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veika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cecere</a:t>
            </a:r>
            <a:r>
              <a:rPr lang="en-US" sz="2400" b="1" dirty="0">
                <a:latin typeface="Constantia" panose="02030602050306030303" pitchFamily="18" charset="0"/>
              </a:rPr>
              <a:t> sara, </a:t>
            </a:r>
            <a:r>
              <a:rPr lang="en-US" sz="2400" b="1" dirty="0" err="1">
                <a:latin typeface="Constantia" panose="02030602050306030303" pitchFamily="18" charset="0"/>
              </a:rPr>
              <a:t>rabailevu</a:t>
            </a:r>
            <a:r>
              <a:rPr lang="en-US" sz="2400" b="1" dirty="0"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latin typeface="Constantia" panose="02030602050306030303" pitchFamily="18" charset="0"/>
              </a:rPr>
              <a:t>sivia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vakadua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kila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ciqoma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vakavo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tukuna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Kalou. […] Ni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tomani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vakadikeva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iVolatabu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titobu</a:t>
            </a:r>
            <a:r>
              <a:rPr lang="en-US" sz="2400" b="1" dirty="0">
                <a:latin typeface="Constantia" panose="02030602050306030303" pitchFamily="18" charset="0"/>
              </a:rPr>
              <a:t> cake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vakabauta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oqo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Kalou </a:t>
            </a:r>
            <a:r>
              <a:rPr lang="en-US" sz="2400" b="1" dirty="0" err="1">
                <a:latin typeface="Constantia" panose="02030602050306030303" pitchFamily="18" charset="0"/>
              </a:rPr>
              <a:t>bula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vakasama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ukuuku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veivakararamataki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vakalou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1458</Words>
  <Application>Microsoft Office PowerPoint</Application>
  <PresentationFormat>Panorámica</PresentationFormat>
  <Paragraphs>65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2026-03-14T15:12:41Z</dcterms:created>
  <dcterms:modified xsi:type="dcterms:W3CDTF">2026-04-24T13:14:32Z</dcterms:modified>
</cp:coreProperties>
</file>