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6"/>
  </p:notesMasterIdLst>
  <p:sldIdLst>
    <p:sldId id="291" r:id="rId3"/>
    <p:sldId id="299" r:id="rId4"/>
    <p:sldId id="292" r:id="rId5"/>
    <p:sldId id="293" r:id="rId6"/>
    <p:sldId id="259" r:id="rId7"/>
    <p:sldId id="260" r:id="rId8"/>
    <p:sldId id="261" r:id="rId9"/>
    <p:sldId id="297" r:id="rId10"/>
    <p:sldId id="295" r:id="rId11"/>
    <p:sldId id="298" r:id="rId12"/>
    <p:sldId id="294" r:id="rId13"/>
    <p:sldId id="284" r:id="rId14"/>
    <p:sldId id="285" r:id="rId15"/>
  </p:sldIdLst>
  <p:sldSz cx="12192000" cy="6858000"/>
  <p:notesSz cx="6858000" cy="9144000"/>
  <p:embeddedFontLst>
    <p:embeddedFont>
      <p:font typeface="Comic Sans MS" panose="030F0702030302020204" pitchFamily="66" charset="0"/>
      <p:regular r:id="rId17"/>
      <p:bold r:id="rId18"/>
      <p:italic r:id="rId19"/>
      <p:boldItalic r:id="rId20"/>
    </p:embeddedFont>
    <p:embeddedFont>
      <p:font typeface="Constantia" panose="02030602050306030303" pitchFamily="18" charset="0"/>
      <p:regular r:id="rId21"/>
      <p:bold r:id="rId22"/>
      <p:italic r:id="rId23"/>
      <p:boldItalic r:id="rId24"/>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92D050"/>
    <a:srgbClr val="874A00"/>
    <a:srgbClr val="F6DBAA"/>
    <a:srgbClr val="F9DEB2"/>
    <a:srgbClr val="E3E3D3"/>
    <a:srgbClr val="6C6D45"/>
    <a:srgbClr val="6600FF"/>
    <a:srgbClr val="9933FF"/>
    <a:srgbClr val="FFDBC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4052" autoAdjust="0"/>
  </p:normalViewPr>
  <p:slideViewPr>
    <p:cSldViewPr snapToGrid="0">
      <p:cViewPr varScale="1">
        <p:scale>
          <a:sx n="89" d="100"/>
          <a:sy n="89" d="100"/>
        </p:scale>
        <p:origin x="1350" y="90"/>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204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2.fntdata"/><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font" Target="fonts/font5.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1.fntdata"/><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8.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7.fntdata"/><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font" Target="fonts/font3.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6.fntdata"/><Relationship Id="rId27" Type="http://schemas.openxmlformats.org/officeDocument/2006/relationships/theme" Target="theme/theme1.xml"/></Relationships>
</file>

<file path=ppt/diagrams/_rels/data2.xml.rels><?xml version="1.0" encoding="UTF-8" standalone="yes"?>
<Relationships xmlns="http://schemas.openxmlformats.org/package/2006/relationships"><Relationship Id="rId1" Type="http://schemas.openxmlformats.org/officeDocument/2006/relationships/image" Target="../media/image41.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41.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470505-3071-4925-A970-9C41B8B5E6B1}" type="doc">
      <dgm:prSet loTypeId="urn:microsoft.com/office/officeart/2005/8/layout/vList5" loCatId="list" qsTypeId="urn:microsoft.com/office/officeart/2005/8/quickstyle/3d1" qsCatId="3D" csTypeId="urn:microsoft.com/office/officeart/2005/8/colors/colorful1" csCatId="colorful" phldr="1"/>
      <dgm:spPr/>
      <dgm:t>
        <a:bodyPr/>
        <a:lstStyle/>
        <a:p>
          <a:endParaRPr lang="es-ES"/>
        </a:p>
      </dgm:t>
    </dgm:pt>
    <dgm:pt modelId="{DFE54A75-DE7A-4994-A8A0-9B2007D18F6A}">
      <dgm:prSet custT="1"/>
      <dgm:spPr>
        <a:solidFill>
          <a:schemeClr val="accent2">
            <a:lumMod val="50000"/>
          </a:schemeClr>
        </a:solidFill>
      </dgm:spPr>
      <dgm:t>
        <a:bodyPr/>
        <a:lstStyle/>
        <a:p>
          <a:r>
            <a:rPr lang="en" sz="1800" b="1" dirty="0">
              <a:effectLst>
                <a:outerShdw blurRad="38100" dist="38100" dir="2700000" algn="tl">
                  <a:srgbClr val="000000"/>
                </a:outerShdw>
              </a:effectLst>
            </a:rPr>
            <a:t>“</a:t>
          </a:r>
          <a:r>
            <a:rPr lang="en-GB" sz="1800" b="1" dirty="0">
              <a:effectLst>
                <a:outerShdw blurRad="38100" dist="38100" dir="2700000" algn="tl">
                  <a:srgbClr val="000000"/>
                </a:outerShdw>
              </a:effectLst>
            </a:rPr>
            <a:t>Tamai</a:t>
          </a:r>
          <a:r>
            <a:rPr lang="en" sz="1800" b="1" dirty="0">
              <a:effectLst>
                <a:outerShdw blurRad="38100" dist="38100" dir="2700000" algn="tl">
                  <a:srgbClr val="000000"/>
                </a:outerShdw>
              </a:effectLst>
            </a:rPr>
            <a:t> Keimami mai lomalagi”</a:t>
          </a:r>
          <a:endParaRPr lang="es-ES" sz="1800" dirty="0">
            <a:effectLst>
              <a:outerShdw blurRad="38100" dist="38100" dir="2700000" algn="tl">
                <a:srgbClr val="000000"/>
              </a:outerShdw>
            </a:effectLst>
          </a:endParaRPr>
        </a:p>
      </dgm:t>
    </dgm:pt>
    <dgm:pt modelId="{03A0163C-9E41-40F3-AD6F-F9E43460D756}" type="parTrans" cxnId="{E05D6C02-A068-4303-B0A3-7EC5936BB28B}">
      <dgm:prSet/>
      <dgm:spPr/>
      <dgm:t>
        <a:bodyPr/>
        <a:lstStyle/>
        <a:p>
          <a:endParaRPr lang="es-ES" sz="1800"/>
        </a:p>
      </dgm:t>
    </dgm:pt>
    <dgm:pt modelId="{62D7B6EE-BB0B-400B-9963-22E3B43CF29D}" type="sibTrans" cxnId="{E05D6C02-A068-4303-B0A3-7EC5936BB28B}">
      <dgm:prSet/>
      <dgm:spPr/>
      <dgm:t>
        <a:bodyPr/>
        <a:lstStyle/>
        <a:p>
          <a:endParaRPr lang="es-ES" sz="1800"/>
        </a:p>
      </dgm:t>
    </dgm:pt>
    <dgm:pt modelId="{E341E577-92AD-42B4-BF00-BFEC1D85C420}">
      <dgm:prSet custT="1"/>
      <dgm:spPr>
        <a:solidFill>
          <a:schemeClr val="accent2">
            <a:lumMod val="20000"/>
            <a:lumOff val="80000"/>
          </a:schemeClr>
        </a:solidFill>
      </dgm:spPr>
      <dgm:t>
        <a:bodyPr lIns="72000" rIns="0"/>
        <a:lstStyle/>
        <a:p>
          <a:pPr>
            <a:buNone/>
          </a:pPr>
          <a:r>
            <a:rPr lang="en" sz="1800" b="1" dirty="0"/>
            <a:t>Me da kila taumada na noda veiwekani voleka kei na  Tamadra na tamata kece</a:t>
          </a:r>
          <a:endParaRPr lang="es-ES" sz="1800" dirty="0"/>
        </a:p>
      </dgm:t>
    </dgm:pt>
    <dgm:pt modelId="{67DF7015-81F4-42AE-B3AB-5F6FED7E13C1}" type="parTrans" cxnId="{0AADEA25-B54D-423E-9D3B-980D3218AD63}">
      <dgm:prSet/>
      <dgm:spPr/>
      <dgm:t>
        <a:bodyPr/>
        <a:lstStyle/>
        <a:p>
          <a:endParaRPr lang="es-ES" sz="1800"/>
        </a:p>
      </dgm:t>
    </dgm:pt>
    <dgm:pt modelId="{45D09EC9-DD0E-4B79-8351-1CCA75971DA1}" type="sibTrans" cxnId="{0AADEA25-B54D-423E-9D3B-980D3218AD63}">
      <dgm:prSet/>
      <dgm:spPr/>
      <dgm:t>
        <a:bodyPr/>
        <a:lstStyle/>
        <a:p>
          <a:endParaRPr lang="es-ES" sz="1800"/>
        </a:p>
      </dgm:t>
    </dgm:pt>
    <dgm:pt modelId="{06724E4B-A796-4E5A-A1D7-555E70213630}">
      <dgm:prSet custT="1"/>
      <dgm:spPr>
        <a:solidFill>
          <a:schemeClr val="accent3">
            <a:lumMod val="50000"/>
          </a:schemeClr>
        </a:solidFill>
      </dgm:spPr>
      <dgm:t>
        <a:bodyPr/>
        <a:lstStyle/>
        <a:p>
          <a:r>
            <a:rPr lang="en" sz="1800" b="1" dirty="0">
              <a:effectLst>
                <a:outerShdw blurRad="38100" dist="38100" dir="2700000" algn="tl">
                  <a:srgbClr val="000000"/>
                </a:outerShdw>
              </a:effectLst>
            </a:rPr>
            <a:t>“Me vakarokorokotaki na yacamuni”</a:t>
          </a:r>
          <a:endParaRPr lang="es-ES" sz="1800" dirty="0">
            <a:effectLst>
              <a:outerShdw blurRad="38100" dist="38100" dir="2700000" algn="tl">
                <a:srgbClr val="000000"/>
              </a:outerShdw>
            </a:effectLst>
          </a:endParaRPr>
        </a:p>
      </dgm:t>
    </dgm:pt>
    <dgm:pt modelId="{B1DA2C33-E51D-4EC2-8D1F-19FEED152D95}" type="parTrans" cxnId="{80371626-EFB1-4148-AA7D-4E722D7604A4}">
      <dgm:prSet/>
      <dgm:spPr/>
      <dgm:t>
        <a:bodyPr/>
        <a:lstStyle/>
        <a:p>
          <a:endParaRPr lang="es-ES" sz="1800"/>
        </a:p>
      </dgm:t>
    </dgm:pt>
    <dgm:pt modelId="{C575CCE6-E991-4418-A7DF-2D017D906216}" type="sibTrans" cxnId="{80371626-EFB1-4148-AA7D-4E722D7604A4}">
      <dgm:prSet/>
      <dgm:spPr/>
      <dgm:t>
        <a:bodyPr/>
        <a:lstStyle/>
        <a:p>
          <a:endParaRPr lang="es-ES" sz="1800"/>
        </a:p>
      </dgm:t>
    </dgm:pt>
    <dgm:pt modelId="{10BF533D-1A4F-4F09-BA94-1E6D7148ABEA}">
      <dgm:prSet custT="1"/>
      <dgm:spPr>
        <a:solidFill>
          <a:schemeClr val="accent3">
            <a:tint val="40000"/>
            <a:hueOff val="0"/>
            <a:satOff val="0"/>
            <a:lumOff val="0"/>
          </a:schemeClr>
        </a:solidFill>
      </dgm:spPr>
      <dgm:t>
        <a:bodyPr lIns="72000" rIns="0"/>
        <a:lstStyle/>
        <a:p>
          <a:pPr>
            <a:buNone/>
          </a:pPr>
          <a:r>
            <a:rPr lang="en" sz="1800" b="1" dirty="0"/>
            <a:t>Me da kila ni savasava ni Kalou e dreti keda vua ena vakarokoroko</a:t>
          </a:r>
          <a:endParaRPr lang="es-ES" sz="1800" dirty="0"/>
        </a:p>
      </dgm:t>
    </dgm:pt>
    <dgm:pt modelId="{97DF20C5-0101-41EA-82AD-E81D6D6D0A17}" type="parTrans" cxnId="{4243DC46-3BC5-4357-8F55-28E3532F95EE}">
      <dgm:prSet/>
      <dgm:spPr/>
      <dgm:t>
        <a:bodyPr/>
        <a:lstStyle/>
        <a:p>
          <a:endParaRPr lang="es-ES" sz="1800"/>
        </a:p>
      </dgm:t>
    </dgm:pt>
    <dgm:pt modelId="{24725144-F1F9-4F63-90CE-7D8B3D1F487D}" type="sibTrans" cxnId="{4243DC46-3BC5-4357-8F55-28E3532F95EE}">
      <dgm:prSet/>
      <dgm:spPr/>
      <dgm:t>
        <a:bodyPr/>
        <a:lstStyle/>
        <a:p>
          <a:endParaRPr lang="es-ES" sz="1800"/>
        </a:p>
      </dgm:t>
    </dgm:pt>
    <dgm:pt modelId="{A55CFB38-004F-4C5B-81A0-113F2B9004C8}">
      <dgm:prSet custT="1"/>
      <dgm:spPr>
        <a:solidFill>
          <a:schemeClr val="accent4">
            <a:lumMod val="50000"/>
          </a:schemeClr>
        </a:solidFill>
      </dgm:spPr>
      <dgm:t>
        <a:bodyPr/>
        <a:lstStyle/>
        <a:p>
          <a:r>
            <a:rPr lang="en" sz="1800" b="1" dirty="0">
              <a:effectLst>
                <a:outerShdw blurRad="38100" dist="38100" dir="2700000" algn="tl">
                  <a:srgbClr val="000000"/>
                </a:outerShdw>
              </a:effectLst>
            </a:rPr>
            <a:t>“Me yaco na nomuni lewae”</a:t>
          </a:r>
          <a:endParaRPr lang="es-ES" sz="1800" dirty="0">
            <a:effectLst>
              <a:outerShdw blurRad="38100" dist="38100" dir="2700000" algn="tl">
                <a:srgbClr val="000000"/>
              </a:outerShdw>
            </a:effectLst>
          </a:endParaRPr>
        </a:p>
      </dgm:t>
    </dgm:pt>
    <dgm:pt modelId="{3EDF0935-437E-4C76-9B35-E10E8751CA02}" type="parTrans" cxnId="{E71BC83B-CA9F-401A-976A-BF5C1B92DAB6}">
      <dgm:prSet/>
      <dgm:spPr/>
      <dgm:t>
        <a:bodyPr/>
        <a:lstStyle/>
        <a:p>
          <a:endParaRPr lang="es-ES" sz="1800"/>
        </a:p>
      </dgm:t>
    </dgm:pt>
    <dgm:pt modelId="{B0C77050-B35A-441E-BADD-2E08B5DFB438}" type="sibTrans" cxnId="{E71BC83B-CA9F-401A-976A-BF5C1B92DAB6}">
      <dgm:prSet/>
      <dgm:spPr/>
      <dgm:t>
        <a:bodyPr/>
        <a:lstStyle/>
        <a:p>
          <a:endParaRPr lang="es-ES" sz="1800"/>
        </a:p>
      </dgm:t>
    </dgm:pt>
    <dgm:pt modelId="{126087EA-267E-4645-8C82-1E95E9C7B7ED}">
      <dgm:prSet custT="1"/>
      <dgm:spPr>
        <a:solidFill>
          <a:schemeClr val="accent4">
            <a:tint val="40000"/>
            <a:hueOff val="0"/>
            <a:satOff val="0"/>
            <a:lumOff val="0"/>
          </a:schemeClr>
        </a:solidFill>
      </dgm:spPr>
      <dgm:t>
        <a:bodyPr lIns="72000" rIns="0"/>
        <a:lstStyle/>
        <a:p>
          <a:pPr>
            <a:buNone/>
          </a:pPr>
          <a:r>
            <a:rPr lang="en" sz="1800" b="1" dirty="0"/>
            <a:t>Me da kila ka nanamaki ki na lesu mai nei Jisu</a:t>
          </a:r>
          <a:endParaRPr lang="es-ES" sz="1800" dirty="0"/>
        </a:p>
      </dgm:t>
    </dgm:pt>
    <dgm:pt modelId="{0541C09A-65E5-4D0F-AFB4-35D48CB6C8FD}" type="parTrans" cxnId="{43BA660D-B359-4029-AC95-959E2AFF8A8A}">
      <dgm:prSet/>
      <dgm:spPr/>
      <dgm:t>
        <a:bodyPr/>
        <a:lstStyle/>
        <a:p>
          <a:endParaRPr lang="es-ES" sz="1800"/>
        </a:p>
      </dgm:t>
    </dgm:pt>
    <dgm:pt modelId="{3FAE5055-F6F9-4CB5-B4F1-38D8E04ED41F}" type="sibTrans" cxnId="{43BA660D-B359-4029-AC95-959E2AFF8A8A}">
      <dgm:prSet/>
      <dgm:spPr/>
      <dgm:t>
        <a:bodyPr/>
        <a:lstStyle/>
        <a:p>
          <a:endParaRPr lang="es-ES" sz="1800"/>
        </a:p>
      </dgm:t>
    </dgm:pt>
    <dgm:pt modelId="{21886BCD-B425-47AB-950D-0807FB172021}">
      <dgm:prSet custT="1"/>
      <dgm:spPr>
        <a:solidFill>
          <a:srgbClr val="0070C0"/>
        </a:solidFill>
      </dgm:spPr>
      <dgm:t>
        <a:bodyPr/>
        <a:lstStyle/>
        <a:p>
          <a:r>
            <a:rPr lang="en" sz="1800" b="1" dirty="0">
              <a:effectLst>
                <a:outerShdw blurRad="38100" dist="38100" dir="2700000" algn="tl">
                  <a:srgbClr val="000000"/>
                </a:outerShdw>
              </a:effectLst>
            </a:rPr>
            <a:t>“Me caka na lomamuni e vuravura me vaka sa caka mai lomalagi”</a:t>
          </a:r>
          <a:endParaRPr lang="es-ES" sz="1800" dirty="0">
            <a:effectLst>
              <a:outerShdw blurRad="38100" dist="38100" dir="2700000" algn="tl">
                <a:srgbClr val="000000"/>
              </a:outerShdw>
            </a:effectLst>
          </a:endParaRPr>
        </a:p>
      </dgm:t>
    </dgm:pt>
    <dgm:pt modelId="{765EB6E1-E416-400A-854A-F7C2A5235183}" type="parTrans" cxnId="{194784A0-612A-4AC7-96F0-1589E6C1AFB6}">
      <dgm:prSet/>
      <dgm:spPr/>
      <dgm:t>
        <a:bodyPr/>
        <a:lstStyle/>
        <a:p>
          <a:endParaRPr lang="es-ES" sz="1800"/>
        </a:p>
      </dgm:t>
    </dgm:pt>
    <dgm:pt modelId="{F9291090-68C5-477A-B0F2-4CC3BC771468}" type="sibTrans" cxnId="{194784A0-612A-4AC7-96F0-1589E6C1AFB6}">
      <dgm:prSet/>
      <dgm:spPr/>
      <dgm:t>
        <a:bodyPr/>
        <a:lstStyle/>
        <a:p>
          <a:endParaRPr lang="es-ES" sz="1800"/>
        </a:p>
      </dgm:t>
    </dgm:pt>
    <dgm:pt modelId="{0ED2CE85-8EFD-4543-B9D9-11094B4AD7E2}">
      <dgm:prSet custT="1"/>
      <dgm:spPr>
        <a:solidFill>
          <a:srgbClr val="B9E1FF"/>
        </a:solidFill>
      </dgm:spPr>
      <dgm:t>
        <a:bodyPr lIns="72000" rIns="0"/>
        <a:lstStyle/>
        <a:p>
          <a:pPr>
            <a:buNone/>
          </a:pPr>
          <a:r>
            <a:rPr lang="en" sz="1800" b="1" dirty="0"/>
            <a:t>Me da ciqoma na </a:t>
          </a:r>
          <a:r>
            <a:rPr lang="en-GB" sz="1800" b="1" dirty="0"/>
            <a:t>I</a:t>
          </a:r>
          <a:r>
            <a:rPr lang="en" sz="1800" b="1" dirty="0"/>
            <a:t> tutu vaka tui ni Kalou ka kerea me cakava na lomana e na noda bula kei vuravura</a:t>
          </a:r>
          <a:endParaRPr lang="es-ES" sz="1800" dirty="0"/>
        </a:p>
      </dgm:t>
    </dgm:pt>
    <dgm:pt modelId="{1DF8B132-F5DF-4613-8321-ECED4BC56D82}" type="parTrans" cxnId="{50AAEB79-FB23-4FFD-B2E7-B9EABDED3E4B}">
      <dgm:prSet/>
      <dgm:spPr/>
      <dgm:t>
        <a:bodyPr/>
        <a:lstStyle/>
        <a:p>
          <a:endParaRPr lang="es-ES" sz="1800"/>
        </a:p>
      </dgm:t>
    </dgm:pt>
    <dgm:pt modelId="{E3D1450C-2521-4084-9CFB-AF235708C283}" type="sibTrans" cxnId="{50AAEB79-FB23-4FFD-B2E7-B9EABDED3E4B}">
      <dgm:prSet/>
      <dgm:spPr/>
      <dgm:t>
        <a:bodyPr/>
        <a:lstStyle/>
        <a:p>
          <a:endParaRPr lang="es-ES" sz="1800"/>
        </a:p>
      </dgm:t>
    </dgm:pt>
    <dgm:pt modelId="{C43ED332-4187-41EF-9D11-2A54D904806B}">
      <dgm:prSet custT="1"/>
      <dgm:spPr>
        <a:solidFill>
          <a:srgbClr val="C00000"/>
        </a:solidFill>
      </dgm:spPr>
      <dgm:t>
        <a:bodyPr/>
        <a:lstStyle/>
        <a:p>
          <a:r>
            <a:rPr lang="en" sz="1800" b="1" dirty="0">
              <a:effectLst>
                <a:outerShdw blurRad="38100" dist="38100" dir="2700000" algn="tl">
                  <a:srgbClr val="000000"/>
                </a:outerShdw>
              </a:effectLst>
            </a:rPr>
            <a:t>“Solia mai vei keimami ena siga oqo na kakana e yaga vei keimami”</a:t>
          </a:r>
          <a:endParaRPr lang="es-ES" sz="1800" dirty="0">
            <a:effectLst>
              <a:outerShdw blurRad="38100" dist="38100" dir="2700000" algn="tl">
                <a:srgbClr val="000000"/>
              </a:outerShdw>
            </a:effectLst>
          </a:endParaRPr>
        </a:p>
      </dgm:t>
    </dgm:pt>
    <dgm:pt modelId="{158AB5CB-58A9-435C-A7E9-7209028F4310}" type="parTrans" cxnId="{F30C5EE5-48E7-43F4-9671-15AF1580A425}">
      <dgm:prSet/>
      <dgm:spPr/>
      <dgm:t>
        <a:bodyPr/>
        <a:lstStyle/>
        <a:p>
          <a:endParaRPr lang="es-ES" sz="1800"/>
        </a:p>
      </dgm:t>
    </dgm:pt>
    <dgm:pt modelId="{77CE9BC8-92D3-48FD-ADD2-44E6A7B871DE}" type="sibTrans" cxnId="{F30C5EE5-48E7-43F4-9671-15AF1580A425}">
      <dgm:prSet/>
      <dgm:spPr/>
      <dgm:t>
        <a:bodyPr/>
        <a:lstStyle/>
        <a:p>
          <a:endParaRPr lang="es-ES" sz="1800"/>
        </a:p>
      </dgm:t>
    </dgm:pt>
    <dgm:pt modelId="{93050166-E110-47E5-BDE4-3ADFB1E7E242}">
      <dgm:prSet custT="1"/>
      <dgm:spPr>
        <a:solidFill>
          <a:srgbClr val="FFC9C9"/>
        </a:solidFill>
      </dgm:spPr>
      <dgm:t>
        <a:bodyPr lIns="72000" rIns="0"/>
        <a:lstStyle/>
        <a:p>
          <a:pPr>
            <a:buNone/>
          </a:pPr>
          <a:r>
            <a:rPr lang="en" sz="1800" b="1" dirty="0"/>
            <a:t>Me da kerea na veika e gadrevi me da bula kina vakayago ka vakayalo</a:t>
          </a:r>
          <a:endParaRPr lang="es-ES" sz="1800" dirty="0"/>
        </a:p>
      </dgm:t>
    </dgm:pt>
    <dgm:pt modelId="{6585E7D6-5A9F-4428-BF4C-547757C01FA7}" type="parTrans" cxnId="{A970686B-9DCF-488B-9296-8D3489B24847}">
      <dgm:prSet/>
      <dgm:spPr/>
      <dgm:t>
        <a:bodyPr/>
        <a:lstStyle/>
        <a:p>
          <a:endParaRPr lang="es-ES" sz="1800"/>
        </a:p>
      </dgm:t>
    </dgm:pt>
    <dgm:pt modelId="{617C4483-BDFF-4BD9-A834-6E4E48A3AB98}" type="sibTrans" cxnId="{A970686B-9DCF-488B-9296-8D3489B24847}">
      <dgm:prSet/>
      <dgm:spPr/>
      <dgm:t>
        <a:bodyPr/>
        <a:lstStyle/>
        <a:p>
          <a:endParaRPr lang="es-ES" sz="1800"/>
        </a:p>
      </dgm:t>
    </dgm:pt>
    <dgm:pt modelId="{1E95A8F6-9CE4-4FF2-BD93-5332BC5F4E88}">
      <dgm:prSet custT="1"/>
      <dgm:spPr>
        <a:solidFill>
          <a:schemeClr val="tx2">
            <a:lumMod val="75000"/>
          </a:schemeClr>
        </a:solidFill>
      </dgm:spPr>
      <dgm:t>
        <a:bodyPr/>
        <a:lstStyle/>
        <a:p>
          <a:pPr>
            <a:lnSpc>
              <a:spcPct val="100000"/>
            </a:lnSpc>
            <a:spcAft>
              <a:spcPts val="0"/>
            </a:spcAft>
          </a:pPr>
          <a:r>
            <a:rPr lang="en" sz="1800" b="1" dirty="0">
              <a:effectLst>
                <a:outerShdw blurRad="38100" dist="38100" dir="2700000" algn="tl">
                  <a:srgbClr val="000000"/>
                </a:outerShdw>
              </a:effectLst>
            </a:rPr>
            <a:t>“ia kakua ni cudruvi keimami ena vuku ni neimami valavala ca…”</a:t>
          </a:r>
          <a:endParaRPr lang="es-ES" sz="1800" dirty="0">
            <a:effectLst>
              <a:outerShdw blurRad="38100" dist="38100" dir="2700000" algn="tl">
                <a:srgbClr val="000000"/>
              </a:outerShdw>
            </a:effectLst>
          </a:endParaRPr>
        </a:p>
      </dgm:t>
    </dgm:pt>
    <dgm:pt modelId="{F289B799-F23E-43F6-8D6D-A90F948FA0CC}" type="parTrans" cxnId="{43A857EC-DCD3-4E3B-9033-CF83D2B3CFC2}">
      <dgm:prSet/>
      <dgm:spPr/>
      <dgm:t>
        <a:bodyPr/>
        <a:lstStyle/>
        <a:p>
          <a:endParaRPr lang="es-ES" sz="1800"/>
        </a:p>
      </dgm:t>
    </dgm:pt>
    <dgm:pt modelId="{96CBE78D-5DE4-498D-999A-ED0E613E57F1}" type="sibTrans" cxnId="{43A857EC-DCD3-4E3B-9033-CF83D2B3CFC2}">
      <dgm:prSet/>
      <dgm:spPr/>
      <dgm:t>
        <a:bodyPr/>
        <a:lstStyle/>
        <a:p>
          <a:endParaRPr lang="es-ES" sz="1800"/>
        </a:p>
      </dgm:t>
    </dgm:pt>
    <dgm:pt modelId="{A79C9ECC-93C6-4190-85A6-946A9608FB2F}">
      <dgm:prSet custT="1"/>
      <dgm:spPr>
        <a:solidFill>
          <a:srgbClr val="E1FFFF"/>
        </a:solidFill>
      </dgm:spPr>
      <dgm:t>
        <a:bodyPr lIns="72000" rIns="0"/>
        <a:lstStyle/>
        <a:p>
          <a:pPr>
            <a:buNone/>
          </a:pPr>
          <a:r>
            <a:rPr lang="en" sz="1800" b="1" dirty="0"/>
            <a:t>Me da veivutuni, qara na veivosoti ka vosoti ira era vakararawataki keda, me vaka ga nona vosoti keda na Kalou</a:t>
          </a:r>
          <a:endParaRPr lang="es-ES" sz="1800" dirty="0"/>
        </a:p>
      </dgm:t>
    </dgm:pt>
    <dgm:pt modelId="{7C570A20-CFBD-4018-8CA6-22601E0679CC}" type="parTrans" cxnId="{0ABBADFC-1A37-45D9-89B5-3154D0F9A123}">
      <dgm:prSet/>
      <dgm:spPr/>
      <dgm:t>
        <a:bodyPr/>
        <a:lstStyle/>
        <a:p>
          <a:endParaRPr lang="es-ES" sz="1800"/>
        </a:p>
      </dgm:t>
    </dgm:pt>
    <dgm:pt modelId="{22B923BC-8620-4B5A-9134-953217D046DA}" type="sibTrans" cxnId="{0ABBADFC-1A37-45D9-89B5-3154D0F9A123}">
      <dgm:prSet/>
      <dgm:spPr/>
      <dgm:t>
        <a:bodyPr/>
        <a:lstStyle/>
        <a:p>
          <a:endParaRPr lang="es-ES" sz="1800"/>
        </a:p>
      </dgm:t>
    </dgm:pt>
    <dgm:pt modelId="{C0F38571-F9E3-4B57-8D0D-231C9497BBFD}">
      <dgm:prSet custT="1"/>
      <dgm:spPr>
        <a:solidFill>
          <a:srgbClr val="993300"/>
        </a:solidFill>
      </dgm:spPr>
      <dgm:t>
        <a:bodyPr/>
        <a:lstStyle/>
        <a:p>
          <a:r>
            <a:rPr lang="en" sz="1800" b="1" dirty="0">
              <a:effectLst>
                <a:outerShdw blurRad="38100" dist="38100" dir="2700000" algn="tl">
                  <a:srgbClr val="000000"/>
                </a:outerShdw>
              </a:effectLst>
            </a:rPr>
            <a:t>“Ia kakua ni kauti keimami ki na vere, ka mo ni vakabulai keimami mai na ca”</a:t>
          </a:r>
          <a:endParaRPr lang="es-ES" sz="1800" dirty="0">
            <a:effectLst>
              <a:outerShdw blurRad="38100" dist="38100" dir="2700000" algn="tl">
                <a:srgbClr val="000000"/>
              </a:outerShdw>
            </a:effectLst>
          </a:endParaRPr>
        </a:p>
      </dgm:t>
    </dgm:pt>
    <dgm:pt modelId="{A6FE1B39-D6A6-4F9B-987D-73E5E46F8560}" type="parTrans" cxnId="{4AF9EACA-0BC3-4CD7-9645-31EE8ABE9CAC}">
      <dgm:prSet/>
      <dgm:spPr/>
      <dgm:t>
        <a:bodyPr/>
        <a:lstStyle/>
        <a:p>
          <a:endParaRPr lang="es-ES" sz="1800"/>
        </a:p>
      </dgm:t>
    </dgm:pt>
    <dgm:pt modelId="{EF531720-93B0-4F28-9AAB-DA6FF5C6AF9B}" type="sibTrans" cxnId="{4AF9EACA-0BC3-4CD7-9645-31EE8ABE9CAC}">
      <dgm:prSet/>
      <dgm:spPr/>
      <dgm:t>
        <a:bodyPr/>
        <a:lstStyle/>
        <a:p>
          <a:endParaRPr lang="es-ES" sz="1800"/>
        </a:p>
      </dgm:t>
    </dgm:pt>
    <dgm:pt modelId="{F17BEF1A-6894-4CD4-8BB8-645778C8765C}">
      <dgm:prSet custT="1"/>
      <dgm:spPr>
        <a:solidFill>
          <a:srgbClr val="FFDBC9"/>
        </a:solidFill>
      </dgm:spPr>
      <dgm:t>
        <a:bodyPr lIns="72000" rIns="0"/>
        <a:lstStyle/>
        <a:p>
          <a:pPr>
            <a:buNone/>
          </a:pPr>
          <a:r>
            <a:rPr lang="en" sz="1800" b="1" dirty="0"/>
            <a:t>Kerea na veitaqomaki kei na veimaroroi mai na vunica ena vuravura qo</a:t>
          </a:r>
          <a:endParaRPr lang="es-ES" sz="1800" dirty="0"/>
        </a:p>
      </dgm:t>
    </dgm:pt>
    <dgm:pt modelId="{BD6282E3-735B-4FDA-AAC5-AEEDF6E1E109}" type="parTrans" cxnId="{AC628FAD-F27E-43DB-B9F3-613561EEED65}">
      <dgm:prSet/>
      <dgm:spPr/>
      <dgm:t>
        <a:bodyPr/>
        <a:lstStyle/>
        <a:p>
          <a:endParaRPr lang="es-ES" sz="1800"/>
        </a:p>
      </dgm:t>
    </dgm:pt>
    <dgm:pt modelId="{D41E1EC1-EFCE-4153-B184-6DABDFA7306C}" type="sibTrans" cxnId="{AC628FAD-F27E-43DB-B9F3-613561EEED65}">
      <dgm:prSet/>
      <dgm:spPr/>
      <dgm:t>
        <a:bodyPr/>
        <a:lstStyle/>
        <a:p>
          <a:endParaRPr lang="es-ES" sz="1800"/>
        </a:p>
      </dgm:t>
    </dgm:pt>
    <dgm:pt modelId="{8B4B0CFE-0834-4F2D-8F8D-E546CEFB9C10}">
      <dgm:prSet custT="1"/>
      <dgm:spPr>
        <a:solidFill>
          <a:srgbClr val="6C6D45"/>
        </a:solidFill>
      </dgm:spPr>
      <dgm:t>
        <a:bodyPr/>
        <a:lstStyle/>
        <a:p>
          <a:r>
            <a:rPr lang="en" sz="1800" b="1" dirty="0">
              <a:effectLst>
                <a:outerShdw blurRad="38100" dist="38100" dir="2700000" algn="tl">
                  <a:srgbClr val="000000"/>
                </a:outerShdw>
              </a:effectLst>
            </a:rPr>
            <a:t>“Ni sa nomuni na lewa, keina kaukauwa kei na vakarokoroko ka sega ni mudu…</a:t>
          </a:r>
          <a:endParaRPr lang="es-ES" sz="1800" dirty="0">
            <a:effectLst>
              <a:outerShdw blurRad="38100" dist="38100" dir="2700000" algn="tl">
                <a:srgbClr val="000000"/>
              </a:outerShdw>
            </a:effectLst>
          </a:endParaRPr>
        </a:p>
      </dgm:t>
    </dgm:pt>
    <dgm:pt modelId="{1399C439-D31B-481A-B188-6A09DADF0C21}" type="parTrans" cxnId="{40D82B4F-E6BF-4B49-BDFB-A819B65D3815}">
      <dgm:prSet/>
      <dgm:spPr/>
      <dgm:t>
        <a:bodyPr/>
        <a:lstStyle/>
        <a:p>
          <a:endParaRPr lang="es-ES" sz="1800"/>
        </a:p>
      </dgm:t>
    </dgm:pt>
    <dgm:pt modelId="{7D601FE9-8DF4-4E8E-BDAA-0B8065304A53}" type="sibTrans" cxnId="{40D82B4F-E6BF-4B49-BDFB-A819B65D3815}">
      <dgm:prSet/>
      <dgm:spPr/>
      <dgm:t>
        <a:bodyPr/>
        <a:lstStyle/>
        <a:p>
          <a:endParaRPr lang="es-ES" sz="1800"/>
        </a:p>
      </dgm:t>
    </dgm:pt>
    <dgm:pt modelId="{6D9EE124-E4D8-404B-9191-A52A11C75025}">
      <dgm:prSet custT="1"/>
      <dgm:spPr>
        <a:solidFill>
          <a:srgbClr val="E3E3D3"/>
        </a:solidFill>
      </dgm:spPr>
      <dgm:t>
        <a:bodyPr lIns="72000" rIns="0"/>
        <a:lstStyle/>
        <a:p>
          <a:pPr>
            <a:buFont typeface="Arial" panose="020B0604020202020204" pitchFamily="34" charset="0"/>
            <a:buNone/>
          </a:pPr>
          <a:r>
            <a:rPr lang="en" sz="1800" b="1" dirty="0"/>
            <a:t>Me da ciqoma ni veika kece eda taukena e nona na Kalou. O koya duadua ga e dodonu me vakavinavinakataki ka dokai</a:t>
          </a:r>
          <a:endParaRPr lang="es-ES" sz="1800" dirty="0"/>
        </a:p>
      </dgm:t>
    </dgm:pt>
    <dgm:pt modelId="{9A86F930-B809-40B4-9E43-39AB7D2D1B1F}" type="parTrans" cxnId="{8151B9BF-0099-486C-BA0F-0BA24B97BAFA}">
      <dgm:prSet/>
      <dgm:spPr/>
      <dgm:t>
        <a:bodyPr/>
        <a:lstStyle/>
        <a:p>
          <a:endParaRPr lang="es-ES" sz="1800"/>
        </a:p>
      </dgm:t>
    </dgm:pt>
    <dgm:pt modelId="{CD00CA7B-D47E-486D-9D77-00B04781457F}" type="sibTrans" cxnId="{8151B9BF-0099-486C-BA0F-0BA24B97BAFA}">
      <dgm:prSet/>
      <dgm:spPr/>
      <dgm:t>
        <a:bodyPr/>
        <a:lstStyle/>
        <a:p>
          <a:endParaRPr lang="es-ES" sz="1800"/>
        </a:p>
      </dgm:t>
    </dgm:pt>
    <dgm:pt modelId="{25E3D2A5-61A3-432C-977D-2244C06B491A}" type="pres">
      <dgm:prSet presAssocID="{55470505-3071-4925-A970-9C41B8B5E6B1}" presName="Name0" presStyleCnt="0">
        <dgm:presLayoutVars>
          <dgm:dir/>
          <dgm:animLvl val="lvl"/>
          <dgm:resizeHandles val="exact"/>
        </dgm:presLayoutVars>
      </dgm:prSet>
      <dgm:spPr/>
    </dgm:pt>
    <dgm:pt modelId="{8A8E6974-8EA7-436F-BD24-D954D41043AD}" type="pres">
      <dgm:prSet presAssocID="{DFE54A75-DE7A-4994-A8A0-9B2007D18F6A}" presName="linNode" presStyleCnt="0"/>
      <dgm:spPr/>
    </dgm:pt>
    <dgm:pt modelId="{165ADFCA-F309-4452-86A1-8B3D58BCB9D5}" type="pres">
      <dgm:prSet presAssocID="{DFE54A75-DE7A-4994-A8A0-9B2007D18F6A}" presName="parentText" presStyleLbl="node1" presStyleIdx="0" presStyleCnt="8" custScaleX="110947">
        <dgm:presLayoutVars>
          <dgm:chMax val="1"/>
          <dgm:bulletEnabled val="1"/>
        </dgm:presLayoutVars>
      </dgm:prSet>
      <dgm:spPr/>
    </dgm:pt>
    <dgm:pt modelId="{D661369E-9600-4298-86D9-34710FC12B4E}" type="pres">
      <dgm:prSet presAssocID="{DFE54A75-DE7A-4994-A8A0-9B2007D18F6A}" presName="descendantText" presStyleLbl="alignAccFollowNode1" presStyleIdx="0" presStyleCnt="8">
        <dgm:presLayoutVars>
          <dgm:bulletEnabled val="1"/>
        </dgm:presLayoutVars>
      </dgm:prSet>
      <dgm:spPr/>
    </dgm:pt>
    <dgm:pt modelId="{AC07CC93-5878-49E1-B92A-57F828127320}" type="pres">
      <dgm:prSet presAssocID="{62D7B6EE-BB0B-400B-9963-22E3B43CF29D}" presName="sp" presStyleCnt="0"/>
      <dgm:spPr/>
    </dgm:pt>
    <dgm:pt modelId="{26CB2954-961E-4AFC-8F88-9FEB0988E2A6}" type="pres">
      <dgm:prSet presAssocID="{06724E4B-A796-4E5A-A1D7-555E70213630}" presName="linNode" presStyleCnt="0"/>
      <dgm:spPr/>
    </dgm:pt>
    <dgm:pt modelId="{035CB03A-1615-450A-A54B-4021A44361B1}" type="pres">
      <dgm:prSet presAssocID="{06724E4B-A796-4E5A-A1D7-555E70213630}" presName="parentText" presStyleLbl="node1" presStyleIdx="1" presStyleCnt="8" custScaleX="110947">
        <dgm:presLayoutVars>
          <dgm:chMax val="1"/>
          <dgm:bulletEnabled val="1"/>
        </dgm:presLayoutVars>
      </dgm:prSet>
      <dgm:spPr/>
    </dgm:pt>
    <dgm:pt modelId="{C94D50CB-DDCC-4494-816D-473222C2E0DA}" type="pres">
      <dgm:prSet presAssocID="{06724E4B-A796-4E5A-A1D7-555E70213630}" presName="descendantText" presStyleLbl="alignAccFollowNode1" presStyleIdx="1" presStyleCnt="8">
        <dgm:presLayoutVars>
          <dgm:bulletEnabled val="1"/>
        </dgm:presLayoutVars>
      </dgm:prSet>
      <dgm:spPr/>
    </dgm:pt>
    <dgm:pt modelId="{26B50317-8A00-496C-B86B-40C0E947E124}" type="pres">
      <dgm:prSet presAssocID="{C575CCE6-E991-4418-A7DF-2D017D906216}" presName="sp" presStyleCnt="0"/>
      <dgm:spPr/>
    </dgm:pt>
    <dgm:pt modelId="{B9930B4C-BD45-4602-B78F-15EEF8C3E31B}" type="pres">
      <dgm:prSet presAssocID="{A55CFB38-004F-4C5B-81A0-113F2B9004C8}" presName="linNode" presStyleCnt="0"/>
      <dgm:spPr/>
    </dgm:pt>
    <dgm:pt modelId="{4DC6DA22-CDAF-4395-958D-693B3F4B3FDF}" type="pres">
      <dgm:prSet presAssocID="{A55CFB38-004F-4C5B-81A0-113F2B9004C8}" presName="parentText" presStyleLbl="node1" presStyleIdx="2" presStyleCnt="8" custScaleX="110947">
        <dgm:presLayoutVars>
          <dgm:chMax val="1"/>
          <dgm:bulletEnabled val="1"/>
        </dgm:presLayoutVars>
      </dgm:prSet>
      <dgm:spPr/>
    </dgm:pt>
    <dgm:pt modelId="{AA0E4C6E-796A-406B-97E4-8CF5C38EED04}" type="pres">
      <dgm:prSet presAssocID="{A55CFB38-004F-4C5B-81A0-113F2B9004C8}" presName="descendantText" presStyleLbl="alignAccFollowNode1" presStyleIdx="2" presStyleCnt="8">
        <dgm:presLayoutVars>
          <dgm:bulletEnabled val="1"/>
        </dgm:presLayoutVars>
      </dgm:prSet>
      <dgm:spPr/>
    </dgm:pt>
    <dgm:pt modelId="{700ADBA7-8C6A-4A21-B78B-FC3B1DB6B6B5}" type="pres">
      <dgm:prSet presAssocID="{B0C77050-B35A-441E-BADD-2E08B5DFB438}" presName="sp" presStyleCnt="0"/>
      <dgm:spPr/>
    </dgm:pt>
    <dgm:pt modelId="{3490117A-61D0-4319-9478-49DA82AC0C5C}" type="pres">
      <dgm:prSet presAssocID="{21886BCD-B425-47AB-950D-0807FB172021}" presName="linNode" presStyleCnt="0"/>
      <dgm:spPr/>
    </dgm:pt>
    <dgm:pt modelId="{8CF57451-50D0-4FB1-B117-44DE815E5846}" type="pres">
      <dgm:prSet presAssocID="{21886BCD-B425-47AB-950D-0807FB172021}" presName="parentText" presStyleLbl="node1" presStyleIdx="3" presStyleCnt="8" custScaleX="110947">
        <dgm:presLayoutVars>
          <dgm:chMax val="1"/>
          <dgm:bulletEnabled val="1"/>
        </dgm:presLayoutVars>
      </dgm:prSet>
      <dgm:spPr/>
    </dgm:pt>
    <dgm:pt modelId="{F18E7AD8-A842-4F6F-BD87-55C3E70305BC}" type="pres">
      <dgm:prSet presAssocID="{21886BCD-B425-47AB-950D-0807FB172021}" presName="descendantText" presStyleLbl="alignAccFollowNode1" presStyleIdx="3" presStyleCnt="8">
        <dgm:presLayoutVars>
          <dgm:bulletEnabled val="1"/>
        </dgm:presLayoutVars>
      </dgm:prSet>
      <dgm:spPr/>
    </dgm:pt>
    <dgm:pt modelId="{02E822EB-382F-4883-A467-CCBF61D6218A}" type="pres">
      <dgm:prSet presAssocID="{F9291090-68C5-477A-B0F2-4CC3BC771468}" presName="sp" presStyleCnt="0"/>
      <dgm:spPr/>
    </dgm:pt>
    <dgm:pt modelId="{4EAA33AE-2F2B-4260-9BDF-0AC72AAEE0A7}" type="pres">
      <dgm:prSet presAssocID="{C43ED332-4187-41EF-9D11-2A54D904806B}" presName="linNode" presStyleCnt="0"/>
      <dgm:spPr/>
    </dgm:pt>
    <dgm:pt modelId="{11DBA616-025B-4811-B16A-E9649261AEC1}" type="pres">
      <dgm:prSet presAssocID="{C43ED332-4187-41EF-9D11-2A54D904806B}" presName="parentText" presStyleLbl="node1" presStyleIdx="4" presStyleCnt="8" custScaleX="110947">
        <dgm:presLayoutVars>
          <dgm:chMax val="1"/>
          <dgm:bulletEnabled val="1"/>
        </dgm:presLayoutVars>
      </dgm:prSet>
      <dgm:spPr/>
    </dgm:pt>
    <dgm:pt modelId="{597556D2-27A3-4DC2-8AA5-CBC8416048E8}" type="pres">
      <dgm:prSet presAssocID="{C43ED332-4187-41EF-9D11-2A54D904806B}" presName="descendantText" presStyleLbl="alignAccFollowNode1" presStyleIdx="4" presStyleCnt="8">
        <dgm:presLayoutVars>
          <dgm:bulletEnabled val="1"/>
        </dgm:presLayoutVars>
      </dgm:prSet>
      <dgm:spPr/>
    </dgm:pt>
    <dgm:pt modelId="{5E100BBC-2594-4785-A9EE-F61D8885E92D}" type="pres">
      <dgm:prSet presAssocID="{77CE9BC8-92D3-48FD-ADD2-44E6A7B871DE}" presName="sp" presStyleCnt="0"/>
      <dgm:spPr/>
    </dgm:pt>
    <dgm:pt modelId="{F9B21B44-36C6-4068-997C-F957C6D74815}" type="pres">
      <dgm:prSet presAssocID="{1E95A8F6-9CE4-4FF2-BD93-5332BC5F4E88}" presName="linNode" presStyleCnt="0"/>
      <dgm:spPr/>
    </dgm:pt>
    <dgm:pt modelId="{05DFCB04-2362-43FA-A832-4D0DCE828689}" type="pres">
      <dgm:prSet presAssocID="{1E95A8F6-9CE4-4FF2-BD93-5332BC5F4E88}" presName="parentText" presStyleLbl="node1" presStyleIdx="5" presStyleCnt="8" custScaleX="110947">
        <dgm:presLayoutVars>
          <dgm:chMax val="1"/>
          <dgm:bulletEnabled val="1"/>
        </dgm:presLayoutVars>
      </dgm:prSet>
      <dgm:spPr/>
    </dgm:pt>
    <dgm:pt modelId="{F8A564A9-1CDF-4F83-A37B-9D6BAD3D6F22}" type="pres">
      <dgm:prSet presAssocID="{1E95A8F6-9CE4-4FF2-BD93-5332BC5F4E88}" presName="descendantText" presStyleLbl="alignAccFollowNode1" presStyleIdx="5" presStyleCnt="8">
        <dgm:presLayoutVars>
          <dgm:bulletEnabled val="1"/>
        </dgm:presLayoutVars>
      </dgm:prSet>
      <dgm:spPr/>
    </dgm:pt>
    <dgm:pt modelId="{794205C0-64C8-4648-B81B-03D16A90DB09}" type="pres">
      <dgm:prSet presAssocID="{96CBE78D-5DE4-498D-999A-ED0E613E57F1}" presName="sp" presStyleCnt="0"/>
      <dgm:spPr/>
    </dgm:pt>
    <dgm:pt modelId="{BA99545F-5208-4697-8F5B-857E7CE76E88}" type="pres">
      <dgm:prSet presAssocID="{C0F38571-F9E3-4B57-8D0D-231C9497BBFD}" presName="linNode" presStyleCnt="0"/>
      <dgm:spPr/>
    </dgm:pt>
    <dgm:pt modelId="{A11CFE61-61D4-4B65-8D27-4D429967B2A6}" type="pres">
      <dgm:prSet presAssocID="{C0F38571-F9E3-4B57-8D0D-231C9497BBFD}" presName="parentText" presStyleLbl="node1" presStyleIdx="6" presStyleCnt="8" custScaleX="110947">
        <dgm:presLayoutVars>
          <dgm:chMax val="1"/>
          <dgm:bulletEnabled val="1"/>
        </dgm:presLayoutVars>
      </dgm:prSet>
      <dgm:spPr/>
    </dgm:pt>
    <dgm:pt modelId="{485945A0-8944-473E-B2B2-6F0037DB0AF3}" type="pres">
      <dgm:prSet presAssocID="{C0F38571-F9E3-4B57-8D0D-231C9497BBFD}" presName="descendantText" presStyleLbl="alignAccFollowNode1" presStyleIdx="6" presStyleCnt="8">
        <dgm:presLayoutVars>
          <dgm:bulletEnabled val="1"/>
        </dgm:presLayoutVars>
      </dgm:prSet>
      <dgm:spPr/>
    </dgm:pt>
    <dgm:pt modelId="{011D881B-4DBF-40C6-90D4-D5382D9FA993}" type="pres">
      <dgm:prSet presAssocID="{EF531720-93B0-4F28-9AAB-DA6FF5C6AF9B}" presName="sp" presStyleCnt="0"/>
      <dgm:spPr/>
    </dgm:pt>
    <dgm:pt modelId="{0DD8AF2C-02CC-4998-96D4-F02F47045954}" type="pres">
      <dgm:prSet presAssocID="{8B4B0CFE-0834-4F2D-8F8D-E546CEFB9C10}" presName="linNode" presStyleCnt="0"/>
      <dgm:spPr/>
    </dgm:pt>
    <dgm:pt modelId="{6DF09527-8DB9-40A8-9591-6310EF6848D3}" type="pres">
      <dgm:prSet presAssocID="{8B4B0CFE-0834-4F2D-8F8D-E546CEFB9C10}" presName="parentText" presStyleLbl="node1" presStyleIdx="7" presStyleCnt="8" custScaleX="110947">
        <dgm:presLayoutVars>
          <dgm:chMax val="1"/>
          <dgm:bulletEnabled val="1"/>
        </dgm:presLayoutVars>
      </dgm:prSet>
      <dgm:spPr/>
    </dgm:pt>
    <dgm:pt modelId="{6C64146B-A178-42B2-8E33-0EE58C6BB227}" type="pres">
      <dgm:prSet presAssocID="{8B4B0CFE-0834-4F2D-8F8D-E546CEFB9C10}" presName="descendantText" presStyleLbl="alignAccFollowNode1" presStyleIdx="7" presStyleCnt="8">
        <dgm:presLayoutVars>
          <dgm:bulletEnabled val="1"/>
        </dgm:presLayoutVars>
      </dgm:prSet>
      <dgm:spPr/>
    </dgm:pt>
  </dgm:ptLst>
  <dgm:cxnLst>
    <dgm:cxn modelId="{E05D6C02-A068-4303-B0A3-7EC5936BB28B}" srcId="{55470505-3071-4925-A970-9C41B8B5E6B1}" destId="{DFE54A75-DE7A-4994-A8A0-9B2007D18F6A}" srcOrd="0" destOrd="0" parTransId="{03A0163C-9E41-40F3-AD6F-F9E43460D756}" sibTransId="{62D7B6EE-BB0B-400B-9963-22E3B43CF29D}"/>
    <dgm:cxn modelId="{43BA660D-B359-4029-AC95-959E2AFF8A8A}" srcId="{A55CFB38-004F-4C5B-81A0-113F2B9004C8}" destId="{126087EA-267E-4645-8C82-1E95E9C7B7ED}" srcOrd="0" destOrd="0" parTransId="{0541C09A-65E5-4D0F-AFB4-35D48CB6C8FD}" sibTransId="{3FAE5055-F6F9-4CB5-B4F1-38D8E04ED41F}"/>
    <dgm:cxn modelId="{C345AC11-40CE-4E04-B476-604AEF7CEA5E}" type="presOf" srcId="{A55CFB38-004F-4C5B-81A0-113F2B9004C8}" destId="{4DC6DA22-CDAF-4395-958D-693B3F4B3FDF}" srcOrd="0" destOrd="0" presId="urn:microsoft.com/office/officeart/2005/8/layout/vList5"/>
    <dgm:cxn modelId="{0AADEA25-B54D-423E-9D3B-980D3218AD63}" srcId="{DFE54A75-DE7A-4994-A8A0-9B2007D18F6A}" destId="{E341E577-92AD-42B4-BF00-BFEC1D85C420}" srcOrd="0" destOrd="0" parTransId="{67DF7015-81F4-42AE-B3AB-5F6FED7E13C1}" sibTransId="{45D09EC9-DD0E-4B79-8351-1CCA75971DA1}"/>
    <dgm:cxn modelId="{80371626-EFB1-4148-AA7D-4E722D7604A4}" srcId="{55470505-3071-4925-A970-9C41B8B5E6B1}" destId="{06724E4B-A796-4E5A-A1D7-555E70213630}" srcOrd="1" destOrd="0" parTransId="{B1DA2C33-E51D-4EC2-8D1F-19FEED152D95}" sibTransId="{C575CCE6-E991-4418-A7DF-2D017D906216}"/>
    <dgm:cxn modelId="{E71BC83B-CA9F-401A-976A-BF5C1B92DAB6}" srcId="{55470505-3071-4925-A970-9C41B8B5E6B1}" destId="{A55CFB38-004F-4C5B-81A0-113F2B9004C8}" srcOrd="2" destOrd="0" parTransId="{3EDF0935-437E-4C76-9B35-E10E8751CA02}" sibTransId="{B0C77050-B35A-441E-BADD-2E08B5DFB438}"/>
    <dgm:cxn modelId="{14A6155E-934C-4D2A-B15C-E4420779F0E7}" type="presOf" srcId="{6D9EE124-E4D8-404B-9191-A52A11C75025}" destId="{6C64146B-A178-42B2-8E33-0EE58C6BB227}" srcOrd="0" destOrd="0" presId="urn:microsoft.com/office/officeart/2005/8/layout/vList5"/>
    <dgm:cxn modelId="{FC8CD960-503F-4368-A96F-7D9339D031DC}" type="presOf" srcId="{8B4B0CFE-0834-4F2D-8F8D-E546CEFB9C10}" destId="{6DF09527-8DB9-40A8-9591-6310EF6848D3}" srcOrd="0" destOrd="0" presId="urn:microsoft.com/office/officeart/2005/8/layout/vList5"/>
    <dgm:cxn modelId="{1B579C41-6FF7-4BE4-80E0-68AFF9657902}" type="presOf" srcId="{A79C9ECC-93C6-4190-85A6-946A9608FB2F}" destId="{F8A564A9-1CDF-4F83-A37B-9D6BAD3D6F22}" srcOrd="0" destOrd="0" presId="urn:microsoft.com/office/officeart/2005/8/layout/vList5"/>
    <dgm:cxn modelId="{4243DC46-3BC5-4357-8F55-28E3532F95EE}" srcId="{06724E4B-A796-4E5A-A1D7-555E70213630}" destId="{10BF533D-1A4F-4F09-BA94-1E6D7148ABEA}" srcOrd="0" destOrd="0" parTransId="{97DF20C5-0101-41EA-82AD-E81D6D6D0A17}" sibTransId="{24725144-F1F9-4F63-90CE-7D8B3D1F487D}"/>
    <dgm:cxn modelId="{A970686B-9DCF-488B-9296-8D3489B24847}" srcId="{C43ED332-4187-41EF-9D11-2A54D904806B}" destId="{93050166-E110-47E5-BDE4-3ADFB1E7E242}" srcOrd="0" destOrd="0" parTransId="{6585E7D6-5A9F-4428-BF4C-547757C01FA7}" sibTransId="{617C4483-BDFF-4BD9-A834-6E4E48A3AB98}"/>
    <dgm:cxn modelId="{3896CD4C-7E4A-4141-A180-3AE47B6F7374}" type="presOf" srcId="{1E95A8F6-9CE4-4FF2-BD93-5332BC5F4E88}" destId="{05DFCB04-2362-43FA-A832-4D0DCE828689}" srcOrd="0" destOrd="0" presId="urn:microsoft.com/office/officeart/2005/8/layout/vList5"/>
    <dgm:cxn modelId="{40D82B4F-E6BF-4B49-BDFB-A819B65D3815}" srcId="{55470505-3071-4925-A970-9C41B8B5E6B1}" destId="{8B4B0CFE-0834-4F2D-8F8D-E546CEFB9C10}" srcOrd="7" destOrd="0" parTransId="{1399C439-D31B-481A-B188-6A09DADF0C21}" sibTransId="{7D601FE9-8DF4-4E8E-BDAA-0B8065304A53}"/>
    <dgm:cxn modelId="{BC9B1150-ACAE-4290-B6D5-D34FAD5024A1}" type="presOf" srcId="{0ED2CE85-8EFD-4543-B9D9-11094B4AD7E2}" destId="{F18E7AD8-A842-4F6F-BD87-55C3E70305BC}" srcOrd="0" destOrd="0" presId="urn:microsoft.com/office/officeart/2005/8/layout/vList5"/>
    <dgm:cxn modelId="{64589D58-1028-48B9-91FA-A5DB12E87D1E}" type="presOf" srcId="{F17BEF1A-6894-4CD4-8BB8-645778C8765C}" destId="{485945A0-8944-473E-B2B2-6F0037DB0AF3}" srcOrd="0" destOrd="0" presId="urn:microsoft.com/office/officeart/2005/8/layout/vList5"/>
    <dgm:cxn modelId="{50AAEB79-FB23-4FFD-B2E7-B9EABDED3E4B}" srcId="{21886BCD-B425-47AB-950D-0807FB172021}" destId="{0ED2CE85-8EFD-4543-B9D9-11094B4AD7E2}" srcOrd="0" destOrd="0" parTransId="{1DF8B132-F5DF-4613-8321-ECED4BC56D82}" sibTransId="{E3D1450C-2521-4084-9CFB-AF235708C283}"/>
    <dgm:cxn modelId="{44569682-A3E2-4FF2-9ABF-229564DB8B79}" type="presOf" srcId="{C43ED332-4187-41EF-9D11-2A54D904806B}" destId="{11DBA616-025B-4811-B16A-E9649261AEC1}" srcOrd="0" destOrd="0" presId="urn:microsoft.com/office/officeart/2005/8/layout/vList5"/>
    <dgm:cxn modelId="{36F87B91-B719-4871-A093-34D9274478B7}" type="presOf" srcId="{C0F38571-F9E3-4B57-8D0D-231C9497BBFD}" destId="{A11CFE61-61D4-4B65-8D27-4D429967B2A6}" srcOrd="0" destOrd="0" presId="urn:microsoft.com/office/officeart/2005/8/layout/vList5"/>
    <dgm:cxn modelId="{C5C3E89E-FB5D-4E1C-9E23-E65583F635D7}" type="presOf" srcId="{06724E4B-A796-4E5A-A1D7-555E70213630}" destId="{035CB03A-1615-450A-A54B-4021A44361B1}" srcOrd="0" destOrd="0" presId="urn:microsoft.com/office/officeart/2005/8/layout/vList5"/>
    <dgm:cxn modelId="{194784A0-612A-4AC7-96F0-1589E6C1AFB6}" srcId="{55470505-3071-4925-A970-9C41B8B5E6B1}" destId="{21886BCD-B425-47AB-950D-0807FB172021}" srcOrd="3" destOrd="0" parTransId="{765EB6E1-E416-400A-854A-F7C2A5235183}" sibTransId="{F9291090-68C5-477A-B0F2-4CC3BC771468}"/>
    <dgm:cxn modelId="{EF6292A3-500D-4812-A6D1-20A0104D6EFA}" type="presOf" srcId="{E341E577-92AD-42B4-BF00-BFEC1D85C420}" destId="{D661369E-9600-4298-86D9-34710FC12B4E}" srcOrd="0" destOrd="0" presId="urn:microsoft.com/office/officeart/2005/8/layout/vList5"/>
    <dgm:cxn modelId="{AC628FAD-F27E-43DB-B9F3-613561EEED65}" srcId="{C0F38571-F9E3-4B57-8D0D-231C9497BBFD}" destId="{F17BEF1A-6894-4CD4-8BB8-645778C8765C}" srcOrd="0" destOrd="0" parTransId="{BD6282E3-735B-4FDA-AAC5-AEEDF6E1E109}" sibTransId="{D41E1EC1-EFCE-4153-B184-6DABDFA7306C}"/>
    <dgm:cxn modelId="{8151B9BF-0099-486C-BA0F-0BA24B97BAFA}" srcId="{8B4B0CFE-0834-4F2D-8F8D-E546CEFB9C10}" destId="{6D9EE124-E4D8-404B-9191-A52A11C75025}" srcOrd="0" destOrd="0" parTransId="{9A86F930-B809-40B4-9E43-39AB7D2D1B1F}" sibTransId="{CD00CA7B-D47E-486D-9D77-00B04781457F}"/>
    <dgm:cxn modelId="{049D4BC6-A4BB-474C-989D-95326733BEA5}" type="presOf" srcId="{55470505-3071-4925-A970-9C41B8B5E6B1}" destId="{25E3D2A5-61A3-432C-977D-2244C06B491A}" srcOrd="0" destOrd="0" presId="urn:microsoft.com/office/officeart/2005/8/layout/vList5"/>
    <dgm:cxn modelId="{4AF9EACA-0BC3-4CD7-9645-31EE8ABE9CAC}" srcId="{55470505-3071-4925-A970-9C41B8B5E6B1}" destId="{C0F38571-F9E3-4B57-8D0D-231C9497BBFD}" srcOrd="6" destOrd="0" parTransId="{A6FE1B39-D6A6-4F9B-987D-73E5E46F8560}" sibTransId="{EF531720-93B0-4F28-9AAB-DA6FF5C6AF9B}"/>
    <dgm:cxn modelId="{C9292DD5-1E58-4801-8573-3180D62EE1F1}" type="presOf" srcId="{DFE54A75-DE7A-4994-A8A0-9B2007D18F6A}" destId="{165ADFCA-F309-4452-86A1-8B3D58BCB9D5}" srcOrd="0" destOrd="0" presId="urn:microsoft.com/office/officeart/2005/8/layout/vList5"/>
    <dgm:cxn modelId="{D14F7CD5-8B1C-4A47-81A2-06734682E36D}" type="presOf" srcId="{93050166-E110-47E5-BDE4-3ADFB1E7E242}" destId="{597556D2-27A3-4DC2-8AA5-CBC8416048E8}" srcOrd="0" destOrd="0" presId="urn:microsoft.com/office/officeart/2005/8/layout/vList5"/>
    <dgm:cxn modelId="{BF9EBBDC-FE9A-48E4-9A87-6D08C94F4A6B}" type="presOf" srcId="{10BF533D-1A4F-4F09-BA94-1E6D7148ABEA}" destId="{C94D50CB-DDCC-4494-816D-473222C2E0DA}" srcOrd="0" destOrd="0" presId="urn:microsoft.com/office/officeart/2005/8/layout/vList5"/>
    <dgm:cxn modelId="{15C2B8DE-AF94-4C6F-BBE2-0A041C21B46F}" type="presOf" srcId="{126087EA-267E-4645-8C82-1E95E9C7B7ED}" destId="{AA0E4C6E-796A-406B-97E4-8CF5C38EED04}" srcOrd="0" destOrd="0" presId="urn:microsoft.com/office/officeart/2005/8/layout/vList5"/>
    <dgm:cxn modelId="{F30C5EE5-48E7-43F4-9671-15AF1580A425}" srcId="{55470505-3071-4925-A970-9C41B8B5E6B1}" destId="{C43ED332-4187-41EF-9D11-2A54D904806B}" srcOrd="4" destOrd="0" parTransId="{158AB5CB-58A9-435C-A7E9-7209028F4310}" sibTransId="{77CE9BC8-92D3-48FD-ADD2-44E6A7B871DE}"/>
    <dgm:cxn modelId="{43A857EC-DCD3-4E3B-9033-CF83D2B3CFC2}" srcId="{55470505-3071-4925-A970-9C41B8B5E6B1}" destId="{1E95A8F6-9CE4-4FF2-BD93-5332BC5F4E88}" srcOrd="5" destOrd="0" parTransId="{F289B799-F23E-43F6-8D6D-A90F948FA0CC}" sibTransId="{96CBE78D-5DE4-498D-999A-ED0E613E57F1}"/>
    <dgm:cxn modelId="{EC2E22F4-18A3-461E-87E0-4783CB198FDD}" type="presOf" srcId="{21886BCD-B425-47AB-950D-0807FB172021}" destId="{8CF57451-50D0-4FB1-B117-44DE815E5846}" srcOrd="0" destOrd="0" presId="urn:microsoft.com/office/officeart/2005/8/layout/vList5"/>
    <dgm:cxn modelId="{0ABBADFC-1A37-45D9-89B5-3154D0F9A123}" srcId="{1E95A8F6-9CE4-4FF2-BD93-5332BC5F4E88}" destId="{A79C9ECC-93C6-4190-85A6-946A9608FB2F}" srcOrd="0" destOrd="0" parTransId="{7C570A20-CFBD-4018-8CA6-22601E0679CC}" sibTransId="{22B923BC-8620-4B5A-9134-953217D046DA}"/>
    <dgm:cxn modelId="{FA3640FF-7444-4617-8AFF-8754D039BCAD}" type="presParOf" srcId="{25E3D2A5-61A3-432C-977D-2244C06B491A}" destId="{8A8E6974-8EA7-436F-BD24-D954D41043AD}" srcOrd="0" destOrd="0" presId="urn:microsoft.com/office/officeart/2005/8/layout/vList5"/>
    <dgm:cxn modelId="{2A1752D1-AA06-4688-A02A-D18DE97F1FEB}" type="presParOf" srcId="{8A8E6974-8EA7-436F-BD24-D954D41043AD}" destId="{165ADFCA-F309-4452-86A1-8B3D58BCB9D5}" srcOrd="0" destOrd="0" presId="urn:microsoft.com/office/officeart/2005/8/layout/vList5"/>
    <dgm:cxn modelId="{B65C1B7C-906D-4145-95C3-152662F65E1B}" type="presParOf" srcId="{8A8E6974-8EA7-436F-BD24-D954D41043AD}" destId="{D661369E-9600-4298-86D9-34710FC12B4E}" srcOrd="1" destOrd="0" presId="urn:microsoft.com/office/officeart/2005/8/layout/vList5"/>
    <dgm:cxn modelId="{B9235BCA-C034-44F2-8E56-49E5A152A0B2}" type="presParOf" srcId="{25E3D2A5-61A3-432C-977D-2244C06B491A}" destId="{AC07CC93-5878-49E1-B92A-57F828127320}" srcOrd="1" destOrd="0" presId="urn:microsoft.com/office/officeart/2005/8/layout/vList5"/>
    <dgm:cxn modelId="{A365EF52-C7C1-4D09-8160-E8D060864F42}" type="presParOf" srcId="{25E3D2A5-61A3-432C-977D-2244C06B491A}" destId="{26CB2954-961E-4AFC-8F88-9FEB0988E2A6}" srcOrd="2" destOrd="0" presId="urn:microsoft.com/office/officeart/2005/8/layout/vList5"/>
    <dgm:cxn modelId="{183BF0BF-CCD7-4EEF-81AE-5491484843B6}" type="presParOf" srcId="{26CB2954-961E-4AFC-8F88-9FEB0988E2A6}" destId="{035CB03A-1615-450A-A54B-4021A44361B1}" srcOrd="0" destOrd="0" presId="urn:microsoft.com/office/officeart/2005/8/layout/vList5"/>
    <dgm:cxn modelId="{E4207C45-D5FC-4C52-B0E8-B9E02BDCAAFF}" type="presParOf" srcId="{26CB2954-961E-4AFC-8F88-9FEB0988E2A6}" destId="{C94D50CB-DDCC-4494-816D-473222C2E0DA}" srcOrd="1" destOrd="0" presId="urn:microsoft.com/office/officeart/2005/8/layout/vList5"/>
    <dgm:cxn modelId="{124AD90E-A7FA-4C2F-A901-867DA2878EEB}" type="presParOf" srcId="{25E3D2A5-61A3-432C-977D-2244C06B491A}" destId="{26B50317-8A00-496C-B86B-40C0E947E124}" srcOrd="3" destOrd="0" presId="urn:microsoft.com/office/officeart/2005/8/layout/vList5"/>
    <dgm:cxn modelId="{A68AB66D-A546-453B-BA7C-A2BB3B077564}" type="presParOf" srcId="{25E3D2A5-61A3-432C-977D-2244C06B491A}" destId="{B9930B4C-BD45-4602-B78F-15EEF8C3E31B}" srcOrd="4" destOrd="0" presId="urn:microsoft.com/office/officeart/2005/8/layout/vList5"/>
    <dgm:cxn modelId="{5CCA7E85-ECB1-4B36-B652-BA9175F9E727}" type="presParOf" srcId="{B9930B4C-BD45-4602-B78F-15EEF8C3E31B}" destId="{4DC6DA22-CDAF-4395-958D-693B3F4B3FDF}" srcOrd="0" destOrd="0" presId="urn:microsoft.com/office/officeart/2005/8/layout/vList5"/>
    <dgm:cxn modelId="{5A087B63-52E7-4361-B9F8-522A8F61F024}" type="presParOf" srcId="{B9930B4C-BD45-4602-B78F-15EEF8C3E31B}" destId="{AA0E4C6E-796A-406B-97E4-8CF5C38EED04}" srcOrd="1" destOrd="0" presId="urn:microsoft.com/office/officeart/2005/8/layout/vList5"/>
    <dgm:cxn modelId="{C460AD9B-65D0-4582-99DB-C500F9C29389}" type="presParOf" srcId="{25E3D2A5-61A3-432C-977D-2244C06B491A}" destId="{700ADBA7-8C6A-4A21-B78B-FC3B1DB6B6B5}" srcOrd="5" destOrd="0" presId="urn:microsoft.com/office/officeart/2005/8/layout/vList5"/>
    <dgm:cxn modelId="{B86CDE6D-37E7-4B0E-A11C-8514B4D891DC}" type="presParOf" srcId="{25E3D2A5-61A3-432C-977D-2244C06B491A}" destId="{3490117A-61D0-4319-9478-49DA82AC0C5C}" srcOrd="6" destOrd="0" presId="urn:microsoft.com/office/officeart/2005/8/layout/vList5"/>
    <dgm:cxn modelId="{BDE455CD-4355-47B3-A777-A9936733DFA5}" type="presParOf" srcId="{3490117A-61D0-4319-9478-49DA82AC0C5C}" destId="{8CF57451-50D0-4FB1-B117-44DE815E5846}" srcOrd="0" destOrd="0" presId="urn:microsoft.com/office/officeart/2005/8/layout/vList5"/>
    <dgm:cxn modelId="{D8A836A3-8228-4B70-83A2-E61D82864D36}" type="presParOf" srcId="{3490117A-61D0-4319-9478-49DA82AC0C5C}" destId="{F18E7AD8-A842-4F6F-BD87-55C3E70305BC}" srcOrd="1" destOrd="0" presId="urn:microsoft.com/office/officeart/2005/8/layout/vList5"/>
    <dgm:cxn modelId="{1D76E301-5ED5-4772-A331-C189CCD61944}" type="presParOf" srcId="{25E3D2A5-61A3-432C-977D-2244C06B491A}" destId="{02E822EB-382F-4883-A467-CCBF61D6218A}" srcOrd="7" destOrd="0" presId="urn:microsoft.com/office/officeart/2005/8/layout/vList5"/>
    <dgm:cxn modelId="{75300F29-BC46-46C7-A961-B90F583A2F9A}" type="presParOf" srcId="{25E3D2A5-61A3-432C-977D-2244C06B491A}" destId="{4EAA33AE-2F2B-4260-9BDF-0AC72AAEE0A7}" srcOrd="8" destOrd="0" presId="urn:microsoft.com/office/officeart/2005/8/layout/vList5"/>
    <dgm:cxn modelId="{A053CD09-12CF-4F03-BB0B-8F1AEFDDFADB}" type="presParOf" srcId="{4EAA33AE-2F2B-4260-9BDF-0AC72AAEE0A7}" destId="{11DBA616-025B-4811-B16A-E9649261AEC1}" srcOrd="0" destOrd="0" presId="urn:microsoft.com/office/officeart/2005/8/layout/vList5"/>
    <dgm:cxn modelId="{4336A416-1E2E-41CB-B8AA-41F1EC564D53}" type="presParOf" srcId="{4EAA33AE-2F2B-4260-9BDF-0AC72AAEE0A7}" destId="{597556D2-27A3-4DC2-8AA5-CBC8416048E8}" srcOrd="1" destOrd="0" presId="urn:microsoft.com/office/officeart/2005/8/layout/vList5"/>
    <dgm:cxn modelId="{2CF5590F-D8EF-413D-888A-82E77E98DA10}" type="presParOf" srcId="{25E3D2A5-61A3-432C-977D-2244C06B491A}" destId="{5E100BBC-2594-4785-A9EE-F61D8885E92D}" srcOrd="9" destOrd="0" presId="urn:microsoft.com/office/officeart/2005/8/layout/vList5"/>
    <dgm:cxn modelId="{75E3B7CC-73F5-40C7-A88E-130DFAD41313}" type="presParOf" srcId="{25E3D2A5-61A3-432C-977D-2244C06B491A}" destId="{F9B21B44-36C6-4068-997C-F957C6D74815}" srcOrd="10" destOrd="0" presId="urn:microsoft.com/office/officeart/2005/8/layout/vList5"/>
    <dgm:cxn modelId="{5F1B9824-4612-47E5-B52D-98BA1C45B52C}" type="presParOf" srcId="{F9B21B44-36C6-4068-997C-F957C6D74815}" destId="{05DFCB04-2362-43FA-A832-4D0DCE828689}" srcOrd="0" destOrd="0" presId="urn:microsoft.com/office/officeart/2005/8/layout/vList5"/>
    <dgm:cxn modelId="{0259F2E5-EAB8-41E7-B55C-D3859292F19A}" type="presParOf" srcId="{F9B21B44-36C6-4068-997C-F957C6D74815}" destId="{F8A564A9-1CDF-4F83-A37B-9D6BAD3D6F22}" srcOrd="1" destOrd="0" presId="urn:microsoft.com/office/officeart/2005/8/layout/vList5"/>
    <dgm:cxn modelId="{2BAA0457-5845-464A-B8C2-E3BD6F5A6FD3}" type="presParOf" srcId="{25E3D2A5-61A3-432C-977D-2244C06B491A}" destId="{794205C0-64C8-4648-B81B-03D16A90DB09}" srcOrd="11" destOrd="0" presId="urn:microsoft.com/office/officeart/2005/8/layout/vList5"/>
    <dgm:cxn modelId="{018C6773-6FD0-4137-B932-F1D95E510D99}" type="presParOf" srcId="{25E3D2A5-61A3-432C-977D-2244C06B491A}" destId="{BA99545F-5208-4697-8F5B-857E7CE76E88}" srcOrd="12" destOrd="0" presId="urn:microsoft.com/office/officeart/2005/8/layout/vList5"/>
    <dgm:cxn modelId="{F227FE42-E457-42D8-80F2-2B439BC93735}" type="presParOf" srcId="{BA99545F-5208-4697-8F5B-857E7CE76E88}" destId="{A11CFE61-61D4-4B65-8D27-4D429967B2A6}" srcOrd="0" destOrd="0" presId="urn:microsoft.com/office/officeart/2005/8/layout/vList5"/>
    <dgm:cxn modelId="{CFD80688-3978-4C58-BBAE-58A3C8712470}" type="presParOf" srcId="{BA99545F-5208-4697-8F5B-857E7CE76E88}" destId="{485945A0-8944-473E-B2B2-6F0037DB0AF3}" srcOrd="1" destOrd="0" presId="urn:microsoft.com/office/officeart/2005/8/layout/vList5"/>
    <dgm:cxn modelId="{82BA00B7-7CFE-4979-A84C-2FA4DFDBFC85}" type="presParOf" srcId="{25E3D2A5-61A3-432C-977D-2244C06B491A}" destId="{011D881B-4DBF-40C6-90D4-D5382D9FA993}" srcOrd="13" destOrd="0" presId="urn:microsoft.com/office/officeart/2005/8/layout/vList5"/>
    <dgm:cxn modelId="{DC7D4F98-80C3-4ED6-BECD-2956AE453E17}" type="presParOf" srcId="{25E3D2A5-61A3-432C-977D-2244C06B491A}" destId="{0DD8AF2C-02CC-4998-96D4-F02F47045954}" srcOrd="14" destOrd="0" presId="urn:microsoft.com/office/officeart/2005/8/layout/vList5"/>
    <dgm:cxn modelId="{EF48C438-AF57-4664-8157-4F3C8C515539}" type="presParOf" srcId="{0DD8AF2C-02CC-4998-96D4-F02F47045954}" destId="{6DF09527-8DB9-40A8-9591-6310EF6848D3}" srcOrd="0" destOrd="0" presId="urn:microsoft.com/office/officeart/2005/8/layout/vList5"/>
    <dgm:cxn modelId="{F2A87FA2-3DF2-4EE6-AA2E-BA5D95FB00E1}" type="presParOf" srcId="{0DD8AF2C-02CC-4998-96D4-F02F47045954}" destId="{6C64146B-A178-42B2-8E33-0EE58C6BB227}"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8AF9322-CF00-488D-B65E-1A0DD2142904}" type="doc">
      <dgm:prSet loTypeId="urn:microsoft.com/office/officeart/2005/8/layout/matrix3" loCatId="matrix" qsTypeId="urn:microsoft.com/office/officeart/2005/8/quickstyle/3d3" qsCatId="3D" csTypeId="urn:microsoft.com/office/officeart/2005/8/colors/colorful3" csCatId="colorful" phldr="1"/>
      <dgm:spPr/>
      <dgm:t>
        <a:bodyPr/>
        <a:lstStyle/>
        <a:p>
          <a:endParaRPr lang="es-ES"/>
        </a:p>
      </dgm:t>
    </dgm:pt>
    <dgm:pt modelId="{E3465A56-B938-48A5-AF88-3F9DA54D00EB}">
      <dgm:prSet custT="1"/>
      <dgm:spPr>
        <a:ln>
          <a:solidFill>
            <a:schemeClr val="accent6">
              <a:lumMod val="75000"/>
            </a:schemeClr>
          </a:solidFill>
        </a:ln>
      </dgm:spPr>
      <dgm:t>
        <a:bodyPr/>
        <a:lstStyle/>
        <a:p>
          <a:r>
            <a:rPr lang="en" sz="2000" b="1">
              <a:solidFill>
                <a:schemeClr val="tx1"/>
              </a:solidFill>
            </a:rPr>
            <a:t>Vakarokoroko </a:t>
          </a:r>
          <a:r>
            <a:rPr lang="en" sz="2000" b="1" dirty="0">
              <a:solidFill>
                <a:schemeClr val="tx1"/>
              </a:solidFill>
            </a:rPr>
            <a:t>(Tani. 9:4)</a:t>
          </a:r>
        </a:p>
      </dgm:t>
    </dgm:pt>
    <dgm:pt modelId="{30E4F015-7CA5-4929-8DF6-FAD271A935FF}" type="parTrans" cxnId="{72B3A172-48AA-4A4F-BD2D-2016BB6E559B}">
      <dgm:prSet/>
      <dgm:spPr/>
      <dgm:t>
        <a:bodyPr/>
        <a:lstStyle/>
        <a:p>
          <a:endParaRPr lang="es-ES" sz="2000" b="1">
            <a:solidFill>
              <a:schemeClr val="tx1"/>
            </a:solidFill>
          </a:endParaRPr>
        </a:p>
      </dgm:t>
    </dgm:pt>
    <dgm:pt modelId="{D57DF6AC-B164-47ED-B200-94A353E1866E}" type="sibTrans" cxnId="{72B3A172-48AA-4A4F-BD2D-2016BB6E559B}">
      <dgm:prSet/>
      <dgm:spPr/>
      <dgm:t>
        <a:bodyPr/>
        <a:lstStyle/>
        <a:p>
          <a:endParaRPr lang="es-ES" sz="2000" b="1">
            <a:solidFill>
              <a:schemeClr val="tx1"/>
            </a:solidFill>
          </a:endParaRPr>
        </a:p>
      </dgm:t>
    </dgm:pt>
    <dgm:pt modelId="{20FA4401-1DC4-4523-9B6D-45EE1B3387A8}">
      <dgm:prSet custT="1"/>
      <dgm:spPr>
        <a:solidFill>
          <a:schemeClr val="accent5">
            <a:lumMod val="60000"/>
            <a:lumOff val="40000"/>
          </a:schemeClr>
        </a:solidFill>
        <a:ln>
          <a:solidFill>
            <a:schemeClr val="accent5">
              <a:lumMod val="50000"/>
            </a:schemeClr>
          </a:solidFill>
        </a:ln>
      </dgm:spPr>
      <dgm:t>
        <a:bodyPr/>
        <a:lstStyle/>
        <a:p>
          <a:r>
            <a:rPr lang="en" sz="2000" b="1" dirty="0">
              <a:solidFill>
                <a:schemeClr val="tx1"/>
              </a:solidFill>
            </a:rPr>
            <a:t>Vakatutusa kei na veivosoti                     (Tani. 9:5-15)</a:t>
          </a:r>
        </a:p>
      </dgm:t>
    </dgm:pt>
    <dgm:pt modelId="{DCD32011-DA33-4BF7-8CAE-0921073AAA28}" type="parTrans" cxnId="{963D82A9-0374-421D-B3BC-3BFE4ED40109}">
      <dgm:prSet/>
      <dgm:spPr/>
      <dgm:t>
        <a:bodyPr/>
        <a:lstStyle/>
        <a:p>
          <a:endParaRPr lang="es-ES" sz="2000" b="1">
            <a:solidFill>
              <a:schemeClr val="tx1"/>
            </a:solidFill>
          </a:endParaRPr>
        </a:p>
      </dgm:t>
    </dgm:pt>
    <dgm:pt modelId="{7B66BA96-D5B4-4FDF-8036-AD5359B8DD76}" type="sibTrans" cxnId="{963D82A9-0374-421D-B3BC-3BFE4ED40109}">
      <dgm:prSet/>
      <dgm:spPr/>
      <dgm:t>
        <a:bodyPr/>
        <a:lstStyle/>
        <a:p>
          <a:endParaRPr lang="es-ES" sz="2000" b="1">
            <a:solidFill>
              <a:schemeClr val="tx1"/>
            </a:solidFill>
          </a:endParaRPr>
        </a:p>
      </dgm:t>
    </dgm:pt>
    <dgm:pt modelId="{0C24B085-9070-4A80-A6E6-FE450510DB75}">
      <dgm:prSet custT="1"/>
      <dgm:spPr>
        <a:ln>
          <a:solidFill>
            <a:schemeClr val="accent1">
              <a:lumMod val="75000"/>
            </a:schemeClr>
          </a:solidFill>
        </a:ln>
      </dgm:spPr>
      <dgm:t>
        <a:bodyPr/>
        <a:lstStyle/>
        <a:p>
          <a:r>
            <a:rPr lang="en" sz="2000" b="1" dirty="0">
              <a:solidFill>
                <a:schemeClr val="tx1"/>
              </a:solidFill>
            </a:rPr>
            <a:t>Kerekere </a:t>
          </a:r>
          <a:br>
            <a:rPr lang="es-ES" sz="2000" b="1" dirty="0">
              <a:solidFill>
                <a:schemeClr val="tx1"/>
              </a:solidFill>
            </a:rPr>
          </a:br>
          <a:r>
            <a:rPr lang="en" sz="2000" b="1" dirty="0">
              <a:solidFill>
                <a:schemeClr val="tx1"/>
              </a:solidFill>
            </a:rPr>
            <a:t>(Tani. 9:16-19)</a:t>
          </a:r>
        </a:p>
      </dgm:t>
    </dgm:pt>
    <dgm:pt modelId="{8C7EFEFE-D8FA-436C-BB14-1CA9FEDD25B1}" type="parTrans" cxnId="{E21EB075-698D-455D-899D-DC9C010CE746}">
      <dgm:prSet/>
      <dgm:spPr/>
      <dgm:t>
        <a:bodyPr/>
        <a:lstStyle/>
        <a:p>
          <a:endParaRPr lang="es-ES" sz="2000" b="1">
            <a:solidFill>
              <a:schemeClr val="tx1"/>
            </a:solidFill>
          </a:endParaRPr>
        </a:p>
      </dgm:t>
    </dgm:pt>
    <dgm:pt modelId="{579E1778-8069-4957-AD38-ABC0E8D7CE21}" type="sibTrans" cxnId="{E21EB075-698D-455D-899D-DC9C010CE746}">
      <dgm:prSet/>
      <dgm:spPr/>
      <dgm:t>
        <a:bodyPr/>
        <a:lstStyle/>
        <a:p>
          <a:endParaRPr lang="es-ES" sz="2000" b="1">
            <a:solidFill>
              <a:schemeClr val="tx1"/>
            </a:solidFill>
          </a:endParaRPr>
        </a:p>
      </dgm:t>
    </dgm:pt>
    <dgm:pt modelId="{E8D3EBBE-3BB1-4BF5-8D20-67C612467C80}">
      <dgm:prSet custT="1"/>
      <dgm:spPr>
        <a:solidFill>
          <a:srgbClr val="92D050"/>
        </a:solidFill>
        <a:ln>
          <a:solidFill>
            <a:schemeClr val="accent4">
              <a:lumMod val="50000"/>
            </a:schemeClr>
          </a:solidFill>
        </a:ln>
      </dgm:spPr>
      <dgm:t>
        <a:bodyPr/>
        <a:lstStyle/>
        <a:p>
          <a:r>
            <a:rPr lang="en" sz="2000" b="1" dirty="0">
              <a:solidFill>
                <a:schemeClr val="tx1"/>
              </a:solidFill>
            </a:rPr>
            <a:t>Vakavinavinaka                  (Fpai. 4:6)</a:t>
          </a:r>
        </a:p>
      </dgm:t>
    </dgm:pt>
    <dgm:pt modelId="{83940BDD-4934-47B8-9E85-87DB0239EC6D}" type="parTrans" cxnId="{25F302F6-230A-45AD-ABD7-E1B9662F2407}">
      <dgm:prSet/>
      <dgm:spPr/>
      <dgm:t>
        <a:bodyPr/>
        <a:lstStyle/>
        <a:p>
          <a:endParaRPr lang="es-ES" sz="2000" b="1">
            <a:solidFill>
              <a:schemeClr val="tx1"/>
            </a:solidFill>
          </a:endParaRPr>
        </a:p>
      </dgm:t>
    </dgm:pt>
    <dgm:pt modelId="{1DC9F24A-6F7D-47FD-98A1-CBF4FE9AA248}" type="sibTrans" cxnId="{25F302F6-230A-45AD-ABD7-E1B9662F2407}">
      <dgm:prSet/>
      <dgm:spPr/>
      <dgm:t>
        <a:bodyPr/>
        <a:lstStyle/>
        <a:p>
          <a:endParaRPr lang="es-ES" sz="2000" b="1">
            <a:solidFill>
              <a:schemeClr val="tx1"/>
            </a:solidFill>
          </a:endParaRPr>
        </a:p>
      </dgm:t>
    </dgm:pt>
    <dgm:pt modelId="{5810A717-0D90-4C06-8D22-55633640A0FD}" type="pres">
      <dgm:prSet presAssocID="{E8AF9322-CF00-488D-B65E-1A0DD2142904}" presName="matrix" presStyleCnt="0">
        <dgm:presLayoutVars>
          <dgm:chMax val="1"/>
          <dgm:dir/>
          <dgm:resizeHandles val="exact"/>
        </dgm:presLayoutVars>
      </dgm:prSet>
      <dgm:spPr/>
    </dgm:pt>
    <dgm:pt modelId="{036F359D-0D6E-4B33-9B34-9CA629BD20A9}" type="pres">
      <dgm:prSet presAssocID="{E8AF9322-CF00-488D-B65E-1A0DD2142904}" presName="diamond" presStyleLbl="bgShp" presStyleIdx="0" presStyleCnt="1" custScaleX="252411"/>
      <dgm:spPr>
        <a:prstGeom prst="roundRect">
          <a:avLst/>
        </a:prstGeom>
        <a:blipFill dpi="0" rotWithShape="0">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28575">
          <a:solidFill>
            <a:srgbClr val="874A00"/>
          </a:solidFill>
        </a:ln>
        <a:scene3d>
          <a:camera prst="orthographicFront">
            <a:rot lat="0" lon="0" rev="0"/>
          </a:camera>
          <a:lightRig rig="contrasting" dir="t">
            <a:rot lat="0" lon="0" rev="1200000"/>
          </a:lightRig>
        </a:scene3d>
        <a:sp3d z="-300000" prstMaterial="plastic">
          <a:bevelT prst="angle"/>
        </a:sp3d>
      </dgm:spPr>
    </dgm:pt>
    <dgm:pt modelId="{53BCF369-612C-4677-87D9-37545E106659}" type="pres">
      <dgm:prSet presAssocID="{E8AF9322-CF00-488D-B65E-1A0DD2142904}" presName="quad1" presStyleLbl="node1" presStyleIdx="0" presStyleCnt="4" custScaleX="300785" custLinFactX="-100399" custLinFactNeighborX="-200000">
        <dgm:presLayoutVars>
          <dgm:chMax val="0"/>
          <dgm:chPref val="0"/>
          <dgm:bulletEnabled val="1"/>
        </dgm:presLayoutVars>
      </dgm:prSet>
      <dgm:spPr/>
    </dgm:pt>
    <dgm:pt modelId="{6A9A1EE4-F59D-45D2-A75E-17BD95A7D3E7}" type="pres">
      <dgm:prSet presAssocID="{E8AF9322-CF00-488D-B65E-1A0DD2142904}" presName="quad2" presStyleLbl="node1" presStyleIdx="1" presStyleCnt="4" custScaleX="300785" custLinFactX="100000" custLinFactNeighborX="198033">
        <dgm:presLayoutVars>
          <dgm:chMax val="0"/>
          <dgm:chPref val="0"/>
          <dgm:bulletEnabled val="1"/>
        </dgm:presLayoutVars>
      </dgm:prSet>
      <dgm:spPr/>
    </dgm:pt>
    <dgm:pt modelId="{F61C4A4F-D520-4F03-847E-7856DC21CFD1}" type="pres">
      <dgm:prSet presAssocID="{E8AF9322-CF00-488D-B65E-1A0DD2142904}" presName="quad3" presStyleLbl="node1" presStyleIdx="2" presStyleCnt="4" custScaleX="300785" custLinFactX="-100399" custLinFactNeighborX="-200000">
        <dgm:presLayoutVars>
          <dgm:chMax val="0"/>
          <dgm:chPref val="0"/>
          <dgm:bulletEnabled val="1"/>
        </dgm:presLayoutVars>
      </dgm:prSet>
      <dgm:spPr/>
    </dgm:pt>
    <dgm:pt modelId="{B84DBE54-B637-4116-BC08-3140180187E5}" type="pres">
      <dgm:prSet presAssocID="{E8AF9322-CF00-488D-B65E-1A0DD2142904}" presName="quad4" presStyleLbl="node1" presStyleIdx="3" presStyleCnt="4" custScaleX="300785" custLinFactX="100000" custLinFactNeighborX="198033">
        <dgm:presLayoutVars>
          <dgm:chMax val="0"/>
          <dgm:chPref val="0"/>
          <dgm:bulletEnabled val="1"/>
        </dgm:presLayoutVars>
      </dgm:prSet>
      <dgm:spPr/>
    </dgm:pt>
  </dgm:ptLst>
  <dgm:cxnLst>
    <dgm:cxn modelId="{7514D739-F31F-4FD6-82B7-B671940F7058}" type="presOf" srcId="{20FA4401-1DC4-4523-9B6D-45EE1B3387A8}" destId="{6A9A1EE4-F59D-45D2-A75E-17BD95A7D3E7}" srcOrd="0" destOrd="0" presId="urn:microsoft.com/office/officeart/2005/8/layout/matrix3"/>
    <dgm:cxn modelId="{36EF595C-630F-4137-BF8A-678A34E78B3B}" type="presOf" srcId="{E8D3EBBE-3BB1-4BF5-8D20-67C612467C80}" destId="{B84DBE54-B637-4116-BC08-3140180187E5}" srcOrd="0" destOrd="0" presId="urn:microsoft.com/office/officeart/2005/8/layout/matrix3"/>
    <dgm:cxn modelId="{72B3A172-48AA-4A4F-BD2D-2016BB6E559B}" srcId="{E8AF9322-CF00-488D-B65E-1A0DD2142904}" destId="{E3465A56-B938-48A5-AF88-3F9DA54D00EB}" srcOrd="0" destOrd="0" parTransId="{30E4F015-7CA5-4929-8DF6-FAD271A935FF}" sibTransId="{D57DF6AC-B164-47ED-B200-94A353E1866E}"/>
    <dgm:cxn modelId="{E21EB075-698D-455D-899D-DC9C010CE746}" srcId="{E8AF9322-CF00-488D-B65E-1A0DD2142904}" destId="{0C24B085-9070-4A80-A6E6-FE450510DB75}" srcOrd="2" destOrd="0" parTransId="{8C7EFEFE-D8FA-436C-BB14-1CA9FEDD25B1}" sibTransId="{579E1778-8069-4957-AD38-ABC0E8D7CE21}"/>
    <dgm:cxn modelId="{07D05857-E8D1-4280-9352-BCB889DFC82A}" type="presOf" srcId="{E8AF9322-CF00-488D-B65E-1A0DD2142904}" destId="{5810A717-0D90-4C06-8D22-55633640A0FD}" srcOrd="0" destOrd="0" presId="urn:microsoft.com/office/officeart/2005/8/layout/matrix3"/>
    <dgm:cxn modelId="{637AEA99-EDF5-47C9-873F-C947A08F92E5}" type="presOf" srcId="{E3465A56-B938-48A5-AF88-3F9DA54D00EB}" destId="{53BCF369-612C-4677-87D9-37545E106659}" srcOrd="0" destOrd="0" presId="urn:microsoft.com/office/officeart/2005/8/layout/matrix3"/>
    <dgm:cxn modelId="{963D82A9-0374-421D-B3BC-3BFE4ED40109}" srcId="{E8AF9322-CF00-488D-B65E-1A0DD2142904}" destId="{20FA4401-1DC4-4523-9B6D-45EE1B3387A8}" srcOrd="1" destOrd="0" parTransId="{DCD32011-DA33-4BF7-8CAE-0921073AAA28}" sibTransId="{7B66BA96-D5B4-4FDF-8036-AD5359B8DD76}"/>
    <dgm:cxn modelId="{A67040E9-7B8D-4B39-9226-2103BC5F8B07}" type="presOf" srcId="{0C24B085-9070-4A80-A6E6-FE450510DB75}" destId="{F61C4A4F-D520-4F03-847E-7856DC21CFD1}" srcOrd="0" destOrd="0" presId="urn:microsoft.com/office/officeart/2005/8/layout/matrix3"/>
    <dgm:cxn modelId="{25F302F6-230A-45AD-ABD7-E1B9662F2407}" srcId="{E8AF9322-CF00-488D-B65E-1A0DD2142904}" destId="{E8D3EBBE-3BB1-4BF5-8D20-67C612467C80}" srcOrd="3" destOrd="0" parTransId="{83940BDD-4934-47B8-9E85-87DB0239EC6D}" sibTransId="{1DC9F24A-6F7D-47FD-98A1-CBF4FE9AA248}"/>
    <dgm:cxn modelId="{238B96AA-B2EB-40EB-9174-F684EF972E1A}" type="presParOf" srcId="{5810A717-0D90-4C06-8D22-55633640A0FD}" destId="{036F359D-0D6E-4B33-9B34-9CA629BD20A9}" srcOrd="0" destOrd="0" presId="urn:microsoft.com/office/officeart/2005/8/layout/matrix3"/>
    <dgm:cxn modelId="{60B2D619-1EC6-4CD2-9E8B-9EC0367E785F}" type="presParOf" srcId="{5810A717-0D90-4C06-8D22-55633640A0FD}" destId="{53BCF369-612C-4677-87D9-37545E106659}" srcOrd="1" destOrd="0" presId="urn:microsoft.com/office/officeart/2005/8/layout/matrix3"/>
    <dgm:cxn modelId="{0FF498E3-6B2A-4BE2-8863-0A93D43AFB9A}" type="presParOf" srcId="{5810A717-0D90-4C06-8D22-55633640A0FD}" destId="{6A9A1EE4-F59D-45D2-A75E-17BD95A7D3E7}" srcOrd="2" destOrd="0" presId="urn:microsoft.com/office/officeart/2005/8/layout/matrix3"/>
    <dgm:cxn modelId="{A6280CA1-B61D-49F0-8298-3DC2F2541A97}" type="presParOf" srcId="{5810A717-0D90-4C06-8D22-55633640A0FD}" destId="{F61C4A4F-D520-4F03-847E-7856DC21CFD1}" srcOrd="3" destOrd="0" presId="urn:microsoft.com/office/officeart/2005/8/layout/matrix3"/>
    <dgm:cxn modelId="{05CC67E1-41DC-4D4F-9879-DEC441A95CE8}" type="presParOf" srcId="{5810A717-0D90-4C06-8D22-55633640A0FD}" destId="{B84DBE54-B637-4116-BC08-3140180187E5}" srcOrd="4" destOrd="0" presId="urn:microsoft.com/office/officeart/2005/8/layout/matrix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61369E-9600-4298-86D9-34710FC12B4E}">
      <dsp:nvSpPr>
        <dsp:cNvPr id="0" name=""/>
        <dsp:cNvSpPr/>
      </dsp:nvSpPr>
      <dsp:spPr>
        <a:xfrm rot="5400000">
          <a:off x="8062969" y="-3389944"/>
          <a:ext cx="486506" cy="7388424"/>
        </a:xfrm>
        <a:prstGeom prst="round2SameRect">
          <a:avLst/>
        </a:prstGeom>
        <a:solidFill>
          <a:schemeClr val="accent2">
            <a:lumMod val="20000"/>
            <a:lumOff val="80000"/>
          </a:schemeClr>
        </a:solidFill>
        <a:ln w="12700" cap="flat" cmpd="sng" algn="ctr">
          <a:solidFill>
            <a:schemeClr val="accent2">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2000" tIns="123825" rIns="0" bIns="123825" numCol="1" spcCol="1270" anchor="ctr" anchorCtr="0">
          <a:noAutofit/>
        </a:bodyPr>
        <a:lstStyle/>
        <a:p>
          <a:pPr marL="171450" lvl="1" indent="-171450" algn="l" defTabSz="800100">
            <a:lnSpc>
              <a:spcPct val="90000"/>
            </a:lnSpc>
            <a:spcBef>
              <a:spcPct val="0"/>
            </a:spcBef>
            <a:spcAft>
              <a:spcPct val="15000"/>
            </a:spcAft>
            <a:buNone/>
          </a:pPr>
          <a:r>
            <a:rPr lang="en" sz="1800" b="1" kern="1200" dirty="0"/>
            <a:t>Me da kila taumada na noda veiwekani voleka kei na  Tamadra na tamata kece</a:t>
          </a:r>
          <a:endParaRPr lang="es-ES" sz="1800" kern="1200" dirty="0"/>
        </a:p>
      </dsp:txBody>
      <dsp:txXfrm rot="-5400000">
        <a:off x="4612011" y="84763"/>
        <a:ext cx="7364675" cy="439008"/>
      </dsp:txXfrm>
    </dsp:sp>
    <dsp:sp modelId="{165ADFCA-F309-4452-86A1-8B3D58BCB9D5}">
      <dsp:nvSpPr>
        <dsp:cNvPr id="0" name=""/>
        <dsp:cNvSpPr/>
      </dsp:nvSpPr>
      <dsp:spPr>
        <a:xfrm>
          <a:off x="1066" y="201"/>
          <a:ext cx="4610944" cy="608132"/>
        </a:xfrm>
        <a:prstGeom prst="roundRect">
          <a:avLst/>
        </a:prstGeom>
        <a:solidFill>
          <a:schemeClr val="accent2">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 sz="1800" b="1" kern="1200" dirty="0">
              <a:effectLst>
                <a:outerShdw blurRad="38100" dist="38100" dir="2700000" algn="tl">
                  <a:srgbClr val="000000"/>
                </a:outerShdw>
              </a:effectLst>
            </a:rPr>
            <a:t>“</a:t>
          </a:r>
          <a:r>
            <a:rPr lang="en-GB" sz="1800" b="1" kern="1200" dirty="0">
              <a:effectLst>
                <a:outerShdw blurRad="38100" dist="38100" dir="2700000" algn="tl">
                  <a:srgbClr val="000000"/>
                </a:outerShdw>
              </a:effectLst>
            </a:rPr>
            <a:t>Tamai</a:t>
          </a:r>
          <a:r>
            <a:rPr lang="en" sz="1800" b="1" kern="1200" dirty="0">
              <a:effectLst>
                <a:outerShdw blurRad="38100" dist="38100" dir="2700000" algn="tl">
                  <a:srgbClr val="000000"/>
                </a:outerShdw>
              </a:effectLst>
            </a:rPr>
            <a:t> Keimami mai lomalagi”</a:t>
          </a:r>
          <a:endParaRPr lang="es-ES" sz="1800" kern="1200" dirty="0">
            <a:effectLst>
              <a:outerShdw blurRad="38100" dist="38100" dir="2700000" algn="tl">
                <a:srgbClr val="000000"/>
              </a:outerShdw>
            </a:effectLst>
          </a:endParaRPr>
        </a:p>
      </dsp:txBody>
      <dsp:txXfrm>
        <a:off x="30753" y="29888"/>
        <a:ext cx="4551570" cy="548758"/>
      </dsp:txXfrm>
    </dsp:sp>
    <dsp:sp modelId="{C94D50CB-DDCC-4494-816D-473222C2E0DA}">
      <dsp:nvSpPr>
        <dsp:cNvPr id="0" name=""/>
        <dsp:cNvSpPr/>
      </dsp:nvSpPr>
      <dsp:spPr>
        <a:xfrm rot="5400000">
          <a:off x="8062969" y="-2751404"/>
          <a:ext cx="486506" cy="7388424"/>
        </a:xfrm>
        <a:prstGeom prst="round2SameRect">
          <a:avLst/>
        </a:prstGeom>
        <a:solidFill>
          <a:schemeClr val="accent3">
            <a:tint val="40000"/>
            <a:hueOff val="0"/>
            <a:satOff val="0"/>
            <a:lumOff val="0"/>
          </a:schemeClr>
        </a:solidFill>
        <a:ln w="12700" cap="flat" cmpd="sng" algn="ctr">
          <a:solidFill>
            <a:schemeClr val="accent3">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2000" tIns="123825" rIns="0" bIns="123825" numCol="1" spcCol="1270" anchor="ctr" anchorCtr="0">
          <a:noAutofit/>
        </a:bodyPr>
        <a:lstStyle/>
        <a:p>
          <a:pPr marL="171450" lvl="1" indent="-171450" algn="l" defTabSz="800100">
            <a:lnSpc>
              <a:spcPct val="90000"/>
            </a:lnSpc>
            <a:spcBef>
              <a:spcPct val="0"/>
            </a:spcBef>
            <a:spcAft>
              <a:spcPct val="15000"/>
            </a:spcAft>
            <a:buNone/>
          </a:pPr>
          <a:r>
            <a:rPr lang="en" sz="1800" b="1" kern="1200" dirty="0"/>
            <a:t>Me da kila ni savasava ni Kalou e dreti keda vua ena vakarokoroko</a:t>
          </a:r>
          <a:endParaRPr lang="es-ES" sz="1800" kern="1200" dirty="0"/>
        </a:p>
      </dsp:txBody>
      <dsp:txXfrm rot="-5400000">
        <a:off x="4612011" y="723303"/>
        <a:ext cx="7364675" cy="439008"/>
      </dsp:txXfrm>
    </dsp:sp>
    <dsp:sp modelId="{035CB03A-1615-450A-A54B-4021A44361B1}">
      <dsp:nvSpPr>
        <dsp:cNvPr id="0" name=""/>
        <dsp:cNvSpPr/>
      </dsp:nvSpPr>
      <dsp:spPr>
        <a:xfrm>
          <a:off x="1066" y="638741"/>
          <a:ext cx="4610944" cy="608132"/>
        </a:xfrm>
        <a:prstGeom prst="roundRect">
          <a:avLst/>
        </a:prstGeom>
        <a:solidFill>
          <a:schemeClr val="accent3">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 sz="1800" b="1" kern="1200" dirty="0">
              <a:effectLst>
                <a:outerShdw blurRad="38100" dist="38100" dir="2700000" algn="tl">
                  <a:srgbClr val="000000"/>
                </a:outerShdw>
              </a:effectLst>
            </a:rPr>
            <a:t>“Me vakarokorokotaki na yacamuni”</a:t>
          </a:r>
          <a:endParaRPr lang="es-ES" sz="1800" kern="1200" dirty="0">
            <a:effectLst>
              <a:outerShdw blurRad="38100" dist="38100" dir="2700000" algn="tl">
                <a:srgbClr val="000000"/>
              </a:outerShdw>
            </a:effectLst>
          </a:endParaRPr>
        </a:p>
      </dsp:txBody>
      <dsp:txXfrm>
        <a:off x="30753" y="668428"/>
        <a:ext cx="4551570" cy="548758"/>
      </dsp:txXfrm>
    </dsp:sp>
    <dsp:sp modelId="{AA0E4C6E-796A-406B-97E4-8CF5C38EED04}">
      <dsp:nvSpPr>
        <dsp:cNvPr id="0" name=""/>
        <dsp:cNvSpPr/>
      </dsp:nvSpPr>
      <dsp:spPr>
        <a:xfrm rot="5400000">
          <a:off x="8062969" y="-2112864"/>
          <a:ext cx="486506" cy="7388424"/>
        </a:xfrm>
        <a:prstGeom prst="round2SameRect">
          <a:avLst/>
        </a:prstGeom>
        <a:solidFill>
          <a:schemeClr val="accent4">
            <a:tint val="40000"/>
            <a:hueOff val="0"/>
            <a:satOff val="0"/>
            <a:lumOff val="0"/>
          </a:schemeClr>
        </a:solidFill>
        <a:ln w="12700" cap="flat" cmpd="sng" algn="ctr">
          <a:solidFill>
            <a:schemeClr val="accent4">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2000" tIns="123825" rIns="0" bIns="123825" numCol="1" spcCol="1270" anchor="ctr" anchorCtr="0">
          <a:noAutofit/>
        </a:bodyPr>
        <a:lstStyle/>
        <a:p>
          <a:pPr marL="171450" lvl="1" indent="-171450" algn="l" defTabSz="800100">
            <a:lnSpc>
              <a:spcPct val="90000"/>
            </a:lnSpc>
            <a:spcBef>
              <a:spcPct val="0"/>
            </a:spcBef>
            <a:spcAft>
              <a:spcPct val="15000"/>
            </a:spcAft>
            <a:buNone/>
          </a:pPr>
          <a:r>
            <a:rPr lang="en" sz="1800" b="1" kern="1200" dirty="0"/>
            <a:t>Me da kila ka nanamaki ki na lesu mai nei Jisu</a:t>
          </a:r>
          <a:endParaRPr lang="es-ES" sz="1800" kern="1200" dirty="0"/>
        </a:p>
      </dsp:txBody>
      <dsp:txXfrm rot="-5400000">
        <a:off x="4612011" y="1361843"/>
        <a:ext cx="7364675" cy="439008"/>
      </dsp:txXfrm>
    </dsp:sp>
    <dsp:sp modelId="{4DC6DA22-CDAF-4395-958D-693B3F4B3FDF}">
      <dsp:nvSpPr>
        <dsp:cNvPr id="0" name=""/>
        <dsp:cNvSpPr/>
      </dsp:nvSpPr>
      <dsp:spPr>
        <a:xfrm>
          <a:off x="1066" y="1277280"/>
          <a:ext cx="4610944" cy="608132"/>
        </a:xfrm>
        <a:prstGeom prst="roundRect">
          <a:avLst/>
        </a:prstGeom>
        <a:solidFill>
          <a:schemeClr val="accent4">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 sz="1800" b="1" kern="1200" dirty="0">
              <a:effectLst>
                <a:outerShdw blurRad="38100" dist="38100" dir="2700000" algn="tl">
                  <a:srgbClr val="000000"/>
                </a:outerShdw>
              </a:effectLst>
            </a:rPr>
            <a:t>“Me yaco na nomuni lewae”</a:t>
          </a:r>
          <a:endParaRPr lang="es-ES" sz="1800" kern="1200" dirty="0">
            <a:effectLst>
              <a:outerShdw blurRad="38100" dist="38100" dir="2700000" algn="tl">
                <a:srgbClr val="000000"/>
              </a:outerShdw>
            </a:effectLst>
          </a:endParaRPr>
        </a:p>
      </dsp:txBody>
      <dsp:txXfrm>
        <a:off x="30753" y="1306967"/>
        <a:ext cx="4551570" cy="548758"/>
      </dsp:txXfrm>
    </dsp:sp>
    <dsp:sp modelId="{F18E7AD8-A842-4F6F-BD87-55C3E70305BC}">
      <dsp:nvSpPr>
        <dsp:cNvPr id="0" name=""/>
        <dsp:cNvSpPr/>
      </dsp:nvSpPr>
      <dsp:spPr>
        <a:xfrm rot="5400000">
          <a:off x="8062969" y="-1474325"/>
          <a:ext cx="486506" cy="7388424"/>
        </a:xfrm>
        <a:prstGeom prst="round2SameRect">
          <a:avLst/>
        </a:prstGeom>
        <a:solidFill>
          <a:srgbClr val="B9E1FF"/>
        </a:solidFill>
        <a:ln w="12700" cap="flat" cmpd="sng" algn="ctr">
          <a:solidFill>
            <a:schemeClr val="accent5">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2000" tIns="123825" rIns="0" bIns="123825" numCol="1" spcCol="1270" anchor="ctr" anchorCtr="0">
          <a:noAutofit/>
        </a:bodyPr>
        <a:lstStyle/>
        <a:p>
          <a:pPr marL="171450" lvl="1" indent="-171450" algn="l" defTabSz="800100">
            <a:lnSpc>
              <a:spcPct val="90000"/>
            </a:lnSpc>
            <a:spcBef>
              <a:spcPct val="0"/>
            </a:spcBef>
            <a:spcAft>
              <a:spcPct val="15000"/>
            </a:spcAft>
            <a:buNone/>
          </a:pPr>
          <a:r>
            <a:rPr lang="en" sz="1800" b="1" kern="1200" dirty="0"/>
            <a:t>Me da ciqoma na </a:t>
          </a:r>
          <a:r>
            <a:rPr lang="en-GB" sz="1800" b="1" kern="1200" dirty="0"/>
            <a:t>I</a:t>
          </a:r>
          <a:r>
            <a:rPr lang="en" sz="1800" b="1" kern="1200" dirty="0"/>
            <a:t> tutu vaka tui ni Kalou ka kerea me cakava na lomana e na noda bula kei vuravura</a:t>
          </a:r>
          <a:endParaRPr lang="es-ES" sz="1800" kern="1200" dirty="0"/>
        </a:p>
      </dsp:txBody>
      <dsp:txXfrm rot="-5400000">
        <a:off x="4612011" y="2000382"/>
        <a:ext cx="7364675" cy="439008"/>
      </dsp:txXfrm>
    </dsp:sp>
    <dsp:sp modelId="{8CF57451-50D0-4FB1-B117-44DE815E5846}">
      <dsp:nvSpPr>
        <dsp:cNvPr id="0" name=""/>
        <dsp:cNvSpPr/>
      </dsp:nvSpPr>
      <dsp:spPr>
        <a:xfrm>
          <a:off x="1066" y="1915820"/>
          <a:ext cx="4610944" cy="608132"/>
        </a:xfrm>
        <a:prstGeom prst="roundRect">
          <a:avLst/>
        </a:prstGeom>
        <a:solidFill>
          <a:srgbClr val="0070C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 sz="1800" b="1" kern="1200" dirty="0">
              <a:effectLst>
                <a:outerShdw blurRad="38100" dist="38100" dir="2700000" algn="tl">
                  <a:srgbClr val="000000"/>
                </a:outerShdw>
              </a:effectLst>
            </a:rPr>
            <a:t>“Me caka na lomamuni e vuravura me vaka sa caka mai lomalagi”</a:t>
          </a:r>
          <a:endParaRPr lang="es-ES" sz="1800" kern="1200" dirty="0">
            <a:effectLst>
              <a:outerShdw blurRad="38100" dist="38100" dir="2700000" algn="tl">
                <a:srgbClr val="000000"/>
              </a:outerShdw>
            </a:effectLst>
          </a:endParaRPr>
        </a:p>
      </dsp:txBody>
      <dsp:txXfrm>
        <a:off x="30753" y="1945507"/>
        <a:ext cx="4551570" cy="548758"/>
      </dsp:txXfrm>
    </dsp:sp>
    <dsp:sp modelId="{597556D2-27A3-4DC2-8AA5-CBC8416048E8}">
      <dsp:nvSpPr>
        <dsp:cNvPr id="0" name=""/>
        <dsp:cNvSpPr/>
      </dsp:nvSpPr>
      <dsp:spPr>
        <a:xfrm rot="5400000">
          <a:off x="8062969" y="-835785"/>
          <a:ext cx="486506" cy="7388424"/>
        </a:xfrm>
        <a:prstGeom prst="round2SameRect">
          <a:avLst/>
        </a:prstGeom>
        <a:solidFill>
          <a:srgbClr val="FFC9C9"/>
        </a:solidFill>
        <a:ln w="12700" cap="flat" cmpd="sng" algn="ctr">
          <a:solidFill>
            <a:schemeClr val="accent6">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2000" tIns="123825" rIns="0" bIns="123825" numCol="1" spcCol="1270" anchor="ctr" anchorCtr="0">
          <a:noAutofit/>
        </a:bodyPr>
        <a:lstStyle/>
        <a:p>
          <a:pPr marL="171450" lvl="1" indent="-171450" algn="l" defTabSz="800100">
            <a:lnSpc>
              <a:spcPct val="90000"/>
            </a:lnSpc>
            <a:spcBef>
              <a:spcPct val="0"/>
            </a:spcBef>
            <a:spcAft>
              <a:spcPct val="15000"/>
            </a:spcAft>
            <a:buNone/>
          </a:pPr>
          <a:r>
            <a:rPr lang="en" sz="1800" b="1" kern="1200" dirty="0"/>
            <a:t>Me da kerea na veika e gadrevi me da bula kina vakayago ka vakayalo</a:t>
          </a:r>
          <a:endParaRPr lang="es-ES" sz="1800" kern="1200" dirty="0"/>
        </a:p>
      </dsp:txBody>
      <dsp:txXfrm rot="-5400000">
        <a:off x="4612011" y="2638922"/>
        <a:ext cx="7364675" cy="439008"/>
      </dsp:txXfrm>
    </dsp:sp>
    <dsp:sp modelId="{11DBA616-025B-4811-B16A-E9649261AEC1}">
      <dsp:nvSpPr>
        <dsp:cNvPr id="0" name=""/>
        <dsp:cNvSpPr/>
      </dsp:nvSpPr>
      <dsp:spPr>
        <a:xfrm>
          <a:off x="1066" y="2554359"/>
          <a:ext cx="4610944" cy="608132"/>
        </a:xfrm>
        <a:prstGeom prst="roundRect">
          <a:avLst/>
        </a:prstGeom>
        <a:solidFill>
          <a:srgbClr val="C0000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 sz="1800" b="1" kern="1200" dirty="0">
              <a:effectLst>
                <a:outerShdw blurRad="38100" dist="38100" dir="2700000" algn="tl">
                  <a:srgbClr val="000000"/>
                </a:outerShdw>
              </a:effectLst>
            </a:rPr>
            <a:t>“Solia mai vei keimami ena siga oqo na kakana e yaga vei keimami”</a:t>
          </a:r>
          <a:endParaRPr lang="es-ES" sz="1800" kern="1200" dirty="0">
            <a:effectLst>
              <a:outerShdw blurRad="38100" dist="38100" dir="2700000" algn="tl">
                <a:srgbClr val="000000"/>
              </a:outerShdw>
            </a:effectLst>
          </a:endParaRPr>
        </a:p>
      </dsp:txBody>
      <dsp:txXfrm>
        <a:off x="30753" y="2584046"/>
        <a:ext cx="4551570" cy="548758"/>
      </dsp:txXfrm>
    </dsp:sp>
    <dsp:sp modelId="{F8A564A9-1CDF-4F83-A37B-9D6BAD3D6F22}">
      <dsp:nvSpPr>
        <dsp:cNvPr id="0" name=""/>
        <dsp:cNvSpPr/>
      </dsp:nvSpPr>
      <dsp:spPr>
        <a:xfrm rot="5400000">
          <a:off x="8062969" y="-197246"/>
          <a:ext cx="486506" cy="7388424"/>
        </a:xfrm>
        <a:prstGeom prst="round2SameRect">
          <a:avLst/>
        </a:prstGeom>
        <a:solidFill>
          <a:srgbClr val="E1FFFF"/>
        </a:solidFill>
        <a:ln w="12700" cap="flat" cmpd="sng" algn="ctr">
          <a:solidFill>
            <a:schemeClr val="accent2">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2000" tIns="123825" rIns="0" bIns="123825" numCol="1" spcCol="1270" anchor="ctr" anchorCtr="0">
          <a:noAutofit/>
        </a:bodyPr>
        <a:lstStyle/>
        <a:p>
          <a:pPr marL="171450" lvl="1" indent="-171450" algn="l" defTabSz="800100">
            <a:lnSpc>
              <a:spcPct val="90000"/>
            </a:lnSpc>
            <a:spcBef>
              <a:spcPct val="0"/>
            </a:spcBef>
            <a:spcAft>
              <a:spcPct val="15000"/>
            </a:spcAft>
            <a:buNone/>
          </a:pPr>
          <a:r>
            <a:rPr lang="en" sz="1800" b="1" kern="1200" dirty="0"/>
            <a:t>Me da veivutuni, qara na veivosoti ka vosoti ira era vakararawataki keda, me vaka ga nona vosoti keda na Kalou</a:t>
          </a:r>
          <a:endParaRPr lang="es-ES" sz="1800" kern="1200" dirty="0"/>
        </a:p>
      </dsp:txBody>
      <dsp:txXfrm rot="-5400000">
        <a:off x="4612011" y="3277461"/>
        <a:ext cx="7364675" cy="439008"/>
      </dsp:txXfrm>
    </dsp:sp>
    <dsp:sp modelId="{05DFCB04-2362-43FA-A832-4D0DCE828689}">
      <dsp:nvSpPr>
        <dsp:cNvPr id="0" name=""/>
        <dsp:cNvSpPr/>
      </dsp:nvSpPr>
      <dsp:spPr>
        <a:xfrm>
          <a:off x="1066" y="3192899"/>
          <a:ext cx="4610944" cy="608132"/>
        </a:xfrm>
        <a:prstGeom prst="roundRect">
          <a:avLst/>
        </a:prstGeom>
        <a:solidFill>
          <a:schemeClr val="tx2">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100000"/>
            </a:lnSpc>
            <a:spcBef>
              <a:spcPct val="0"/>
            </a:spcBef>
            <a:spcAft>
              <a:spcPts val="0"/>
            </a:spcAft>
            <a:buNone/>
          </a:pPr>
          <a:r>
            <a:rPr lang="en" sz="1800" b="1" kern="1200" dirty="0">
              <a:effectLst>
                <a:outerShdw blurRad="38100" dist="38100" dir="2700000" algn="tl">
                  <a:srgbClr val="000000"/>
                </a:outerShdw>
              </a:effectLst>
            </a:rPr>
            <a:t>“ia kakua ni cudruvi keimami ena vuku ni neimami valavala ca…”</a:t>
          </a:r>
          <a:endParaRPr lang="es-ES" sz="1800" kern="1200" dirty="0">
            <a:effectLst>
              <a:outerShdw blurRad="38100" dist="38100" dir="2700000" algn="tl">
                <a:srgbClr val="000000"/>
              </a:outerShdw>
            </a:effectLst>
          </a:endParaRPr>
        </a:p>
      </dsp:txBody>
      <dsp:txXfrm>
        <a:off x="30753" y="3222586"/>
        <a:ext cx="4551570" cy="548758"/>
      </dsp:txXfrm>
    </dsp:sp>
    <dsp:sp modelId="{485945A0-8944-473E-B2B2-6F0037DB0AF3}">
      <dsp:nvSpPr>
        <dsp:cNvPr id="0" name=""/>
        <dsp:cNvSpPr/>
      </dsp:nvSpPr>
      <dsp:spPr>
        <a:xfrm rot="5400000">
          <a:off x="8062969" y="441293"/>
          <a:ext cx="486506" cy="7388424"/>
        </a:xfrm>
        <a:prstGeom prst="round2SameRect">
          <a:avLst/>
        </a:prstGeom>
        <a:solidFill>
          <a:srgbClr val="FFDBC9"/>
        </a:solidFill>
        <a:ln w="12700" cap="flat" cmpd="sng" algn="ctr">
          <a:solidFill>
            <a:schemeClr val="accent3">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2000" tIns="123825" rIns="0" bIns="123825" numCol="1" spcCol="1270" anchor="ctr" anchorCtr="0">
          <a:noAutofit/>
        </a:bodyPr>
        <a:lstStyle/>
        <a:p>
          <a:pPr marL="171450" lvl="1" indent="-171450" algn="l" defTabSz="800100">
            <a:lnSpc>
              <a:spcPct val="90000"/>
            </a:lnSpc>
            <a:spcBef>
              <a:spcPct val="0"/>
            </a:spcBef>
            <a:spcAft>
              <a:spcPct val="15000"/>
            </a:spcAft>
            <a:buNone/>
          </a:pPr>
          <a:r>
            <a:rPr lang="en" sz="1800" b="1" kern="1200" dirty="0"/>
            <a:t>Kerea na veitaqomaki kei na veimaroroi mai na vunica ena vuravura qo</a:t>
          </a:r>
          <a:endParaRPr lang="es-ES" sz="1800" kern="1200" dirty="0"/>
        </a:p>
      </dsp:txBody>
      <dsp:txXfrm rot="-5400000">
        <a:off x="4612011" y="3916001"/>
        <a:ext cx="7364675" cy="439008"/>
      </dsp:txXfrm>
    </dsp:sp>
    <dsp:sp modelId="{A11CFE61-61D4-4B65-8D27-4D429967B2A6}">
      <dsp:nvSpPr>
        <dsp:cNvPr id="0" name=""/>
        <dsp:cNvSpPr/>
      </dsp:nvSpPr>
      <dsp:spPr>
        <a:xfrm>
          <a:off x="1066" y="3831438"/>
          <a:ext cx="4610944" cy="608132"/>
        </a:xfrm>
        <a:prstGeom prst="roundRect">
          <a:avLst/>
        </a:prstGeom>
        <a:solidFill>
          <a:srgbClr val="99330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 sz="1800" b="1" kern="1200" dirty="0">
              <a:effectLst>
                <a:outerShdw blurRad="38100" dist="38100" dir="2700000" algn="tl">
                  <a:srgbClr val="000000"/>
                </a:outerShdw>
              </a:effectLst>
            </a:rPr>
            <a:t>“Ia kakua ni kauti keimami ki na vere, ka mo ni vakabulai keimami mai na ca”</a:t>
          </a:r>
          <a:endParaRPr lang="es-ES" sz="1800" kern="1200" dirty="0">
            <a:effectLst>
              <a:outerShdw blurRad="38100" dist="38100" dir="2700000" algn="tl">
                <a:srgbClr val="000000"/>
              </a:outerShdw>
            </a:effectLst>
          </a:endParaRPr>
        </a:p>
      </dsp:txBody>
      <dsp:txXfrm>
        <a:off x="30753" y="3861125"/>
        <a:ext cx="4551570" cy="548758"/>
      </dsp:txXfrm>
    </dsp:sp>
    <dsp:sp modelId="{6C64146B-A178-42B2-8E33-0EE58C6BB227}">
      <dsp:nvSpPr>
        <dsp:cNvPr id="0" name=""/>
        <dsp:cNvSpPr/>
      </dsp:nvSpPr>
      <dsp:spPr>
        <a:xfrm rot="5400000">
          <a:off x="8062969" y="1079833"/>
          <a:ext cx="486506" cy="7388424"/>
        </a:xfrm>
        <a:prstGeom prst="round2SameRect">
          <a:avLst/>
        </a:prstGeom>
        <a:solidFill>
          <a:srgbClr val="E3E3D3"/>
        </a:solidFill>
        <a:ln w="12700" cap="flat" cmpd="sng" algn="ctr">
          <a:solidFill>
            <a:schemeClr val="accent4">
              <a:tint val="40000"/>
              <a:alpha val="90000"/>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2000" tIns="123825" rIns="0" bIns="123825" numCol="1" spcCol="1270" anchor="ctr" anchorCtr="0">
          <a:noAutofit/>
        </a:bodyPr>
        <a:lstStyle/>
        <a:p>
          <a:pPr marL="171450" lvl="1" indent="-171450" algn="l" defTabSz="800100">
            <a:lnSpc>
              <a:spcPct val="90000"/>
            </a:lnSpc>
            <a:spcBef>
              <a:spcPct val="0"/>
            </a:spcBef>
            <a:spcAft>
              <a:spcPct val="15000"/>
            </a:spcAft>
            <a:buFont typeface="Arial" panose="020B0604020202020204" pitchFamily="34" charset="0"/>
            <a:buNone/>
          </a:pPr>
          <a:r>
            <a:rPr lang="en" sz="1800" b="1" kern="1200" dirty="0"/>
            <a:t>Me da ciqoma ni veika kece eda taukena e nona na Kalou. O koya duadua ga e dodonu me vakavinavinakataki ka dokai</a:t>
          </a:r>
          <a:endParaRPr lang="es-ES" sz="1800" kern="1200" dirty="0"/>
        </a:p>
      </dsp:txBody>
      <dsp:txXfrm rot="-5400000">
        <a:off x="4612011" y="4554541"/>
        <a:ext cx="7364675" cy="439008"/>
      </dsp:txXfrm>
    </dsp:sp>
    <dsp:sp modelId="{6DF09527-8DB9-40A8-9591-6310EF6848D3}">
      <dsp:nvSpPr>
        <dsp:cNvPr id="0" name=""/>
        <dsp:cNvSpPr/>
      </dsp:nvSpPr>
      <dsp:spPr>
        <a:xfrm>
          <a:off x="1066" y="4469978"/>
          <a:ext cx="4610944" cy="608132"/>
        </a:xfrm>
        <a:prstGeom prst="roundRect">
          <a:avLst/>
        </a:prstGeom>
        <a:solidFill>
          <a:srgbClr val="6C6D45"/>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 sz="1800" b="1" kern="1200" dirty="0">
              <a:effectLst>
                <a:outerShdw blurRad="38100" dist="38100" dir="2700000" algn="tl">
                  <a:srgbClr val="000000"/>
                </a:outerShdw>
              </a:effectLst>
            </a:rPr>
            <a:t>“Ni sa nomuni na lewa, keina kaukauwa kei na vakarokoroko ka sega ni mudu…</a:t>
          </a:r>
          <a:endParaRPr lang="es-ES" sz="1800" kern="1200" dirty="0">
            <a:effectLst>
              <a:outerShdw blurRad="38100" dist="38100" dir="2700000" algn="tl">
                <a:srgbClr val="000000"/>
              </a:outerShdw>
            </a:effectLst>
          </a:endParaRPr>
        </a:p>
      </dsp:txBody>
      <dsp:txXfrm>
        <a:off x="30753" y="4499665"/>
        <a:ext cx="4551570" cy="54875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6F359D-0D6E-4B33-9B34-9CA629BD20A9}">
      <dsp:nvSpPr>
        <dsp:cNvPr id="0" name=""/>
        <dsp:cNvSpPr/>
      </dsp:nvSpPr>
      <dsp:spPr>
        <a:xfrm>
          <a:off x="1309030" y="0"/>
          <a:ext cx="5267436" cy="2086849"/>
        </a:xfrm>
        <a:prstGeom prst="roundRect">
          <a:avLst/>
        </a:prstGeom>
        <a:blipFill dpi="0" rotWithShape="0">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28575" cap="flat" cmpd="sng" algn="ctr">
          <a:solidFill>
            <a:srgbClr val="874A00"/>
          </a:solidFill>
          <a:prstDash val="solid"/>
          <a:miter lim="800000"/>
        </a:ln>
        <a:effectLst/>
        <a:scene3d>
          <a:camera prst="orthographicFront">
            <a:rot lat="0" lon="0" rev="0"/>
          </a:camera>
          <a:lightRig rig="contrasting" dir="t">
            <a:rot lat="0" lon="0" rev="1200000"/>
          </a:lightRig>
        </a:scene3d>
        <a:sp3d z="-300000" prstMaterial="plastic">
          <a:bevelT prst="angle"/>
        </a:sp3d>
      </dsp:spPr>
      <dsp:style>
        <a:lnRef idx="1">
          <a:scrgbClr r="0" g="0" b="0"/>
        </a:lnRef>
        <a:fillRef idx="1">
          <a:scrgbClr r="0" g="0" b="0"/>
        </a:fillRef>
        <a:effectRef idx="0">
          <a:scrgbClr r="0" g="0" b="0"/>
        </a:effectRef>
        <a:fontRef idx="minor"/>
      </dsp:style>
    </dsp:sp>
    <dsp:sp modelId="{53BCF369-612C-4677-87D9-37545E106659}">
      <dsp:nvSpPr>
        <dsp:cNvPr id="0" name=""/>
        <dsp:cNvSpPr/>
      </dsp:nvSpPr>
      <dsp:spPr>
        <a:xfrm>
          <a:off x="0" y="198250"/>
          <a:ext cx="2448002" cy="813871"/>
        </a:xfrm>
        <a:prstGeom prst="roundRect">
          <a:avLst/>
        </a:prstGeom>
        <a:solidFill>
          <a:schemeClr val="accent3">
            <a:hueOff val="0"/>
            <a:satOff val="0"/>
            <a:lumOff val="0"/>
            <a:alphaOff val="0"/>
          </a:schemeClr>
        </a:solidFill>
        <a:ln>
          <a:solidFill>
            <a:schemeClr val="accent6">
              <a:lumMod val="75000"/>
            </a:schemeClr>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a:solidFill>
                <a:schemeClr val="tx1"/>
              </a:solidFill>
            </a:rPr>
            <a:t>Vakarokoroko </a:t>
          </a:r>
          <a:r>
            <a:rPr lang="en" sz="2000" b="1" kern="1200" dirty="0">
              <a:solidFill>
                <a:schemeClr val="tx1"/>
              </a:solidFill>
            </a:rPr>
            <a:t>(Tani. 9:4)</a:t>
          </a:r>
        </a:p>
      </dsp:txBody>
      <dsp:txXfrm>
        <a:off x="39730" y="237980"/>
        <a:ext cx="2368542" cy="734411"/>
      </dsp:txXfrm>
    </dsp:sp>
    <dsp:sp modelId="{6A9A1EE4-F59D-45D2-A75E-17BD95A7D3E7}">
      <dsp:nvSpPr>
        <dsp:cNvPr id="0" name=""/>
        <dsp:cNvSpPr/>
      </dsp:nvSpPr>
      <dsp:spPr>
        <a:xfrm>
          <a:off x="5437494" y="198250"/>
          <a:ext cx="2448002" cy="813871"/>
        </a:xfrm>
        <a:prstGeom prst="roundRect">
          <a:avLst/>
        </a:prstGeom>
        <a:solidFill>
          <a:schemeClr val="accent5">
            <a:lumMod val="60000"/>
            <a:lumOff val="40000"/>
          </a:schemeClr>
        </a:solidFill>
        <a:ln>
          <a:solidFill>
            <a:schemeClr val="accent5">
              <a:lumMod val="50000"/>
            </a:schemeClr>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schemeClr val="tx1"/>
              </a:solidFill>
            </a:rPr>
            <a:t>Vakatutusa kei na veivosoti                     (Tani. 9:5-15)</a:t>
          </a:r>
        </a:p>
      </dsp:txBody>
      <dsp:txXfrm>
        <a:off x="5477224" y="237980"/>
        <a:ext cx="2368542" cy="734411"/>
      </dsp:txXfrm>
    </dsp:sp>
    <dsp:sp modelId="{F61C4A4F-D520-4F03-847E-7856DC21CFD1}">
      <dsp:nvSpPr>
        <dsp:cNvPr id="0" name=""/>
        <dsp:cNvSpPr/>
      </dsp:nvSpPr>
      <dsp:spPr>
        <a:xfrm>
          <a:off x="0" y="1074727"/>
          <a:ext cx="2448002" cy="813871"/>
        </a:xfrm>
        <a:prstGeom prst="roundRect">
          <a:avLst/>
        </a:prstGeom>
        <a:solidFill>
          <a:schemeClr val="accent3">
            <a:hueOff val="-7999998"/>
            <a:satOff val="0"/>
            <a:lumOff val="-20000"/>
            <a:alphaOff val="0"/>
          </a:schemeClr>
        </a:solidFill>
        <a:ln>
          <a:solidFill>
            <a:schemeClr val="accent1">
              <a:lumMod val="75000"/>
            </a:schemeClr>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schemeClr val="tx1"/>
              </a:solidFill>
            </a:rPr>
            <a:t>Kerekere </a:t>
          </a:r>
          <a:br>
            <a:rPr lang="es-ES" sz="2000" b="1" kern="1200" dirty="0">
              <a:solidFill>
                <a:schemeClr val="tx1"/>
              </a:solidFill>
            </a:rPr>
          </a:br>
          <a:r>
            <a:rPr lang="en" sz="2000" b="1" kern="1200" dirty="0">
              <a:solidFill>
                <a:schemeClr val="tx1"/>
              </a:solidFill>
            </a:rPr>
            <a:t>(Tani. 9:16-19)</a:t>
          </a:r>
        </a:p>
      </dsp:txBody>
      <dsp:txXfrm>
        <a:off x="39730" y="1114457"/>
        <a:ext cx="2368542" cy="734411"/>
      </dsp:txXfrm>
    </dsp:sp>
    <dsp:sp modelId="{B84DBE54-B637-4116-BC08-3140180187E5}">
      <dsp:nvSpPr>
        <dsp:cNvPr id="0" name=""/>
        <dsp:cNvSpPr/>
      </dsp:nvSpPr>
      <dsp:spPr>
        <a:xfrm>
          <a:off x="5437494" y="1074727"/>
          <a:ext cx="2448002" cy="813871"/>
        </a:xfrm>
        <a:prstGeom prst="roundRect">
          <a:avLst/>
        </a:prstGeom>
        <a:solidFill>
          <a:srgbClr val="92D050"/>
        </a:solidFill>
        <a:ln>
          <a:solidFill>
            <a:schemeClr val="accent4">
              <a:lumMod val="50000"/>
            </a:schemeClr>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solidFill>
                <a:schemeClr val="tx1"/>
              </a:solidFill>
            </a:rPr>
            <a:t>Vakavinavinaka                  (Fpai. 4:6)</a:t>
          </a:r>
        </a:p>
      </dsp:txBody>
      <dsp:txXfrm>
        <a:off x="5477224" y="1114457"/>
        <a:ext cx="2368542" cy="734411"/>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FJ"/>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954AFF-D8FC-4A6F-9728-0C3D0E32CEF1}" type="datetimeFigureOut">
              <a:rPr lang="en-FJ" smtClean="0"/>
              <a:t>05/15/2026</a:t>
            </a:fld>
            <a:endParaRPr lang="en-FJ"/>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FJ"/>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J"/>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FJ"/>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44C34B-4EB7-4E9C-8D8C-A51F9F1C94F9}" type="slidenum">
              <a:rPr lang="en-FJ" smtClean="0"/>
              <a:t>‹Nº›</a:t>
            </a:fld>
            <a:endParaRPr lang="en-FJ"/>
          </a:p>
        </p:txBody>
      </p:sp>
    </p:spTree>
    <p:extLst>
      <p:ext uri="{BB962C8B-B14F-4D97-AF65-F5344CB8AC3E}">
        <p14:creationId xmlns:p14="http://schemas.microsoft.com/office/powerpoint/2010/main" val="3619547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sz="1200" b="1" dirty="0">
                <a:ln w="22225">
                  <a:noFill/>
                  <a:prstDash val="solid"/>
                </a:ln>
                <a:solidFill>
                  <a:schemeClr val="accent2">
                    <a:lumMod val="40000"/>
                    <a:lumOff val="60000"/>
                  </a:schemeClr>
                </a:solidFill>
                <a:effectLst>
                  <a:outerShdw blurRad="38100" dist="38100" dir="2700000" algn="tl">
                    <a:srgbClr val="000000"/>
                  </a:outerShdw>
                </a:effectLst>
              </a:rPr>
              <a:t>PRACTICAL PRAYER</a:t>
            </a:r>
          </a:p>
          <a:p>
            <a:endParaRPr lang="en-FJ" dirty="0"/>
          </a:p>
        </p:txBody>
      </p:sp>
      <p:sp>
        <p:nvSpPr>
          <p:cNvPr id="4" name="Slide Number Placeholder 3"/>
          <p:cNvSpPr>
            <a:spLocks noGrp="1"/>
          </p:cNvSpPr>
          <p:nvPr>
            <p:ph type="sldNum" sz="quarter" idx="5"/>
          </p:nvPr>
        </p:nvSpPr>
        <p:spPr/>
        <p:txBody>
          <a:bodyPr/>
          <a:lstStyle/>
          <a:p>
            <a:fld id="{A344C34B-4EB7-4E9C-8D8C-A51F9F1C94F9}" type="slidenum">
              <a:rPr lang="en-FJ" smtClean="0"/>
              <a:t>1</a:t>
            </a:fld>
            <a:endParaRPr lang="en-FJ"/>
          </a:p>
        </p:txBody>
      </p:sp>
    </p:spTree>
    <p:extLst>
      <p:ext uri="{BB962C8B-B14F-4D97-AF65-F5344CB8AC3E}">
        <p14:creationId xmlns:p14="http://schemas.microsoft.com/office/powerpoint/2010/main" val="6330091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sz="1200" dirty="0">
                <a:ln w="0"/>
                <a:solidFill>
                  <a:srgbClr val="091306"/>
                </a:solidFill>
                <a:effectLst>
                  <a:reflection blurRad="6350" stA="53000" endA="300" endPos="35500" dir="5400000" sy="-90000" algn="bl" rotWithShape="0"/>
                </a:effectLst>
              </a:rPr>
              <a:t>FOUR QUESTIONS ABOUT PRAYER</a:t>
            </a:r>
          </a:p>
          <a:p>
            <a:endParaRPr lang="en-FJ" dirty="0"/>
          </a:p>
        </p:txBody>
      </p:sp>
      <p:sp>
        <p:nvSpPr>
          <p:cNvPr id="4" name="Slide Number Placeholder 3"/>
          <p:cNvSpPr>
            <a:spLocks noGrp="1"/>
          </p:cNvSpPr>
          <p:nvPr>
            <p:ph type="sldNum" sz="quarter" idx="5"/>
          </p:nvPr>
        </p:nvSpPr>
        <p:spPr/>
        <p:txBody>
          <a:bodyPr/>
          <a:lstStyle/>
          <a:p>
            <a:fld id="{A344C34B-4EB7-4E9C-8D8C-A51F9F1C94F9}" type="slidenum">
              <a:rPr lang="en-FJ" smtClean="0"/>
              <a:t>11</a:t>
            </a:fld>
            <a:endParaRPr lang="en-FJ"/>
          </a:p>
        </p:txBody>
      </p:sp>
    </p:spTree>
    <p:extLst>
      <p:ext uri="{BB962C8B-B14F-4D97-AF65-F5344CB8AC3E}">
        <p14:creationId xmlns:p14="http://schemas.microsoft.com/office/powerpoint/2010/main" val="39357226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deep sense of our need and a great desire for the things for which we ask must characterize our prayers, else they will not be heard. But we are not to become weary and cease our petitions because the answer is not immediately received. “The kingdom of heaven </a:t>
            </a:r>
            <a:r>
              <a:rPr lang="en-US" dirty="0" err="1"/>
              <a:t>suffereth</a:t>
            </a:r>
            <a:r>
              <a:rPr lang="en-US" dirty="0"/>
              <a:t> violence, and the violent take it by force” (Matthew 11:12). The violence here meant is a holy earnestness, such as Jacob manifested. We need not try to work ourselves up into an intense feeling, but calmly, persistently, we are to press our petitions at the throne of grace. Our work is to humble our souls before God, confessing our sins, and in faith drawing nigh unto God</a:t>
            </a:r>
            <a:endParaRPr lang="en-FJ" dirty="0"/>
          </a:p>
        </p:txBody>
      </p:sp>
      <p:sp>
        <p:nvSpPr>
          <p:cNvPr id="4" name="Slide Number Placeholder 3"/>
          <p:cNvSpPr>
            <a:spLocks noGrp="1"/>
          </p:cNvSpPr>
          <p:nvPr>
            <p:ph type="sldNum" sz="quarter" idx="5"/>
          </p:nvPr>
        </p:nvSpPr>
        <p:spPr/>
        <p:txBody>
          <a:bodyPr/>
          <a:lstStyle/>
          <a:p>
            <a:fld id="{A344C34B-4EB7-4E9C-8D8C-A51F9F1C94F9}" type="slidenum">
              <a:rPr lang="en-FJ" smtClean="0"/>
              <a:t>13</a:t>
            </a:fld>
            <a:endParaRPr lang="en-FJ"/>
          </a:p>
        </p:txBody>
      </p:sp>
    </p:spTree>
    <p:extLst>
      <p:ext uri="{BB962C8B-B14F-4D97-AF65-F5344CB8AC3E}">
        <p14:creationId xmlns:p14="http://schemas.microsoft.com/office/powerpoint/2010/main" val="16252393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J" dirty="0"/>
          </a:p>
        </p:txBody>
      </p:sp>
      <p:sp>
        <p:nvSpPr>
          <p:cNvPr id="4" name="Slide Number Placeholder 3"/>
          <p:cNvSpPr>
            <a:spLocks noGrp="1"/>
          </p:cNvSpPr>
          <p:nvPr>
            <p:ph type="sldNum" sz="quarter" idx="5"/>
          </p:nvPr>
        </p:nvSpPr>
        <p:spPr/>
        <p:txBody>
          <a:bodyPr/>
          <a:lstStyle/>
          <a:p>
            <a:fld id="{A344C34B-4EB7-4E9C-8D8C-A51F9F1C94F9}" type="slidenum">
              <a:rPr lang="en-FJ" smtClean="0"/>
              <a:t>2</a:t>
            </a:fld>
            <a:endParaRPr lang="en-FJ"/>
          </a:p>
        </p:txBody>
      </p:sp>
    </p:spTree>
    <p:extLst>
      <p:ext uri="{BB962C8B-B14F-4D97-AF65-F5344CB8AC3E}">
        <p14:creationId xmlns:p14="http://schemas.microsoft.com/office/powerpoint/2010/main" val="18110547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sz="1200" spc="300" dirty="0">
                <a:ln w="0"/>
                <a:solidFill>
                  <a:srgbClr val="7C2850"/>
                </a:solidFill>
                <a:effectLst>
                  <a:reflection blurRad="6350" stA="53000" endA="300" endPos="35500" dir="5400000" sy="-90000" algn="bl" rotWithShape="0"/>
                </a:effectLst>
              </a:rPr>
              <a:t>PRAYERS IN DIFFICULT TIMES</a:t>
            </a:r>
          </a:p>
          <a:p>
            <a:endParaRPr lang="en-FJ" dirty="0"/>
          </a:p>
        </p:txBody>
      </p:sp>
      <p:sp>
        <p:nvSpPr>
          <p:cNvPr id="4" name="Slide Number Placeholder 3"/>
          <p:cNvSpPr>
            <a:spLocks noGrp="1"/>
          </p:cNvSpPr>
          <p:nvPr>
            <p:ph type="sldNum" sz="quarter" idx="5"/>
          </p:nvPr>
        </p:nvSpPr>
        <p:spPr/>
        <p:txBody>
          <a:bodyPr/>
          <a:lstStyle/>
          <a:p>
            <a:fld id="{A344C34B-4EB7-4E9C-8D8C-A51F9F1C94F9}" type="slidenum">
              <a:rPr lang="en-FJ" smtClean="0"/>
              <a:t>4</a:t>
            </a:fld>
            <a:endParaRPr lang="en-FJ"/>
          </a:p>
        </p:txBody>
      </p:sp>
    </p:spTree>
    <p:extLst>
      <p:ext uri="{BB962C8B-B14F-4D97-AF65-F5344CB8AC3E}">
        <p14:creationId xmlns:p14="http://schemas.microsoft.com/office/powerpoint/2010/main" val="766231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J" dirty="0"/>
          </a:p>
        </p:txBody>
      </p:sp>
      <p:sp>
        <p:nvSpPr>
          <p:cNvPr id="4" name="Slide Number Placeholder 3"/>
          <p:cNvSpPr>
            <a:spLocks noGrp="1"/>
          </p:cNvSpPr>
          <p:nvPr>
            <p:ph type="sldNum" sz="quarter" idx="5"/>
          </p:nvPr>
        </p:nvSpPr>
        <p:spPr/>
        <p:txBody>
          <a:bodyPr/>
          <a:lstStyle/>
          <a:p>
            <a:fld id="{A344C34B-4EB7-4E9C-8D8C-A51F9F1C94F9}" type="slidenum">
              <a:rPr lang="en-FJ" smtClean="0"/>
              <a:t>5</a:t>
            </a:fld>
            <a:endParaRPr lang="en-FJ"/>
          </a:p>
        </p:txBody>
      </p:sp>
    </p:spTree>
    <p:extLst>
      <p:ext uri="{BB962C8B-B14F-4D97-AF65-F5344CB8AC3E}">
        <p14:creationId xmlns:p14="http://schemas.microsoft.com/office/powerpoint/2010/main" val="42479599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HANNAH: AN ANSWER THAT NEVER COMES</a:t>
            </a:r>
          </a:p>
        </p:txBody>
      </p:sp>
      <p:sp>
        <p:nvSpPr>
          <p:cNvPr id="4" name="Slide Number Placeholder 3"/>
          <p:cNvSpPr>
            <a:spLocks noGrp="1"/>
          </p:cNvSpPr>
          <p:nvPr>
            <p:ph type="sldNum" sz="quarter" idx="5"/>
          </p:nvPr>
        </p:nvSpPr>
        <p:spPr/>
        <p:txBody>
          <a:bodyPr/>
          <a:lstStyle/>
          <a:p>
            <a:fld id="{A344C34B-4EB7-4E9C-8D8C-A51F9F1C94F9}" type="slidenum">
              <a:rPr lang="en-FJ" smtClean="0"/>
              <a:t>6</a:t>
            </a:fld>
            <a:endParaRPr lang="en-FJ"/>
          </a:p>
        </p:txBody>
      </p:sp>
    </p:spTree>
    <p:extLst>
      <p:ext uri="{BB962C8B-B14F-4D97-AF65-F5344CB8AC3E}">
        <p14:creationId xmlns:p14="http://schemas.microsoft.com/office/powerpoint/2010/main" val="8584301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 sz="1200" spc="6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MODEL PRAYERS</a:t>
            </a:r>
            <a:endParaRPr lang="en-FJ" dirty="0"/>
          </a:p>
        </p:txBody>
      </p:sp>
      <p:sp>
        <p:nvSpPr>
          <p:cNvPr id="4" name="Slide Number Placeholder 3"/>
          <p:cNvSpPr>
            <a:spLocks noGrp="1"/>
          </p:cNvSpPr>
          <p:nvPr>
            <p:ph type="sldNum" sz="quarter" idx="5"/>
          </p:nvPr>
        </p:nvSpPr>
        <p:spPr/>
        <p:txBody>
          <a:bodyPr/>
          <a:lstStyle/>
          <a:p>
            <a:fld id="{A344C34B-4EB7-4E9C-8D8C-A51F9F1C94F9}" type="slidenum">
              <a:rPr lang="en-FJ" smtClean="0"/>
              <a:t>7</a:t>
            </a:fld>
            <a:endParaRPr lang="en-FJ"/>
          </a:p>
        </p:txBody>
      </p:sp>
    </p:spTree>
    <p:extLst>
      <p:ext uri="{BB962C8B-B14F-4D97-AF65-F5344CB8AC3E}">
        <p14:creationId xmlns:p14="http://schemas.microsoft.com/office/powerpoint/2010/main" val="18324523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sz="1200" b="1" dirty="0">
                <a:ln/>
                <a:solidFill>
                  <a:schemeClr val="accent6"/>
                </a:solidFill>
              </a:rPr>
              <a:t>JESUS: THE CONTENT OF PRAYER</a:t>
            </a:r>
          </a:p>
          <a:p>
            <a:endParaRPr lang="en-FJ" dirty="0"/>
          </a:p>
        </p:txBody>
      </p:sp>
      <p:sp>
        <p:nvSpPr>
          <p:cNvPr id="4" name="Slide Number Placeholder 3"/>
          <p:cNvSpPr>
            <a:spLocks noGrp="1"/>
          </p:cNvSpPr>
          <p:nvPr>
            <p:ph type="sldNum" sz="quarter" idx="5"/>
          </p:nvPr>
        </p:nvSpPr>
        <p:spPr/>
        <p:txBody>
          <a:bodyPr/>
          <a:lstStyle/>
          <a:p>
            <a:fld id="{A344C34B-4EB7-4E9C-8D8C-A51F9F1C94F9}" type="slidenum">
              <a:rPr lang="en-FJ" smtClean="0"/>
              <a:t>8</a:t>
            </a:fld>
            <a:endParaRPr lang="en-FJ"/>
          </a:p>
        </p:txBody>
      </p:sp>
    </p:spTree>
    <p:extLst>
      <p:ext uri="{BB962C8B-B14F-4D97-AF65-F5344CB8AC3E}">
        <p14:creationId xmlns:p14="http://schemas.microsoft.com/office/powerpoint/2010/main" val="26546552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dirty="0">
                <a:solidFill>
                  <a:srgbClr val="FFFF00"/>
                </a:solidFill>
                <a:effectLst>
                  <a:outerShdw blurRad="38100" dist="38100" dir="2700000" algn="tl">
                    <a:srgbClr val="000000">
                      <a:alpha val="43137"/>
                    </a:srgbClr>
                  </a:outerShdw>
                </a:effectLst>
              </a:rPr>
              <a:t>JESUS: THE CONTENT OF PRAYER</a:t>
            </a:r>
          </a:p>
          <a:p>
            <a:endParaRPr lang="en-FJ" dirty="0"/>
          </a:p>
        </p:txBody>
      </p:sp>
      <p:sp>
        <p:nvSpPr>
          <p:cNvPr id="4" name="Slide Number Placeholder 3"/>
          <p:cNvSpPr>
            <a:spLocks noGrp="1"/>
          </p:cNvSpPr>
          <p:nvPr>
            <p:ph type="sldNum" sz="quarter" idx="5"/>
          </p:nvPr>
        </p:nvSpPr>
        <p:spPr/>
        <p:txBody>
          <a:bodyPr/>
          <a:lstStyle/>
          <a:p>
            <a:fld id="{A344C34B-4EB7-4E9C-8D8C-A51F9F1C94F9}" type="slidenum">
              <a:rPr lang="en-FJ" smtClean="0"/>
              <a:t>9</a:t>
            </a:fld>
            <a:endParaRPr lang="en-FJ"/>
          </a:p>
        </p:txBody>
      </p:sp>
    </p:spTree>
    <p:extLst>
      <p:ext uri="{BB962C8B-B14F-4D97-AF65-F5344CB8AC3E}">
        <p14:creationId xmlns:p14="http://schemas.microsoft.com/office/powerpoint/2010/main" val="20028628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sz="12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outerShdw>
                </a:effectLst>
              </a:rPr>
              <a:t>DANIEL: THE STRUCTURE OF PRAYER</a:t>
            </a:r>
          </a:p>
        </p:txBody>
      </p:sp>
      <p:sp>
        <p:nvSpPr>
          <p:cNvPr id="4" name="Slide Number Placeholder 3"/>
          <p:cNvSpPr>
            <a:spLocks noGrp="1"/>
          </p:cNvSpPr>
          <p:nvPr>
            <p:ph type="sldNum" sz="quarter" idx="5"/>
          </p:nvPr>
        </p:nvSpPr>
        <p:spPr/>
        <p:txBody>
          <a:bodyPr/>
          <a:lstStyle/>
          <a:p>
            <a:fld id="{A344C34B-4EB7-4E9C-8D8C-A51F9F1C94F9}" type="slidenum">
              <a:rPr lang="en-FJ" smtClean="0"/>
              <a:t>10</a:t>
            </a:fld>
            <a:endParaRPr lang="en-FJ"/>
          </a:p>
        </p:txBody>
      </p:sp>
    </p:spTree>
    <p:extLst>
      <p:ext uri="{BB962C8B-B14F-4D97-AF65-F5344CB8AC3E}">
        <p14:creationId xmlns:p14="http://schemas.microsoft.com/office/powerpoint/2010/main" val="24879826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609B8F-E6F1-ED24-B11F-FF231DAEFF88}"/>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363DB951-487B-8CF3-6DB9-D7749B6371C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492E6C92-9FF3-C726-089F-F9C5B276A70B}"/>
              </a:ext>
            </a:extLst>
          </p:cNvPr>
          <p:cNvSpPr>
            <a:spLocks noGrp="1"/>
          </p:cNvSpPr>
          <p:nvPr>
            <p:ph type="dt" sz="half" idx="10"/>
          </p:nvPr>
        </p:nvSpPr>
        <p:spPr/>
        <p:txBody>
          <a:bodyPr/>
          <a:lstStyle/>
          <a:p>
            <a:fld id="{79AA3ED4-694B-40CE-8C88-E2BCE3ADF338}" type="datetimeFigureOut">
              <a:rPr lang="es-ES" smtClean="0"/>
              <a:t>15/05/2026</a:t>
            </a:fld>
            <a:endParaRPr lang="es-ES"/>
          </a:p>
        </p:txBody>
      </p:sp>
      <p:sp>
        <p:nvSpPr>
          <p:cNvPr id="5" name="Marcador de pie de página 4">
            <a:extLst>
              <a:ext uri="{FF2B5EF4-FFF2-40B4-BE49-F238E27FC236}">
                <a16:creationId xmlns:a16="http://schemas.microsoft.com/office/drawing/2014/main" id="{9EC55F94-B21D-65F5-224B-B9E11CD2421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3A21C29-CA21-C878-0753-1BE7A10424AD}"/>
              </a:ext>
            </a:extLst>
          </p:cNvPr>
          <p:cNvSpPr>
            <a:spLocks noGrp="1"/>
          </p:cNvSpPr>
          <p:nvPr>
            <p:ph type="sldNum" sz="quarter" idx="12"/>
          </p:nvPr>
        </p:nvSpPr>
        <p:spPr/>
        <p:txBody>
          <a:bodyPr/>
          <a:lstStyle/>
          <a:p>
            <a:fld id="{D8175B3F-379E-41A7-A4B8-36BDEBA0AEC5}" type="slidenum">
              <a:rPr lang="es-ES" smtClean="0"/>
              <a:t>‹Nº›</a:t>
            </a:fld>
            <a:endParaRPr lang="es-ES"/>
          </a:p>
        </p:txBody>
      </p:sp>
    </p:spTree>
    <p:extLst>
      <p:ext uri="{BB962C8B-B14F-4D97-AF65-F5344CB8AC3E}">
        <p14:creationId xmlns:p14="http://schemas.microsoft.com/office/powerpoint/2010/main" val="748032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2E796-1216-8F52-B298-D840FB3C3FB4}"/>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7DD451A-0566-E779-BA6C-3E88D6FF0DA4}"/>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475279E-6DC6-72AA-6AAB-3E8BC0628DBA}"/>
              </a:ext>
            </a:extLst>
          </p:cNvPr>
          <p:cNvSpPr>
            <a:spLocks noGrp="1"/>
          </p:cNvSpPr>
          <p:nvPr>
            <p:ph type="dt" sz="half" idx="10"/>
          </p:nvPr>
        </p:nvSpPr>
        <p:spPr/>
        <p:txBody>
          <a:bodyPr/>
          <a:lstStyle/>
          <a:p>
            <a:fld id="{79AA3ED4-694B-40CE-8C88-E2BCE3ADF338}" type="datetimeFigureOut">
              <a:rPr lang="es-ES" smtClean="0"/>
              <a:t>15/05/2026</a:t>
            </a:fld>
            <a:endParaRPr lang="es-ES"/>
          </a:p>
        </p:txBody>
      </p:sp>
      <p:sp>
        <p:nvSpPr>
          <p:cNvPr id="5" name="Marcador de pie de página 4">
            <a:extLst>
              <a:ext uri="{FF2B5EF4-FFF2-40B4-BE49-F238E27FC236}">
                <a16:creationId xmlns:a16="http://schemas.microsoft.com/office/drawing/2014/main" id="{F428A623-119B-72E9-1968-F6628A6563A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ED047E0C-F000-2A85-BD39-F1B356B6184F}"/>
              </a:ext>
            </a:extLst>
          </p:cNvPr>
          <p:cNvSpPr>
            <a:spLocks noGrp="1"/>
          </p:cNvSpPr>
          <p:nvPr>
            <p:ph type="sldNum" sz="quarter" idx="12"/>
          </p:nvPr>
        </p:nvSpPr>
        <p:spPr/>
        <p:txBody>
          <a:bodyPr/>
          <a:lstStyle/>
          <a:p>
            <a:fld id="{D8175B3F-379E-41A7-A4B8-36BDEBA0AEC5}" type="slidenum">
              <a:rPr lang="es-ES" smtClean="0"/>
              <a:t>‹Nº›</a:t>
            </a:fld>
            <a:endParaRPr lang="es-ES"/>
          </a:p>
        </p:txBody>
      </p:sp>
    </p:spTree>
    <p:extLst>
      <p:ext uri="{BB962C8B-B14F-4D97-AF65-F5344CB8AC3E}">
        <p14:creationId xmlns:p14="http://schemas.microsoft.com/office/powerpoint/2010/main" val="1981128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E5F19A8-132B-8F0D-D912-1E6681934F03}"/>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05AC1155-AB4D-8A63-BCEE-B0FE129AB07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5B6C5F7-882A-4546-99C9-8FC43490EA52}"/>
              </a:ext>
            </a:extLst>
          </p:cNvPr>
          <p:cNvSpPr>
            <a:spLocks noGrp="1"/>
          </p:cNvSpPr>
          <p:nvPr>
            <p:ph type="dt" sz="half" idx="10"/>
          </p:nvPr>
        </p:nvSpPr>
        <p:spPr/>
        <p:txBody>
          <a:bodyPr/>
          <a:lstStyle/>
          <a:p>
            <a:fld id="{79AA3ED4-694B-40CE-8C88-E2BCE3ADF338}" type="datetimeFigureOut">
              <a:rPr lang="es-ES" smtClean="0"/>
              <a:t>15/05/2026</a:t>
            </a:fld>
            <a:endParaRPr lang="es-ES"/>
          </a:p>
        </p:txBody>
      </p:sp>
      <p:sp>
        <p:nvSpPr>
          <p:cNvPr id="5" name="Marcador de pie de página 4">
            <a:extLst>
              <a:ext uri="{FF2B5EF4-FFF2-40B4-BE49-F238E27FC236}">
                <a16:creationId xmlns:a16="http://schemas.microsoft.com/office/drawing/2014/main" id="{EDBA81F1-51EA-DED7-230E-41F38024B29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94DC28D-C6A8-3EF1-64F7-C86C77191FD3}"/>
              </a:ext>
            </a:extLst>
          </p:cNvPr>
          <p:cNvSpPr>
            <a:spLocks noGrp="1"/>
          </p:cNvSpPr>
          <p:nvPr>
            <p:ph type="sldNum" sz="quarter" idx="12"/>
          </p:nvPr>
        </p:nvSpPr>
        <p:spPr/>
        <p:txBody>
          <a:bodyPr/>
          <a:lstStyle/>
          <a:p>
            <a:fld id="{D8175B3F-379E-41A7-A4B8-36BDEBA0AEC5}" type="slidenum">
              <a:rPr lang="es-ES" smtClean="0"/>
              <a:t>‹Nº›</a:t>
            </a:fld>
            <a:endParaRPr lang="es-ES"/>
          </a:p>
        </p:txBody>
      </p:sp>
    </p:spTree>
    <p:extLst>
      <p:ext uri="{BB962C8B-B14F-4D97-AF65-F5344CB8AC3E}">
        <p14:creationId xmlns:p14="http://schemas.microsoft.com/office/powerpoint/2010/main" val="3759302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53DC96-861E-EAFC-A6FE-5E4C4349AA7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A6592B5-64A2-FD13-940F-D83CAF63C2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AED3C9A7-18DE-0A42-9851-3CC8B63663B2}"/>
              </a:ext>
            </a:extLst>
          </p:cNvPr>
          <p:cNvSpPr>
            <a:spLocks noGrp="1"/>
          </p:cNvSpPr>
          <p:nvPr>
            <p:ph type="dt" sz="half" idx="10"/>
          </p:nvPr>
        </p:nvSpPr>
        <p:spPr/>
        <p:txBody>
          <a:bodyPr/>
          <a:lstStyle/>
          <a:p>
            <a:fld id="{BE139673-ECD7-4BF1-AC7C-8B4D017DF658}" type="datetimeFigureOut">
              <a:rPr lang="es-ES" smtClean="0"/>
              <a:t>15/05/2026</a:t>
            </a:fld>
            <a:endParaRPr lang="es-ES"/>
          </a:p>
        </p:txBody>
      </p:sp>
      <p:sp>
        <p:nvSpPr>
          <p:cNvPr id="5" name="Marcador de pie de página 4">
            <a:extLst>
              <a:ext uri="{FF2B5EF4-FFF2-40B4-BE49-F238E27FC236}">
                <a16:creationId xmlns:a16="http://schemas.microsoft.com/office/drawing/2014/main" id="{6D3DAF88-CB78-6EA4-FE90-332E2BB9F5D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11E28FC-6F04-293B-345F-D26AFB19612E}"/>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169857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9E6AB9-CFD9-DE7E-5CBA-542B00D4460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DBB04CE-3B28-513F-1891-446F2BF8E04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C511A9B-26FE-1E88-D206-5B7D66694BB3}"/>
              </a:ext>
            </a:extLst>
          </p:cNvPr>
          <p:cNvSpPr>
            <a:spLocks noGrp="1"/>
          </p:cNvSpPr>
          <p:nvPr>
            <p:ph type="dt" sz="half" idx="10"/>
          </p:nvPr>
        </p:nvSpPr>
        <p:spPr/>
        <p:txBody>
          <a:bodyPr/>
          <a:lstStyle/>
          <a:p>
            <a:fld id="{BE139673-ECD7-4BF1-AC7C-8B4D017DF658}" type="datetimeFigureOut">
              <a:rPr lang="es-ES" smtClean="0"/>
              <a:t>15/05/2026</a:t>
            </a:fld>
            <a:endParaRPr lang="es-ES"/>
          </a:p>
        </p:txBody>
      </p:sp>
      <p:sp>
        <p:nvSpPr>
          <p:cNvPr id="5" name="Marcador de pie de página 4">
            <a:extLst>
              <a:ext uri="{FF2B5EF4-FFF2-40B4-BE49-F238E27FC236}">
                <a16:creationId xmlns:a16="http://schemas.microsoft.com/office/drawing/2014/main" id="{2A60FDA7-CD45-A168-9418-DE5C47DC09E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5670315-268D-2AAB-7BB7-C18B608BAC33}"/>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665385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D9D603-CA38-9E52-9F22-9BC106F8605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1F878D79-E500-29EB-429F-5035D416888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75B9C36-9C3A-71E7-8ED1-C1EC7CC6272E}"/>
              </a:ext>
            </a:extLst>
          </p:cNvPr>
          <p:cNvSpPr>
            <a:spLocks noGrp="1"/>
          </p:cNvSpPr>
          <p:nvPr>
            <p:ph type="dt" sz="half" idx="10"/>
          </p:nvPr>
        </p:nvSpPr>
        <p:spPr/>
        <p:txBody>
          <a:bodyPr/>
          <a:lstStyle/>
          <a:p>
            <a:fld id="{BE139673-ECD7-4BF1-AC7C-8B4D017DF658}" type="datetimeFigureOut">
              <a:rPr lang="es-ES" smtClean="0"/>
              <a:t>15/05/2026</a:t>
            </a:fld>
            <a:endParaRPr lang="es-ES"/>
          </a:p>
        </p:txBody>
      </p:sp>
      <p:sp>
        <p:nvSpPr>
          <p:cNvPr id="5" name="Marcador de pie de página 4">
            <a:extLst>
              <a:ext uri="{FF2B5EF4-FFF2-40B4-BE49-F238E27FC236}">
                <a16:creationId xmlns:a16="http://schemas.microsoft.com/office/drawing/2014/main" id="{BB52951D-4B68-29F9-3F0D-E72360B9028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A404A86-EE0C-FE7A-3EA2-9DF84A45B77A}"/>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444274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AF65C7-3BB7-9668-766B-8C62DBBD0DE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9C893B7-E18B-D22F-ED1C-13D562CA6E9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5A3E4CFB-76D0-B089-5859-13475B54B38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CA5933F5-2FD6-CE23-21A8-C960A1A34359}"/>
              </a:ext>
            </a:extLst>
          </p:cNvPr>
          <p:cNvSpPr>
            <a:spLocks noGrp="1"/>
          </p:cNvSpPr>
          <p:nvPr>
            <p:ph type="dt" sz="half" idx="10"/>
          </p:nvPr>
        </p:nvSpPr>
        <p:spPr/>
        <p:txBody>
          <a:bodyPr/>
          <a:lstStyle/>
          <a:p>
            <a:fld id="{BE139673-ECD7-4BF1-AC7C-8B4D017DF658}" type="datetimeFigureOut">
              <a:rPr lang="es-ES" smtClean="0"/>
              <a:t>15/05/2026</a:t>
            </a:fld>
            <a:endParaRPr lang="es-ES"/>
          </a:p>
        </p:txBody>
      </p:sp>
      <p:sp>
        <p:nvSpPr>
          <p:cNvPr id="6" name="Marcador de pie de página 5">
            <a:extLst>
              <a:ext uri="{FF2B5EF4-FFF2-40B4-BE49-F238E27FC236}">
                <a16:creationId xmlns:a16="http://schemas.microsoft.com/office/drawing/2014/main" id="{85A02CBB-EC16-5673-3A8A-00395BC5369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1032823-91A7-58C0-D24D-CE76E2A3E28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131076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69F325-151A-FAD0-69A8-A119704BB1F5}"/>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D435AA2-89FB-4923-F1AA-7FF7CE1BA4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A084A725-24D9-7D36-0B10-23F632B1D7E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8AB454B4-9770-0AA8-2CDA-5619BEDD13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DE7C62E-5D92-883C-858B-CC8991D8BA9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5CDD2942-C89A-0E90-4386-F741BDB25F3E}"/>
              </a:ext>
            </a:extLst>
          </p:cNvPr>
          <p:cNvSpPr>
            <a:spLocks noGrp="1"/>
          </p:cNvSpPr>
          <p:nvPr>
            <p:ph type="dt" sz="half" idx="10"/>
          </p:nvPr>
        </p:nvSpPr>
        <p:spPr/>
        <p:txBody>
          <a:bodyPr/>
          <a:lstStyle/>
          <a:p>
            <a:fld id="{BE139673-ECD7-4BF1-AC7C-8B4D017DF658}" type="datetimeFigureOut">
              <a:rPr lang="es-ES" smtClean="0"/>
              <a:t>15/05/2026</a:t>
            </a:fld>
            <a:endParaRPr lang="es-ES"/>
          </a:p>
        </p:txBody>
      </p:sp>
      <p:sp>
        <p:nvSpPr>
          <p:cNvPr id="8" name="Marcador de pie de página 7">
            <a:extLst>
              <a:ext uri="{FF2B5EF4-FFF2-40B4-BE49-F238E27FC236}">
                <a16:creationId xmlns:a16="http://schemas.microsoft.com/office/drawing/2014/main" id="{222A4694-A4FC-924C-E402-50EF97DD847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207E207B-BEF2-E7FB-1AC3-FEA55A50D6B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99814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5FA846-2B75-9094-AC52-F3FB7C446EF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942DEE5A-FA18-DB43-2776-4EA8B93BD5BC}"/>
              </a:ext>
            </a:extLst>
          </p:cNvPr>
          <p:cNvSpPr>
            <a:spLocks noGrp="1"/>
          </p:cNvSpPr>
          <p:nvPr>
            <p:ph type="dt" sz="half" idx="10"/>
          </p:nvPr>
        </p:nvSpPr>
        <p:spPr/>
        <p:txBody>
          <a:bodyPr/>
          <a:lstStyle/>
          <a:p>
            <a:fld id="{BE139673-ECD7-4BF1-AC7C-8B4D017DF658}" type="datetimeFigureOut">
              <a:rPr lang="es-ES" smtClean="0"/>
              <a:t>15/05/2026</a:t>
            </a:fld>
            <a:endParaRPr lang="es-ES"/>
          </a:p>
        </p:txBody>
      </p:sp>
      <p:sp>
        <p:nvSpPr>
          <p:cNvPr id="4" name="Marcador de pie de página 3">
            <a:extLst>
              <a:ext uri="{FF2B5EF4-FFF2-40B4-BE49-F238E27FC236}">
                <a16:creationId xmlns:a16="http://schemas.microsoft.com/office/drawing/2014/main" id="{DEB87905-3C83-86B5-33A4-A1522CC9788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150F2AE0-A42E-7BB3-A5E5-12D4A93DB36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251743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C6B2839-181D-4B7A-1011-E744AB314583}"/>
              </a:ext>
            </a:extLst>
          </p:cNvPr>
          <p:cNvSpPr>
            <a:spLocks noGrp="1"/>
          </p:cNvSpPr>
          <p:nvPr>
            <p:ph type="dt" sz="half" idx="10"/>
          </p:nvPr>
        </p:nvSpPr>
        <p:spPr/>
        <p:txBody>
          <a:bodyPr/>
          <a:lstStyle/>
          <a:p>
            <a:fld id="{BE139673-ECD7-4BF1-AC7C-8B4D017DF658}" type="datetimeFigureOut">
              <a:rPr lang="es-ES" smtClean="0"/>
              <a:t>15/05/2026</a:t>
            </a:fld>
            <a:endParaRPr lang="es-ES"/>
          </a:p>
        </p:txBody>
      </p:sp>
      <p:sp>
        <p:nvSpPr>
          <p:cNvPr id="3" name="Marcador de pie de página 2">
            <a:extLst>
              <a:ext uri="{FF2B5EF4-FFF2-40B4-BE49-F238E27FC236}">
                <a16:creationId xmlns:a16="http://schemas.microsoft.com/office/drawing/2014/main" id="{CEEACE09-0AA0-5985-F87E-659DCF6490AD}"/>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C0A06A27-BFBB-CB60-B819-E39301FBF40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91007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9D771F-21C9-A8D4-4F67-FFD36E4C80B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6769D7A-0D81-9639-07E4-01263F83B1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226E2A6E-7B0C-C4EF-6C73-CD40698AAB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84F91C0-46A6-B528-84BA-9D40F1F7C223}"/>
              </a:ext>
            </a:extLst>
          </p:cNvPr>
          <p:cNvSpPr>
            <a:spLocks noGrp="1"/>
          </p:cNvSpPr>
          <p:nvPr>
            <p:ph type="dt" sz="half" idx="10"/>
          </p:nvPr>
        </p:nvSpPr>
        <p:spPr/>
        <p:txBody>
          <a:bodyPr/>
          <a:lstStyle/>
          <a:p>
            <a:fld id="{BE139673-ECD7-4BF1-AC7C-8B4D017DF658}" type="datetimeFigureOut">
              <a:rPr lang="es-ES" smtClean="0"/>
              <a:t>15/05/2026</a:t>
            </a:fld>
            <a:endParaRPr lang="es-ES"/>
          </a:p>
        </p:txBody>
      </p:sp>
      <p:sp>
        <p:nvSpPr>
          <p:cNvPr id="6" name="Marcador de pie de página 5">
            <a:extLst>
              <a:ext uri="{FF2B5EF4-FFF2-40B4-BE49-F238E27FC236}">
                <a16:creationId xmlns:a16="http://schemas.microsoft.com/office/drawing/2014/main" id="{2F5DC6EA-7143-DFB0-CBD9-187BABF9759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38EC48A-ED86-1BFB-47BB-4A52C651121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499498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781579F-40E4-C229-772E-37B503319200}"/>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5BE6080-0D25-DFF3-89AE-CBA5475F8A3F}"/>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E8008B2-5B65-6F77-13EA-B181CF7E23F1}"/>
              </a:ext>
            </a:extLst>
          </p:cNvPr>
          <p:cNvSpPr>
            <a:spLocks noGrp="1"/>
          </p:cNvSpPr>
          <p:nvPr>
            <p:ph type="dt" sz="half" idx="10"/>
          </p:nvPr>
        </p:nvSpPr>
        <p:spPr/>
        <p:txBody>
          <a:bodyPr/>
          <a:lstStyle/>
          <a:p>
            <a:fld id="{79AA3ED4-694B-40CE-8C88-E2BCE3ADF338}" type="datetimeFigureOut">
              <a:rPr lang="es-ES" smtClean="0"/>
              <a:t>15/05/2026</a:t>
            </a:fld>
            <a:endParaRPr lang="es-ES"/>
          </a:p>
        </p:txBody>
      </p:sp>
      <p:sp>
        <p:nvSpPr>
          <p:cNvPr id="5" name="Marcador de pie de página 4">
            <a:extLst>
              <a:ext uri="{FF2B5EF4-FFF2-40B4-BE49-F238E27FC236}">
                <a16:creationId xmlns:a16="http://schemas.microsoft.com/office/drawing/2014/main" id="{6D3CA951-675D-3DA4-6377-7E8F0A04163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15F3546-5114-08DC-C570-044D1D1E0DBD}"/>
              </a:ext>
            </a:extLst>
          </p:cNvPr>
          <p:cNvSpPr>
            <a:spLocks noGrp="1"/>
          </p:cNvSpPr>
          <p:nvPr>
            <p:ph type="sldNum" sz="quarter" idx="12"/>
          </p:nvPr>
        </p:nvSpPr>
        <p:spPr/>
        <p:txBody>
          <a:bodyPr/>
          <a:lstStyle/>
          <a:p>
            <a:fld id="{D8175B3F-379E-41A7-A4B8-36BDEBA0AEC5}" type="slidenum">
              <a:rPr lang="es-ES" smtClean="0"/>
              <a:t>‹Nº›</a:t>
            </a:fld>
            <a:endParaRPr lang="es-ES"/>
          </a:p>
        </p:txBody>
      </p:sp>
    </p:spTree>
    <p:extLst>
      <p:ext uri="{BB962C8B-B14F-4D97-AF65-F5344CB8AC3E}">
        <p14:creationId xmlns:p14="http://schemas.microsoft.com/office/powerpoint/2010/main" val="442570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A386E6-46A3-B24D-077E-ACC0D440327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6E3E6DFC-AB08-651C-3F9C-1AA0BFEDEE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6E8E61A-E620-56B5-FBEA-267F4BEC2E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2CF401D-0F47-7850-08F2-D3E82C7CF4A0}"/>
              </a:ext>
            </a:extLst>
          </p:cNvPr>
          <p:cNvSpPr>
            <a:spLocks noGrp="1"/>
          </p:cNvSpPr>
          <p:nvPr>
            <p:ph type="dt" sz="half" idx="10"/>
          </p:nvPr>
        </p:nvSpPr>
        <p:spPr/>
        <p:txBody>
          <a:bodyPr/>
          <a:lstStyle/>
          <a:p>
            <a:fld id="{BE139673-ECD7-4BF1-AC7C-8B4D017DF658}" type="datetimeFigureOut">
              <a:rPr lang="es-ES" smtClean="0"/>
              <a:t>15/05/2026</a:t>
            </a:fld>
            <a:endParaRPr lang="es-ES"/>
          </a:p>
        </p:txBody>
      </p:sp>
      <p:sp>
        <p:nvSpPr>
          <p:cNvPr id="6" name="Marcador de pie de página 5">
            <a:extLst>
              <a:ext uri="{FF2B5EF4-FFF2-40B4-BE49-F238E27FC236}">
                <a16:creationId xmlns:a16="http://schemas.microsoft.com/office/drawing/2014/main" id="{DBB75DB7-7967-2113-CFCB-D66258C3512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3183E29-9EC4-70D2-D820-72C6B2AA0AD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456440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E13954-2CA7-0523-F113-8ACD1D9B47E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362E2CF-DA40-CCA7-B0A2-C703A68996B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719AE6C-590B-CCD9-5311-E9072E40AC5C}"/>
              </a:ext>
            </a:extLst>
          </p:cNvPr>
          <p:cNvSpPr>
            <a:spLocks noGrp="1"/>
          </p:cNvSpPr>
          <p:nvPr>
            <p:ph type="dt" sz="half" idx="10"/>
          </p:nvPr>
        </p:nvSpPr>
        <p:spPr/>
        <p:txBody>
          <a:bodyPr/>
          <a:lstStyle/>
          <a:p>
            <a:fld id="{BE139673-ECD7-4BF1-AC7C-8B4D017DF658}" type="datetimeFigureOut">
              <a:rPr lang="es-ES" smtClean="0"/>
              <a:t>15/05/2026</a:t>
            </a:fld>
            <a:endParaRPr lang="es-ES"/>
          </a:p>
        </p:txBody>
      </p:sp>
      <p:sp>
        <p:nvSpPr>
          <p:cNvPr id="5" name="Marcador de pie de página 4">
            <a:extLst>
              <a:ext uri="{FF2B5EF4-FFF2-40B4-BE49-F238E27FC236}">
                <a16:creationId xmlns:a16="http://schemas.microsoft.com/office/drawing/2014/main" id="{C71B9951-7BB1-5FEF-9BE6-A7176822164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EFAE6A9-B8F2-F31F-561F-CC977DC6C38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544787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5B17370-ED32-98FE-57EB-B244798A6A7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948F44E-1006-E2EE-15A0-B3E610DFDE2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4ACAFB0-E9EC-CADE-3498-3DAD7B0BF607}"/>
              </a:ext>
            </a:extLst>
          </p:cNvPr>
          <p:cNvSpPr>
            <a:spLocks noGrp="1"/>
          </p:cNvSpPr>
          <p:nvPr>
            <p:ph type="dt" sz="half" idx="10"/>
          </p:nvPr>
        </p:nvSpPr>
        <p:spPr/>
        <p:txBody>
          <a:bodyPr/>
          <a:lstStyle/>
          <a:p>
            <a:fld id="{BE139673-ECD7-4BF1-AC7C-8B4D017DF658}" type="datetimeFigureOut">
              <a:rPr lang="es-ES" smtClean="0"/>
              <a:t>15/05/2026</a:t>
            </a:fld>
            <a:endParaRPr lang="es-ES"/>
          </a:p>
        </p:txBody>
      </p:sp>
      <p:sp>
        <p:nvSpPr>
          <p:cNvPr id="5" name="Marcador de pie de página 4">
            <a:extLst>
              <a:ext uri="{FF2B5EF4-FFF2-40B4-BE49-F238E27FC236}">
                <a16:creationId xmlns:a16="http://schemas.microsoft.com/office/drawing/2014/main" id="{BE6E31BF-D584-0BBD-9ADF-F69545A8FC1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1878C8E-01C2-8FD1-04F0-4B8115AE807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877326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1F3CFB-74E7-5526-BD6B-0EFC19BCA682}"/>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9A685FA3-7D00-4418-5D90-32B6115417B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A72D3A8C-FF51-6E66-9827-8475A923F82B}"/>
              </a:ext>
            </a:extLst>
          </p:cNvPr>
          <p:cNvSpPr>
            <a:spLocks noGrp="1"/>
          </p:cNvSpPr>
          <p:nvPr>
            <p:ph type="dt" sz="half" idx="10"/>
          </p:nvPr>
        </p:nvSpPr>
        <p:spPr/>
        <p:txBody>
          <a:bodyPr/>
          <a:lstStyle/>
          <a:p>
            <a:fld id="{79AA3ED4-694B-40CE-8C88-E2BCE3ADF338}" type="datetimeFigureOut">
              <a:rPr lang="es-ES" smtClean="0"/>
              <a:t>15/05/2026</a:t>
            </a:fld>
            <a:endParaRPr lang="es-ES"/>
          </a:p>
        </p:txBody>
      </p:sp>
      <p:sp>
        <p:nvSpPr>
          <p:cNvPr id="5" name="Marcador de pie de página 4">
            <a:extLst>
              <a:ext uri="{FF2B5EF4-FFF2-40B4-BE49-F238E27FC236}">
                <a16:creationId xmlns:a16="http://schemas.microsoft.com/office/drawing/2014/main" id="{48DDC946-B7AB-38A7-840E-B898541EDDE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33CA63B-3F6F-942B-1A8A-6D4469DBE19C}"/>
              </a:ext>
            </a:extLst>
          </p:cNvPr>
          <p:cNvSpPr>
            <a:spLocks noGrp="1"/>
          </p:cNvSpPr>
          <p:nvPr>
            <p:ph type="sldNum" sz="quarter" idx="12"/>
          </p:nvPr>
        </p:nvSpPr>
        <p:spPr/>
        <p:txBody>
          <a:bodyPr/>
          <a:lstStyle/>
          <a:p>
            <a:fld id="{D8175B3F-379E-41A7-A4B8-36BDEBA0AEC5}" type="slidenum">
              <a:rPr lang="es-ES" smtClean="0"/>
              <a:t>‹Nº›</a:t>
            </a:fld>
            <a:endParaRPr lang="es-ES"/>
          </a:p>
        </p:txBody>
      </p:sp>
    </p:spTree>
    <p:extLst>
      <p:ext uri="{BB962C8B-B14F-4D97-AF65-F5344CB8AC3E}">
        <p14:creationId xmlns:p14="http://schemas.microsoft.com/office/powerpoint/2010/main" val="1418857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49D55B-9D9F-8719-7DE0-4DE4CFCB128F}"/>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A9909CA-DD5F-5632-70E9-4A8EA6BB67F1}"/>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C218B772-3BCA-7CB2-7160-0A5A48BE421E}"/>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A3EED0A9-E0D1-C605-5D04-EB0523EB8A13}"/>
              </a:ext>
            </a:extLst>
          </p:cNvPr>
          <p:cNvSpPr>
            <a:spLocks noGrp="1"/>
          </p:cNvSpPr>
          <p:nvPr>
            <p:ph type="dt" sz="half" idx="10"/>
          </p:nvPr>
        </p:nvSpPr>
        <p:spPr/>
        <p:txBody>
          <a:bodyPr/>
          <a:lstStyle/>
          <a:p>
            <a:fld id="{79AA3ED4-694B-40CE-8C88-E2BCE3ADF338}" type="datetimeFigureOut">
              <a:rPr lang="es-ES" smtClean="0"/>
              <a:t>15/05/2026</a:t>
            </a:fld>
            <a:endParaRPr lang="es-ES"/>
          </a:p>
        </p:txBody>
      </p:sp>
      <p:sp>
        <p:nvSpPr>
          <p:cNvPr id="6" name="Marcador de pie de página 5">
            <a:extLst>
              <a:ext uri="{FF2B5EF4-FFF2-40B4-BE49-F238E27FC236}">
                <a16:creationId xmlns:a16="http://schemas.microsoft.com/office/drawing/2014/main" id="{93B641B7-B845-D04C-D38C-8D627E89478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9F7CF59-EC06-B864-C0B3-75D5634641C4}"/>
              </a:ext>
            </a:extLst>
          </p:cNvPr>
          <p:cNvSpPr>
            <a:spLocks noGrp="1"/>
          </p:cNvSpPr>
          <p:nvPr>
            <p:ph type="sldNum" sz="quarter" idx="12"/>
          </p:nvPr>
        </p:nvSpPr>
        <p:spPr/>
        <p:txBody>
          <a:bodyPr/>
          <a:lstStyle/>
          <a:p>
            <a:fld id="{D8175B3F-379E-41A7-A4B8-36BDEBA0AEC5}" type="slidenum">
              <a:rPr lang="es-ES" smtClean="0"/>
              <a:t>‹Nº›</a:t>
            </a:fld>
            <a:endParaRPr lang="es-ES"/>
          </a:p>
        </p:txBody>
      </p:sp>
    </p:spTree>
    <p:extLst>
      <p:ext uri="{BB962C8B-B14F-4D97-AF65-F5344CB8AC3E}">
        <p14:creationId xmlns:p14="http://schemas.microsoft.com/office/powerpoint/2010/main" val="3499986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9E7FC14-7D1E-C189-C3E7-8DA5379A2972}"/>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FCF8C7B-4928-C12F-C38F-B607441A7CB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AC894432-A484-B6EA-86D0-B773F7D3A7B5}"/>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4237DE0-FC7E-5AD1-8D11-77458F01412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00EC533F-DB9A-3F91-71F1-32FA6CCD6479}"/>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D7C68E75-76FA-0DC2-8A54-F4FEB867BFA8}"/>
              </a:ext>
            </a:extLst>
          </p:cNvPr>
          <p:cNvSpPr>
            <a:spLocks noGrp="1"/>
          </p:cNvSpPr>
          <p:nvPr>
            <p:ph type="dt" sz="half" idx="10"/>
          </p:nvPr>
        </p:nvSpPr>
        <p:spPr/>
        <p:txBody>
          <a:bodyPr/>
          <a:lstStyle/>
          <a:p>
            <a:fld id="{79AA3ED4-694B-40CE-8C88-E2BCE3ADF338}" type="datetimeFigureOut">
              <a:rPr lang="es-ES" smtClean="0"/>
              <a:t>15/05/2026</a:t>
            </a:fld>
            <a:endParaRPr lang="es-ES"/>
          </a:p>
        </p:txBody>
      </p:sp>
      <p:sp>
        <p:nvSpPr>
          <p:cNvPr id="8" name="Marcador de pie de página 7">
            <a:extLst>
              <a:ext uri="{FF2B5EF4-FFF2-40B4-BE49-F238E27FC236}">
                <a16:creationId xmlns:a16="http://schemas.microsoft.com/office/drawing/2014/main" id="{43E24BDA-6747-BC72-889A-B653EEEDE861}"/>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30F11F15-CB97-7752-D6B4-9C05C9785777}"/>
              </a:ext>
            </a:extLst>
          </p:cNvPr>
          <p:cNvSpPr>
            <a:spLocks noGrp="1"/>
          </p:cNvSpPr>
          <p:nvPr>
            <p:ph type="sldNum" sz="quarter" idx="12"/>
          </p:nvPr>
        </p:nvSpPr>
        <p:spPr/>
        <p:txBody>
          <a:bodyPr/>
          <a:lstStyle/>
          <a:p>
            <a:fld id="{D8175B3F-379E-41A7-A4B8-36BDEBA0AEC5}" type="slidenum">
              <a:rPr lang="es-ES" smtClean="0"/>
              <a:t>‹Nº›</a:t>
            </a:fld>
            <a:endParaRPr lang="es-ES"/>
          </a:p>
        </p:txBody>
      </p:sp>
    </p:spTree>
    <p:extLst>
      <p:ext uri="{BB962C8B-B14F-4D97-AF65-F5344CB8AC3E}">
        <p14:creationId xmlns:p14="http://schemas.microsoft.com/office/powerpoint/2010/main" val="3883890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FBBEA6C-7B4D-CCA7-1F0D-B2DD3199F449}"/>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62D4A19-F048-BCB9-5212-3AA70FF639A3}"/>
              </a:ext>
            </a:extLst>
          </p:cNvPr>
          <p:cNvSpPr>
            <a:spLocks noGrp="1"/>
          </p:cNvSpPr>
          <p:nvPr>
            <p:ph type="dt" sz="half" idx="10"/>
          </p:nvPr>
        </p:nvSpPr>
        <p:spPr/>
        <p:txBody>
          <a:bodyPr/>
          <a:lstStyle/>
          <a:p>
            <a:fld id="{79AA3ED4-694B-40CE-8C88-E2BCE3ADF338}" type="datetimeFigureOut">
              <a:rPr lang="es-ES" smtClean="0"/>
              <a:t>15/05/2026</a:t>
            </a:fld>
            <a:endParaRPr lang="es-ES"/>
          </a:p>
        </p:txBody>
      </p:sp>
      <p:sp>
        <p:nvSpPr>
          <p:cNvPr id="4" name="Marcador de pie de página 3">
            <a:extLst>
              <a:ext uri="{FF2B5EF4-FFF2-40B4-BE49-F238E27FC236}">
                <a16:creationId xmlns:a16="http://schemas.microsoft.com/office/drawing/2014/main" id="{8103C5D5-1666-06DE-08EC-7D5C16D22BE9}"/>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4EC0F27F-8BCD-959C-A2FC-75FB7C1EAD70}"/>
              </a:ext>
            </a:extLst>
          </p:cNvPr>
          <p:cNvSpPr>
            <a:spLocks noGrp="1"/>
          </p:cNvSpPr>
          <p:nvPr>
            <p:ph type="sldNum" sz="quarter" idx="12"/>
          </p:nvPr>
        </p:nvSpPr>
        <p:spPr/>
        <p:txBody>
          <a:bodyPr/>
          <a:lstStyle/>
          <a:p>
            <a:fld id="{D8175B3F-379E-41A7-A4B8-36BDEBA0AEC5}" type="slidenum">
              <a:rPr lang="es-ES" smtClean="0"/>
              <a:t>‹Nº›</a:t>
            </a:fld>
            <a:endParaRPr lang="es-ES"/>
          </a:p>
        </p:txBody>
      </p:sp>
    </p:spTree>
    <p:extLst>
      <p:ext uri="{BB962C8B-B14F-4D97-AF65-F5344CB8AC3E}">
        <p14:creationId xmlns:p14="http://schemas.microsoft.com/office/powerpoint/2010/main" val="2442806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BE2D46D9-CA59-6720-08AB-6E0EB7DD73EB}"/>
              </a:ext>
            </a:extLst>
          </p:cNvPr>
          <p:cNvSpPr>
            <a:spLocks noGrp="1"/>
          </p:cNvSpPr>
          <p:nvPr>
            <p:ph type="dt" sz="half" idx="10"/>
          </p:nvPr>
        </p:nvSpPr>
        <p:spPr/>
        <p:txBody>
          <a:bodyPr/>
          <a:lstStyle/>
          <a:p>
            <a:fld id="{79AA3ED4-694B-40CE-8C88-E2BCE3ADF338}" type="datetimeFigureOut">
              <a:rPr lang="es-ES" smtClean="0"/>
              <a:t>15/05/2026</a:t>
            </a:fld>
            <a:endParaRPr lang="es-ES"/>
          </a:p>
        </p:txBody>
      </p:sp>
      <p:sp>
        <p:nvSpPr>
          <p:cNvPr id="3" name="Marcador de pie de página 2">
            <a:extLst>
              <a:ext uri="{FF2B5EF4-FFF2-40B4-BE49-F238E27FC236}">
                <a16:creationId xmlns:a16="http://schemas.microsoft.com/office/drawing/2014/main" id="{C9A92E83-B01B-AB51-828E-E8F81DBEAF1B}"/>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E728E63B-FD1A-6081-6308-1F1FA61AF9C8}"/>
              </a:ext>
            </a:extLst>
          </p:cNvPr>
          <p:cNvSpPr>
            <a:spLocks noGrp="1"/>
          </p:cNvSpPr>
          <p:nvPr>
            <p:ph type="sldNum" sz="quarter" idx="12"/>
          </p:nvPr>
        </p:nvSpPr>
        <p:spPr/>
        <p:txBody>
          <a:bodyPr/>
          <a:lstStyle/>
          <a:p>
            <a:fld id="{D8175B3F-379E-41A7-A4B8-36BDEBA0AEC5}" type="slidenum">
              <a:rPr lang="es-ES" smtClean="0"/>
              <a:t>‹Nº›</a:t>
            </a:fld>
            <a:endParaRPr lang="es-ES"/>
          </a:p>
        </p:txBody>
      </p:sp>
    </p:spTree>
    <p:extLst>
      <p:ext uri="{BB962C8B-B14F-4D97-AF65-F5344CB8AC3E}">
        <p14:creationId xmlns:p14="http://schemas.microsoft.com/office/powerpoint/2010/main" val="3144048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973A7E8-605E-8A4B-0694-5429C993C51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6AAECD9B-462A-E81C-F825-9F1F08307FB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CE8FE668-E681-067D-6AAE-46CCDE9ABD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740FDE2-879B-0C47-EF5A-52E634173367}"/>
              </a:ext>
            </a:extLst>
          </p:cNvPr>
          <p:cNvSpPr>
            <a:spLocks noGrp="1"/>
          </p:cNvSpPr>
          <p:nvPr>
            <p:ph type="dt" sz="half" idx="10"/>
          </p:nvPr>
        </p:nvSpPr>
        <p:spPr/>
        <p:txBody>
          <a:bodyPr/>
          <a:lstStyle/>
          <a:p>
            <a:fld id="{79AA3ED4-694B-40CE-8C88-E2BCE3ADF338}" type="datetimeFigureOut">
              <a:rPr lang="es-ES" smtClean="0"/>
              <a:t>15/05/2026</a:t>
            </a:fld>
            <a:endParaRPr lang="es-ES"/>
          </a:p>
        </p:txBody>
      </p:sp>
      <p:sp>
        <p:nvSpPr>
          <p:cNvPr id="6" name="Marcador de pie de página 5">
            <a:extLst>
              <a:ext uri="{FF2B5EF4-FFF2-40B4-BE49-F238E27FC236}">
                <a16:creationId xmlns:a16="http://schemas.microsoft.com/office/drawing/2014/main" id="{4E8F0307-8A54-2BB3-3537-3A1232C861CA}"/>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13F5EC8-93E8-97C3-14D2-74236E253B3B}"/>
              </a:ext>
            </a:extLst>
          </p:cNvPr>
          <p:cNvSpPr>
            <a:spLocks noGrp="1"/>
          </p:cNvSpPr>
          <p:nvPr>
            <p:ph type="sldNum" sz="quarter" idx="12"/>
          </p:nvPr>
        </p:nvSpPr>
        <p:spPr/>
        <p:txBody>
          <a:bodyPr/>
          <a:lstStyle/>
          <a:p>
            <a:fld id="{D8175B3F-379E-41A7-A4B8-36BDEBA0AEC5}" type="slidenum">
              <a:rPr lang="es-ES" smtClean="0"/>
              <a:t>‹Nº›</a:t>
            </a:fld>
            <a:endParaRPr lang="es-ES"/>
          </a:p>
        </p:txBody>
      </p:sp>
    </p:spTree>
    <p:extLst>
      <p:ext uri="{BB962C8B-B14F-4D97-AF65-F5344CB8AC3E}">
        <p14:creationId xmlns:p14="http://schemas.microsoft.com/office/powerpoint/2010/main" val="1916617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BFB3FA9-4DFC-2CB6-4860-5039519DDC7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AA56ED8A-573C-5A42-3765-0F0379D3AA4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3507FDEE-B7C5-EDCE-B4D8-7B41E6B3BB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188186F-F404-6E2E-C469-469BBCF0C4D2}"/>
              </a:ext>
            </a:extLst>
          </p:cNvPr>
          <p:cNvSpPr>
            <a:spLocks noGrp="1"/>
          </p:cNvSpPr>
          <p:nvPr>
            <p:ph type="dt" sz="half" idx="10"/>
          </p:nvPr>
        </p:nvSpPr>
        <p:spPr/>
        <p:txBody>
          <a:bodyPr/>
          <a:lstStyle/>
          <a:p>
            <a:fld id="{79AA3ED4-694B-40CE-8C88-E2BCE3ADF338}" type="datetimeFigureOut">
              <a:rPr lang="es-ES" smtClean="0"/>
              <a:t>15/05/2026</a:t>
            </a:fld>
            <a:endParaRPr lang="es-ES"/>
          </a:p>
        </p:txBody>
      </p:sp>
      <p:sp>
        <p:nvSpPr>
          <p:cNvPr id="6" name="Marcador de pie de página 5">
            <a:extLst>
              <a:ext uri="{FF2B5EF4-FFF2-40B4-BE49-F238E27FC236}">
                <a16:creationId xmlns:a16="http://schemas.microsoft.com/office/drawing/2014/main" id="{6BFDA642-1623-FFC3-4626-03450189A6B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D930F50-2B39-5E17-7F6F-A9755695B234}"/>
              </a:ext>
            </a:extLst>
          </p:cNvPr>
          <p:cNvSpPr>
            <a:spLocks noGrp="1"/>
          </p:cNvSpPr>
          <p:nvPr>
            <p:ph type="sldNum" sz="quarter" idx="12"/>
          </p:nvPr>
        </p:nvSpPr>
        <p:spPr/>
        <p:txBody>
          <a:bodyPr/>
          <a:lstStyle/>
          <a:p>
            <a:fld id="{D8175B3F-379E-41A7-A4B8-36BDEBA0AEC5}" type="slidenum">
              <a:rPr lang="es-ES" smtClean="0"/>
              <a:t>‹Nº›</a:t>
            </a:fld>
            <a:endParaRPr lang="es-ES"/>
          </a:p>
        </p:txBody>
      </p:sp>
    </p:spTree>
    <p:extLst>
      <p:ext uri="{BB962C8B-B14F-4D97-AF65-F5344CB8AC3E}">
        <p14:creationId xmlns:p14="http://schemas.microsoft.com/office/powerpoint/2010/main" val="2693383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A630819B-7944-2C93-7E64-81B6994171A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AFA0EBF-A459-F0B3-7CDA-EB0858CC156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2138E2B-97BB-9EA7-5E33-7C257B3996D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9AA3ED4-694B-40CE-8C88-E2BCE3ADF338}" type="datetimeFigureOut">
              <a:rPr lang="es-ES" smtClean="0"/>
              <a:t>15/05/2026</a:t>
            </a:fld>
            <a:endParaRPr lang="es-ES"/>
          </a:p>
        </p:txBody>
      </p:sp>
      <p:sp>
        <p:nvSpPr>
          <p:cNvPr id="5" name="Marcador de pie de página 4">
            <a:extLst>
              <a:ext uri="{FF2B5EF4-FFF2-40B4-BE49-F238E27FC236}">
                <a16:creationId xmlns:a16="http://schemas.microsoft.com/office/drawing/2014/main" id="{C1655683-4F7E-9C0E-A166-118AA2C7347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726D7D6C-0D47-B0B0-303F-B3F8BF8131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8175B3F-379E-41A7-A4B8-36BDEBA0AEC5}" type="slidenum">
              <a:rPr lang="es-ES" smtClean="0"/>
              <a:t>‹Nº›</a:t>
            </a:fld>
            <a:endParaRPr lang="es-ES"/>
          </a:p>
        </p:txBody>
      </p:sp>
    </p:spTree>
    <p:extLst>
      <p:ext uri="{BB962C8B-B14F-4D97-AF65-F5344CB8AC3E}">
        <p14:creationId xmlns:p14="http://schemas.microsoft.com/office/powerpoint/2010/main" val="11543323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0C83F97-BB5E-43CA-276B-8F30CF1F9A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B98DBF3-F3F8-0EBA-3C7C-714467C787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B0F3B04-1C5A-19FE-4DAA-EABC69863E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E139673-ECD7-4BF1-AC7C-8B4D017DF658}" type="datetimeFigureOut">
              <a:rPr lang="es-ES" smtClean="0"/>
              <a:t>15/05/2026</a:t>
            </a:fld>
            <a:endParaRPr lang="es-ES"/>
          </a:p>
        </p:txBody>
      </p:sp>
      <p:sp>
        <p:nvSpPr>
          <p:cNvPr id="5" name="Marcador de pie de página 4">
            <a:extLst>
              <a:ext uri="{FF2B5EF4-FFF2-40B4-BE49-F238E27FC236}">
                <a16:creationId xmlns:a16="http://schemas.microsoft.com/office/drawing/2014/main" id="{C59160C2-31DD-FA06-73A6-340D645FA2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DAE5238F-A3BD-04FB-C51D-C145BE225E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987937F-365F-46CF-BE0D-0F13921BA23F}" type="slidenum">
              <a:rPr lang="es-ES" smtClean="0"/>
              <a:t>‹Nº›</a:t>
            </a:fld>
            <a:endParaRPr lang="es-ES"/>
          </a:p>
        </p:txBody>
      </p:sp>
    </p:spTree>
    <p:extLst>
      <p:ext uri="{BB962C8B-B14F-4D97-AF65-F5344CB8AC3E}">
        <p14:creationId xmlns:p14="http://schemas.microsoft.com/office/powerpoint/2010/main" val="15221554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40.jpeg"/><Relationship Id="rId7" Type="http://schemas.openxmlformats.org/officeDocument/2006/relationships/diagramColors" Target="../diagrams/colors2.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10" Type="http://schemas.openxmlformats.org/officeDocument/2006/relationships/image" Target="../media/image43.jpeg"/><Relationship Id="rId4" Type="http://schemas.openxmlformats.org/officeDocument/2006/relationships/diagramData" Target="../diagrams/data2.xml"/><Relationship Id="rId9" Type="http://schemas.openxmlformats.org/officeDocument/2006/relationships/image" Target="../media/image42.jpeg"/></Relationships>
</file>

<file path=ppt/slides/_rels/slide1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45.jpeg"/></Relationships>
</file>

<file path=ppt/slides/_rels/slide12.xml.rels><?xml version="1.0" encoding="UTF-8" standalone="yes"?>
<Relationships xmlns="http://schemas.openxmlformats.org/package/2006/relationships"><Relationship Id="rId8" Type="http://schemas.openxmlformats.org/officeDocument/2006/relationships/image" Target="../media/image52.jpeg"/><Relationship Id="rId3" Type="http://schemas.openxmlformats.org/officeDocument/2006/relationships/image" Target="../media/image47.jpeg"/><Relationship Id="rId7" Type="http://schemas.openxmlformats.org/officeDocument/2006/relationships/image" Target="../media/image51.png"/><Relationship Id="rId12" Type="http://schemas.openxmlformats.org/officeDocument/2006/relationships/image" Target="../media/image56.jpeg"/><Relationship Id="rId2" Type="http://schemas.openxmlformats.org/officeDocument/2006/relationships/image" Target="../media/image46.jpeg"/><Relationship Id="rId1" Type="http://schemas.openxmlformats.org/officeDocument/2006/relationships/slideLayout" Target="../slideLayouts/slideLayout7.xml"/><Relationship Id="rId6" Type="http://schemas.openxmlformats.org/officeDocument/2006/relationships/image" Target="../media/image50.jpeg"/><Relationship Id="rId11" Type="http://schemas.openxmlformats.org/officeDocument/2006/relationships/image" Target="../media/image55.jpeg"/><Relationship Id="rId5" Type="http://schemas.openxmlformats.org/officeDocument/2006/relationships/image" Target="../media/image49.jpeg"/><Relationship Id="rId10" Type="http://schemas.openxmlformats.org/officeDocument/2006/relationships/image" Target="../media/image54.jpeg"/><Relationship Id="rId4" Type="http://schemas.openxmlformats.org/officeDocument/2006/relationships/image" Target="../media/image48.jpeg"/><Relationship Id="rId9" Type="http://schemas.openxmlformats.org/officeDocument/2006/relationships/image" Target="../media/image53.jpeg"/></Relationships>
</file>

<file path=ppt/slides/_rels/slide13.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8.xml"/><Relationship Id="rId1" Type="http://schemas.openxmlformats.org/officeDocument/2006/relationships/themeOverride" Target="../theme/themeOverride1.xml"/><Relationship Id="rId5" Type="http://schemas.microsoft.com/office/2007/relationships/hdphoto" Target="../media/hdphoto1.wdp"/><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jpe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jpe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5.jpeg"/><Relationship Id="rId5" Type="http://schemas.openxmlformats.org/officeDocument/2006/relationships/image" Target="../media/image9.png"/><Relationship Id="rId10" Type="http://schemas.openxmlformats.org/officeDocument/2006/relationships/image" Target="../media/image14.jpeg"/><Relationship Id="rId4" Type="http://schemas.openxmlformats.org/officeDocument/2006/relationships/image" Target="../media/image8.pn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5.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6.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7.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7.jpg"/><Relationship Id="rId7" Type="http://schemas.openxmlformats.org/officeDocument/2006/relationships/diagramColors" Target="../diagrams/colors1.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image" Target="../media/image39.png"/><Relationship Id="rId4" Type="http://schemas.openxmlformats.org/officeDocument/2006/relationships/diagramData" Target="../diagrams/data1.xml"/><Relationship Id="rId9" Type="http://schemas.openxmlformats.org/officeDocument/2006/relationships/image" Target="../media/image38.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61A4EC2-DDD8-0559-AA29-51CF9FBB04C7}"/>
            </a:ext>
          </a:extLst>
        </p:cNvPr>
        <p:cNvGrpSpPr/>
        <p:nvPr/>
      </p:nvGrpSpPr>
      <p:grpSpPr>
        <a:xfrm>
          <a:off x="0" y="0"/>
          <a:ext cx="0" cy="0"/>
          <a:chOff x="0" y="0"/>
          <a:chExt cx="0" cy="0"/>
        </a:xfrm>
      </p:grpSpPr>
      <p:sp>
        <p:nvSpPr>
          <p:cNvPr id="2" name="Rectángulo 1">
            <a:extLst>
              <a:ext uri="{FF2B5EF4-FFF2-40B4-BE49-F238E27FC236}">
                <a16:creationId xmlns:a16="http://schemas.microsoft.com/office/drawing/2014/main" id="{B60CA2A1-61C5-EA76-CA52-53217A8ADA8C}"/>
              </a:ext>
            </a:extLst>
          </p:cNvPr>
          <p:cNvSpPr>
            <a:spLocks noGrp="1" noRot="1" noMove="1" noResize="1" noEditPoints="1" noAdjustHandles="1" noChangeArrowheads="1" noChangeShapeType="1"/>
          </p:cNvSpPr>
          <p:nvPr/>
        </p:nvSpPr>
        <p:spPr>
          <a:xfrm>
            <a:off x="8646161" y="4069976"/>
            <a:ext cx="3545839" cy="2788024"/>
          </a:xfrm>
          <a:prstGeom prst="rect">
            <a:avLst/>
          </a:prstGeom>
          <a:solidFill>
            <a:srgbClr val="472C1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1" name="Imagen 10">
            <a:extLst>
              <a:ext uri="{FF2B5EF4-FFF2-40B4-BE49-F238E27FC236}">
                <a16:creationId xmlns:a16="http://schemas.microsoft.com/office/drawing/2014/main" id="{D42E9DB9-6C20-527F-C26C-E758D4187760}"/>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rcRect r="-1"/>
          <a:stretch>
            <a:fillRect/>
          </a:stretch>
        </p:blipFill>
        <p:spPr>
          <a:xfrm>
            <a:off x="6176433" y="10"/>
            <a:ext cx="6015567" cy="3920034"/>
          </a:xfrm>
          <a:custGeom>
            <a:avLst/>
            <a:gdLst/>
            <a:ahLst/>
            <a:cxnLst/>
            <a:rect l="l" t="t" r="r" b="b"/>
            <a:pathLst>
              <a:path w="6015567" h="3920044">
                <a:moveTo>
                  <a:pt x="0" y="0"/>
                </a:moveTo>
                <a:lnTo>
                  <a:pt x="6015567" y="0"/>
                </a:lnTo>
                <a:lnTo>
                  <a:pt x="6015567" y="3920044"/>
                </a:lnTo>
                <a:lnTo>
                  <a:pt x="2469659" y="3920044"/>
                </a:lnTo>
                <a:lnTo>
                  <a:pt x="2469659" y="3103224"/>
                </a:lnTo>
                <a:lnTo>
                  <a:pt x="0" y="3103224"/>
                </a:lnTo>
                <a:close/>
              </a:path>
            </a:pathLst>
          </a:custGeom>
        </p:spPr>
      </p:pic>
      <p:pic>
        <p:nvPicPr>
          <p:cNvPr id="5" name="Imagen 4">
            <a:extLst>
              <a:ext uri="{FF2B5EF4-FFF2-40B4-BE49-F238E27FC236}">
                <a16:creationId xmlns:a16="http://schemas.microsoft.com/office/drawing/2014/main" id="{E849407C-2693-7ADA-D01F-3F87DDF9A595}"/>
              </a:ext>
            </a:extLst>
          </p:cNvPr>
          <p:cNvPicPr>
            <a:picLocks noGrp="1" noRot="1" noChangeAspect="1" noMove="1" noResize="1" noEditPoints="1" noAdjustHandles="1" noChangeArrowheads="1" noChangeShapeType="1" noCrop="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20" y="4069976"/>
            <a:ext cx="3535311" cy="2788023"/>
          </a:xfrm>
          <a:prstGeom prst="rect">
            <a:avLst/>
          </a:prstGeom>
        </p:spPr>
      </p:pic>
      <p:pic>
        <p:nvPicPr>
          <p:cNvPr id="9" name="Imagen 8">
            <a:extLst>
              <a:ext uri="{FF2B5EF4-FFF2-40B4-BE49-F238E27FC236}">
                <a16:creationId xmlns:a16="http://schemas.microsoft.com/office/drawing/2014/main" id="{6E8B3850-160A-6C7F-D0A6-B0A97931C3B2}"/>
              </a:ext>
            </a:extLst>
          </p:cNvPr>
          <p:cNvPicPr>
            <a:picLocks noGrp="1" noRot="1" noChangeAspect="1" noMove="1" noResize="1" noEditPoints="1" noAdjustHandles="1" noChangeArrowheads="1" noChangeShapeType="1" noCrop="1"/>
          </p:cNvPicPr>
          <p:nvPr/>
        </p:nvPicPr>
        <p:blipFill>
          <a:blip r:embed="rId5" cstate="email">
            <a:extLst>
              <a:ext uri="{28A0092B-C50C-407E-A947-70E740481C1C}">
                <a14:useLocalDpi xmlns:a14="http://schemas.microsoft.com/office/drawing/2010/main"/>
              </a:ext>
            </a:extLst>
          </a:blip>
          <a:srcRect/>
          <a:stretch/>
        </p:blipFill>
        <p:spPr>
          <a:xfrm>
            <a:off x="3696199" y="3257176"/>
            <a:ext cx="4789093" cy="3600824"/>
          </a:xfrm>
          <a:prstGeom prst="rect">
            <a:avLst/>
          </a:prstGeom>
        </p:spPr>
      </p:pic>
      <p:pic>
        <p:nvPicPr>
          <p:cNvPr id="3" name="Imagen 2">
            <a:extLst>
              <a:ext uri="{FF2B5EF4-FFF2-40B4-BE49-F238E27FC236}">
                <a16:creationId xmlns:a16="http://schemas.microsoft.com/office/drawing/2014/main" id="{D51F3A4D-1952-CC09-D805-EBD77D55203B}"/>
              </a:ext>
            </a:extLst>
          </p:cNvPr>
          <p:cNvPicPr>
            <a:picLocks noGrp="1" noRot="1" noChangeAspect="1" noMove="1" noResize="1" noEditPoints="1" noAdjustHandles="1" noChangeArrowheads="1" noChangeShapeType="1" noCrop="1"/>
          </p:cNvPicPr>
          <p:nvPr/>
        </p:nvPicPr>
        <p:blipFill>
          <a:blip r:embed="rId6" cstate="email">
            <a:extLst>
              <a:ext uri="{28A0092B-C50C-407E-A947-70E740481C1C}">
                <a14:useLocalDpi xmlns:a14="http://schemas.microsoft.com/office/drawing/2010/main"/>
              </a:ext>
            </a:extLst>
          </a:blip>
          <a:srcRect/>
          <a:stretch>
            <a:fillRect/>
          </a:stretch>
        </p:blipFill>
        <p:spPr>
          <a:xfrm>
            <a:off x="1" y="10"/>
            <a:ext cx="6015567" cy="3920034"/>
          </a:xfrm>
          <a:custGeom>
            <a:avLst/>
            <a:gdLst/>
            <a:ahLst/>
            <a:cxnLst/>
            <a:rect l="l" t="t" r="r" b="b"/>
            <a:pathLst>
              <a:path w="6015567" h="3920044">
                <a:moveTo>
                  <a:pt x="0" y="0"/>
                </a:moveTo>
                <a:lnTo>
                  <a:pt x="6015567" y="0"/>
                </a:lnTo>
                <a:lnTo>
                  <a:pt x="6015567" y="3103224"/>
                </a:lnTo>
                <a:lnTo>
                  <a:pt x="3545908" y="3103224"/>
                </a:lnTo>
                <a:lnTo>
                  <a:pt x="3545908" y="3920044"/>
                </a:lnTo>
                <a:lnTo>
                  <a:pt x="0" y="3920044"/>
                </a:lnTo>
                <a:close/>
              </a:path>
            </a:pathLst>
          </a:custGeom>
        </p:spPr>
      </p:pic>
      <p:sp>
        <p:nvSpPr>
          <p:cNvPr id="4" name="CuadroTexto 3">
            <a:extLst>
              <a:ext uri="{FF2B5EF4-FFF2-40B4-BE49-F238E27FC236}">
                <a16:creationId xmlns:a16="http://schemas.microsoft.com/office/drawing/2014/main" id="{11B1BA24-3C92-E422-CC73-828A4A1F4297}"/>
              </a:ext>
            </a:extLst>
          </p:cNvPr>
          <p:cNvSpPr txBox="1"/>
          <p:nvPr/>
        </p:nvSpPr>
        <p:spPr>
          <a:xfrm>
            <a:off x="8646160" y="4069976"/>
            <a:ext cx="3535330" cy="1945982"/>
          </a:xfrm>
          <a:prstGeom prst="rect">
            <a:avLst/>
          </a:prstGeom>
          <a:noFill/>
        </p:spPr>
        <p:txBody>
          <a:bodyPr wrap="square" rtlCol="0">
            <a:spAutoFit/>
            <a:scene3d>
              <a:camera prst="orthographicFront"/>
              <a:lightRig rig="flat" dir="t"/>
            </a:scene3d>
            <a:sp3d extrusionH="57150" contourW="19050">
              <a:bevelT w="38100" h="38100" prst="convex"/>
              <a:contourClr>
                <a:schemeClr val="accent2"/>
              </a:contourClr>
            </a:sp3d>
          </a:bodyPr>
          <a:lstStyle/>
          <a:p>
            <a:pPr algn="ctr">
              <a:lnSpc>
                <a:spcPts val="7500"/>
              </a:lnSpc>
            </a:pPr>
            <a:r>
              <a:rPr lang="en" sz="4800" b="1" dirty="0">
                <a:ln w="22225">
                  <a:noFill/>
                  <a:prstDash val="solid"/>
                </a:ln>
                <a:solidFill>
                  <a:schemeClr val="accent2">
                    <a:lumMod val="40000"/>
                    <a:lumOff val="60000"/>
                  </a:schemeClr>
                </a:solidFill>
                <a:effectLst>
                  <a:outerShdw blurRad="38100" dist="38100" dir="2700000" algn="tl">
                    <a:srgbClr val="000000"/>
                  </a:outerShdw>
                </a:effectLst>
              </a:rPr>
              <a:t>BULATAKI NI MASU</a:t>
            </a:r>
          </a:p>
        </p:txBody>
      </p:sp>
      <p:sp>
        <p:nvSpPr>
          <p:cNvPr id="6" name="CuadroTexto 5">
            <a:extLst>
              <a:ext uri="{FF2B5EF4-FFF2-40B4-BE49-F238E27FC236}">
                <a16:creationId xmlns:a16="http://schemas.microsoft.com/office/drawing/2014/main" id="{FF7D58F4-AA23-A961-9FAD-1D4421062CB0}"/>
              </a:ext>
            </a:extLst>
          </p:cNvPr>
          <p:cNvSpPr txBox="1"/>
          <p:nvPr/>
        </p:nvSpPr>
        <p:spPr>
          <a:xfrm>
            <a:off x="8646161" y="6273215"/>
            <a:ext cx="3535330" cy="338554"/>
          </a:xfrm>
          <a:prstGeom prst="rect">
            <a:avLst/>
          </a:prstGeom>
          <a:noFill/>
        </p:spPr>
        <p:txBody>
          <a:bodyPr wrap="square" rtlCol="0">
            <a:spAutoFit/>
          </a:bodyPr>
          <a:lstStyle/>
          <a:p>
            <a:pPr algn="ctr"/>
            <a:r>
              <a:rPr lang="en" sz="1600" b="1" dirty="0">
                <a:solidFill>
                  <a:srgbClr val="FAD7B1"/>
                </a:solidFill>
                <a:effectLst>
                  <a:outerShdw blurRad="38100" dist="38100" dir="2700000" algn="tl">
                    <a:srgbClr val="000000"/>
                  </a:outerShdw>
                </a:effectLst>
              </a:rPr>
              <a:t>Lesoni 7, 16 ni Me, 2026</a:t>
            </a:r>
          </a:p>
        </p:txBody>
      </p:sp>
    </p:spTree>
    <p:extLst>
      <p:ext uri="{BB962C8B-B14F-4D97-AF65-F5344CB8AC3E}">
        <p14:creationId xmlns:p14="http://schemas.microsoft.com/office/powerpoint/2010/main" val="2365242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A111EA37-0853-54BE-9BF0-B83CAFA29A67}"/>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A660E50E-C295-D576-58AF-63CDEE9DC728}"/>
              </a:ext>
            </a:extLst>
          </p:cNvPr>
          <p:cNvSpPr txBox="1"/>
          <p:nvPr/>
        </p:nvSpPr>
        <p:spPr>
          <a:xfrm>
            <a:off x="0" y="0"/>
            <a:ext cx="12192000" cy="769441"/>
          </a:xfrm>
          <a:prstGeom prst="rect">
            <a:avLst/>
          </a:prstGeom>
          <a:noFill/>
        </p:spPr>
        <p:txBody>
          <a:bodyPr wrap="square">
            <a:spAutoFit/>
          </a:bodyPr>
          <a:lstStyle/>
          <a:p>
            <a:pPr algn="ctr"/>
            <a:r>
              <a:rPr lang="en" sz="4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outerShdw>
                </a:effectLst>
              </a:rPr>
              <a:t>TANIELA: NA I WASEWASE NI MASU</a:t>
            </a:r>
          </a:p>
        </p:txBody>
      </p:sp>
      <p:sp>
        <p:nvSpPr>
          <p:cNvPr id="5" name="CuadroTexto 4">
            <a:extLst>
              <a:ext uri="{FF2B5EF4-FFF2-40B4-BE49-F238E27FC236}">
                <a16:creationId xmlns:a16="http://schemas.microsoft.com/office/drawing/2014/main" id="{FA1BC290-3C03-1CF0-A617-3185D11B7DA2}"/>
              </a:ext>
            </a:extLst>
          </p:cNvPr>
          <p:cNvSpPr txBox="1"/>
          <p:nvPr/>
        </p:nvSpPr>
        <p:spPr>
          <a:xfrm>
            <a:off x="0" y="603447"/>
            <a:ext cx="12192000" cy="584775"/>
          </a:xfrm>
          <a:prstGeom prst="rect">
            <a:avLst/>
          </a:prstGeom>
          <a:noFill/>
        </p:spPr>
        <p:txBody>
          <a:bodyPr wrap="square">
            <a:spAutoFit/>
          </a:bodyPr>
          <a:lstStyle/>
          <a:p>
            <a:pPr algn="ctr"/>
            <a:r>
              <a:rPr lang="en-US" sz="1600" b="1" dirty="0">
                <a:solidFill>
                  <a:srgbClr val="F6DBAA"/>
                </a:solidFill>
                <a:effectLst>
                  <a:glow rad="127000">
                    <a:srgbClr val="874A00"/>
                  </a:glow>
                  <a:outerShdw blurRad="38100" dist="38100" dir="2700000" algn="tl">
                    <a:srgbClr val="000000"/>
                  </a:outerShdw>
                </a:effectLst>
                <a:latin typeface="Comic Sans MS" panose="030F0702030302020204" pitchFamily="66" charset="0"/>
              </a:rPr>
              <a:t>“Ia kau a </a:t>
            </a:r>
            <a:r>
              <a:rPr lang="en-US" sz="1600" b="1" dirty="0" err="1">
                <a:solidFill>
                  <a:srgbClr val="F6DBAA"/>
                </a:solidFill>
                <a:effectLst>
                  <a:glow rad="127000">
                    <a:srgbClr val="874A00"/>
                  </a:glow>
                  <a:outerShdw blurRad="38100" dist="38100" dir="2700000" algn="tl">
                    <a:srgbClr val="000000"/>
                  </a:outerShdw>
                </a:effectLst>
                <a:latin typeface="Comic Sans MS" panose="030F0702030302020204" pitchFamily="66" charset="0"/>
              </a:rPr>
              <a:t>vaqara</a:t>
            </a:r>
            <a:r>
              <a:rPr lang="en-US" sz="1600" b="1" dirty="0">
                <a:solidFill>
                  <a:srgbClr val="F6DBAA"/>
                </a:solidFill>
                <a:effectLst>
                  <a:glow rad="127000">
                    <a:srgbClr val="874A00"/>
                  </a:glow>
                  <a:outerShdw blurRad="38100" dist="38100" dir="2700000" algn="tl">
                    <a:srgbClr val="000000"/>
                  </a:outerShdw>
                </a:effectLst>
                <a:latin typeface="Comic Sans MS" panose="030F0702030302020204" pitchFamily="66" charset="0"/>
              </a:rPr>
              <a:t> </a:t>
            </a:r>
            <a:r>
              <a:rPr lang="en-US" sz="1600" b="1" dirty="0" err="1">
                <a:solidFill>
                  <a:srgbClr val="F6DBAA"/>
                </a:solidFill>
                <a:effectLst>
                  <a:glow rad="127000">
                    <a:srgbClr val="874A00"/>
                  </a:glow>
                  <a:outerShdw blurRad="38100" dist="38100" dir="2700000" algn="tl">
                    <a:srgbClr val="000000"/>
                  </a:outerShdw>
                </a:effectLst>
                <a:latin typeface="Comic Sans MS" panose="030F0702030302020204" pitchFamily="66" charset="0"/>
              </a:rPr>
              <a:t>na</a:t>
            </a:r>
            <a:r>
              <a:rPr lang="en-US" sz="1600" b="1" dirty="0">
                <a:solidFill>
                  <a:srgbClr val="F6DBAA"/>
                </a:solidFill>
                <a:effectLst>
                  <a:glow rad="127000">
                    <a:srgbClr val="874A00"/>
                  </a:glow>
                  <a:outerShdw blurRad="38100" dist="38100" dir="2700000" algn="tl">
                    <a:srgbClr val="000000"/>
                  </a:outerShdw>
                </a:effectLst>
                <a:latin typeface="Comic Sans MS" panose="030F0702030302020204" pitchFamily="66" charset="0"/>
              </a:rPr>
              <a:t> </a:t>
            </a:r>
            <a:r>
              <a:rPr lang="en-US" sz="1600" b="1" dirty="0" err="1">
                <a:solidFill>
                  <a:srgbClr val="F6DBAA"/>
                </a:solidFill>
                <a:effectLst>
                  <a:glow rad="127000">
                    <a:srgbClr val="874A00"/>
                  </a:glow>
                  <a:outerShdw blurRad="38100" dist="38100" dir="2700000" algn="tl">
                    <a:srgbClr val="000000"/>
                  </a:outerShdw>
                </a:effectLst>
                <a:latin typeface="Comic Sans MS" panose="030F0702030302020204" pitchFamily="66" charset="0"/>
              </a:rPr>
              <a:t>mataqu</a:t>
            </a:r>
            <a:r>
              <a:rPr lang="en-US" sz="1600" b="1" dirty="0">
                <a:solidFill>
                  <a:srgbClr val="F6DBAA"/>
                </a:solidFill>
                <a:effectLst>
                  <a:glow rad="127000">
                    <a:srgbClr val="874A00"/>
                  </a:glow>
                  <a:outerShdw blurRad="38100" dist="38100" dir="2700000" algn="tl">
                    <a:srgbClr val="000000"/>
                  </a:outerShdw>
                </a:effectLst>
                <a:latin typeface="Comic Sans MS" panose="030F0702030302020204" pitchFamily="66" charset="0"/>
              </a:rPr>
              <a:t> </a:t>
            </a:r>
            <a:r>
              <a:rPr lang="en-US" sz="1600" b="1" dirty="0" err="1">
                <a:solidFill>
                  <a:srgbClr val="F6DBAA"/>
                </a:solidFill>
                <a:effectLst>
                  <a:glow rad="127000">
                    <a:srgbClr val="874A00"/>
                  </a:glow>
                  <a:outerShdw blurRad="38100" dist="38100" dir="2700000" algn="tl">
                    <a:srgbClr val="000000"/>
                  </a:outerShdw>
                </a:effectLst>
                <a:latin typeface="Comic Sans MS" panose="030F0702030302020204" pitchFamily="66" charset="0"/>
              </a:rPr>
              <a:t>vua</a:t>
            </a:r>
            <a:r>
              <a:rPr lang="en-US" sz="1600" b="1" dirty="0">
                <a:solidFill>
                  <a:srgbClr val="F6DBAA"/>
                </a:solidFill>
                <a:effectLst>
                  <a:glow rad="127000">
                    <a:srgbClr val="874A00"/>
                  </a:glow>
                  <a:outerShdw blurRad="38100" dist="38100" dir="2700000" algn="tl">
                    <a:srgbClr val="000000"/>
                  </a:outerShdw>
                </a:effectLst>
                <a:latin typeface="Comic Sans MS" panose="030F0702030302020204" pitchFamily="66" charset="0"/>
              </a:rPr>
              <a:t> </a:t>
            </a:r>
            <a:r>
              <a:rPr lang="en-US" sz="1600" b="1" dirty="0" err="1">
                <a:solidFill>
                  <a:srgbClr val="F6DBAA"/>
                </a:solidFill>
                <a:effectLst>
                  <a:glow rad="127000">
                    <a:srgbClr val="874A00"/>
                  </a:glow>
                  <a:outerShdw blurRad="38100" dist="38100" dir="2700000" algn="tl">
                    <a:srgbClr val="000000"/>
                  </a:outerShdw>
                </a:effectLst>
                <a:latin typeface="Comic Sans MS" panose="030F0702030302020204" pitchFamily="66" charset="0"/>
              </a:rPr>
              <a:t>na</a:t>
            </a:r>
            <a:r>
              <a:rPr lang="en-US" sz="1600" b="1" dirty="0">
                <a:solidFill>
                  <a:srgbClr val="F6DBAA"/>
                </a:solidFill>
                <a:effectLst>
                  <a:glow rad="127000">
                    <a:srgbClr val="874A00"/>
                  </a:glow>
                  <a:outerShdw blurRad="38100" dist="38100" dir="2700000" algn="tl">
                    <a:srgbClr val="000000"/>
                  </a:outerShdw>
                </a:effectLst>
                <a:latin typeface="Comic Sans MS" panose="030F0702030302020204" pitchFamily="66" charset="0"/>
              </a:rPr>
              <a:t> Turaga </a:t>
            </a:r>
            <a:r>
              <a:rPr lang="en-US" sz="1600" b="1" dirty="0" err="1">
                <a:solidFill>
                  <a:srgbClr val="F6DBAA"/>
                </a:solidFill>
                <a:effectLst>
                  <a:glow rad="127000">
                    <a:srgbClr val="874A00"/>
                  </a:glow>
                  <a:outerShdw blurRad="38100" dist="38100" dir="2700000" algn="tl">
                    <a:srgbClr val="000000"/>
                  </a:outerShdw>
                </a:effectLst>
                <a:latin typeface="Comic Sans MS" panose="030F0702030302020204" pitchFamily="66" charset="0"/>
              </a:rPr>
              <a:t>na</a:t>
            </a:r>
            <a:r>
              <a:rPr lang="en-US" sz="1600" b="1" dirty="0">
                <a:solidFill>
                  <a:srgbClr val="F6DBAA"/>
                </a:solidFill>
                <a:effectLst>
                  <a:glow rad="127000">
                    <a:srgbClr val="874A00"/>
                  </a:glow>
                  <a:outerShdw blurRad="38100" dist="38100" dir="2700000" algn="tl">
                    <a:srgbClr val="000000"/>
                  </a:outerShdw>
                </a:effectLst>
                <a:latin typeface="Comic Sans MS" panose="030F0702030302020204" pitchFamily="66" charset="0"/>
              </a:rPr>
              <a:t> Kalou, meu </a:t>
            </a:r>
            <a:r>
              <a:rPr lang="en-US" sz="1600" b="1" dirty="0" err="1">
                <a:solidFill>
                  <a:srgbClr val="F6DBAA"/>
                </a:solidFill>
                <a:effectLst>
                  <a:glow rad="127000">
                    <a:srgbClr val="874A00"/>
                  </a:glow>
                  <a:outerShdw blurRad="38100" dist="38100" dir="2700000" algn="tl">
                    <a:srgbClr val="000000"/>
                  </a:outerShdw>
                </a:effectLst>
                <a:latin typeface="Comic Sans MS" panose="030F0702030302020204" pitchFamily="66" charset="0"/>
              </a:rPr>
              <a:t>vakasaqarai</a:t>
            </a:r>
            <a:r>
              <a:rPr lang="en-US" sz="1600" b="1" dirty="0">
                <a:solidFill>
                  <a:srgbClr val="F6DBAA"/>
                </a:solidFill>
                <a:effectLst>
                  <a:glow rad="127000">
                    <a:srgbClr val="874A00"/>
                  </a:glow>
                  <a:outerShdw blurRad="38100" dist="38100" dir="2700000" algn="tl">
                    <a:srgbClr val="000000"/>
                  </a:outerShdw>
                </a:effectLst>
                <a:latin typeface="Comic Sans MS" panose="030F0702030302020204" pitchFamily="66" charset="0"/>
              </a:rPr>
              <a:t> </a:t>
            </a:r>
            <a:r>
              <a:rPr lang="en-US" sz="1600" b="1" dirty="0" err="1">
                <a:solidFill>
                  <a:srgbClr val="F6DBAA"/>
                </a:solidFill>
                <a:effectLst>
                  <a:glow rad="127000">
                    <a:srgbClr val="874A00"/>
                  </a:glow>
                  <a:outerShdw blurRad="38100" dist="38100" dir="2700000" algn="tl">
                    <a:srgbClr val="000000"/>
                  </a:outerShdw>
                </a:effectLst>
                <a:latin typeface="Comic Sans MS" panose="030F0702030302020204" pitchFamily="66" charset="0"/>
              </a:rPr>
              <a:t>koya</a:t>
            </a:r>
            <a:r>
              <a:rPr lang="en-US" sz="1600" b="1" dirty="0">
                <a:solidFill>
                  <a:srgbClr val="F6DBAA"/>
                </a:solidFill>
                <a:effectLst>
                  <a:glow rad="127000">
                    <a:srgbClr val="874A00"/>
                  </a:glow>
                  <a:outerShdw blurRad="38100" dist="38100" dir="2700000" algn="tl">
                    <a:srgbClr val="000000"/>
                  </a:outerShdw>
                </a:effectLst>
                <a:latin typeface="Comic Sans MS" panose="030F0702030302020204" pitchFamily="66" charset="0"/>
              </a:rPr>
              <a:t> </a:t>
            </a:r>
            <a:r>
              <a:rPr lang="en-US" sz="1600" b="1" dirty="0" err="1">
                <a:solidFill>
                  <a:srgbClr val="F6DBAA"/>
                </a:solidFill>
                <a:effectLst>
                  <a:glow rad="127000">
                    <a:srgbClr val="874A00"/>
                  </a:glow>
                  <a:outerShdw blurRad="38100" dist="38100" dir="2700000" algn="tl">
                    <a:srgbClr val="000000"/>
                  </a:outerShdw>
                </a:effectLst>
                <a:latin typeface="Comic Sans MS" panose="030F0702030302020204" pitchFamily="66" charset="0"/>
              </a:rPr>
              <a:t>ena</a:t>
            </a:r>
            <a:r>
              <a:rPr lang="en-US" sz="1600" b="1" dirty="0">
                <a:solidFill>
                  <a:srgbClr val="F6DBAA"/>
                </a:solidFill>
                <a:effectLst>
                  <a:glow rad="127000">
                    <a:srgbClr val="874A00"/>
                  </a:glow>
                  <a:outerShdw blurRad="38100" dist="38100" dir="2700000" algn="tl">
                    <a:srgbClr val="000000"/>
                  </a:outerShdw>
                </a:effectLst>
                <a:latin typeface="Comic Sans MS" panose="030F0702030302020204" pitchFamily="66" charset="0"/>
              </a:rPr>
              <a:t> </a:t>
            </a:r>
            <a:r>
              <a:rPr lang="en-US" sz="1600" b="1" dirty="0" err="1">
                <a:solidFill>
                  <a:srgbClr val="F6DBAA"/>
                </a:solidFill>
                <a:effectLst>
                  <a:glow rad="127000">
                    <a:srgbClr val="874A00"/>
                  </a:glow>
                  <a:outerShdw blurRad="38100" dist="38100" dir="2700000" algn="tl">
                    <a:srgbClr val="000000"/>
                  </a:outerShdw>
                </a:effectLst>
                <a:latin typeface="Comic Sans MS" panose="030F0702030302020204" pitchFamily="66" charset="0"/>
              </a:rPr>
              <a:t>masumasu</a:t>
            </a:r>
            <a:r>
              <a:rPr lang="en-US" sz="1600" b="1" dirty="0">
                <a:solidFill>
                  <a:srgbClr val="F6DBAA"/>
                </a:solidFill>
                <a:effectLst>
                  <a:glow rad="127000">
                    <a:srgbClr val="874A00"/>
                  </a:glow>
                  <a:outerShdw blurRad="38100" dist="38100" dir="2700000" algn="tl">
                    <a:srgbClr val="000000"/>
                  </a:outerShdw>
                </a:effectLst>
                <a:latin typeface="Comic Sans MS" panose="030F0702030302020204" pitchFamily="66" charset="0"/>
              </a:rPr>
              <a:t> </a:t>
            </a:r>
            <a:r>
              <a:rPr lang="en-US" sz="1600" b="1" dirty="0" err="1">
                <a:solidFill>
                  <a:srgbClr val="F6DBAA"/>
                </a:solidFill>
                <a:effectLst>
                  <a:glow rad="127000">
                    <a:srgbClr val="874A00"/>
                  </a:glow>
                  <a:outerShdw blurRad="38100" dist="38100" dir="2700000" algn="tl">
                    <a:srgbClr val="000000"/>
                  </a:outerShdw>
                </a:effectLst>
                <a:latin typeface="Comic Sans MS" panose="030F0702030302020204" pitchFamily="66" charset="0"/>
              </a:rPr>
              <a:t>kei</a:t>
            </a:r>
            <a:r>
              <a:rPr lang="en-US" sz="1600" b="1" dirty="0">
                <a:solidFill>
                  <a:srgbClr val="F6DBAA"/>
                </a:solidFill>
                <a:effectLst>
                  <a:glow rad="127000">
                    <a:srgbClr val="874A00"/>
                  </a:glow>
                  <a:outerShdw blurRad="38100" dist="38100" dir="2700000" algn="tl">
                    <a:srgbClr val="000000"/>
                  </a:outerShdw>
                </a:effectLst>
                <a:latin typeface="Comic Sans MS" panose="030F0702030302020204" pitchFamily="66" charset="0"/>
              </a:rPr>
              <a:t> </a:t>
            </a:r>
            <a:r>
              <a:rPr lang="en-US" sz="1600" b="1" dirty="0" err="1">
                <a:solidFill>
                  <a:srgbClr val="F6DBAA"/>
                </a:solidFill>
                <a:effectLst>
                  <a:glow rad="127000">
                    <a:srgbClr val="874A00"/>
                  </a:glow>
                  <a:outerShdw blurRad="38100" dist="38100" dir="2700000" algn="tl">
                    <a:srgbClr val="000000"/>
                  </a:outerShdw>
                </a:effectLst>
                <a:latin typeface="Comic Sans MS" panose="030F0702030302020204" pitchFamily="66" charset="0"/>
              </a:rPr>
              <a:t>na</a:t>
            </a:r>
            <a:r>
              <a:rPr lang="en-US" sz="1600" b="1" dirty="0">
                <a:solidFill>
                  <a:srgbClr val="F6DBAA"/>
                </a:solidFill>
                <a:effectLst>
                  <a:glow rad="127000">
                    <a:srgbClr val="874A00"/>
                  </a:glow>
                  <a:outerShdw blurRad="38100" dist="38100" dir="2700000" algn="tl">
                    <a:srgbClr val="000000"/>
                  </a:outerShdw>
                </a:effectLst>
                <a:latin typeface="Comic Sans MS" panose="030F0702030302020204" pitchFamily="66" charset="0"/>
              </a:rPr>
              <a:t> </a:t>
            </a:r>
            <a:r>
              <a:rPr lang="en-US" sz="1600" b="1" dirty="0" err="1">
                <a:solidFill>
                  <a:srgbClr val="F6DBAA"/>
                </a:solidFill>
                <a:effectLst>
                  <a:glow rad="127000">
                    <a:srgbClr val="874A00"/>
                  </a:glow>
                  <a:outerShdw blurRad="38100" dist="38100" dir="2700000" algn="tl">
                    <a:srgbClr val="000000"/>
                  </a:outerShdw>
                </a:effectLst>
                <a:latin typeface="Comic Sans MS" panose="030F0702030302020204" pitchFamily="66" charset="0"/>
              </a:rPr>
              <a:t>kere</a:t>
            </a:r>
            <a:r>
              <a:rPr lang="en-US" sz="1600" b="1" dirty="0">
                <a:solidFill>
                  <a:srgbClr val="F6DBAA"/>
                </a:solidFill>
                <a:effectLst>
                  <a:glow rad="127000">
                    <a:srgbClr val="874A00"/>
                  </a:glow>
                  <a:outerShdw blurRad="38100" dist="38100" dir="2700000" algn="tl">
                    <a:srgbClr val="000000"/>
                  </a:outerShdw>
                </a:effectLst>
                <a:latin typeface="Comic Sans MS" panose="030F0702030302020204" pitchFamily="66" charset="0"/>
              </a:rPr>
              <a:t> </a:t>
            </a:r>
            <a:r>
              <a:rPr lang="en-US" sz="1600" b="1" dirty="0" err="1">
                <a:solidFill>
                  <a:srgbClr val="F6DBAA"/>
                </a:solidFill>
                <a:effectLst>
                  <a:glow rad="127000">
                    <a:srgbClr val="874A00"/>
                  </a:glow>
                  <a:outerShdw blurRad="38100" dist="38100" dir="2700000" algn="tl">
                    <a:srgbClr val="000000"/>
                  </a:outerShdw>
                </a:effectLst>
                <a:latin typeface="Comic Sans MS" panose="030F0702030302020204" pitchFamily="66" charset="0"/>
              </a:rPr>
              <a:t>loloma</a:t>
            </a:r>
            <a:r>
              <a:rPr lang="en-US" sz="1600" b="1" dirty="0">
                <a:solidFill>
                  <a:srgbClr val="F6DBAA"/>
                </a:solidFill>
                <a:effectLst>
                  <a:glow rad="127000">
                    <a:srgbClr val="874A00"/>
                  </a:glow>
                  <a:outerShdw blurRad="38100" dist="38100" dir="2700000" algn="tl">
                    <a:srgbClr val="000000"/>
                  </a:outerShdw>
                </a:effectLst>
                <a:latin typeface="Comic Sans MS" panose="030F0702030302020204" pitchFamily="66" charset="0"/>
              </a:rPr>
              <a:t>, </a:t>
            </a:r>
            <a:r>
              <a:rPr lang="en-US" sz="1600" b="1" dirty="0" err="1">
                <a:solidFill>
                  <a:srgbClr val="F6DBAA"/>
                </a:solidFill>
                <a:effectLst>
                  <a:glow rad="127000">
                    <a:srgbClr val="874A00"/>
                  </a:glow>
                  <a:outerShdw blurRad="38100" dist="38100" dir="2700000" algn="tl">
                    <a:srgbClr val="000000"/>
                  </a:outerShdw>
                </a:effectLst>
                <a:latin typeface="Comic Sans MS" panose="030F0702030302020204" pitchFamily="66" charset="0"/>
              </a:rPr>
              <a:t>ena</a:t>
            </a:r>
            <a:r>
              <a:rPr lang="en-US" sz="1600" b="1" dirty="0">
                <a:solidFill>
                  <a:srgbClr val="F6DBAA"/>
                </a:solidFill>
                <a:effectLst>
                  <a:glow rad="127000">
                    <a:srgbClr val="874A00"/>
                  </a:glow>
                  <a:outerShdw blurRad="38100" dist="38100" dir="2700000" algn="tl">
                    <a:srgbClr val="000000"/>
                  </a:outerShdw>
                </a:effectLst>
                <a:latin typeface="Comic Sans MS" panose="030F0702030302020204" pitchFamily="66" charset="0"/>
              </a:rPr>
              <a:t> lolo </a:t>
            </a:r>
            <a:r>
              <a:rPr lang="en-US" sz="1600" b="1" dirty="0" err="1">
                <a:solidFill>
                  <a:srgbClr val="F6DBAA"/>
                </a:solidFill>
                <a:effectLst>
                  <a:glow rad="127000">
                    <a:srgbClr val="874A00"/>
                  </a:glow>
                  <a:outerShdw blurRad="38100" dist="38100" dir="2700000" algn="tl">
                    <a:srgbClr val="000000"/>
                  </a:outerShdw>
                </a:effectLst>
                <a:latin typeface="Comic Sans MS" panose="030F0702030302020204" pitchFamily="66" charset="0"/>
              </a:rPr>
              <a:t>kei</a:t>
            </a:r>
            <a:r>
              <a:rPr lang="en-US" sz="1600" b="1" dirty="0">
                <a:solidFill>
                  <a:srgbClr val="F6DBAA"/>
                </a:solidFill>
                <a:effectLst>
                  <a:glow rad="127000">
                    <a:srgbClr val="874A00"/>
                  </a:glow>
                  <a:outerShdw blurRad="38100" dist="38100" dir="2700000" algn="tl">
                    <a:srgbClr val="000000"/>
                  </a:outerShdw>
                </a:effectLst>
                <a:latin typeface="Comic Sans MS" panose="030F0702030302020204" pitchFamily="66" charset="0"/>
              </a:rPr>
              <a:t> </a:t>
            </a:r>
            <a:r>
              <a:rPr lang="en-US" sz="1600" b="1" dirty="0" err="1">
                <a:solidFill>
                  <a:srgbClr val="F6DBAA"/>
                </a:solidFill>
                <a:effectLst>
                  <a:glow rad="127000">
                    <a:srgbClr val="874A00"/>
                  </a:glow>
                  <a:outerShdw blurRad="38100" dist="38100" dir="2700000" algn="tl">
                    <a:srgbClr val="000000"/>
                  </a:outerShdw>
                </a:effectLst>
                <a:latin typeface="Comic Sans MS" panose="030F0702030302020204" pitchFamily="66" charset="0"/>
              </a:rPr>
              <a:t>na</a:t>
            </a:r>
            <a:r>
              <a:rPr lang="en-US" sz="1600" b="1" dirty="0">
                <a:solidFill>
                  <a:srgbClr val="F6DBAA"/>
                </a:solidFill>
                <a:effectLst>
                  <a:glow rad="127000">
                    <a:srgbClr val="874A00"/>
                  </a:glow>
                  <a:outerShdw blurRad="38100" dist="38100" dir="2700000" algn="tl">
                    <a:srgbClr val="000000"/>
                  </a:outerShdw>
                </a:effectLst>
                <a:latin typeface="Comic Sans MS" panose="030F0702030302020204" pitchFamily="66" charset="0"/>
              </a:rPr>
              <a:t> I sulu </a:t>
            </a:r>
            <a:r>
              <a:rPr lang="en-US" sz="1600" b="1" dirty="0" err="1">
                <a:solidFill>
                  <a:srgbClr val="F6DBAA"/>
                </a:solidFill>
                <a:effectLst>
                  <a:glow rad="127000">
                    <a:srgbClr val="874A00"/>
                  </a:glow>
                  <a:outerShdw blurRad="38100" dist="38100" dir="2700000" algn="tl">
                    <a:srgbClr val="000000"/>
                  </a:outerShdw>
                </a:effectLst>
                <a:latin typeface="Comic Sans MS" panose="030F0702030302020204" pitchFamily="66" charset="0"/>
              </a:rPr>
              <a:t>taga</a:t>
            </a:r>
            <a:r>
              <a:rPr lang="en-US" sz="1600" b="1" dirty="0">
                <a:solidFill>
                  <a:srgbClr val="F6DBAA"/>
                </a:solidFill>
                <a:effectLst>
                  <a:glow rad="127000">
                    <a:srgbClr val="874A00"/>
                  </a:glow>
                  <a:outerShdw blurRad="38100" dist="38100" dir="2700000" algn="tl">
                    <a:srgbClr val="000000"/>
                  </a:outerShdw>
                </a:effectLst>
                <a:latin typeface="Comic Sans MS" panose="030F0702030302020204" pitchFamily="66" charset="0"/>
              </a:rPr>
              <a:t> </a:t>
            </a:r>
            <a:r>
              <a:rPr lang="en-US" sz="1600" b="1" dirty="0" err="1">
                <a:solidFill>
                  <a:srgbClr val="F6DBAA"/>
                </a:solidFill>
                <a:effectLst>
                  <a:glow rad="127000">
                    <a:srgbClr val="874A00"/>
                  </a:glow>
                  <a:outerShdw blurRad="38100" dist="38100" dir="2700000" algn="tl">
                    <a:srgbClr val="000000"/>
                  </a:outerShdw>
                </a:effectLst>
                <a:latin typeface="Comic Sans MS" panose="030F0702030302020204" pitchFamily="66" charset="0"/>
              </a:rPr>
              <a:t>kei</a:t>
            </a:r>
            <a:r>
              <a:rPr lang="en-US" sz="1600" b="1" dirty="0">
                <a:solidFill>
                  <a:srgbClr val="F6DBAA"/>
                </a:solidFill>
                <a:effectLst>
                  <a:glow rad="127000">
                    <a:srgbClr val="874A00"/>
                  </a:glow>
                  <a:outerShdw blurRad="38100" dist="38100" dir="2700000" algn="tl">
                    <a:srgbClr val="000000"/>
                  </a:outerShdw>
                </a:effectLst>
                <a:latin typeface="Comic Sans MS" panose="030F0702030302020204" pitchFamily="66" charset="0"/>
              </a:rPr>
              <a:t> </a:t>
            </a:r>
            <a:r>
              <a:rPr lang="en-US" sz="1600" b="1" dirty="0" err="1">
                <a:solidFill>
                  <a:srgbClr val="F6DBAA"/>
                </a:solidFill>
                <a:effectLst>
                  <a:glow rad="127000">
                    <a:srgbClr val="874A00"/>
                  </a:glow>
                  <a:outerShdw blurRad="38100" dist="38100" dir="2700000" algn="tl">
                    <a:srgbClr val="000000"/>
                  </a:outerShdw>
                </a:effectLst>
                <a:latin typeface="Comic Sans MS" panose="030F0702030302020204" pitchFamily="66" charset="0"/>
              </a:rPr>
              <a:t>na</a:t>
            </a:r>
            <a:r>
              <a:rPr lang="en-US" sz="1600" b="1" dirty="0">
                <a:solidFill>
                  <a:srgbClr val="F6DBAA"/>
                </a:solidFill>
                <a:effectLst>
                  <a:glow rad="127000">
                    <a:srgbClr val="874A00"/>
                  </a:glow>
                  <a:outerShdw blurRad="38100" dist="38100" dir="2700000" algn="tl">
                    <a:srgbClr val="000000"/>
                  </a:outerShdw>
                </a:effectLst>
                <a:latin typeface="Comic Sans MS" panose="030F0702030302020204" pitchFamily="66" charset="0"/>
              </a:rPr>
              <a:t> </a:t>
            </a:r>
            <a:r>
              <a:rPr lang="en-US" sz="1600" b="1" dirty="0" err="1">
                <a:solidFill>
                  <a:srgbClr val="F6DBAA"/>
                </a:solidFill>
                <a:effectLst>
                  <a:glow rad="127000">
                    <a:srgbClr val="874A00"/>
                  </a:glow>
                  <a:outerShdw blurRad="38100" dist="38100" dir="2700000" algn="tl">
                    <a:srgbClr val="000000"/>
                  </a:outerShdw>
                </a:effectLst>
                <a:latin typeface="Comic Sans MS" panose="030F0702030302020204" pitchFamily="66" charset="0"/>
              </a:rPr>
              <a:t>dravusa</a:t>
            </a:r>
            <a:r>
              <a:rPr lang="en-US" sz="1600" b="1" dirty="0">
                <a:solidFill>
                  <a:srgbClr val="F6DBAA"/>
                </a:solidFill>
                <a:effectLst>
                  <a:glow rad="127000">
                    <a:srgbClr val="874A00"/>
                  </a:glow>
                  <a:outerShdw blurRad="38100" dist="38100" dir="2700000" algn="tl">
                    <a:srgbClr val="000000"/>
                  </a:outerShdw>
                </a:effectLst>
                <a:latin typeface="Comic Sans MS" panose="030F0702030302020204" pitchFamily="66" charset="0"/>
              </a:rPr>
              <a:t>” </a:t>
            </a:r>
            <a:r>
              <a:rPr lang="en-US" sz="1400" b="1" dirty="0">
                <a:solidFill>
                  <a:srgbClr val="F6DBAA"/>
                </a:solidFill>
                <a:effectLst>
                  <a:glow rad="127000">
                    <a:srgbClr val="874A00"/>
                  </a:glow>
                  <a:outerShdw blurRad="38100" dist="38100" dir="2700000" algn="tl">
                    <a:srgbClr val="000000"/>
                  </a:outerShdw>
                </a:effectLst>
                <a:latin typeface="Comic Sans MS" panose="030F0702030302020204" pitchFamily="66" charset="0"/>
              </a:rPr>
              <a:t>(Taniela 9:3)</a:t>
            </a:r>
            <a:endParaRPr lang="es-ES" b="1" dirty="0">
              <a:solidFill>
                <a:srgbClr val="F6DBAA"/>
              </a:solidFill>
              <a:effectLst>
                <a:glow rad="127000">
                  <a:srgbClr val="874A00"/>
                </a:glow>
                <a:outerShdw blurRad="38100" dist="38100" dir="2700000" algn="tl">
                  <a:srgbClr val="000000"/>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63C82191-D621-CDB7-FA73-0096F217829C}"/>
              </a:ext>
            </a:extLst>
          </p:cNvPr>
          <p:cNvSpPr txBox="1"/>
          <p:nvPr/>
        </p:nvSpPr>
        <p:spPr>
          <a:xfrm>
            <a:off x="228599" y="1219000"/>
            <a:ext cx="8030777" cy="707886"/>
          </a:xfrm>
          <a:prstGeom prst="rect">
            <a:avLst/>
          </a:prstGeom>
          <a:noFill/>
        </p:spPr>
        <p:txBody>
          <a:bodyPr wrap="square" rtlCol="0">
            <a:spAutoFit/>
          </a:bodyPr>
          <a:lstStyle/>
          <a:p>
            <a:pPr>
              <a:spcBef>
                <a:spcPts val="600"/>
              </a:spcBef>
            </a:pPr>
            <a:r>
              <a:rPr lang="en" sz="2000" b="1" dirty="0"/>
              <a:t>Na masu ka volai ena Taniela 9:4-19 e vakaraiutaka vei keda e va na </a:t>
            </a:r>
            <a:r>
              <a:rPr lang="en-GB" sz="2000" b="1" dirty="0"/>
              <a:t>I</a:t>
            </a:r>
            <a:r>
              <a:rPr lang="en" sz="2000" b="1" dirty="0"/>
              <a:t> wasewase lelevu ni masu:</a:t>
            </a:r>
          </a:p>
        </p:txBody>
      </p:sp>
      <p:graphicFrame>
        <p:nvGraphicFramePr>
          <p:cNvPr id="2" name="Diagrama 1">
            <a:extLst>
              <a:ext uri="{FF2B5EF4-FFF2-40B4-BE49-F238E27FC236}">
                <a16:creationId xmlns:a16="http://schemas.microsoft.com/office/drawing/2014/main" id="{876E59D0-1190-917C-117A-3D020CF95D3A}"/>
              </a:ext>
            </a:extLst>
          </p:cNvPr>
          <p:cNvGraphicFramePr/>
          <p:nvPr>
            <p:extLst>
              <p:ext uri="{D42A27DB-BD31-4B8C-83A1-F6EECF244321}">
                <p14:modId xmlns:p14="http://schemas.microsoft.com/office/powerpoint/2010/main" val="86197460"/>
              </p:ext>
            </p:extLst>
          </p:nvPr>
        </p:nvGraphicFramePr>
        <p:xfrm>
          <a:off x="228600" y="1946136"/>
          <a:ext cx="7885497" cy="208684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uadroTexto 7">
            <a:extLst>
              <a:ext uri="{FF2B5EF4-FFF2-40B4-BE49-F238E27FC236}">
                <a16:creationId xmlns:a16="http://schemas.microsoft.com/office/drawing/2014/main" id="{7B0AB434-8FED-6BC9-80E4-6AF6848A1106}"/>
              </a:ext>
            </a:extLst>
          </p:cNvPr>
          <p:cNvSpPr txBox="1"/>
          <p:nvPr/>
        </p:nvSpPr>
        <p:spPr>
          <a:xfrm>
            <a:off x="1443787" y="4087491"/>
            <a:ext cx="6863715" cy="707886"/>
          </a:xfrm>
          <a:prstGeom prst="rect">
            <a:avLst/>
          </a:prstGeom>
          <a:noFill/>
        </p:spPr>
        <p:txBody>
          <a:bodyPr wrap="square" rtlCol="0">
            <a:spAutoFit/>
          </a:bodyPr>
          <a:lstStyle/>
          <a:p>
            <a:pPr>
              <a:spcBef>
                <a:spcPts val="600"/>
              </a:spcBef>
            </a:pPr>
            <a:r>
              <a:rPr lang="en" sz="2000" b="1" dirty="0"/>
              <a:t>E takosovi Taniela o Keperieli ni bera ni vakaotia na nona masu (vakavinavinaka).</a:t>
            </a:r>
          </a:p>
        </p:txBody>
      </p:sp>
      <p:pic>
        <p:nvPicPr>
          <p:cNvPr id="4" name="Imagen 3">
            <a:extLst>
              <a:ext uri="{FF2B5EF4-FFF2-40B4-BE49-F238E27FC236}">
                <a16:creationId xmlns:a16="http://schemas.microsoft.com/office/drawing/2014/main" id="{4F472EC5-96FE-E7C6-9EEA-350F9E5A7B7B}"/>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393228" y="1247875"/>
            <a:ext cx="3618297" cy="5427446"/>
          </a:xfrm>
          <a:prstGeom prst="snip2DiagRect">
            <a:avLst/>
          </a:prstGeom>
          <a:solidFill>
            <a:srgbClr val="FFFFFF">
              <a:shade val="85000"/>
            </a:srgbClr>
          </a:solidFill>
          <a:ln w="57150" cap="sq">
            <a:solidFill>
              <a:schemeClr val="accent3">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0" name="CuadroTexto 9">
            <a:extLst>
              <a:ext uri="{FF2B5EF4-FFF2-40B4-BE49-F238E27FC236}">
                <a16:creationId xmlns:a16="http://schemas.microsoft.com/office/drawing/2014/main" id="{CEE66B40-60B8-658E-2C0E-F9C1D83A2E29}"/>
              </a:ext>
            </a:extLst>
          </p:cNvPr>
          <p:cNvSpPr txBox="1"/>
          <p:nvPr/>
        </p:nvSpPr>
        <p:spPr>
          <a:xfrm>
            <a:off x="1443788" y="4759775"/>
            <a:ext cx="6906577" cy="1015663"/>
          </a:xfrm>
          <a:prstGeom prst="rect">
            <a:avLst/>
          </a:prstGeom>
          <a:noFill/>
        </p:spPr>
        <p:txBody>
          <a:bodyPr wrap="square">
            <a:spAutoFit/>
          </a:bodyPr>
          <a:lstStyle/>
          <a:p>
            <a:pPr>
              <a:spcBef>
                <a:spcPts val="600"/>
              </a:spcBef>
            </a:pPr>
            <a:r>
              <a:rPr lang="en-GB" sz="2000" b="1" dirty="0"/>
              <a:t>Na</a:t>
            </a:r>
            <a:r>
              <a:rPr lang="en" sz="2000" b="1" dirty="0"/>
              <a:t> </a:t>
            </a:r>
            <a:r>
              <a:rPr lang="en-GB" sz="2000" b="1" dirty="0"/>
              <a:t>I</a:t>
            </a:r>
            <a:r>
              <a:rPr lang="en" sz="2000" b="1" dirty="0"/>
              <a:t> wasewase oqo e sotava na noda masu yadua se ena soqosoqo lotu. E matata, na “vakatutusa kei na veivosoti” erau tiki bibi ni masu.</a:t>
            </a:r>
          </a:p>
        </p:txBody>
      </p:sp>
      <p:pic>
        <p:nvPicPr>
          <p:cNvPr id="12" name="Imagen 11">
            <a:extLst>
              <a:ext uri="{FF2B5EF4-FFF2-40B4-BE49-F238E27FC236}">
                <a16:creationId xmlns:a16="http://schemas.microsoft.com/office/drawing/2014/main" id="{1724BDCD-8E56-EEC4-FEEA-F1370EF2F81C}"/>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b="-94"/>
          <a:stretch>
            <a:fillRect/>
          </a:stretch>
        </p:blipFill>
        <p:spPr>
          <a:xfrm>
            <a:off x="187161" y="4148489"/>
            <a:ext cx="1235582" cy="2521820"/>
          </a:xfrm>
          <a:prstGeom prst="rect">
            <a:avLst/>
          </a:prstGeom>
          <a:ln w="38100" cap="sq">
            <a:solidFill>
              <a:srgbClr val="92D050"/>
            </a:solidFill>
            <a:prstDash val="solid"/>
            <a:miter lim="800000"/>
          </a:ln>
          <a:effectLst>
            <a:outerShdw blurRad="50800" dist="38100" dir="2700000" algn="tl" rotWithShape="0">
              <a:srgbClr val="000000">
                <a:alpha val="43000"/>
              </a:srgbClr>
            </a:outerShdw>
          </a:effectLst>
        </p:spPr>
      </p:pic>
      <p:sp>
        <p:nvSpPr>
          <p:cNvPr id="9" name="CuadroTexto 8">
            <a:extLst>
              <a:ext uri="{FF2B5EF4-FFF2-40B4-BE49-F238E27FC236}">
                <a16:creationId xmlns:a16="http://schemas.microsoft.com/office/drawing/2014/main" id="{13D7FF88-B97F-770D-97C8-5C98CC782001}"/>
              </a:ext>
            </a:extLst>
          </p:cNvPr>
          <p:cNvSpPr txBox="1"/>
          <p:nvPr/>
        </p:nvSpPr>
        <p:spPr>
          <a:xfrm>
            <a:off x="1443787" y="5739836"/>
            <a:ext cx="6949441"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Na veiwasewase oqo e vukei keda me vakanamata noda masu</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 vua na Kalou</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ka tarova noda vinakata e levu na ka mai na valeniyau vakalomalagi.</a:t>
            </a:r>
          </a:p>
        </p:txBody>
      </p:sp>
    </p:spTree>
    <p:extLst>
      <p:ext uri="{BB962C8B-B14F-4D97-AF65-F5344CB8AC3E}">
        <p14:creationId xmlns:p14="http://schemas.microsoft.com/office/powerpoint/2010/main" val="985007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par>
                          <p:cTn id="17" fill="hold">
                            <p:stCondLst>
                              <p:cond delay="1500"/>
                            </p:stCondLst>
                            <p:childTnLst>
                              <p:par>
                                <p:cTn id="18" presetID="18" presetClass="entr" presetSubtype="9"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strips(upLeft)">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2">
                                            <p:graphicEl>
                                              <a:dgm id="{036F359D-0D6E-4B33-9B34-9CA629BD20A9}"/>
                                            </p:graphicEl>
                                          </p:spTgt>
                                        </p:tgtEl>
                                        <p:attrNameLst>
                                          <p:attrName>style.visibility</p:attrName>
                                        </p:attrNameLst>
                                      </p:cBhvr>
                                      <p:to>
                                        <p:strVal val="visible"/>
                                      </p:to>
                                    </p:set>
                                    <p:anim calcmode="lin" valueType="num">
                                      <p:cBhvr>
                                        <p:cTn id="25" dur="500" fill="hold"/>
                                        <p:tgtEl>
                                          <p:spTgt spid="2">
                                            <p:graphicEl>
                                              <a:dgm id="{036F359D-0D6E-4B33-9B34-9CA629BD20A9}"/>
                                            </p:graphicEl>
                                          </p:spTgt>
                                        </p:tgtEl>
                                        <p:attrNameLst>
                                          <p:attrName>ppt_w</p:attrName>
                                        </p:attrNameLst>
                                      </p:cBhvr>
                                      <p:tavLst>
                                        <p:tav tm="0">
                                          <p:val>
                                            <p:fltVal val="0"/>
                                          </p:val>
                                        </p:tav>
                                        <p:tav tm="100000">
                                          <p:val>
                                            <p:strVal val="#ppt_w"/>
                                          </p:val>
                                        </p:tav>
                                      </p:tavLst>
                                    </p:anim>
                                    <p:anim calcmode="lin" valueType="num">
                                      <p:cBhvr>
                                        <p:cTn id="26" dur="500" fill="hold"/>
                                        <p:tgtEl>
                                          <p:spTgt spid="2">
                                            <p:graphicEl>
                                              <a:dgm id="{036F359D-0D6E-4B33-9B34-9CA629BD20A9}"/>
                                            </p:graphicEl>
                                          </p:spTgt>
                                        </p:tgtEl>
                                        <p:attrNameLst>
                                          <p:attrName>ppt_h</p:attrName>
                                        </p:attrNameLst>
                                      </p:cBhvr>
                                      <p:tavLst>
                                        <p:tav tm="0">
                                          <p:val>
                                            <p:fltVal val="0"/>
                                          </p:val>
                                        </p:tav>
                                        <p:tav tm="100000">
                                          <p:val>
                                            <p:strVal val="#ppt_h"/>
                                          </p:val>
                                        </p:tav>
                                      </p:tavLst>
                                    </p:anim>
                                    <p:animEffect transition="in" filter="fade">
                                      <p:cBhvr>
                                        <p:cTn id="27" dur="500"/>
                                        <p:tgtEl>
                                          <p:spTgt spid="2">
                                            <p:graphicEl>
                                              <a:dgm id="{036F359D-0D6E-4B33-9B34-9CA629BD20A9}"/>
                                            </p:graphicEl>
                                          </p:spTgt>
                                        </p:tgtEl>
                                      </p:cBhvr>
                                    </p:animEffect>
                                  </p:childTnLst>
                                </p:cTn>
                              </p:par>
                            </p:childTnLst>
                          </p:cTn>
                        </p:par>
                        <p:par>
                          <p:cTn id="28" fill="hold">
                            <p:stCondLst>
                              <p:cond delay="500"/>
                            </p:stCondLst>
                            <p:childTnLst>
                              <p:par>
                                <p:cTn id="29" presetID="22" presetClass="entr" presetSubtype="8"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left)">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2">
                                            <p:graphicEl>
                                              <a:dgm id="{53BCF369-612C-4677-87D9-37545E106659}"/>
                                            </p:graphicEl>
                                          </p:spTgt>
                                        </p:tgtEl>
                                        <p:attrNameLst>
                                          <p:attrName>style.visibility</p:attrName>
                                        </p:attrNameLst>
                                      </p:cBhvr>
                                      <p:to>
                                        <p:strVal val="visible"/>
                                      </p:to>
                                    </p:set>
                                    <p:anim calcmode="lin" valueType="num">
                                      <p:cBhvr>
                                        <p:cTn id="36" dur="500" fill="hold"/>
                                        <p:tgtEl>
                                          <p:spTgt spid="2">
                                            <p:graphicEl>
                                              <a:dgm id="{53BCF369-612C-4677-87D9-37545E106659}"/>
                                            </p:graphicEl>
                                          </p:spTgt>
                                        </p:tgtEl>
                                        <p:attrNameLst>
                                          <p:attrName>ppt_w</p:attrName>
                                        </p:attrNameLst>
                                      </p:cBhvr>
                                      <p:tavLst>
                                        <p:tav tm="0">
                                          <p:val>
                                            <p:fltVal val="0"/>
                                          </p:val>
                                        </p:tav>
                                        <p:tav tm="100000">
                                          <p:val>
                                            <p:strVal val="#ppt_w"/>
                                          </p:val>
                                        </p:tav>
                                      </p:tavLst>
                                    </p:anim>
                                    <p:anim calcmode="lin" valueType="num">
                                      <p:cBhvr>
                                        <p:cTn id="37" dur="500" fill="hold"/>
                                        <p:tgtEl>
                                          <p:spTgt spid="2">
                                            <p:graphicEl>
                                              <a:dgm id="{53BCF369-612C-4677-87D9-37545E106659}"/>
                                            </p:graphicEl>
                                          </p:spTgt>
                                        </p:tgtEl>
                                        <p:attrNameLst>
                                          <p:attrName>ppt_h</p:attrName>
                                        </p:attrNameLst>
                                      </p:cBhvr>
                                      <p:tavLst>
                                        <p:tav tm="0">
                                          <p:val>
                                            <p:fltVal val="0"/>
                                          </p:val>
                                        </p:tav>
                                        <p:tav tm="100000">
                                          <p:val>
                                            <p:strVal val="#ppt_h"/>
                                          </p:val>
                                        </p:tav>
                                      </p:tavLst>
                                    </p:anim>
                                    <p:animEffect transition="in" filter="fade">
                                      <p:cBhvr>
                                        <p:cTn id="38" dur="500"/>
                                        <p:tgtEl>
                                          <p:spTgt spid="2">
                                            <p:graphicEl>
                                              <a:dgm id="{53BCF369-612C-4677-87D9-37545E106659}"/>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2">
                                            <p:graphicEl>
                                              <a:dgm id="{6A9A1EE4-F59D-45D2-A75E-17BD95A7D3E7}"/>
                                            </p:graphicEl>
                                          </p:spTgt>
                                        </p:tgtEl>
                                        <p:attrNameLst>
                                          <p:attrName>style.visibility</p:attrName>
                                        </p:attrNameLst>
                                      </p:cBhvr>
                                      <p:to>
                                        <p:strVal val="visible"/>
                                      </p:to>
                                    </p:set>
                                    <p:anim calcmode="lin" valueType="num">
                                      <p:cBhvr>
                                        <p:cTn id="43" dur="500" fill="hold"/>
                                        <p:tgtEl>
                                          <p:spTgt spid="2">
                                            <p:graphicEl>
                                              <a:dgm id="{6A9A1EE4-F59D-45D2-A75E-17BD95A7D3E7}"/>
                                            </p:graphicEl>
                                          </p:spTgt>
                                        </p:tgtEl>
                                        <p:attrNameLst>
                                          <p:attrName>ppt_w</p:attrName>
                                        </p:attrNameLst>
                                      </p:cBhvr>
                                      <p:tavLst>
                                        <p:tav tm="0">
                                          <p:val>
                                            <p:fltVal val="0"/>
                                          </p:val>
                                        </p:tav>
                                        <p:tav tm="100000">
                                          <p:val>
                                            <p:strVal val="#ppt_w"/>
                                          </p:val>
                                        </p:tav>
                                      </p:tavLst>
                                    </p:anim>
                                    <p:anim calcmode="lin" valueType="num">
                                      <p:cBhvr>
                                        <p:cTn id="44" dur="500" fill="hold"/>
                                        <p:tgtEl>
                                          <p:spTgt spid="2">
                                            <p:graphicEl>
                                              <a:dgm id="{6A9A1EE4-F59D-45D2-A75E-17BD95A7D3E7}"/>
                                            </p:graphicEl>
                                          </p:spTgt>
                                        </p:tgtEl>
                                        <p:attrNameLst>
                                          <p:attrName>ppt_h</p:attrName>
                                        </p:attrNameLst>
                                      </p:cBhvr>
                                      <p:tavLst>
                                        <p:tav tm="0">
                                          <p:val>
                                            <p:fltVal val="0"/>
                                          </p:val>
                                        </p:tav>
                                        <p:tav tm="100000">
                                          <p:val>
                                            <p:strVal val="#ppt_h"/>
                                          </p:val>
                                        </p:tav>
                                      </p:tavLst>
                                    </p:anim>
                                    <p:animEffect transition="in" filter="fade">
                                      <p:cBhvr>
                                        <p:cTn id="45" dur="500"/>
                                        <p:tgtEl>
                                          <p:spTgt spid="2">
                                            <p:graphicEl>
                                              <a:dgm id="{6A9A1EE4-F59D-45D2-A75E-17BD95A7D3E7}"/>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2">
                                            <p:graphicEl>
                                              <a:dgm id="{F61C4A4F-D520-4F03-847E-7856DC21CFD1}"/>
                                            </p:graphicEl>
                                          </p:spTgt>
                                        </p:tgtEl>
                                        <p:attrNameLst>
                                          <p:attrName>style.visibility</p:attrName>
                                        </p:attrNameLst>
                                      </p:cBhvr>
                                      <p:to>
                                        <p:strVal val="visible"/>
                                      </p:to>
                                    </p:set>
                                    <p:anim calcmode="lin" valueType="num">
                                      <p:cBhvr>
                                        <p:cTn id="50" dur="500" fill="hold"/>
                                        <p:tgtEl>
                                          <p:spTgt spid="2">
                                            <p:graphicEl>
                                              <a:dgm id="{F61C4A4F-D520-4F03-847E-7856DC21CFD1}"/>
                                            </p:graphicEl>
                                          </p:spTgt>
                                        </p:tgtEl>
                                        <p:attrNameLst>
                                          <p:attrName>ppt_w</p:attrName>
                                        </p:attrNameLst>
                                      </p:cBhvr>
                                      <p:tavLst>
                                        <p:tav tm="0">
                                          <p:val>
                                            <p:fltVal val="0"/>
                                          </p:val>
                                        </p:tav>
                                        <p:tav tm="100000">
                                          <p:val>
                                            <p:strVal val="#ppt_w"/>
                                          </p:val>
                                        </p:tav>
                                      </p:tavLst>
                                    </p:anim>
                                    <p:anim calcmode="lin" valueType="num">
                                      <p:cBhvr>
                                        <p:cTn id="51" dur="500" fill="hold"/>
                                        <p:tgtEl>
                                          <p:spTgt spid="2">
                                            <p:graphicEl>
                                              <a:dgm id="{F61C4A4F-D520-4F03-847E-7856DC21CFD1}"/>
                                            </p:graphicEl>
                                          </p:spTgt>
                                        </p:tgtEl>
                                        <p:attrNameLst>
                                          <p:attrName>ppt_h</p:attrName>
                                        </p:attrNameLst>
                                      </p:cBhvr>
                                      <p:tavLst>
                                        <p:tav tm="0">
                                          <p:val>
                                            <p:fltVal val="0"/>
                                          </p:val>
                                        </p:tav>
                                        <p:tav tm="100000">
                                          <p:val>
                                            <p:strVal val="#ppt_h"/>
                                          </p:val>
                                        </p:tav>
                                      </p:tavLst>
                                    </p:anim>
                                    <p:animEffect transition="in" filter="fade">
                                      <p:cBhvr>
                                        <p:cTn id="52" dur="500"/>
                                        <p:tgtEl>
                                          <p:spTgt spid="2">
                                            <p:graphicEl>
                                              <a:dgm id="{F61C4A4F-D520-4F03-847E-7856DC21CFD1}"/>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grpId="0" nodeType="clickEffect">
                                  <p:stCondLst>
                                    <p:cond delay="0"/>
                                  </p:stCondLst>
                                  <p:childTnLst>
                                    <p:set>
                                      <p:cBhvr>
                                        <p:cTn id="56" dur="1" fill="hold">
                                          <p:stCondLst>
                                            <p:cond delay="0"/>
                                          </p:stCondLst>
                                        </p:cTn>
                                        <p:tgtEl>
                                          <p:spTgt spid="2">
                                            <p:graphicEl>
                                              <a:dgm id="{B84DBE54-B637-4116-BC08-3140180187E5}"/>
                                            </p:graphicEl>
                                          </p:spTgt>
                                        </p:tgtEl>
                                        <p:attrNameLst>
                                          <p:attrName>style.visibility</p:attrName>
                                        </p:attrNameLst>
                                      </p:cBhvr>
                                      <p:to>
                                        <p:strVal val="visible"/>
                                      </p:to>
                                    </p:set>
                                    <p:anim calcmode="lin" valueType="num">
                                      <p:cBhvr>
                                        <p:cTn id="57" dur="500" fill="hold"/>
                                        <p:tgtEl>
                                          <p:spTgt spid="2">
                                            <p:graphicEl>
                                              <a:dgm id="{B84DBE54-B637-4116-BC08-3140180187E5}"/>
                                            </p:graphicEl>
                                          </p:spTgt>
                                        </p:tgtEl>
                                        <p:attrNameLst>
                                          <p:attrName>ppt_w</p:attrName>
                                        </p:attrNameLst>
                                      </p:cBhvr>
                                      <p:tavLst>
                                        <p:tav tm="0">
                                          <p:val>
                                            <p:fltVal val="0"/>
                                          </p:val>
                                        </p:tav>
                                        <p:tav tm="100000">
                                          <p:val>
                                            <p:strVal val="#ppt_w"/>
                                          </p:val>
                                        </p:tav>
                                      </p:tavLst>
                                    </p:anim>
                                    <p:anim calcmode="lin" valueType="num">
                                      <p:cBhvr>
                                        <p:cTn id="58" dur="500" fill="hold"/>
                                        <p:tgtEl>
                                          <p:spTgt spid="2">
                                            <p:graphicEl>
                                              <a:dgm id="{B84DBE54-B637-4116-BC08-3140180187E5}"/>
                                            </p:graphicEl>
                                          </p:spTgt>
                                        </p:tgtEl>
                                        <p:attrNameLst>
                                          <p:attrName>ppt_h</p:attrName>
                                        </p:attrNameLst>
                                      </p:cBhvr>
                                      <p:tavLst>
                                        <p:tav tm="0">
                                          <p:val>
                                            <p:fltVal val="0"/>
                                          </p:val>
                                        </p:tav>
                                        <p:tav tm="100000">
                                          <p:val>
                                            <p:strVal val="#ppt_h"/>
                                          </p:val>
                                        </p:tav>
                                      </p:tavLst>
                                    </p:anim>
                                    <p:animEffect transition="in" filter="fade">
                                      <p:cBhvr>
                                        <p:cTn id="59" dur="500"/>
                                        <p:tgtEl>
                                          <p:spTgt spid="2">
                                            <p:graphicEl>
                                              <a:dgm id="{B84DBE54-B637-4116-BC08-3140180187E5}"/>
                                            </p:graphicEl>
                                          </p:spTgt>
                                        </p:tgtEl>
                                      </p:cBhvr>
                                    </p:animEffect>
                                  </p:childTnLst>
                                </p:cTn>
                              </p:par>
                            </p:childTnLst>
                          </p:cTn>
                        </p:par>
                      </p:childTnLst>
                    </p:cTn>
                  </p:par>
                  <p:par>
                    <p:cTn id="60" fill="hold">
                      <p:stCondLst>
                        <p:cond delay="indefinite"/>
                      </p:stCondLst>
                      <p:childTnLst>
                        <p:par>
                          <p:cTn id="61" fill="hold">
                            <p:stCondLst>
                              <p:cond delay="0"/>
                            </p:stCondLst>
                            <p:childTnLst>
                              <p:par>
                                <p:cTn id="62" presetID="31" presetClass="entr" presetSubtype="0" fill="hold" nodeType="clickEffect">
                                  <p:stCondLst>
                                    <p:cond delay="0"/>
                                  </p:stCondLst>
                                  <p:childTnLst>
                                    <p:set>
                                      <p:cBhvr>
                                        <p:cTn id="63" dur="1" fill="hold">
                                          <p:stCondLst>
                                            <p:cond delay="0"/>
                                          </p:stCondLst>
                                        </p:cTn>
                                        <p:tgtEl>
                                          <p:spTgt spid="12"/>
                                        </p:tgtEl>
                                        <p:attrNameLst>
                                          <p:attrName>style.visibility</p:attrName>
                                        </p:attrNameLst>
                                      </p:cBhvr>
                                      <p:to>
                                        <p:strVal val="visible"/>
                                      </p:to>
                                    </p:set>
                                    <p:anim calcmode="lin" valueType="num">
                                      <p:cBhvr>
                                        <p:cTn id="64" dur="1000" fill="hold"/>
                                        <p:tgtEl>
                                          <p:spTgt spid="12"/>
                                        </p:tgtEl>
                                        <p:attrNameLst>
                                          <p:attrName>ppt_w</p:attrName>
                                        </p:attrNameLst>
                                      </p:cBhvr>
                                      <p:tavLst>
                                        <p:tav tm="0">
                                          <p:val>
                                            <p:fltVal val="0"/>
                                          </p:val>
                                        </p:tav>
                                        <p:tav tm="100000">
                                          <p:val>
                                            <p:strVal val="#ppt_w"/>
                                          </p:val>
                                        </p:tav>
                                      </p:tavLst>
                                    </p:anim>
                                    <p:anim calcmode="lin" valueType="num">
                                      <p:cBhvr>
                                        <p:cTn id="65" dur="1000" fill="hold"/>
                                        <p:tgtEl>
                                          <p:spTgt spid="12"/>
                                        </p:tgtEl>
                                        <p:attrNameLst>
                                          <p:attrName>ppt_h</p:attrName>
                                        </p:attrNameLst>
                                      </p:cBhvr>
                                      <p:tavLst>
                                        <p:tav tm="0">
                                          <p:val>
                                            <p:fltVal val="0"/>
                                          </p:val>
                                        </p:tav>
                                        <p:tav tm="100000">
                                          <p:val>
                                            <p:strVal val="#ppt_h"/>
                                          </p:val>
                                        </p:tav>
                                      </p:tavLst>
                                    </p:anim>
                                    <p:anim calcmode="lin" valueType="num">
                                      <p:cBhvr>
                                        <p:cTn id="66" dur="1000" fill="hold"/>
                                        <p:tgtEl>
                                          <p:spTgt spid="12"/>
                                        </p:tgtEl>
                                        <p:attrNameLst>
                                          <p:attrName>style.rotation</p:attrName>
                                        </p:attrNameLst>
                                      </p:cBhvr>
                                      <p:tavLst>
                                        <p:tav tm="0">
                                          <p:val>
                                            <p:fltVal val="90"/>
                                          </p:val>
                                        </p:tav>
                                        <p:tav tm="100000">
                                          <p:val>
                                            <p:fltVal val="0"/>
                                          </p:val>
                                        </p:tav>
                                      </p:tavLst>
                                    </p:anim>
                                    <p:animEffect transition="in" filter="fade">
                                      <p:cBhvr>
                                        <p:cTn id="67" dur="1000"/>
                                        <p:tgtEl>
                                          <p:spTgt spid="12"/>
                                        </p:tgtEl>
                                      </p:cBhvr>
                                    </p:animEffect>
                                  </p:childTnLst>
                                </p:cTn>
                              </p:par>
                            </p:childTnLst>
                          </p:cTn>
                        </p:par>
                        <p:par>
                          <p:cTn id="68" fill="hold">
                            <p:stCondLst>
                              <p:cond delay="1000"/>
                            </p:stCondLst>
                            <p:childTnLst>
                              <p:par>
                                <p:cTn id="69" presetID="22" presetClass="entr" presetSubtype="8" fill="hold" grpId="0" nodeType="afterEffect">
                                  <p:stCondLst>
                                    <p:cond delay="0"/>
                                  </p:stCondLst>
                                  <p:childTnLst>
                                    <p:set>
                                      <p:cBhvr>
                                        <p:cTn id="70" dur="1" fill="hold">
                                          <p:stCondLst>
                                            <p:cond delay="0"/>
                                          </p:stCondLst>
                                        </p:cTn>
                                        <p:tgtEl>
                                          <p:spTgt spid="8"/>
                                        </p:tgtEl>
                                        <p:attrNameLst>
                                          <p:attrName>style.visibility</p:attrName>
                                        </p:attrNameLst>
                                      </p:cBhvr>
                                      <p:to>
                                        <p:strVal val="visible"/>
                                      </p:to>
                                    </p:set>
                                    <p:animEffect transition="in" filter="wipe(left)">
                                      <p:cBhvr>
                                        <p:cTn id="71" dur="500"/>
                                        <p:tgtEl>
                                          <p:spTgt spid="8"/>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grpId="0" nodeType="clickEffect">
                                  <p:stCondLst>
                                    <p:cond delay="0"/>
                                  </p:stCondLst>
                                  <p:childTnLst>
                                    <p:set>
                                      <p:cBhvr>
                                        <p:cTn id="75" dur="1" fill="hold">
                                          <p:stCondLst>
                                            <p:cond delay="0"/>
                                          </p:stCondLst>
                                        </p:cTn>
                                        <p:tgtEl>
                                          <p:spTgt spid="10"/>
                                        </p:tgtEl>
                                        <p:attrNameLst>
                                          <p:attrName>style.visibility</p:attrName>
                                        </p:attrNameLst>
                                      </p:cBhvr>
                                      <p:to>
                                        <p:strVal val="visible"/>
                                      </p:to>
                                    </p:set>
                                    <p:animEffect transition="in" filter="wipe(left)">
                                      <p:cBhvr>
                                        <p:cTn id="76" dur="500"/>
                                        <p:tgtEl>
                                          <p:spTgt spid="10"/>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grpId="0" nodeType="click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wipe(left)">
                                      <p:cBhvr>
                                        <p:cTn id="8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8" grpId="0"/>
      <p:bldP spid="10"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7228AFAF-95B4-F3EA-AD7F-767B0227AE3C}"/>
            </a:ext>
          </a:extLst>
        </p:cNvPr>
        <p:cNvGrpSpPr/>
        <p:nvPr/>
      </p:nvGrpSpPr>
      <p:grpSpPr>
        <a:xfrm>
          <a:off x="0" y="0"/>
          <a:ext cx="0" cy="0"/>
          <a:chOff x="0" y="0"/>
          <a:chExt cx="0" cy="0"/>
        </a:xfrm>
      </p:grpSpPr>
      <p:sp>
        <p:nvSpPr>
          <p:cNvPr id="4" name="Rectángulo 3">
            <a:extLst>
              <a:ext uri="{FF2B5EF4-FFF2-40B4-BE49-F238E27FC236}">
                <a16:creationId xmlns:a16="http://schemas.microsoft.com/office/drawing/2014/main" id="{EDC70162-E21D-F063-015B-D67699D7B4F6}"/>
              </a:ext>
            </a:extLst>
          </p:cNvPr>
          <p:cNvSpPr>
            <a:spLocks noGrp="1" noRot="1" noMove="1" noResize="1" noEditPoints="1" noAdjustHandles="1" noChangeArrowheads="1" noChangeShapeType="1"/>
          </p:cNvSpPr>
          <p:nvPr/>
        </p:nvSpPr>
        <p:spPr>
          <a:xfrm>
            <a:off x="157316" y="562897"/>
            <a:ext cx="3716593" cy="5732207"/>
          </a:xfrm>
          <a:prstGeom prst="rect">
            <a:avLst/>
          </a:prstGeom>
          <a:blipFill dpi="0" rotWithShape="1">
            <a:blip r:embed="rId4" cstate="email">
              <a:extLst>
                <a:ext uri="{28A0092B-C50C-407E-A947-70E740481C1C}">
                  <a14:useLocalDpi xmlns:a14="http://schemas.microsoft.com/office/drawing/2010/main"/>
                </a:ext>
              </a:extLst>
            </a:blip>
            <a:srcRect/>
            <a:stretch>
              <a:fillRect/>
            </a:stretch>
          </a:blipFill>
          <a:ln w="28575">
            <a:solidFill>
              <a:schemeClr val="bg2">
                <a:lumMod val="90000"/>
              </a:schemeClr>
            </a:solidFill>
          </a:ln>
          <a:scene3d>
            <a:camera prst="orthographicFront"/>
            <a:lightRig rig="threePt" dir="t"/>
          </a:scene3d>
          <a:sp3d>
            <a:bevelT w="165100" prst="coolSlan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26758099-64A5-4976-F3C4-3ABF3618C68F}"/>
              </a:ext>
            </a:extLst>
          </p:cNvPr>
          <p:cNvSpPr txBox="1"/>
          <p:nvPr/>
        </p:nvSpPr>
        <p:spPr>
          <a:xfrm>
            <a:off x="3873909" y="2459504"/>
            <a:ext cx="7203664" cy="1938992"/>
          </a:xfrm>
          <a:prstGeom prst="rect">
            <a:avLst/>
          </a:prstGeom>
          <a:noFill/>
        </p:spPr>
        <p:txBody>
          <a:bodyPr wrap="square">
            <a:spAutoFit/>
            <a:scene3d>
              <a:camera prst="orthographicFront"/>
              <a:lightRig rig="threePt" dir="t"/>
            </a:scene3d>
            <a:sp3d extrusionH="57150">
              <a:bevelT w="82550" h="38100" prst="coolSlant"/>
            </a:sp3d>
          </a:bodyPr>
          <a:lstStyle/>
          <a:p>
            <a:pPr algn="ctr"/>
            <a:r>
              <a:rPr lang="en" sz="6000" dirty="0">
                <a:ln w="0"/>
                <a:solidFill>
                  <a:srgbClr val="091306"/>
                </a:solidFill>
                <a:effectLst>
                  <a:reflection blurRad="6350" stA="53000" endA="300" endPos="35500" dir="5400000" sy="-90000" algn="bl" rotWithShape="0"/>
                </a:effectLst>
              </a:rPr>
              <a:t>E VA NA TARO BALETA NA MASU</a:t>
            </a:r>
          </a:p>
        </p:txBody>
      </p:sp>
    </p:spTree>
    <p:extLst>
      <p:ext uri="{BB962C8B-B14F-4D97-AF65-F5344CB8AC3E}">
        <p14:creationId xmlns:p14="http://schemas.microsoft.com/office/powerpoint/2010/main" val="63582747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30" name="Rectángulo 29">
            <a:extLst>
              <a:ext uri="{FF2B5EF4-FFF2-40B4-BE49-F238E27FC236}">
                <a16:creationId xmlns:a16="http://schemas.microsoft.com/office/drawing/2014/main" id="{71FB1125-200B-E87A-A577-277063052E55}"/>
              </a:ext>
            </a:extLst>
          </p:cNvPr>
          <p:cNvSpPr>
            <a:spLocks noGrp="1" noRot="1" noMove="1" noResize="1" noEditPoints="1" noAdjustHandles="1" noChangeArrowheads="1" noChangeShapeType="1"/>
          </p:cNvSpPr>
          <p:nvPr/>
        </p:nvSpPr>
        <p:spPr>
          <a:xfrm>
            <a:off x="6095999" y="3429000"/>
            <a:ext cx="6088279" cy="3429000"/>
          </a:xfrm>
          <a:prstGeom prst="rect">
            <a:avLst/>
          </a:prstGeom>
          <a:blipFill dpi="0" rotWithShape="1">
            <a:blip r:embed="rId2" cstate="email">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9" name="Rectángulo 28">
            <a:extLst>
              <a:ext uri="{FF2B5EF4-FFF2-40B4-BE49-F238E27FC236}">
                <a16:creationId xmlns:a16="http://schemas.microsoft.com/office/drawing/2014/main" id="{E9D352AE-A8CA-AD26-EF2C-18B53960C545}"/>
              </a:ext>
            </a:extLst>
          </p:cNvPr>
          <p:cNvSpPr>
            <a:spLocks noGrp="1" noRot="1" noMove="1" noResize="1" noEditPoints="1" noAdjustHandles="1" noChangeArrowheads="1" noChangeShapeType="1"/>
          </p:cNvSpPr>
          <p:nvPr/>
        </p:nvSpPr>
        <p:spPr>
          <a:xfrm>
            <a:off x="0" y="3429000"/>
            <a:ext cx="6088279" cy="3429000"/>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8" name="Rectángulo 27">
            <a:extLst>
              <a:ext uri="{FF2B5EF4-FFF2-40B4-BE49-F238E27FC236}">
                <a16:creationId xmlns:a16="http://schemas.microsoft.com/office/drawing/2014/main" id="{67B4D27A-76B2-F3EF-4895-02F919569847}"/>
              </a:ext>
            </a:extLst>
          </p:cNvPr>
          <p:cNvSpPr>
            <a:spLocks noGrp="1" noRot="1" noMove="1" noResize="1" noEditPoints="1" noAdjustHandles="1" noChangeArrowheads="1" noChangeShapeType="1"/>
          </p:cNvSpPr>
          <p:nvPr/>
        </p:nvSpPr>
        <p:spPr>
          <a:xfrm>
            <a:off x="6099860" y="0"/>
            <a:ext cx="6088279" cy="3429000"/>
          </a:xfrm>
          <a:prstGeom prst="rect">
            <a:avLst/>
          </a:prstGeom>
          <a:blipFill dpi="0" rotWithShape="1">
            <a:blip r:embed="rId4" cstate="email">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7" name="Rectángulo 26">
            <a:extLst>
              <a:ext uri="{FF2B5EF4-FFF2-40B4-BE49-F238E27FC236}">
                <a16:creationId xmlns:a16="http://schemas.microsoft.com/office/drawing/2014/main" id="{EC355749-69D5-194B-0635-8D477234F667}"/>
              </a:ext>
            </a:extLst>
          </p:cNvPr>
          <p:cNvSpPr>
            <a:spLocks noGrp="1" noRot="1" noMove="1" noResize="1" noEditPoints="1" noAdjustHandles="1" noChangeArrowheads="1" noChangeShapeType="1"/>
          </p:cNvSpPr>
          <p:nvPr/>
        </p:nvSpPr>
        <p:spPr>
          <a:xfrm>
            <a:off x="0" y="0"/>
            <a:ext cx="6088279" cy="3429000"/>
          </a:xfrm>
          <a:prstGeom prst="rect">
            <a:avLst/>
          </a:prstGeom>
          <a:blipFill dpi="0" rotWithShape="1">
            <a:blip r:embed="rId5" cstate="email">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4" name="Conector recto 3">
            <a:extLst>
              <a:ext uri="{FF2B5EF4-FFF2-40B4-BE49-F238E27FC236}">
                <a16:creationId xmlns:a16="http://schemas.microsoft.com/office/drawing/2014/main" id="{9DD98B65-D467-0B7F-8194-E2ADA582C99F}"/>
              </a:ext>
            </a:extLst>
          </p:cNvPr>
          <p:cNvCxnSpPr>
            <a:cxnSpLocks noGrp="1" noRot="1" noMove="1" noResize="1" noEditPoints="1" noAdjustHandles="1" noChangeArrowheads="1" noChangeShapeType="1"/>
          </p:cNvCxnSpPr>
          <p:nvPr/>
        </p:nvCxnSpPr>
        <p:spPr>
          <a:xfrm flipH="1">
            <a:off x="0" y="3429000"/>
            <a:ext cx="12192000" cy="0"/>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5" name="Conector recto 4">
            <a:extLst>
              <a:ext uri="{FF2B5EF4-FFF2-40B4-BE49-F238E27FC236}">
                <a16:creationId xmlns:a16="http://schemas.microsoft.com/office/drawing/2014/main" id="{E4FE273D-7919-8996-8BBA-5F902D8E3AAF}"/>
              </a:ext>
            </a:extLst>
          </p:cNvPr>
          <p:cNvCxnSpPr>
            <a:cxnSpLocks noGrp="1" noRot="1" noMove="1" noResize="1" noEditPoints="1" noAdjustHandles="1" noChangeArrowheads="1" noChangeShapeType="1"/>
          </p:cNvCxnSpPr>
          <p:nvPr/>
        </p:nvCxnSpPr>
        <p:spPr>
          <a:xfrm>
            <a:off x="6096000" y="0"/>
            <a:ext cx="0" cy="6858000"/>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sp>
        <p:nvSpPr>
          <p:cNvPr id="13" name="CuadroTexto 12">
            <a:extLst>
              <a:ext uri="{FF2B5EF4-FFF2-40B4-BE49-F238E27FC236}">
                <a16:creationId xmlns:a16="http://schemas.microsoft.com/office/drawing/2014/main" id="{31D08EC2-02A3-44AC-C9EF-BDB1572C0319}"/>
              </a:ext>
            </a:extLst>
          </p:cNvPr>
          <p:cNvSpPr txBox="1"/>
          <p:nvPr/>
        </p:nvSpPr>
        <p:spPr>
          <a:xfrm>
            <a:off x="7720" y="-39328"/>
            <a:ext cx="6088279" cy="384721"/>
          </a:xfrm>
          <a:prstGeom prst="rect">
            <a:avLst/>
          </a:prstGeom>
          <a:noFill/>
        </p:spPr>
        <p:txBody>
          <a:bodyPr wrap="square" rtlCol="0">
            <a:spAutoFit/>
          </a:bodyPr>
          <a:lstStyle/>
          <a:p>
            <a:pPr algn="ctr"/>
            <a:r>
              <a:rPr lang="en" sz="1900" b="1" dirty="0">
                <a:solidFill>
                  <a:schemeClr val="bg1"/>
                </a:solidFill>
                <a:effectLst>
                  <a:outerShdw blurRad="38100" dist="38100" dir="2700000" algn="tl">
                    <a:srgbClr val="000000"/>
                  </a:outerShdw>
                </a:effectLst>
              </a:rPr>
              <a:t>Na cava me da masu kina, </a:t>
            </a:r>
            <a:r>
              <a:rPr lang="en-GB" sz="1900" b="1" dirty="0">
                <a:solidFill>
                  <a:schemeClr val="bg1"/>
                </a:solidFill>
                <a:effectLst>
                  <a:outerShdw blurRad="38100" dist="38100" dir="2700000" algn="tl">
                    <a:srgbClr val="000000"/>
                  </a:outerShdw>
                </a:effectLst>
              </a:rPr>
              <a:t>Kalou </a:t>
            </a:r>
            <a:r>
              <a:rPr lang="en-GB" sz="1900" b="1" dirty="0" err="1">
                <a:solidFill>
                  <a:schemeClr val="bg1"/>
                </a:solidFill>
                <a:effectLst>
                  <a:outerShdw blurRad="38100" dist="38100" dir="2700000" algn="tl">
                    <a:srgbClr val="000000"/>
                  </a:outerShdw>
                </a:effectLst>
              </a:rPr>
              <a:t>kila</a:t>
            </a:r>
            <a:r>
              <a:rPr lang="en-GB" sz="1900" b="1" dirty="0">
                <a:solidFill>
                  <a:schemeClr val="bg1"/>
                </a:solidFill>
                <a:effectLst>
                  <a:outerShdw blurRad="38100" dist="38100" dir="2700000" algn="tl">
                    <a:srgbClr val="000000"/>
                  </a:outerShdw>
                </a:effectLst>
              </a:rPr>
              <a:t> </a:t>
            </a:r>
            <a:r>
              <a:rPr lang="en-GB" sz="1900" b="1" dirty="0" err="1">
                <a:solidFill>
                  <a:schemeClr val="bg1"/>
                </a:solidFill>
                <a:effectLst>
                  <a:outerShdw blurRad="38100" dist="38100" dir="2700000" algn="tl">
                    <a:srgbClr val="000000"/>
                  </a:outerShdw>
                </a:effectLst>
              </a:rPr>
              <a:t>oti</a:t>
            </a:r>
            <a:r>
              <a:rPr lang="en-GB" sz="1900" b="1" dirty="0">
                <a:solidFill>
                  <a:schemeClr val="bg1"/>
                </a:solidFill>
                <a:effectLst>
                  <a:outerShdw blurRad="38100" dist="38100" dir="2700000" algn="tl">
                    <a:srgbClr val="000000"/>
                  </a:outerShdw>
                </a:effectLst>
              </a:rPr>
              <a:t> </a:t>
            </a:r>
            <a:r>
              <a:rPr lang="en-GB" sz="1900" b="1" dirty="0" err="1">
                <a:solidFill>
                  <a:schemeClr val="bg1"/>
                </a:solidFill>
                <a:effectLst>
                  <a:outerShdw blurRad="38100" dist="38100" dir="2700000" algn="tl">
                    <a:srgbClr val="000000"/>
                  </a:outerShdw>
                </a:effectLst>
              </a:rPr>
              <a:t>na</a:t>
            </a:r>
            <a:r>
              <a:rPr lang="en-GB" sz="1900" b="1" dirty="0">
                <a:solidFill>
                  <a:schemeClr val="bg1"/>
                </a:solidFill>
                <a:effectLst>
                  <a:outerShdw blurRad="38100" dist="38100" dir="2700000" algn="tl">
                    <a:srgbClr val="000000"/>
                  </a:outerShdw>
                </a:effectLst>
              </a:rPr>
              <a:t> ka </a:t>
            </a:r>
            <a:r>
              <a:rPr lang="en-GB" sz="1900" b="1" dirty="0" err="1">
                <a:solidFill>
                  <a:schemeClr val="bg1"/>
                </a:solidFill>
                <a:effectLst>
                  <a:outerShdw blurRad="38100" dist="38100" dir="2700000" algn="tl">
                    <a:srgbClr val="000000"/>
                  </a:outerShdw>
                </a:effectLst>
              </a:rPr>
              <a:t>kece</a:t>
            </a:r>
            <a:r>
              <a:rPr lang="en" sz="1900" b="1" dirty="0">
                <a:solidFill>
                  <a:schemeClr val="bg1"/>
                </a:solidFill>
                <a:effectLst>
                  <a:outerShdw blurRad="38100" dist="38100" dir="2700000" algn="tl">
                    <a:srgbClr val="000000"/>
                  </a:outerShdw>
                </a:effectLst>
              </a:rPr>
              <a:t> ?</a:t>
            </a:r>
          </a:p>
        </p:txBody>
      </p:sp>
      <p:sp>
        <p:nvSpPr>
          <p:cNvPr id="14" name="CuadroTexto 13">
            <a:extLst>
              <a:ext uri="{FF2B5EF4-FFF2-40B4-BE49-F238E27FC236}">
                <a16:creationId xmlns:a16="http://schemas.microsoft.com/office/drawing/2014/main" id="{2F458818-339A-74E7-689A-A44D8E07E990}"/>
              </a:ext>
            </a:extLst>
          </p:cNvPr>
          <p:cNvSpPr txBox="1"/>
          <p:nvPr/>
        </p:nvSpPr>
        <p:spPr>
          <a:xfrm>
            <a:off x="6096000" y="0"/>
            <a:ext cx="6096000" cy="400110"/>
          </a:xfrm>
          <a:prstGeom prst="rect">
            <a:avLst/>
          </a:prstGeom>
          <a:noFill/>
        </p:spPr>
        <p:txBody>
          <a:bodyPr wrap="square" rtlCol="0">
            <a:spAutoFit/>
          </a:bodyPr>
          <a:lstStyle/>
          <a:p>
            <a:pPr algn="ctr"/>
            <a:r>
              <a:rPr lang="en-GB" sz="2000" b="1" dirty="0">
                <a:solidFill>
                  <a:schemeClr val="bg1"/>
                </a:solidFill>
                <a:effectLst>
                  <a:outerShdw blurRad="38100" dist="38100" dir="2700000" algn="tl">
                    <a:srgbClr val="000000"/>
                  </a:outerShdw>
                </a:effectLst>
              </a:rPr>
              <a:t>N</a:t>
            </a:r>
            <a:r>
              <a:rPr lang="en" sz="2000" b="1" dirty="0">
                <a:solidFill>
                  <a:schemeClr val="bg1"/>
                </a:solidFill>
                <a:effectLst>
                  <a:outerShdw blurRad="38100" dist="38100" dir="2700000" algn="tl">
                    <a:srgbClr val="000000"/>
                  </a:outerShdw>
                </a:effectLst>
              </a:rPr>
              <a:t>a cava me da masu kina ni vinaka tu na ka kece?</a:t>
            </a:r>
          </a:p>
        </p:txBody>
      </p:sp>
      <p:sp>
        <p:nvSpPr>
          <p:cNvPr id="15" name="CuadroTexto 14">
            <a:extLst>
              <a:ext uri="{FF2B5EF4-FFF2-40B4-BE49-F238E27FC236}">
                <a16:creationId xmlns:a16="http://schemas.microsoft.com/office/drawing/2014/main" id="{BBD026FB-DC49-2736-27D5-1051F5217024}"/>
              </a:ext>
            </a:extLst>
          </p:cNvPr>
          <p:cNvSpPr txBox="1"/>
          <p:nvPr/>
        </p:nvSpPr>
        <p:spPr>
          <a:xfrm>
            <a:off x="0" y="3458496"/>
            <a:ext cx="6096000" cy="400110"/>
          </a:xfrm>
          <a:prstGeom prst="rect">
            <a:avLst/>
          </a:prstGeom>
          <a:noFill/>
        </p:spPr>
        <p:txBody>
          <a:bodyPr wrap="square" rtlCol="0">
            <a:spAutoFit/>
          </a:bodyPr>
          <a:lstStyle/>
          <a:p>
            <a:pPr algn="ctr"/>
            <a:r>
              <a:rPr lang="en-US" sz="2000" b="1" dirty="0">
                <a:solidFill>
                  <a:schemeClr val="bg1"/>
                </a:solidFill>
                <a:effectLst>
                  <a:outerShdw blurRad="38100" dist="38100" dir="2700000" algn="tl">
                    <a:srgbClr val="000000"/>
                  </a:outerShdw>
                </a:effectLst>
              </a:rPr>
              <a:t>O </a:t>
            </a:r>
            <a:r>
              <a:rPr lang="en-US" sz="2000" b="1" dirty="0" err="1">
                <a:solidFill>
                  <a:schemeClr val="bg1"/>
                </a:solidFill>
                <a:effectLst>
                  <a:outerShdw blurRad="38100" dist="38100" dir="2700000" algn="tl">
                    <a:srgbClr val="000000"/>
                  </a:outerShdw>
                </a:effectLst>
              </a:rPr>
              <a:t>cei</a:t>
            </a:r>
            <a:r>
              <a:rPr lang="en-US" sz="2000" b="1" dirty="0">
                <a:solidFill>
                  <a:schemeClr val="bg1"/>
                </a:solidFill>
                <a:effectLst>
                  <a:outerShdw blurRad="38100" dist="38100" dir="2700000" algn="tl">
                    <a:srgbClr val="000000"/>
                  </a:outerShdw>
                </a:effectLst>
              </a:rPr>
              <a:t> me </a:t>
            </a:r>
            <a:r>
              <a:rPr lang="en-US" sz="2000" b="1" dirty="0" err="1">
                <a:solidFill>
                  <a:schemeClr val="bg1"/>
                </a:solidFill>
                <a:effectLst>
                  <a:outerShdw blurRad="38100" dist="38100" dir="2700000" algn="tl">
                    <a:srgbClr val="000000"/>
                  </a:outerShdw>
                </a:effectLst>
              </a:rPr>
              <a:t>keirau</a:t>
            </a:r>
            <a:r>
              <a:rPr lang="en-US" sz="2000" b="1" dirty="0">
                <a:solidFill>
                  <a:schemeClr val="bg1"/>
                </a:solidFill>
                <a:effectLst>
                  <a:outerShdw blurRad="38100" dist="38100" dir="2700000" algn="tl">
                    <a:srgbClr val="000000"/>
                  </a:outerShdw>
                </a:effectLst>
              </a:rPr>
              <a:t> </a:t>
            </a:r>
            <a:r>
              <a:rPr lang="en-US" sz="2000" b="1" dirty="0" err="1">
                <a:solidFill>
                  <a:schemeClr val="bg1"/>
                </a:solidFill>
                <a:effectLst>
                  <a:outerShdw blurRad="38100" dist="38100" dir="2700000" algn="tl">
                    <a:srgbClr val="000000"/>
                  </a:outerShdw>
                </a:effectLst>
              </a:rPr>
              <a:t>masu</a:t>
            </a:r>
            <a:r>
              <a:rPr lang="en-US" sz="2000" b="1" dirty="0">
                <a:solidFill>
                  <a:schemeClr val="bg1"/>
                </a:solidFill>
                <a:effectLst>
                  <a:outerShdw blurRad="38100" dist="38100" dir="2700000" algn="tl">
                    <a:srgbClr val="000000"/>
                  </a:outerShdw>
                </a:effectLst>
              </a:rPr>
              <a:t> </a:t>
            </a:r>
            <a:r>
              <a:rPr lang="en-US" sz="2000" b="1" dirty="0" err="1">
                <a:solidFill>
                  <a:schemeClr val="bg1"/>
                </a:solidFill>
                <a:effectLst>
                  <a:outerShdw blurRad="38100" dist="38100" dir="2700000" algn="tl">
                    <a:srgbClr val="000000"/>
                  </a:outerShdw>
                </a:effectLst>
              </a:rPr>
              <a:t>vata</a:t>
            </a:r>
            <a:r>
              <a:rPr lang="en-US" sz="2000" b="1" dirty="0">
                <a:solidFill>
                  <a:schemeClr val="bg1"/>
                </a:solidFill>
                <a:effectLst>
                  <a:outerShdw blurRad="38100" dist="38100" dir="2700000" algn="tl">
                    <a:srgbClr val="000000"/>
                  </a:outerShdw>
                </a:effectLst>
              </a:rPr>
              <a:t>?</a:t>
            </a:r>
            <a:endParaRPr lang="en" sz="2000" b="1" dirty="0">
              <a:solidFill>
                <a:schemeClr val="bg1"/>
              </a:solidFill>
              <a:effectLst>
                <a:outerShdw blurRad="38100" dist="38100" dir="2700000" algn="tl">
                  <a:srgbClr val="000000"/>
                </a:outerShdw>
              </a:effectLst>
            </a:endParaRPr>
          </a:p>
        </p:txBody>
      </p:sp>
      <p:sp>
        <p:nvSpPr>
          <p:cNvPr id="16" name="CuadroTexto 15">
            <a:extLst>
              <a:ext uri="{FF2B5EF4-FFF2-40B4-BE49-F238E27FC236}">
                <a16:creationId xmlns:a16="http://schemas.microsoft.com/office/drawing/2014/main" id="{7FEAC1EA-8DAC-7D24-C491-B44DC3731616}"/>
              </a:ext>
            </a:extLst>
          </p:cNvPr>
          <p:cNvSpPr txBox="1"/>
          <p:nvPr/>
        </p:nvSpPr>
        <p:spPr>
          <a:xfrm>
            <a:off x="6096000" y="3458496"/>
            <a:ext cx="6096000" cy="400110"/>
          </a:xfrm>
          <a:prstGeom prst="rect">
            <a:avLst/>
          </a:prstGeom>
          <a:noFill/>
        </p:spPr>
        <p:txBody>
          <a:bodyPr wrap="square" rtlCol="0">
            <a:spAutoFit/>
          </a:bodyPr>
          <a:lstStyle/>
          <a:p>
            <a:pPr algn="ctr"/>
            <a:r>
              <a:rPr lang="en" sz="2000" b="1" dirty="0">
                <a:solidFill>
                  <a:schemeClr val="bg1"/>
                </a:solidFill>
                <a:effectLst>
                  <a:outerShdw blurRad="38100" dist="38100" dir="2700000" algn="tl">
                    <a:srgbClr val="000000"/>
                  </a:outerShdw>
                </a:effectLst>
              </a:rPr>
              <a:t>Me vakarorogo ena cava?</a:t>
            </a:r>
          </a:p>
        </p:txBody>
      </p:sp>
      <p:sp>
        <p:nvSpPr>
          <p:cNvPr id="17" name="CuadroTexto 16">
            <a:extLst>
              <a:ext uri="{FF2B5EF4-FFF2-40B4-BE49-F238E27FC236}">
                <a16:creationId xmlns:a16="http://schemas.microsoft.com/office/drawing/2014/main" id="{2D5DD697-F57B-0FB1-9044-B81B1193B3FE}"/>
              </a:ext>
            </a:extLst>
          </p:cNvPr>
          <p:cNvSpPr txBox="1"/>
          <p:nvPr/>
        </p:nvSpPr>
        <p:spPr>
          <a:xfrm>
            <a:off x="72339" y="419160"/>
            <a:ext cx="3364130" cy="1938992"/>
          </a:xfrm>
          <a:prstGeom prst="rect">
            <a:avLst/>
          </a:prstGeom>
          <a:noFill/>
        </p:spPr>
        <p:txBody>
          <a:bodyPr wrap="square" rtlCol="0">
            <a:spAutoFit/>
          </a:bodyPr>
          <a:lstStyle/>
          <a:p>
            <a:pPr>
              <a:spcBef>
                <a:spcPts val="600"/>
              </a:spcBef>
            </a:pPr>
            <a:r>
              <a:rPr lang="en" sz="2000" b="1" dirty="0"/>
              <a:t>Na Masu e laveti keda cake yani kina </a:t>
            </a:r>
            <a:r>
              <a:rPr lang="en-GB" sz="2000" b="1" dirty="0"/>
              <a:t>I</a:t>
            </a:r>
            <a:r>
              <a:rPr lang="en" sz="2000" b="1" dirty="0"/>
              <a:t> tikotiko vakaturaga ni Kalou sa dusimaki keda me da dikevi keda ka vakananuma noda veiwekani kei Koya.</a:t>
            </a:r>
          </a:p>
        </p:txBody>
      </p:sp>
      <p:sp>
        <p:nvSpPr>
          <p:cNvPr id="18" name="CuadroTexto 17">
            <a:extLst>
              <a:ext uri="{FF2B5EF4-FFF2-40B4-BE49-F238E27FC236}">
                <a16:creationId xmlns:a16="http://schemas.microsoft.com/office/drawing/2014/main" id="{E59E5C01-75C4-1A3B-1482-800825B34027}"/>
              </a:ext>
            </a:extLst>
          </p:cNvPr>
          <p:cNvSpPr txBox="1"/>
          <p:nvPr/>
        </p:nvSpPr>
        <p:spPr>
          <a:xfrm>
            <a:off x="9011754" y="400110"/>
            <a:ext cx="3104046" cy="1323439"/>
          </a:xfrm>
          <a:prstGeom prst="rect">
            <a:avLst/>
          </a:prstGeom>
          <a:noFill/>
        </p:spPr>
        <p:txBody>
          <a:bodyPr wrap="square" rtlCol="0">
            <a:spAutoFit/>
          </a:bodyPr>
          <a:lstStyle/>
          <a:p>
            <a:pPr>
              <a:spcBef>
                <a:spcPts val="600"/>
              </a:spcBef>
            </a:pPr>
            <a:r>
              <a:rPr lang="en" sz="2000" b="1" dirty="0"/>
              <a:t>Agilosi tawacala era lotu ka sega ni mudu vua na Kalou. Sa qai sega li ni dodonu vei keda?</a:t>
            </a:r>
          </a:p>
        </p:txBody>
      </p:sp>
      <p:sp>
        <p:nvSpPr>
          <p:cNvPr id="19" name="CuadroTexto 18">
            <a:extLst>
              <a:ext uri="{FF2B5EF4-FFF2-40B4-BE49-F238E27FC236}">
                <a16:creationId xmlns:a16="http://schemas.microsoft.com/office/drawing/2014/main" id="{14F4E48E-E6B6-EBB8-F21F-56F7E495670C}"/>
              </a:ext>
            </a:extLst>
          </p:cNvPr>
          <p:cNvSpPr txBox="1"/>
          <p:nvPr/>
        </p:nvSpPr>
        <p:spPr>
          <a:xfrm>
            <a:off x="44089" y="3897934"/>
            <a:ext cx="3137261" cy="400110"/>
          </a:xfrm>
          <a:prstGeom prst="rect">
            <a:avLst/>
          </a:prstGeom>
          <a:noFill/>
        </p:spPr>
        <p:txBody>
          <a:bodyPr wrap="square" rtlCol="0">
            <a:spAutoFit/>
          </a:bodyPr>
          <a:lstStyle/>
          <a:p>
            <a:pPr>
              <a:spcBef>
                <a:spcPts val="600"/>
              </a:spcBef>
            </a:pPr>
            <a:r>
              <a:rPr lang="en" sz="2000" b="1" dirty="0"/>
              <a:t>Vakatau ena gauna:</a:t>
            </a:r>
          </a:p>
        </p:txBody>
      </p:sp>
      <p:sp>
        <p:nvSpPr>
          <p:cNvPr id="20" name="CuadroTexto 19">
            <a:extLst>
              <a:ext uri="{FF2B5EF4-FFF2-40B4-BE49-F238E27FC236}">
                <a16:creationId xmlns:a16="http://schemas.microsoft.com/office/drawing/2014/main" id="{9571A30E-0E88-D54C-5FB2-E9B373EB9E58}"/>
              </a:ext>
            </a:extLst>
          </p:cNvPr>
          <p:cNvSpPr txBox="1"/>
          <p:nvPr/>
        </p:nvSpPr>
        <p:spPr>
          <a:xfrm>
            <a:off x="9010650" y="3979007"/>
            <a:ext cx="2982429" cy="2554545"/>
          </a:xfrm>
          <a:prstGeom prst="rect">
            <a:avLst/>
          </a:prstGeom>
          <a:noFill/>
        </p:spPr>
        <p:txBody>
          <a:bodyPr wrap="square" rtlCol="0">
            <a:spAutoFit/>
          </a:bodyPr>
          <a:lstStyle/>
          <a:p>
            <a:pPr>
              <a:spcBef>
                <a:spcPts val="600"/>
              </a:spcBef>
            </a:pPr>
            <a:r>
              <a:rPr lang="en" sz="2000" b="1" dirty="0"/>
              <a:t>Na kena gaunisala vinaka duadua sai koya me salavata na masu kei na vulici ni V</a:t>
            </a:r>
            <a:r>
              <a:rPr lang="en-GB" sz="2000" b="1" dirty="0"/>
              <a:t>o</a:t>
            </a:r>
            <a:r>
              <a:rPr lang="en" sz="2000" b="1" dirty="0"/>
              <a:t>la Tabu me tiki ni tubu vakalotu ka levea na noqu vakarogoci au tikoga ena noqu masu.</a:t>
            </a:r>
          </a:p>
        </p:txBody>
      </p:sp>
      <p:grpSp>
        <p:nvGrpSpPr>
          <p:cNvPr id="8" name="Grupo 7">
            <a:extLst>
              <a:ext uri="{FF2B5EF4-FFF2-40B4-BE49-F238E27FC236}">
                <a16:creationId xmlns:a16="http://schemas.microsoft.com/office/drawing/2014/main" id="{5710076B-E564-908E-6379-CC8F1D83BA11}"/>
              </a:ext>
            </a:extLst>
          </p:cNvPr>
          <p:cNvGrpSpPr/>
          <p:nvPr/>
        </p:nvGrpSpPr>
        <p:grpSpPr>
          <a:xfrm>
            <a:off x="3448050" y="499566"/>
            <a:ext cx="2530843" cy="2763605"/>
            <a:chOff x="3448050" y="489734"/>
            <a:chExt cx="2530843" cy="2763605"/>
          </a:xfrm>
        </p:grpSpPr>
        <p:pic>
          <p:nvPicPr>
            <p:cNvPr id="3" name="Imagen 2">
              <a:extLst>
                <a:ext uri="{FF2B5EF4-FFF2-40B4-BE49-F238E27FC236}">
                  <a16:creationId xmlns:a16="http://schemas.microsoft.com/office/drawing/2014/main" id="{4516DC89-8E41-258E-DE77-C24EF0E92044}"/>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l="3079" r="3079"/>
            <a:stretch>
              <a:fillRect/>
            </a:stretch>
          </p:blipFill>
          <p:spPr>
            <a:xfrm>
              <a:off x="3448050" y="489734"/>
              <a:ext cx="2530843" cy="2763605"/>
            </a:xfrm>
            <a:prstGeom prst="round2DiagRect">
              <a:avLst>
                <a:gd name="adj1" fmla="val 0"/>
                <a:gd name="adj2" fmla="val 16832"/>
              </a:avLst>
            </a:prstGeom>
            <a:ln w="28575" cap="sq">
              <a:solidFill>
                <a:srgbClr val="FFFF00"/>
              </a:solidFill>
              <a:miter lim="800000"/>
            </a:ln>
            <a:effectLst>
              <a:outerShdw blurRad="254000" algn="tl" rotWithShape="0">
                <a:srgbClr val="000000">
                  <a:alpha val="43000"/>
                </a:srgbClr>
              </a:outerShdw>
            </a:effectLst>
          </p:spPr>
        </p:pic>
        <p:pic>
          <p:nvPicPr>
            <p:cNvPr id="7" name="Imagen 6">
              <a:extLst>
                <a:ext uri="{FF2B5EF4-FFF2-40B4-BE49-F238E27FC236}">
                  <a16:creationId xmlns:a16="http://schemas.microsoft.com/office/drawing/2014/main" id="{5EA33495-77B1-F55B-303A-CF62D23D260D}"/>
                </a:ext>
              </a:extLst>
            </p:cNvPr>
            <p:cNvPicPr>
              <a:picLocks noChangeAspect="1"/>
            </p:cNvPicPr>
            <p:nvPr/>
          </p:nvPicPr>
          <p:blipFill>
            <a:blip r:embed="rId7" cstate="email">
              <a:alphaModFix amt="70000"/>
              <a:extLst>
                <a:ext uri="{28A0092B-C50C-407E-A947-70E740481C1C}">
                  <a14:useLocalDpi xmlns:a14="http://schemas.microsoft.com/office/drawing/2010/main"/>
                </a:ext>
              </a:extLst>
            </a:blip>
            <a:stretch>
              <a:fillRect/>
            </a:stretch>
          </p:blipFill>
          <p:spPr>
            <a:xfrm>
              <a:off x="3733637" y="2117558"/>
              <a:ext cx="662843" cy="770021"/>
            </a:xfrm>
            <a:prstGeom prst="rect">
              <a:avLst/>
            </a:prstGeom>
          </p:spPr>
        </p:pic>
      </p:grpSp>
      <p:pic>
        <p:nvPicPr>
          <p:cNvPr id="10" name="Imagen 9">
            <a:extLst>
              <a:ext uri="{FF2B5EF4-FFF2-40B4-BE49-F238E27FC236}">
                <a16:creationId xmlns:a16="http://schemas.microsoft.com/office/drawing/2014/main" id="{A5A55E6C-CDF9-7A4F-7A2B-FC4AA99D4826}"/>
              </a:ext>
            </a:extLst>
          </p:cNvPr>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a:xfrm>
            <a:off x="6206490" y="499566"/>
            <a:ext cx="2687053" cy="2763605"/>
          </a:xfrm>
          <a:prstGeom prst="round2DiagRect">
            <a:avLst>
              <a:gd name="adj1" fmla="val 16667"/>
              <a:gd name="adj2" fmla="val 0"/>
            </a:avLst>
          </a:prstGeom>
          <a:ln w="28575" cap="sq">
            <a:solidFill>
              <a:srgbClr val="FFFF00"/>
            </a:solidFill>
            <a:miter lim="800000"/>
          </a:ln>
          <a:effectLst>
            <a:outerShdw blurRad="254000" algn="tl" rotWithShape="0">
              <a:srgbClr val="000000">
                <a:alpha val="43000"/>
              </a:srgbClr>
            </a:outerShdw>
          </a:effectLst>
        </p:spPr>
      </p:pic>
      <p:pic>
        <p:nvPicPr>
          <p:cNvPr id="12" name="Imagen 11">
            <a:extLst>
              <a:ext uri="{FF2B5EF4-FFF2-40B4-BE49-F238E27FC236}">
                <a16:creationId xmlns:a16="http://schemas.microsoft.com/office/drawing/2014/main" id="{E27B7496-9B7C-9C1B-4A1C-C3163727EE78}"/>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291839" y="3940898"/>
            <a:ext cx="1047346" cy="1350340"/>
          </a:xfrm>
          <a:prstGeom prst="round2DiagRect">
            <a:avLst>
              <a:gd name="adj1" fmla="val 0"/>
              <a:gd name="adj2" fmla="val 12204"/>
            </a:avLst>
          </a:prstGeom>
          <a:ln w="28575" cap="sq">
            <a:solidFill>
              <a:srgbClr val="FFFF00"/>
            </a:solidFill>
            <a:miter lim="800000"/>
          </a:ln>
          <a:effectLst>
            <a:outerShdw blurRad="254000" algn="tl" rotWithShape="0">
              <a:srgbClr val="000000">
                <a:alpha val="43000"/>
              </a:srgbClr>
            </a:outerShdw>
          </a:effectLst>
        </p:spPr>
      </p:pic>
      <p:pic>
        <p:nvPicPr>
          <p:cNvPr id="22" name="Imagen 21">
            <a:extLst>
              <a:ext uri="{FF2B5EF4-FFF2-40B4-BE49-F238E27FC236}">
                <a16:creationId xmlns:a16="http://schemas.microsoft.com/office/drawing/2014/main" id="{A1F8753A-6CA3-6C84-B416-899C3D319A7E}"/>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4456292" y="3940898"/>
            <a:ext cx="1522601" cy="1350340"/>
          </a:xfrm>
          <a:prstGeom prst="round2DiagRect">
            <a:avLst>
              <a:gd name="adj1" fmla="val 16667"/>
              <a:gd name="adj2" fmla="val 0"/>
            </a:avLst>
          </a:prstGeom>
          <a:ln w="28575" cap="sq">
            <a:solidFill>
              <a:srgbClr val="FFFF00"/>
            </a:solidFill>
            <a:miter lim="800000"/>
          </a:ln>
          <a:effectLst>
            <a:outerShdw blurRad="254000" algn="tl" rotWithShape="0">
              <a:srgbClr val="000000">
                <a:alpha val="43000"/>
              </a:srgbClr>
            </a:outerShdw>
          </a:effectLst>
        </p:spPr>
      </p:pic>
      <p:pic>
        <p:nvPicPr>
          <p:cNvPr id="24" name="Imagen 23">
            <a:extLst>
              <a:ext uri="{FF2B5EF4-FFF2-40B4-BE49-F238E27FC236}">
                <a16:creationId xmlns:a16="http://schemas.microsoft.com/office/drawing/2014/main" id="{AAD5852E-D491-FE2D-DC59-3780814F2A42}"/>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3291839" y="5397192"/>
            <a:ext cx="2687054" cy="1304072"/>
          </a:xfrm>
          <a:prstGeom prst="round2DiagRect">
            <a:avLst>
              <a:gd name="adj1" fmla="val 16667"/>
              <a:gd name="adj2" fmla="val 13571"/>
            </a:avLst>
          </a:prstGeom>
          <a:ln w="28575" cap="sq">
            <a:solidFill>
              <a:srgbClr val="FFFF00"/>
            </a:solidFill>
            <a:miter lim="800000"/>
          </a:ln>
          <a:effectLst>
            <a:outerShdw blurRad="254000" algn="tl" rotWithShape="0">
              <a:srgbClr val="000000">
                <a:alpha val="43000"/>
              </a:srgbClr>
            </a:outerShdw>
          </a:effectLst>
        </p:spPr>
      </p:pic>
      <p:pic>
        <p:nvPicPr>
          <p:cNvPr id="26" name="Imagen 25">
            <a:extLst>
              <a:ext uri="{FF2B5EF4-FFF2-40B4-BE49-F238E27FC236}">
                <a16:creationId xmlns:a16="http://schemas.microsoft.com/office/drawing/2014/main" id="{EC07503D-223F-E0B6-DA43-F4C15C030313}"/>
              </a:ext>
            </a:extLst>
          </p:cNvPr>
          <p:cNvPicPr>
            <a:picLocks noChangeAspect="1"/>
          </p:cNvPicPr>
          <p:nvPr/>
        </p:nvPicPr>
        <p:blipFill rotWithShape="1">
          <a:blip r:embed="rId12" cstate="email">
            <a:extLst>
              <a:ext uri="{28A0092B-C50C-407E-A947-70E740481C1C}">
                <a14:useLocalDpi xmlns:a14="http://schemas.microsoft.com/office/drawing/2010/main"/>
              </a:ext>
            </a:extLst>
          </a:blip>
          <a:srcRect/>
          <a:stretch>
            <a:fillRect/>
          </a:stretch>
        </p:blipFill>
        <p:spPr>
          <a:xfrm>
            <a:off x="6206490" y="3947491"/>
            <a:ext cx="2679332" cy="2763605"/>
          </a:xfrm>
          <a:prstGeom prst="round2DiagRect">
            <a:avLst>
              <a:gd name="adj1" fmla="val 0"/>
              <a:gd name="adj2" fmla="val 13945"/>
            </a:avLst>
          </a:prstGeom>
          <a:ln w="28575" cap="sq">
            <a:solidFill>
              <a:srgbClr val="FFFF00"/>
            </a:solidFill>
            <a:miter lim="800000"/>
          </a:ln>
          <a:effectLst>
            <a:outerShdw blurRad="254000" algn="tl" rotWithShape="0">
              <a:srgbClr val="000000">
                <a:alpha val="43000"/>
              </a:srgbClr>
            </a:outerShdw>
          </a:effectLst>
        </p:spPr>
      </p:pic>
      <p:sp>
        <p:nvSpPr>
          <p:cNvPr id="6" name="CuadroTexto 5">
            <a:extLst>
              <a:ext uri="{FF2B5EF4-FFF2-40B4-BE49-F238E27FC236}">
                <a16:creationId xmlns:a16="http://schemas.microsoft.com/office/drawing/2014/main" id="{2EEAFF04-6A09-E75C-F302-2F2D13543D5B}"/>
              </a:ext>
            </a:extLst>
          </p:cNvPr>
          <p:cNvSpPr txBox="1"/>
          <p:nvPr/>
        </p:nvSpPr>
        <p:spPr>
          <a:xfrm>
            <a:off x="76200" y="2317547"/>
            <a:ext cx="3432608"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Yalo Tabu ena vukei keda kevaka eda sega ni kila na ka meda cavuta (Rom. 8:26).</a:t>
            </a:r>
          </a:p>
        </p:txBody>
      </p:sp>
      <p:sp>
        <p:nvSpPr>
          <p:cNvPr id="11" name="CuadroTexto 10">
            <a:extLst>
              <a:ext uri="{FF2B5EF4-FFF2-40B4-BE49-F238E27FC236}">
                <a16:creationId xmlns:a16="http://schemas.microsoft.com/office/drawing/2014/main" id="{E05C9AC1-18CE-14B3-08CA-100F137B018F}"/>
              </a:ext>
            </a:extLst>
          </p:cNvPr>
          <p:cNvSpPr txBox="1"/>
          <p:nvPr/>
        </p:nvSpPr>
        <p:spPr>
          <a:xfrm>
            <a:off x="8874512" y="1823005"/>
            <a:ext cx="3317488"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Na nanuma me kakua ni da masu vua na Kalou baleta ni vinaka tu na ka kece sai koya na dokadoka.</a:t>
            </a:r>
          </a:p>
        </p:txBody>
      </p:sp>
      <p:sp>
        <p:nvSpPr>
          <p:cNvPr id="23" name="CuadroTexto 22">
            <a:extLst>
              <a:ext uri="{FF2B5EF4-FFF2-40B4-BE49-F238E27FC236}">
                <a16:creationId xmlns:a16="http://schemas.microsoft.com/office/drawing/2014/main" id="{798B8FB3-AC86-FF4D-68C3-D368777AFF27}"/>
              </a:ext>
            </a:extLst>
          </p:cNvPr>
          <p:cNvSpPr txBox="1"/>
          <p:nvPr/>
        </p:nvSpPr>
        <p:spPr>
          <a:xfrm>
            <a:off x="44089" y="4632733"/>
            <a:ext cx="3240028" cy="2092881"/>
          </a:xfrm>
          <a:prstGeom prst="rect">
            <a:avLst/>
          </a:prstGeom>
          <a:noFill/>
        </p:spPr>
        <p:txBody>
          <a:bodyPr wrap="square">
            <a:spAutoFit/>
          </a:bodyPr>
          <a:lstStyle/>
          <a:p>
            <a:pPr marL="266700" marR="0" lvl="0" indent="-266700" algn="l" defTabSz="914400" rtl="0" eaLnBrk="1" fontAlgn="auto" latinLnBrk="0" hangingPunct="1">
              <a:lnSpc>
                <a:spcPct val="100000"/>
              </a:lnSpc>
              <a:spcBef>
                <a:spcPts val="600"/>
              </a:spcBef>
              <a:spcAft>
                <a:spcPts val="0"/>
              </a:spcAft>
              <a:buClrTx/>
              <a:buSzTx/>
              <a:buFont typeface="+mj-lt"/>
              <a:buAutoNum type="arabicPeriod"/>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Tiko duadua. Na gauna ni masu ee talaucaki kina na ka kece.</a:t>
            </a:r>
          </a:p>
          <a:p>
            <a:pPr marL="266700" marR="0" lvl="0" indent="-266700" algn="l" defTabSz="914400" rtl="0" eaLnBrk="1" fontAlgn="auto" latinLnBrk="0" hangingPunct="1">
              <a:lnSpc>
                <a:spcPct val="100000"/>
              </a:lnSpc>
              <a:spcBef>
                <a:spcPts val="600"/>
              </a:spcBef>
              <a:spcAft>
                <a:spcPts val="0"/>
              </a:spcAft>
              <a:buClrTx/>
              <a:buSzTx/>
              <a:buFont typeface="+mj-lt"/>
              <a:buAutoNum type="arabicPeriod"/>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Vakavuvale, </a:t>
            </a:r>
            <a:r>
              <a:rPr kumimoji="0" lang="en-GB" sz="2000" b="1" i="0" u="none" strike="noStrike" kern="1200" cap="none" spc="0" normalizeH="0" baseline="0" noProof="0" dirty="0">
                <a:ln>
                  <a:noFill/>
                </a:ln>
                <a:solidFill>
                  <a:prstClr val="black"/>
                </a:solidFill>
                <a:effectLst/>
                <a:uLnTx/>
                <a:uFillTx/>
                <a:latin typeface="Aptos" panose="02110004020202020204"/>
                <a:ea typeface="+mn-ea"/>
                <a:cs typeface="+mn-cs"/>
              </a:rPr>
              <a:t>I</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kumukumu lalai.</a:t>
            </a:r>
          </a:p>
          <a:p>
            <a:pPr marL="266700" marR="0" lvl="0" indent="-266700" algn="l" defTabSz="914400" rtl="0" eaLnBrk="1" fontAlgn="auto" latinLnBrk="0" hangingPunct="1">
              <a:lnSpc>
                <a:spcPct val="100000"/>
              </a:lnSpc>
              <a:spcBef>
                <a:spcPts val="600"/>
              </a:spcBef>
              <a:spcAft>
                <a:spcPts val="0"/>
              </a:spcAft>
              <a:buClrTx/>
              <a:buSzTx/>
              <a:buFont typeface="+mj-lt"/>
              <a:buAutoNum type="arabicPeriod"/>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Soqosoqo lotu.</a:t>
            </a:r>
          </a:p>
        </p:txBody>
      </p:sp>
    </p:spTree>
    <p:extLst>
      <p:ext uri="{BB962C8B-B14F-4D97-AF65-F5344CB8AC3E}">
        <p14:creationId xmlns:p14="http://schemas.microsoft.com/office/powerpoint/2010/main" val="3581513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9"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strips(upLeft)">
                                      <p:cBhvr>
                                        <p:cTn id="7" dur="500"/>
                                        <p:tgtEl>
                                          <p:spTgt spid="2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18" presetClass="entr" presetSubtype="9"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strips(upLeft)">
                                      <p:cBhvr>
                                        <p:cTn id="16" dur="500"/>
                                        <p:tgtEl>
                                          <p:spTgt spid="8"/>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left)">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8" presetClass="entr" presetSubtype="3" fill="hold" grpId="0" nodeType="click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strips(upRight)">
                                      <p:cBhvr>
                                        <p:cTn id="30" dur="500"/>
                                        <p:tgtEl>
                                          <p:spTgt spid="28"/>
                                        </p:tgtEl>
                                      </p:cBhvr>
                                    </p:animEffect>
                                  </p:childTnLst>
                                </p:cTn>
                              </p:par>
                            </p:childTnLst>
                          </p:cTn>
                        </p:par>
                        <p:par>
                          <p:cTn id="31" fill="hold">
                            <p:stCondLst>
                              <p:cond delay="500"/>
                            </p:stCondLst>
                            <p:childTnLst>
                              <p:par>
                                <p:cTn id="32" presetID="16" presetClass="entr" presetSubtype="37"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barn(outVertical)">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18" presetClass="entr" presetSubtype="3"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strips(upRight)">
                                      <p:cBhvr>
                                        <p:cTn id="39" dur="500"/>
                                        <p:tgtEl>
                                          <p:spTgt spid="10"/>
                                        </p:tgtEl>
                                      </p:cBhvr>
                                    </p:animEffect>
                                  </p:childTnLst>
                                </p:cTn>
                              </p:par>
                            </p:childTnLst>
                          </p:cTn>
                        </p:par>
                        <p:par>
                          <p:cTn id="40" fill="hold">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left)">
                                      <p:cBhvr>
                                        <p:cTn id="43" dur="500"/>
                                        <p:tgtEl>
                                          <p:spTgt spid="18"/>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wipe(left)">
                                      <p:cBhvr>
                                        <p:cTn id="48" dur="500"/>
                                        <p:tgtEl>
                                          <p:spTgt spid="11"/>
                                        </p:tgtEl>
                                      </p:cBhvr>
                                    </p:animEffect>
                                  </p:childTnLst>
                                </p:cTn>
                              </p:par>
                            </p:childTnLst>
                          </p:cTn>
                        </p:par>
                      </p:childTnLst>
                    </p:cTn>
                  </p:par>
                  <p:par>
                    <p:cTn id="49" fill="hold">
                      <p:stCondLst>
                        <p:cond delay="indefinite"/>
                      </p:stCondLst>
                      <p:childTnLst>
                        <p:par>
                          <p:cTn id="50" fill="hold">
                            <p:stCondLst>
                              <p:cond delay="0"/>
                            </p:stCondLst>
                            <p:childTnLst>
                              <p:par>
                                <p:cTn id="51" presetID="18" presetClass="entr" presetSubtype="12" fill="hold" grpId="0" nodeType="click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strips(downLeft)">
                                      <p:cBhvr>
                                        <p:cTn id="53" dur="500"/>
                                        <p:tgtEl>
                                          <p:spTgt spid="29"/>
                                        </p:tgtEl>
                                      </p:cBhvr>
                                    </p:animEffect>
                                  </p:childTnLst>
                                </p:cTn>
                              </p:par>
                            </p:childTnLst>
                          </p:cTn>
                        </p:par>
                        <p:par>
                          <p:cTn id="54" fill="hold">
                            <p:stCondLst>
                              <p:cond delay="500"/>
                            </p:stCondLst>
                            <p:childTnLst>
                              <p:par>
                                <p:cTn id="55" presetID="16" presetClass="entr" presetSubtype="37" fill="hold" grpId="0"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barn(outVertical)">
                                      <p:cBhvr>
                                        <p:cTn id="57" dur="500"/>
                                        <p:tgtEl>
                                          <p:spTgt spid="15"/>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19">
                                            <p:txEl>
                                              <p:pRg st="0" end="0"/>
                                            </p:txEl>
                                          </p:spTgt>
                                        </p:tgtEl>
                                        <p:attrNameLst>
                                          <p:attrName>style.visibility</p:attrName>
                                        </p:attrNameLst>
                                      </p:cBhvr>
                                      <p:to>
                                        <p:strVal val="visible"/>
                                      </p:to>
                                    </p:set>
                                    <p:animEffect transition="in" filter="wipe(left)">
                                      <p:cBhvr>
                                        <p:cTn id="62" dur="500"/>
                                        <p:tgtEl>
                                          <p:spTgt spid="19">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8" presetClass="entr" presetSubtype="9" fill="hold" nodeType="clickEffect">
                                  <p:stCondLst>
                                    <p:cond delay="0"/>
                                  </p:stCondLst>
                                  <p:childTnLst>
                                    <p:set>
                                      <p:cBhvr>
                                        <p:cTn id="66" dur="1" fill="hold">
                                          <p:stCondLst>
                                            <p:cond delay="0"/>
                                          </p:stCondLst>
                                        </p:cTn>
                                        <p:tgtEl>
                                          <p:spTgt spid="12"/>
                                        </p:tgtEl>
                                        <p:attrNameLst>
                                          <p:attrName>style.visibility</p:attrName>
                                        </p:attrNameLst>
                                      </p:cBhvr>
                                      <p:to>
                                        <p:strVal val="visible"/>
                                      </p:to>
                                    </p:set>
                                    <p:animEffect transition="in" filter="strips(upLeft)">
                                      <p:cBhvr>
                                        <p:cTn id="67" dur="500"/>
                                        <p:tgtEl>
                                          <p:spTgt spid="12"/>
                                        </p:tgtEl>
                                      </p:cBhvr>
                                    </p:animEffect>
                                  </p:childTnLst>
                                </p:cTn>
                              </p:par>
                            </p:childTnLst>
                          </p:cTn>
                        </p:par>
                        <p:par>
                          <p:cTn id="68" fill="hold">
                            <p:stCondLst>
                              <p:cond delay="500"/>
                            </p:stCondLst>
                            <p:childTnLst>
                              <p:par>
                                <p:cTn id="69" presetID="22" presetClass="entr" presetSubtype="8" fill="hold" grpId="0" nodeType="afterEffect">
                                  <p:stCondLst>
                                    <p:cond delay="0"/>
                                  </p:stCondLst>
                                  <p:childTnLst>
                                    <p:set>
                                      <p:cBhvr>
                                        <p:cTn id="70" dur="1" fill="hold">
                                          <p:stCondLst>
                                            <p:cond delay="0"/>
                                          </p:stCondLst>
                                        </p:cTn>
                                        <p:tgtEl>
                                          <p:spTgt spid="23">
                                            <p:txEl>
                                              <p:pRg st="0" end="0"/>
                                            </p:txEl>
                                          </p:spTgt>
                                        </p:tgtEl>
                                        <p:attrNameLst>
                                          <p:attrName>style.visibility</p:attrName>
                                        </p:attrNameLst>
                                      </p:cBhvr>
                                      <p:to>
                                        <p:strVal val="visible"/>
                                      </p:to>
                                    </p:set>
                                    <p:animEffect transition="in" filter="wipe(left)">
                                      <p:cBhvr>
                                        <p:cTn id="71" dur="500"/>
                                        <p:tgtEl>
                                          <p:spTgt spid="23">
                                            <p:txEl>
                                              <p:pRg st="0" end="0"/>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6" presetClass="entr" presetSubtype="16" fill="hold" nodeType="clickEffect">
                                  <p:stCondLst>
                                    <p:cond delay="0"/>
                                  </p:stCondLst>
                                  <p:childTnLst>
                                    <p:set>
                                      <p:cBhvr>
                                        <p:cTn id="75" dur="1" fill="hold">
                                          <p:stCondLst>
                                            <p:cond delay="0"/>
                                          </p:stCondLst>
                                        </p:cTn>
                                        <p:tgtEl>
                                          <p:spTgt spid="24"/>
                                        </p:tgtEl>
                                        <p:attrNameLst>
                                          <p:attrName>style.visibility</p:attrName>
                                        </p:attrNameLst>
                                      </p:cBhvr>
                                      <p:to>
                                        <p:strVal val="visible"/>
                                      </p:to>
                                    </p:set>
                                    <p:animEffect transition="in" filter="circle(in)">
                                      <p:cBhvr>
                                        <p:cTn id="76" dur="500"/>
                                        <p:tgtEl>
                                          <p:spTgt spid="24"/>
                                        </p:tgtEl>
                                      </p:cBhvr>
                                    </p:animEffect>
                                  </p:childTnLst>
                                </p:cTn>
                              </p:par>
                            </p:childTnLst>
                          </p:cTn>
                        </p:par>
                        <p:par>
                          <p:cTn id="77" fill="hold">
                            <p:stCondLst>
                              <p:cond delay="500"/>
                            </p:stCondLst>
                            <p:childTnLst>
                              <p:par>
                                <p:cTn id="78" presetID="22" presetClass="entr" presetSubtype="8" fill="hold" grpId="0" nodeType="afterEffect">
                                  <p:stCondLst>
                                    <p:cond delay="0"/>
                                  </p:stCondLst>
                                  <p:childTnLst>
                                    <p:set>
                                      <p:cBhvr>
                                        <p:cTn id="79" dur="1" fill="hold">
                                          <p:stCondLst>
                                            <p:cond delay="0"/>
                                          </p:stCondLst>
                                        </p:cTn>
                                        <p:tgtEl>
                                          <p:spTgt spid="23">
                                            <p:txEl>
                                              <p:pRg st="1" end="1"/>
                                            </p:txEl>
                                          </p:spTgt>
                                        </p:tgtEl>
                                        <p:attrNameLst>
                                          <p:attrName>style.visibility</p:attrName>
                                        </p:attrNameLst>
                                      </p:cBhvr>
                                      <p:to>
                                        <p:strVal val="visible"/>
                                      </p:to>
                                    </p:set>
                                    <p:animEffect transition="in" filter="wipe(left)">
                                      <p:cBhvr>
                                        <p:cTn id="80" dur="500"/>
                                        <p:tgtEl>
                                          <p:spTgt spid="23">
                                            <p:txEl>
                                              <p:pRg st="1" end="1"/>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18" presetClass="entr" presetSubtype="3" fill="hold" nodeType="clickEffect">
                                  <p:stCondLst>
                                    <p:cond delay="0"/>
                                  </p:stCondLst>
                                  <p:childTnLst>
                                    <p:set>
                                      <p:cBhvr>
                                        <p:cTn id="84" dur="1" fill="hold">
                                          <p:stCondLst>
                                            <p:cond delay="0"/>
                                          </p:stCondLst>
                                        </p:cTn>
                                        <p:tgtEl>
                                          <p:spTgt spid="22"/>
                                        </p:tgtEl>
                                        <p:attrNameLst>
                                          <p:attrName>style.visibility</p:attrName>
                                        </p:attrNameLst>
                                      </p:cBhvr>
                                      <p:to>
                                        <p:strVal val="visible"/>
                                      </p:to>
                                    </p:set>
                                    <p:animEffect transition="in" filter="strips(upRight)">
                                      <p:cBhvr>
                                        <p:cTn id="85" dur="500"/>
                                        <p:tgtEl>
                                          <p:spTgt spid="22"/>
                                        </p:tgtEl>
                                      </p:cBhvr>
                                    </p:animEffect>
                                  </p:childTnLst>
                                </p:cTn>
                              </p:par>
                            </p:childTnLst>
                          </p:cTn>
                        </p:par>
                        <p:par>
                          <p:cTn id="86" fill="hold">
                            <p:stCondLst>
                              <p:cond delay="500"/>
                            </p:stCondLst>
                            <p:childTnLst>
                              <p:par>
                                <p:cTn id="87" presetID="22" presetClass="entr" presetSubtype="8" fill="hold" grpId="0" nodeType="afterEffect">
                                  <p:stCondLst>
                                    <p:cond delay="0"/>
                                  </p:stCondLst>
                                  <p:childTnLst>
                                    <p:set>
                                      <p:cBhvr>
                                        <p:cTn id="88" dur="1" fill="hold">
                                          <p:stCondLst>
                                            <p:cond delay="0"/>
                                          </p:stCondLst>
                                        </p:cTn>
                                        <p:tgtEl>
                                          <p:spTgt spid="23">
                                            <p:txEl>
                                              <p:pRg st="2" end="2"/>
                                            </p:txEl>
                                          </p:spTgt>
                                        </p:tgtEl>
                                        <p:attrNameLst>
                                          <p:attrName>style.visibility</p:attrName>
                                        </p:attrNameLst>
                                      </p:cBhvr>
                                      <p:to>
                                        <p:strVal val="visible"/>
                                      </p:to>
                                    </p:set>
                                    <p:animEffect transition="in" filter="wipe(left)">
                                      <p:cBhvr>
                                        <p:cTn id="89" dur="500"/>
                                        <p:tgtEl>
                                          <p:spTgt spid="23">
                                            <p:txEl>
                                              <p:pRg st="2" end="2"/>
                                            </p:txEl>
                                          </p:spTgt>
                                        </p:tgtEl>
                                      </p:cBhvr>
                                    </p:animEffect>
                                  </p:childTnLst>
                                </p:cTn>
                              </p:par>
                            </p:childTnLst>
                          </p:cTn>
                        </p:par>
                      </p:childTnLst>
                    </p:cTn>
                  </p:par>
                  <p:par>
                    <p:cTn id="90" fill="hold">
                      <p:stCondLst>
                        <p:cond delay="indefinite"/>
                      </p:stCondLst>
                      <p:childTnLst>
                        <p:par>
                          <p:cTn id="91" fill="hold">
                            <p:stCondLst>
                              <p:cond delay="0"/>
                            </p:stCondLst>
                            <p:childTnLst>
                              <p:par>
                                <p:cTn id="92" presetID="18" presetClass="entr" presetSubtype="6" fill="hold" grpId="0" nodeType="clickEffect">
                                  <p:stCondLst>
                                    <p:cond delay="0"/>
                                  </p:stCondLst>
                                  <p:childTnLst>
                                    <p:set>
                                      <p:cBhvr>
                                        <p:cTn id="93" dur="1" fill="hold">
                                          <p:stCondLst>
                                            <p:cond delay="0"/>
                                          </p:stCondLst>
                                        </p:cTn>
                                        <p:tgtEl>
                                          <p:spTgt spid="30"/>
                                        </p:tgtEl>
                                        <p:attrNameLst>
                                          <p:attrName>style.visibility</p:attrName>
                                        </p:attrNameLst>
                                      </p:cBhvr>
                                      <p:to>
                                        <p:strVal val="visible"/>
                                      </p:to>
                                    </p:set>
                                    <p:animEffect transition="in" filter="strips(downRight)">
                                      <p:cBhvr>
                                        <p:cTn id="94" dur="500"/>
                                        <p:tgtEl>
                                          <p:spTgt spid="30"/>
                                        </p:tgtEl>
                                      </p:cBhvr>
                                    </p:animEffect>
                                  </p:childTnLst>
                                </p:cTn>
                              </p:par>
                            </p:childTnLst>
                          </p:cTn>
                        </p:par>
                        <p:par>
                          <p:cTn id="95" fill="hold">
                            <p:stCondLst>
                              <p:cond delay="500"/>
                            </p:stCondLst>
                            <p:childTnLst>
                              <p:par>
                                <p:cTn id="96" presetID="16" presetClass="entr" presetSubtype="37"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Effect transition="in" filter="barn(outVertical)">
                                      <p:cBhvr>
                                        <p:cTn id="98" dur="500"/>
                                        <p:tgtEl>
                                          <p:spTgt spid="16"/>
                                        </p:tgtEl>
                                      </p:cBhvr>
                                    </p:animEffect>
                                  </p:childTnLst>
                                </p:cTn>
                              </p:par>
                            </p:childTnLst>
                          </p:cTn>
                        </p:par>
                      </p:childTnLst>
                    </p:cTn>
                  </p:par>
                  <p:par>
                    <p:cTn id="99" fill="hold">
                      <p:stCondLst>
                        <p:cond delay="indefinite"/>
                      </p:stCondLst>
                      <p:childTnLst>
                        <p:par>
                          <p:cTn id="100" fill="hold">
                            <p:stCondLst>
                              <p:cond delay="0"/>
                            </p:stCondLst>
                            <p:childTnLst>
                              <p:par>
                                <p:cTn id="101" presetID="18" presetClass="entr" presetSubtype="6" fill="hold" nodeType="clickEffect">
                                  <p:stCondLst>
                                    <p:cond delay="0"/>
                                  </p:stCondLst>
                                  <p:childTnLst>
                                    <p:set>
                                      <p:cBhvr>
                                        <p:cTn id="102" dur="1" fill="hold">
                                          <p:stCondLst>
                                            <p:cond delay="0"/>
                                          </p:stCondLst>
                                        </p:cTn>
                                        <p:tgtEl>
                                          <p:spTgt spid="26"/>
                                        </p:tgtEl>
                                        <p:attrNameLst>
                                          <p:attrName>style.visibility</p:attrName>
                                        </p:attrNameLst>
                                      </p:cBhvr>
                                      <p:to>
                                        <p:strVal val="visible"/>
                                      </p:to>
                                    </p:set>
                                    <p:animEffect transition="in" filter="strips(downRight)">
                                      <p:cBhvr>
                                        <p:cTn id="103" dur="500"/>
                                        <p:tgtEl>
                                          <p:spTgt spid="26"/>
                                        </p:tgtEl>
                                      </p:cBhvr>
                                    </p:animEffect>
                                  </p:childTnLst>
                                </p:cTn>
                              </p:par>
                            </p:childTnLst>
                          </p:cTn>
                        </p:par>
                        <p:par>
                          <p:cTn id="104" fill="hold">
                            <p:stCondLst>
                              <p:cond delay="500"/>
                            </p:stCondLst>
                            <p:childTnLst>
                              <p:par>
                                <p:cTn id="105" presetID="22" presetClass="entr" presetSubtype="8" fill="hold" grpId="0" nodeType="afterEffect">
                                  <p:stCondLst>
                                    <p:cond delay="0"/>
                                  </p:stCondLst>
                                  <p:childTnLst>
                                    <p:set>
                                      <p:cBhvr>
                                        <p:cTn id="106" dur="1" fill="hold">
                                          <p:stCondLst>
                                            <p:cond delay="0"/>
                                          </p:stCondLst>
                                        </p:cTn>
                                        <p:tgtEl>
                                          <p:spTgt spid="20"/>
                                        </p:tgtEl>
                                        <p:attrNameLst>
                                          <p:attrName>style.visibility</p:attrName>
                                        </p:attrNameLst>
                                      </p:cBhvr>
                                      <p:to>
                                        <p:strVal val="visible"/>
                                      </p:to>
                                    </p:set>
                                    <p:animEffect transition="in" filter="wipe(left)">
                                      <p:cBhvr>
                                        <p:cTn id="10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29" grpId="0" animBg="1"/>
      <p:bldP spid="28" grpId="0" animBg="1"/>
      <p:bldP spid="27" grpId="0" animBg="1"/>
      <p:bldP spid="13" grpId="0"/>
      <p:bldP spid="14" grpId="0"/>
      <p:bldP spid="15" grpId="0"/>
      <p:bldP spid="16" grpId="0"/>
      <p:bldP spid="17" grpId="0"/>
      <p:bldP spid="18" grpId="0"/>
      <p:bldP spid="19" grpId="0" build="allAtOnce"/>
      <p:bldP spid="20" grpId="0"/>
      <p:bldP spid="6" grpId="0"/>
      <p:bldP spid="11" grpId="0"/>
      <p:bldP spid="2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D9875C0-857D-09C8-9068-484E2B1CEC63}"/>
              </a:ext>
            </a:extLst>
          </p:cNvPr>
          <p:cNvSpPr txBox="1"/>
          <p:nvPr/>
        </p:nvSpPr>
        <p:spPr>
          <a:xfrm>
            <a:off x="258240" y="1928309"/>
            <a:ext cx="11933759" cy="4385816"/>
          </a:xfrm>
          <a:prstGeom prst="rect">
            <a:avLst/>
          </a:prstGeom>
          <a:noFill/>
        </p:spPr>
        <p:txBody>
          <a:bodyPr wrap="square">
            <a:spAutoFit/>
          </a:bodyPr>
          <a:lstStyle/>
          <a:p>
            <a:pPr>
              <a:spcBef>
                <a:spcPts val="600"/>
              </a:spcBef>
            </a:pPr>
            <a:r>
              <a:rPr lang="en" sz="2400" b="1" dirty="0">
                <a:latin typeface="Constantia" panose="02030602050306030303" pitchFamily="18" charset="0"/>
              </a:rPr>
              <a:t>“</a:t>
            </a:r>
            <a:r>
              <a:rPr lang="en-US" sz="2400" b="1" dirty="0">
                <a:latin typeface="Constantia" panose="02030602050306030303" pitchFamily="18" charset="0"/>
              </a:rPr>
              <a:t>Na </a:t>
            </a:r>
            <a:r>
              <a:rPr lang="en-US" sz="2400" b="1" dirty="0" err="1">
                <a:latin typeface="Constantia" panose="02030602050306030303" pitchFamily="18" charset="0"/>
              </a:rPr>
              <a:t>ivakarau</a:t>
            </a:r>
            <a:r>
              <a:rPr lang="en-US" sz="2400" b="1" dirty="0">
                <a:latin typeface="Constantia" panose="02030602050306030303" pitchFamily="18" charset="0"/>
              </a:rPr>
              <a:t> </a:t>
            </a:r>
            <a:r>
              <a:rPr lang="en-US" sz="2400" b="1" dirty="0" err="1">
                <a:latin typeface="Constantia" panose="02030602050306030303" pitchFamily="18" charset="0"/>
              </a:rPr>
              <a:t>ni</a:t>
            </a:r>
            <a:r>
              <a:rPr lang="en-US" sz="2400" b="1" dirty="0">
                <a:latin typeface="Constantia" panose="02030602050306030303" pitchFamily="18" charset="0"/>
              </a:rPr>
              <a:t> </a:t>
            </a:r>
            <a:r>
              <a:rPr lang="en-US" sz="2400" b="1" dirty="0" err="1">
                <a:latin typeface="Constantia" panose="02030602050306030303" pitchFamily="18" charset="0"/>
              </a:rPr>
              <a:t>noda</a:t>
            </a:r>
            <a:r>
              <a:rPr lang="en-US" sz="2400" b="1" dirty="0">
                <a:latin typeface="Constantia" panose="02030602050306030303" pitchFamily="18" charset="0"/>
              </a:rPr>
              <a:t> </a:t>
            </a:r>
            <a:r>
              <a:rPr lang="en-US" sz="2400" b="1" dirty="0" err="1">
                <a:latin typeface="Constantia" panose="02030602050306030303" pitchFamily="18" charset="0"/>
              </a:rPr>
              <a:t>masu</a:t>
            </a:r>
            <a:r>
              <a:rPr lang="en-US" sz="2400" b="1" dirty="0">
                <a:latin typeface="Constantia" panose="02030602050306030303" pitchFamily="18" charset="0"/>
              </a:rPr>
              <a:t> </a:t>
            </a:r>
            <a:r>
              <a:rPr lang="en-US" sz="2400" b="1" dirty="0" err="1">
                <a:latin typeface="Constantia" panose="02030602050306030303" pitchFamily="18" charset="0"/>
              </a:rPr>
              <a:t>ena</a:t>
            </a:r>
            <a:r>
              <a:rPr lang="en-US" sz="2400" b="1" dirty="0">
                <a:latin typeface="Constantia" panose="02030602050306030303" pitchFamily="18" charset="0"/>
              </a:rPr>
              <a:t> </a:t>
            </a:r>
            <a:r>
              <a:rPr lang="en-US" sz="2400" b="1" dirty="0" err="1">
                <a:latin typeface="Constantia" panose="02030602050306030303" pitchFamily="18" charset="0"/>
              </a:rPr>
              <a:t>vakatautaki</a:t>
            </a:r>
            <a:r>
              <a:rPr lang="en-US" sz="2400" b="1" dirty="0">
                <a:latin typeface="Constantia" panose="02030602050306030303" pitchFamily="18" charset="0"/>
              </a:rPr>
              <a:t> </a:t>
            </a:r>
            <a:r>
              <a:rPr lang="en-US" sz="2400" b="1" dirty="0" err="1">
                <a:latin typeface="Constantia" panose="02030602050306030303" pitchFamily="18" charset="0"/>
              </a:rPr>
              <a:t>ena</a:t>
            </a:r>
            <a:r>
              <a:rPr lang="en-US" sz="2400" b="1" dirty="0">
                <a:latin typeface="Constantia" panose="02030602050306030303" pitchFamily="18" charset="0"/>
              </a:rPr>
              <a:t>  </a:t>
            </a:r>
            <a:r>
              <a:rPr lang="en-US" sz="2400" b="1" dirty="0" err="1">
                <a:latin typeface="Constantia" panose="02030602050306030303" pitchFamily="18" charset="0"/>
              </a:rPr>
              <a:t>titobu</a:t>
            </a:r>
            <a:r>
              <a:rPr lang="en-US" sz="2400" b="1" dirty="0">
                <a:latin typeface="Constantia" panose="02030602050306030303" pitchFamily="18" charset="0"/>
              </a:rPr>
              <a:t> </a:t>
            </a:r>
            <a:r>
              <a:rPr lang="en-US" sz="2400" b="1" dirty="0" err="1">
                <a:latin typeface="Constantia" panose="02030602050306030303" pitchFamily="18" charset="0"/>
              </a:rPr>
              <a:t>kei</a:t>
            </a:r>
            <a:r>
              <a:rPr lang="en-US" sz="2400" b="1" dirty="0">
                <a:latin typeface="Constantia" panose="02030602050306030303" pitchFamily="18" charset="0"/>
              </a:rPr>
              <a:t> </a:t>
            </a:r>
            <a:r>
              <a:rPr lang="en-US" sz="2400" b="1" dirty="0" err="1">
                <a:latin typeface="Constantia" panose="02030602050306030303" pitchFamily="18" charset="0"/>
              </a:rPr>
              <a:t>na</a:t>
            </a:r>
            <a:r>
              <a:rPr lang="en-US" sz="2400" b="1" dirty="0">
                <a:latin typeface="Constantia" panose="02030602050306030303" pitchFamily="18" charset="0"/>
              </a:rPr>
              <a:t> </a:t>
            </a:r>
            <a:r>
              <a:rPr lang="en-US" sz="2400" b="1" dirty="0" err="1">
                <a:latin typeface="Constantia" panose="02030602050306030303" pitchFamily="18" charset="0"/>
              </a:rPr>
              <a:t>bibi</a:t>
            </a:r>
            <a:r>
              <a:rPr lang="en-US" sz="2400" b="1" dirty="0">
                <a:latin typeface="Constantia" panose="02030602050306030303" pitchFamily="18" charset="0"/>
              </a:rPr>
              <a:t> </a:t>
            </a:r>
            <a:r>
              <a:rPr lang="en-US" sz="2400" b="1" dirty="0" err="1">
                <a:latin typeface="Constantia" panose="02030602050306030303" pitchFamily="18" charset="0"/>
              </a:rPr>
              <a:t>ni</a:t>
            </a:r>
            <a:r>
              <a:rPr lang="en-US" sz="2400" b="1" dirty="0">
                <a:latin typeface="Constantia" panose="02030602050306030303" pitchFamily="18" charset="0"/>
              </a:rPr>
              <a:t> </a:t>
            </a:r>
            <a:r>
              <a:rPr lang="en-US" sz="2400" b="1" dirty="0" err="1">
                <a:latin typeface="Constantia" panose="02030602050306030303" pitchFamily="18" charset="0"/>
              </a:rPr>
              <a:t>veika</a:t>
            </a:r>
            <a:r>
              <a:rPr lang="en-US" sz="2400" b="1" dirty="0">
                <a:latin typeface="Constantia" panose="02030602050306030303" pitchFamily="18" charset="0"/>
              </a:rPr>
              <a:t> </a:t>
            </a:r>
            <a:r>
              <a:rPr lang="en-US" sz="2400" b="1" dirty="0" err="1">
                <a:latin typeface="Constantia" panose="02030602050306030303" pitchFamily="18" charset="0"/>
              </a:rPr>
              <a:t>eda</a:t>
            </a:r>
            <a:r>
              <a:rPr lang="en-US" sz="2400" b="1" dirty="0">
                <a:latin typeface="Constantia" panose="02030602050306030303" pitchFamily="18" charset="0"/>
              </a:rPr>
              <a:t> </a:t>
            </a:r>
            <a:r>
              <a:rPr lang="en-US" sz="2400" b="1" dirty="0" err="1">
                <a:latin typeface="Constantia" panose="02030602050306030303" pitchFamily="18" charset="0"/>
              </a:rPr>
              <a:t>gadreva</a:t>
            </a:r>
            <a:r>
              <a:rPr lang="en-US" sz="2400" b="1" dirty="0">
                <a:latin typeface="Constantia" panose="02030602050306030303" pitchFamily="18" charset="0"/>
              </a:rPr>
              <a:t> </a:t>
            </a:r>
            <a:r>
              <a:rPr lang="en-US" sz="2400" b="1" dirty="0" err="1">
                <a:latin typeface="Constantia" panose="02030602050306030303" pitchFamily="18" charset="0"/>
              </a:rPr>
              <a:t>ke</a:t>
            </a:r>
            <a:r>
              <a:rPr lang="en-US" sz="2400" b="1" dirty="0">
                <a:latin typeface="Constantia" panose="02030602050306030303" pitchFamily="18" charset="0"/>
              </a:rPr>
              <a:t> </a:t>
            </a:r>
            <a:r>
              <a:rPr lang="en-US" sz="2400" b="1" dirty="0" err="1">
                <a:latin typeface="Constantia" panose="02030602050306030303" pitchFamily="18" charset="0"/>
              </a:rPr>
              <a:t>sega</a:t>
            </a:r>
            <a:r>
              <a:rPr lang="en-US" sz="2400" b="1" dirty="0">
                <a:latin typeface="Constantia" panose="02030602050306030303" pitchFamily="18" charset="0"/>
              </a:rPr>
              <a:t> </a:t>
            </a:r>
            <a:r>
              <a:rPr lang="en-US" sz="2400" b="1" dirty="0" err="1">
                <a:latin typeface="Constantia" panose="02030602050306030303" pitchFamily="18" charset="0"/>
              </a:rPr>
              <a:t>ena</a:t>
            </a:r>
            <a:r>
              <a:rPr lang="en-US" sz="2400" b="1" dirty="0">
                <a:latin typeface="Constantia" panose="02030602050306030303" pitchFamily="18" charset="0"/>
              </a:rPr>
              <a:t> </a:t>
            </a:r>
            <a:r>
              <a:rPr lang="en-US" sz="2400" b="1" dirty="0" err="1">
                <a:latin typeface="Constantia" panose="02030602050306030303" pitchFamily="18" charset="0"/>
              </a:rPr>
              <a:t>sega</a:t>
            </a:r>
            <a:r>
              <a:rPr lang="en-US" sz="2400" b="1" dirty="0">
                <a:latin typeface="Constantia" panose="02030602050306030303" pitchFamily="18" charset="0"/>
              </a:rPr>
              <a:t> </a:t>
            </a:r>
            <a:r>
              <a:rPr lang="en-US" sz="2400" b="1" dirty="0" err="1">
                <a:latin typeface="Constantia" panose="02030602050306030303" pitchFamily="18" charset="0"/>
              </a:rPr>
              <a:t>ni</a:t>
            </a:r>
            <a:r>
              <a:rPr lang="en-US" sz="2400" b="1" dirty="0">
                <a:latin typeface="Constantia" panose="02030602050306030303" pitchFamily="18" charset="0"/>
              </a:rPr>
              <a:t> </a:t>
            </a:r>
            <a:r>
              <a:rPr lang="en-US" sz="2400" b="1" dirty="0" err="1">
                <a:latin typeface="Constantia" panose="02030602050306030303" pitchFamily="18" charset="0"/>
              </a:rPr>
              <a:t>rogoci</a:t>
            </a:r>
            <a:r>
              <a:rPr lang="en-US" sz="2400" b="1" dirty="0">
                <a:latin typeface="Constantia" panose="02030602050306030303" pitchFamily="18" charset="0"/>
              </a:rPr>
              <a:t>.</a:t>
            </a:r>
          </a:p>
          <a:p>
            <a:pPr>
              <a:spcBef>
                <a:spcPts val="600"/>
              </a:spcBef>
            </a:pPr>
            <a:r>
              <a:rPr lang="en-US" sz="2400" b="1" dirty="0">
                <a:latin typeface="Constantia" panose="02030602050306030303" pitchFamily="18" charset="0"/>
              </a:rPr>
              <a:t>Ia </a:t>
            </a:r>
            <a:r>
              <a:rPr lang="en-US" sz="2400" b="1" dirty="0" err="1">
                <a:latin typeface="Constantia" panose="02030602050306030303" pitchFamily="18" charset="0"/>
              </a:rPr>
              <a:t>meda</a:t>
            </a:r>
            <a:r>
              <a:rPr lang="en-US" sz="2400" b="1" dirty="0">
                <a:latin typeface="Constantia" panose="02030602050306030303" pitchFamily="18" charset="0"/>
              </a:rPr>
              <a:t> </a:t>
            </a:r>
            <a:r>
              <a:rPr lang="en-US" sz="2400" b="1" dirty="0" err="1">
                <a:latin typeface="Constantia" panose="02030602050306030303" pitchFamily="18" charset="0"/>
              </a:rPr>
              <a:t>na</a:t>
            </a:r>
            <a:r>
              <a:rPr lang="en-US" sz="2400" b="1" dirty="0">
                <a:latin typeface="Constantia" panose="02030602050306030303" pitchFamily="18" charset="0"/>
              </a:rPr>
              <a:t> </a:t>
            </a:r>
            <a:r>
              <a:rPr lang="en-US" sz="2400" b="1" dirty="0" err="1">
                <a:latin typeface="Constantia" panose="02030602050306030303" pitchFamily="18" charset="0"/>
              </a:rPr>
              <a:t>kua</a:t>
            </a:r>
            <a:r>
              <a:rPr lang="en-US" sz="2400" b="1" dirty="0">
                <a:latin typeface="Constantia" panose="02030602050306030303" pitchFamily="18" charset="0"/>
              </a:rPr>
              <a:t> </a:t>
            </a:r>
            <a:r>
              <a:rPr lang="en-US" sz="2400" b="1" dirty="0" err="1">
                <a:latin typeface="Constantia" panose="02030602050306030303" pitchFamily="18" charset="0"/>
              </a:rPr>
              <a:t>ni</a:t>
            </a:r>
            <a:r>
              <a:rPr lang="en-US" sz="2400" b="1" dirty="0">
                <a:latin typeface="Constantia" panose="02030602050306030303" pitchFamily="18" charset="0"/>
              </a:rPr>
              <a:t> oca se </a:t>
            </a:r>
            <a:r>
              <a:rPr lang="en-US" sz="2400" b="1" dirty="0" err="1">
                <a:latin typeface="Constantia" panose="02030602050306030303" pitchFamily="18" charset="0"/>
              </a:rPr>
              <a:t>cegu</a:t>
            </a:r>
            <a:r>
              <a:rPr lang="en-US" sz="2400" b="1" dirty="0">
                <a:latin typeface="Constantia" panose="02030602050306030303" pitchFamily="18" charset="0"/>
              </a:rPr>
              <a:t> </a:t>
            </a:r>
            <a:r>
              <a:rPr lang="en-US" sz="2400" b="1" dirty="0" err="1">
                <a:latin typeface="Constantia" panose="02030602050306030303" pitchFamily="18" charset="0"/>
              </a:rPr>
              <a:t>mai</a:t>
            </a:r>
            <a:r>
              <a:rPr lang="en-US" sz="2400" b="1" dirty="0">
                <a:latin typeface="Constantia" panose="02030602050306030303" pitchFamily="18" charset="0"/>
              </a:rPr>
              <a:t> </a:t>
            </a:r>
            <a:r>
              <a:rPr lang="en-US" sz="2400" b="1" dirty="0" err="1">
                <a:latin typeface="Constantia" panose="02030602050306030303" pitchFamily="18" charset="0"/>
              </a:rPr>
              <a:t>na</a:t>
            </a:r>
            <a:r>
              <a:rPr lang="en-US" sz="2400" b="1" dirty="0">
                <a:latin typeface="Constantia" panose="02030602050306030303" pitchFamily="18" charset="0"/>
              </a:rPr>
              <a:t> </a:t>
            </a:r>
            <a:r>
              <a:rPr lang="en-US" sz="2400" b="1" dirty="0" err="1">
                <a:latin typeface="Constantia" panose="02030602050306030303" pitchFamily="18" charset="0"/>
              </a:rPr>
              <a:t>noda</a:t>
            </a:r>
            <a:r>
              <a:rPr lang="en-US" sz="2400" b="1" dirty="0">
                <a:latin typeface="Constantia" panose="02030602050306030303" pitchFamily="18" charset="0"/>
              </a:rPr>
              <a:t> </a:t>
            </a:r>
            <a:r>
              <a:rPr lang="en-US" sz="2400" b="1" dirty="0" err="1">
                <a:latin typeface="Constantia" panose="02030602050306030303" pitchFamily="18" charset="0"/>
              </a:rPr>
              <a:t>kerekere</a:t>
            </a:r>
            <a:r>
              <a:rPr lang="en-US" sz="2400" b="1" dirty="0">
                <a:latin typeface="Constantia" panose="02030602050306030303" pitchFamily="18" charset="0"/>
              </a:rPr>
              <a:t> </a:t>
            </a:r>
            <a:r>
              <a:rPr lang="en-US" sz="2400" b="1" dirty="0" err="1">
                <a:latin typeface="Constantia" panose="02030602050306030303" pitchFamily="18" charset="0"/>
              </a:rPr>
              <a:t>ke</a:t>
            </a:r>
            <a:r>
              <a:rPr lang="en-US" sz="2400" b="1" dirty="0">
                <a:latin typeface="Constantia" panose="02030602050306030303" pitchFamily="18" charset="0"/>
              </a:rPr>
              <a:t> mani </a:t>
            </a:r>
            <a:r>
              <a:rPr lang="en-US" sz="2400" b="1" dirty="0" err="1">
                <a:latin typeface="Constantia" panose="02030602050306030303" pitchFamily="18" charset="0"/>
              </a:rPr>
              <a:t>sega</a:t>
            </a:r>
            <a:r>
              <a:rPr lang="en-US" sz="2400" b="1" dirty="0">
                <a:latin typeface="Constantia" panose="02030602050306030303" pitchFamily="18" charset="0"/>
              </a:rPr>
              <a:t> </a:t>
            </a:r>
            <a:r>
              <a:rPr lang="en-US" sz="2400" b="1" dirty="0" err="1">
                <a:latin typeface="Constantia" panose="02030602050306030303" pitchFamily="18" charset="0"/>
              </a:rPr>
              <a:t>ni</a:t>
            </a:r>
            <a:r>
              <a:rPr lang="en-US" sz="2400" b="1" dirty="0">
                <a:latin typeface="Constantia" panose="02030602050306030303" pitchFamily="18" charset="0"/>
              </a:rPr>
              <a:t> </a:t>
            </a:r>
            <a:r>
              <a:rPr lang="en-US" sz="2400" b="1" dirty="0" err="1">
                <a:latin typeface="Constantia" panose="02030602050306030303" pitchFamily="18" charset="0"/>
              </a:rPr>
              <a:t>vakilai</a:t>
            </a:r>
            <a:r>
              <a:rPr lang="en-US" sz="2400" b="1" dirty="0">
                <a:latin typeface="Constantia" panose="02030602050306030303" pitchFamily="18" charset="0"/>
              </a:rPr>
              <a:t> </a:t>
            </a:r>
            <a:r>
              <a:rPr lang="en-US" sz="2400" b="1" dirty="0" err="1">
                <a:latin typeface="Constantia" panose="02030602050306030303" pitchFamily="18" charset="0"/>
              </a:rPr>
              <a:t>totolo</a:t>
            </a:r>
            <a:r>
              <a:rPr lang="en-US" sz="2400" b="1" dirty="0">
                <a:latin typeface="Constantia" panose="02030602050306030303" pitchFamily="18" charset="0"/>
              </a:rPr>
              <a:t> </a:t>
            </a:r>
            <a:r>
              <a:rPr lang="en-US" sz="2400" b="1" dirty="0" err="1">
                <a:latin typeface="Constantia" panose="02030602050306030303" pitchFamily="18" charset="0"/>
              </a:rPr>
              <a:t>na</a:t>
            </a:r>
            <a:r>
              <a:rPr lang="en-US" sz="2400" b="1" dirty="0">
                <a:latin typeface="Constantia" panose="02030602050306030303" pitchFamily="18" charset="0"/>
              </a:rPr>
              <a:t> </a:t>
            </a:r>
            <a:r>
              <a:rPr lang="en-US" sz="2400" b="1" dirty="0" err="1">
                <a:latin typeface="Constantia" panose="02030602050306030303" pitchFamily="18" charset="0"/>
              </a:rPr>
              <a:t>isau</a:t>
            </a:r>
            <a:r>
              <a:rPr lang="en-US" sz="2400" b="1" dirty="0">
                <a:latin typeface="Constantia" panose="02030602050306030303" pitchFamily="18" charset="0"/>
              </a:rPr>
              <a:t> </a:t>
            </a:r>
            <a:r>
              <a:rPr lang="en-US" sz="2400" b="1" dirty="0" err="1">
                <a:latin typeface="Constantia" panose="02030602050306030303" pitchFamily="18" charset="0"/>
              </a:rPr>
              <a:t>ni</a:t>
            </a:r>
            <a:r>
              <a:rPr lang="en-US" sz="2400" b="1" dirty="0">
                <a:latin typeface="Constantia" panose="02030602050306030303" pitchFamily="18" charset="0"/>
              </a:rPr>
              <a:t> </a:t>
            </a:r>
            <a:r>
              <a:rPr lang="en-US" sz="2400" b="1" dirty="0" err="1">
                <a:latin typeface="Constantia" panose="02030602050306030303" pitchFamily="18" charset="0"/>
              </a:rPr>
              <a:t>masu</a:t>
            </a:r>
            <a:r>
              <a:rPr lang="en-US" sz="2400" b="1" dirty="0">
                <a:latin typeface="Constantia" panose="02030602050306030303" pitchFamily="18" charset="0"/>
              </a:rPr>
              <a:t>. </a:t>
            </a:r>
            <a:r>
              <a:rPr lang="en-US" sz="2400" b="1">
                <a:latin typeface="Constantia" panose="02030602050306030303" pitchFamily="18" charset="0"/>
              </a:rPr>
              <a:t>“E </a:t>
            </a:r>
            <a:r>
              <a:rPr lang="en-US" sz="2400" b="1" dirty="0" err="1">
                <a:latin typeface="Constantia" panose="02030602050306030303" pitchFamily="18" charset="0"/>
              </a:rPr>
              <a:t>lako</a:t>
            </a:r>
            <a:r>
              <a:rPr lang="en-US" sz="2400" b="1" dirty="0">
                <a:latin typeface="Constantia" panose="02030602050306030303" pitchFamily="18" charset="0"/>
              </a:rPr>
              <a:t> </a:t>
            </a:r>
            <a:r>
              <a:rPr lang="en-US" sz="2400" b="1" dirty="0" err="1">
                <a:latin typeface="Constantia" panose="02030602050306030303" pitchFamily="18" charset="0"/>
              </a:rPr>
              <a:t>curuma</a:t>
            </a:r>
            <a:r>
              <a:rPr lang="en-US" sz="2400" b="1" dirty="0">
                <a:latin typeface="Constantia" panose="02030602050306030303" pitchFamily="18" charset="0"/>
              </a:rPr>
              <a:t> </a:t>
            </a:r>
            <a:r>
              <a:rPr lang="en-US" sz="2400" b="1" dirty="0" err="1">
                <a:latin typeface="Constantia" panose="02030602050306030303" pitchFamily="18" charset="0"/>
              </a:rPr>
              <a:t>mai</a:t>
            </a:r>
            <a:r>
              <a:rPr lang="en-US" sz="2400" b="1" dirty="0">
                <a:latin typeface="Constantia" panose="02030602050306030303" pitchFamily="18" charset="0"/>
              </a:rPr>
              <a:t> kina </a:t>
            </a:r>
            <a:r>
              <a:rPr lang="en-US" sz="2400" b="1" dirty="0" err="1">
                <a:latin typeface="Constantia" panose="02030602050306030303" pitchFamily="18" charset="0"/>
              </a:rPr>
              <a:t>na</a:t>
            </a:r>
            <a:r>
              <a:rPr lang="en-US" sz="2400" b="1" dirty="0">
                <a:latin typeface="Constantia" panose="02030602050306030303" pitchFamily="18" charset="0"/>
              </a:rPr>
              <a:t> </a:t>
            </a:r>
            <a:r>
              <a:rPr lang="en-US" sz="2400" b="1" dirty="0" err="1">
                <a:latin typeface="Constantia" panose="02030602050306030303" pitchFamily="18" charset="0"/>
              </a:rPr>
              <a:t>matanitu</a:t>
            </a:r>
            <a:r>
              <a:rPr lang="en-US" sz="2400" b="1" dirty="0">
                <a:latin typeface="Constantia" panose="02030602050306030303" pitchFamily="18" charset="0"/>
              </a:rPr>
              <a:t> </a:t>
            </a:r>
            <a:r>
              <a:rPr lang="en-US" sz="2400" b="1" dirty="0" err="1">
                <a:latin typeface="Constantia" panose="02030602050306030303" pitchFamily="18" charset="0"/>
              </a:rPr>
              <a:t>vakalomalagi</a:t>
            </a:r>
            <a:r>
              <a:rPr lang="en-US" sz="2400" b="1" dirty="0">
                <a:latin typeface="Constantia" panose="02030602050306030303" pitchFamily="18" charset="0"/>
              </a:rPr>
              <a:t> </a:t>
            </a:r>
            <a:r>
              <a:rPr lang="en-US" sz="2400" b="1" dirty="0" err="1">
                <a:latin typeface="Constantia" panose="02030602050306030303" pitchFamily="18" charset="0"/>
              </a:rPr>
              <a:t>nai</a:t>
            </a:r>
            <a:r>
              <a:rPr lang="en-US" sz="2400" b="1" dirty="0">
                <a:latin typeface="Constantia" panose="02030602050306030303" pitchFamily="18" charset="0"/>
              </a:rPr>
              <a:t> </a:t>
            </a:r>
            <a:r>
              <a:rPr lang="en-US" sz="2400" b="1" dirty="0" err="1">
                <a:latin typeface="Constantia" panose="02030602050306030303" pitchFamily="18" charset="0"/>
              </a:rPr>
              <a:t>tovo</a:t>
            </a:r>
            <a:r>
              <a:rPr lang="en-US" sz="2400" b="1" dirty="0">
                <a:latin typeface="Constantia" panose="02030602050306030303" pitchFamily="18" charset="0"/>
              </a:rPr>
              <a:t> </a:t>
            </a:r>
            <a:r>
              <a:rPr lang="en-US" sz="2400" b="1" dirty="0" err="1">
                <a:latin typeface="Constantia" panose="02030602050306030303" pitchFamily="18" charset="0"/>
              </a:rPr>
              <a:t>kaukauwa</a:t>
            </a:r>
            <a:r>
              <a:rPr lang="en-US" sz="2400" b="1" dirty="0">
                <a:latin typeface="Constantia" panose="02030602050306030303" pitchFamily="18" charset="0"/>
              </a:rPr>
              <a:t>, ka </a:t>
            </a:r>
            <a:r>
              <a:rPr lang="en-US" sz="2400" b="1" dirty="0" err="1">
                <a:latin typeface="Constantia" panose="02030602050306030303" pitchFamily="18" charset="0"/>
              </a:rPr>
              <a:t>ra</a:t>
            </a:r>
            <a:r>
              <a:rPr lang="en-US" sz="2400" b="1" dirty="0">
                <a:latin typeface="Constantia" panose="02030602050306030303" pitchFamily="18" charset="0"/>
              </a:rPr>
              <a:t> saga o </a:t>
            </a:r>
            <a:r>
              <a:rPr lang="en-US" sz="2400" b="1" dirty="0" err="1">
                <a:latin typeface="Constantia" panose="02030602050306030303" pitchFamily="18" charset="0"/>
              </a:rPr>
              <a:t>ira</a:t>
            </a:r>
            <a:r>
              <a:rPr lang="en-US" sz="2400" b="1" dirty="0">
                <a:latin typeface="Constantia" panose="02030602050306030303" pitchFamily="18" charset="0"/>
              </a:rPr>
              <a:t> </a:t>
            </a:r>
            <a:r>
              <a:rPr lang="en-US" sz="2400" b="1" dirty="0" err="1">
                <a:latin typeface="Constantia" panose="02030602050306030303" pitchFamily="18" charset="0"/>
              </a:rPr>
              <a:t>nai</a:t>
            </a:r>
            <a:r>
              <a:rPr lang="en-US" sz="2400" b="1" dirty="0">
                <a:latin typeface="Constantia" panose="02030602050306030303" pitchFamily="18" charset="0"/>
              </a:rPr>
              <a:t> </a:t>
            </a:r>
            <a:r>
              <a:rPr lang="en-US" sz="2400" b="1" dirty="0" err="1">
                <a:latin typeface="Constantia" panose="02030602050306030303" pitchFamily="18" charset="0"/>
              </a:rPr>
              <a:t>tovo</a:t>
            </a:r>
            <a:r>
              <a:rPr lang="en-US" sz="2400" b="1" dirty="0">
                <a:latin typeface="Constantia" panose="02030602050306030303" pitchFamily="18" charset="0"/>
              </a:rPr>
              <a:t> </a:t>
            </a:r>
            <a:r>
              <a:rPr lang="en-US" sz="2400" b="1" dirty="0" err="1">
                <a:latin typeface="Constantia" panose="02030602050306030303" pitchFamily="18" charset="0"/>
              </a:rPr>
              <a:t>kaukauwa</a:t>
            </a:r>
            <a:r>
              <a:rPr lang="en-US" sz="2400" b="1" dirty="0">
                <a:latin typeface="Constantia" panose="02030602050306030303" pitchFamily="18" charset="0"/>
              </a:rPr>
              <a:t> </a:t>
            </a:r>
            <a:r>
              <a:rPr lang="en-US" sz="2400" b="1" dirty="0" err="1">
                <a:latin typeface="Constantia" panose="02030602050306030303" pitchFamily="18" charset="0"/>
              </a:rPr>
              <a:t>oqo</a:t>
            </a:r>
            <a:r>
              <a:rPr lang="en-US" sz="2400" b="1" dirty="0">
                <a:latin typeface="Constantia" panose="02030602050306030303" pitchFamily="18" charset="0"/>
              </a:rPr>
              <a:t> me </a:t>
            </a:r>
            <a:r>
              <a:rPr lang="en-US" sz="2400" b="1" dirty="0" err="1">
                <a:latin typeface="Constantia" panose="02030602050306030303" pitchFamily="18" charset="0"/>
              </a:rPr>
              <a:t>ra</a:t>
            </a:r>
            <a:r>
              <a:rPr lang="en-US" sz="2400" b="1" dirty="0">
                <a:latin typeface="Constantia" panose="02030602050306030303" pitchFamily="18" charset="0"/>
              </a:rPr>
              <a:t> </a:t>
            </a:r>
            <a:r>
              <a:rPr lang="en-US" sz="2400" b="1" dirty="0" err="1">
                <a:latin typeface="Constantia" panose="02030602050306030303" pitchFamily="18" charset="0"/>
              </a:rPr>
              <a:t>cicivaka</a:t>
            </a:r>
            <a:r>
              <a:rPr lang="en-US" sz="2400" b="1" dirty="0">
                <a:latin typeface="Constantia" panose="02030602050306030303" pitchFamily="18" charset="0"/>
              </a:rPr>
              <a:t>” (Maciu 11:12)</a:t>
            </a:r>
          </a:p>
          <a:p>
            <a:pPr>
              <a:spcBef>
                <a:spcPts val="600"/>
              </a:spcBef>
            </a:pPr>
            <a:r>
              <a:rPr lang="en-US" sz="2400" b="1" dirty="0">
                <a:latin typeface="Constantia" panose="02030602050306030303" pitchFamily="18" charset="0"/>
              </a:rPr>
              <a:t>Na </a:t>
            </a:r>
            <a:r>
              <a:rPr lang="en-US" sz="2400" b="1" dirty="0" err="1">
                <a:latin typeface="Constantia" panose="02030602050306030303" pitchFamily="18" charset="0"/>
              </a:rPr>
              <a:t>itovo</a:t>
            </a:r>
            <a:r>
              <a:rPr lang="en-US" sz="2400" b="1" dirty="0">
                <a:latin typeface="Constantia" panose="02030602050306030303" pitchFamily="18" charset="0"/>
              </a:rPr>
              <a:t> </a:t>
            </a:r>
            <a:r>
              <a:rPr lang="en-US" sz="2400" b="1" dirty="0" err="1">
                <a:latin typeface="Constantia" panose="02030602050306030303" pitchFamily="18" charset="0"/>
              </a:rPr>
              <a:t>kaukauwa</a:t>
            </a:r>
            <a:r>
              <a:rPr lang="en-US" sz="2400" b="1" dirty="0">
                <a:latin typeface="Constantia" panose="02030602050306030303" pitchFamily="18" charset="0"/>
              </a:rPr>
              <a:t> e </a:t>
            </a:r>
            <a:r>
              <a:rPr lang="en-US" sz="2400" b="1" dirty="0" err="1">
                <a:latin typeface="Constantia" panose="02030602050306030303" pitchFamily="18" charset="0"/>
              </a:rPr>
              <a:t>tukuni</a:t>
            </a:r>
            <a:r>
              <a:rPr lang="en-US" sz="2400" b="1" dirty="0">
                <a:latin typeface="Constantia" panose="02030602050306030303" pitchFamily="18" charset="0"/>
              </a:rPr>
              <a:t> </a:t>
            </a:r>
            <a:r>
              <a:rPr lang="en-US" sz="2400" b="1" dirty="0" err="1">
                <a:latin typeface="Constantia" panose="02030602050306030303" pitchFamily="18" charset="0"/>
              </a:rPr>
              <a:t>tiko</a:t>
            </a:r>
            <a:r>
              <a:rPr lang="en-US" sz="2400" b="1" dirty="0">
                <a:latin typeface="Constantia" panose="02030602050306030303" pitchFamily="18" charset="0"/>
              </a:rPr>
              <a:t> </a:t>
            </a:r>
            <a:r>
              <a:rPr lang="en-US" sz="2400" b="1" dirty="0" err="1">
                <a:latin typeface="Constantia" panose="02030602050306030303" pitchFamily="18" charset="0"/>
              </a:rPr>
              <a:t>oqo</a:t>
            </a:r>
            <a:r>
              <a:rPr lang="en-US" sz="2400" b="1" dirty="0">
                <a:latin typeface="Constantia" panose="02030602050306030303" pitchFamily="18" charset="0"/>
              </a:rPr>
              <a:t> </a:t>
            </a:r>
            <a:r>
              <a:rPr lang="en-US" sz="2400" b="1" dirty="0" err="1">
                <a:latin typeface="Constantia" panose="02030602050306030303" pitchFamily="18" charset="0"/>
              </a:rPr>
              <a:t>sa</a:t>
            </a:r>
            <a:r>
              <a:rPr lang="en-US" sz="2400" b="1" dirty="0">
                <a:latin typeface="Constantia" panose="02030602050306030303" pitchFamily="18" charset="0"/>
              </a:rPr>
              <a:t> </a:t>
            </a:r>
            <a:r>
              <a:rPr lang="en-US" sz="2400" b="1" dirty="0" err="1">
                <a:latin typeface="Constantia" panose="02030602050306030303" pitchFamily="18" charset="0"/>
              </a:rPr>
              <a:t>ikoya</a:t>
            </a:r>
            <a:r>
              <a:rPr lang="en-US" sz="2400" b="1" dirty="0">
                <a:latin typeface="Constantia" panose="02030602050306030303" pitchFamily="18" charset="0"/>
              </a:rPr>
              <a:t> </a:t>
            </a:r>
            <a:r>
              <a:rPr lang="en-US" sz="2400" b="1" dirty="0" err="1">
                <a:latin typeface="Constantia" panose="02030602050306030303" pitchFamily="18" charset="0"/>
              </a:rPr>
              <a:t>na</a:t>
            </a:r>
            <a:r>
              <a:rPr lang="en-US" sz="2400" b="1" dirty="0">
                <a:latin typeface="Constantia" panose="02030602050306030303" pitchFamily="18" charset="0"/>
              </a:rPr>
              <a:t> </a:t>
            </a:r>
            <a:r>
              <a:rPr lang="en-US" sz="2400" b="1" dirty="0" err="1">
                <a:latin typeface="Constantia" panose="02030602050306030303" pitchFamily="18" charset="0"/>
              </a:rPr>
              <a:t>sasaga</a:t>
            </a:r>
            <a:r>
              <a:rPr lang="en-US" sz="2400" b="1" dirty="0">
                <a:latin typeface="Constantia" panose="02030602050306030303" pitchFamily="18" charset="0"/>
              </a:rPr>
              <a:t> </a:t>
            </a:r>
            <a:r>
              <a:rPr lang="en-US" sz="2400" b="1" dirty="0" err="1">
                <a:latin typeface="Constantia" panose="02030602050306030303" pitchFamily="18" charset="0"/>
              </a:rPr>
              <a:t>vakaukauwa</a:t>
            </a:r>
            <a:r>
              <a:rPr lang="en-US" sz="2400" b="1" dirty="0">
                <a:latin typeface="Constantia" panose="02030602050306030303" pitchFamily="18" charset="0"/>
              </a:rPr>
              <a:t> </a:t>
            </a:r>
            <a:r>
              <a:rPr lang="en-US" sz="2400" b="1" dirty="0" err="1">
                <a:latin typeface="Constantia" panose="02030602050306030303" pitchFamily="18" charset="0"/>
              </a:rPr>
              <a:t>vakayalo</a:t>
            </a:r>
            <a:r>
              <a:rPr lang="en-US" sz="2400" b="1" dirty="0">
                <a:latin typeface="Constantia" panose="02030602050306030303" pitchFamily="18" charset="0"/>
              </a:rPr>
              <a:t> me </a:t>
            </a:r>
            <a:r>
              <a:rPr lang="en-US" sz="2400" b="1" dirty="0" err="1">
                <a:latin typeface="Constantia" panose="02030602050306030303" pitchFamily="18" charset="0"/>
              </a:rPr>
              <a:t>vaka</a:t>
            </a:r>
            <a:r>
              <a:rPr lang="en-US" sz="2400" b="1" dirty="0">
                <a:latin typeface="Constantia" panose="02030602050306030303" pitchFamily="18" charset="0"/>
              </a:rPr>
              <a:t> a </a:t>
            </a:r>
            <a:r>
              <a:rPr lang="en-US" sz="2400" b="1" dirty="0" err="1">
                <a:latin typeface="Constantia" panose="02030602050306030303" pitchFamily="18" charset="0"/>
              </a:rPr>
              <a:t>vakaraitaka</a:t>
            </a:r>
            <a:r>
              <a:rPr lang="en-US" sz="2400" b="1" dirty="0">
                <a:latin typeface="Constantia" panose="02030602050306030303" pitchFamily="18" charset="0"/>
              </a:rPr>
              <a:t> o </a:t>
            </a:r>
            <a:r>
              <a:rPr lang="en-US" sz="2400" b="1" dirty="0" err="1">
                <a:latin typeface="Constantia" panose="02030602050306030303" pitchFamily="18" charset="0"/>
              </a:rPr>
              <a:t>Jekope</a:t>
            </a:r>
            <a:r>
              <a:rPr lang="en-US" sz="2400" b="1" dirty="0">
                <a:latin typeface="Constantia" panose="02030602050306030303" pitchFamily="18" charset="0"/>
              </a:rPr>
              <a:t>. E </a:t>
            </a:r>
            <a:r>
              <a:rPr lang="en-US" sz="2400" b="1" dirty="0" err="1">
                <a:latin typeface="Constantia" panose="02030602050306030303" pitchFamily="18" charset="0"/>
              </a:rPr>
              <a:t>sega</a:t>
            </a:r>
            <a:r>
              <a:rPr lang="en-US" sz="2400" b="1" dirty="0">
                <a:latin typeface="Constantia" panose="02030602050306030303" pitchFamily="18" charset="0"/>
              </a:rPr>
              <a:t> </a:t>
            </a:r>
            <a:r>
              <a:rPr lang="en-US" sz="2400" b="1" dirty="0" err="1">
                <a:latin typeface="Constantia" panose="02030602050306030303" pitchFamily="18" charset="0"/>
              </a:rPr>
              <a:t>ni</a:t>
            </a:r>
            <a:r>
              <a:rPr lang="en-US" sz="2400" b="1" dirty="0">
                <a:latin typeface="Constantia" panose="02030602050306030303" pitchFamily="18" charset="0"/>
              </a:rPr>
              <a:t> </a:t>
            </a:r>
            <a:r>
              <a:rPr lang="en-US" sz="2400" b="1" dirty="0" err="1">
                <a:latin typeface="Constantia" panose="02030602050306030303" pitchFamily="18" charset="0"/>
              </a:rPr>
              <a:t>na</a:t>
            </a:r>
            <a:r>
              <a:rPr lang="en-US" sz="2400" b="1" dirty="0">
                <a:latin typeface="Constantia" panose="02030602050306030303" pitchFamily="18" charset="0"/>
              </a:rPr>
              <a:t> </a:t>
            </a:r>
            <a:r>
              <a:rPr lang="en-US" sz="2400" b="1" dirty="0" err="1">
                <a:latin typeface="Constantia" panose="02030602050306030303" pitchFamily="18" charset="0"/>
              </a:rPr>
              <a:t>gadrevi</a:t>
            </a:r>
            <a:r>
              <a:rPr lang="en-US" sz="2400" b="1" dirty="0">
                <a:latin typeface="Constantia" panose="02030602050306030303" pitchFamily="18" charset="0"/>
              </a:rPr>
              <a:t> </a:t>
            </a:r>
            <a:r>
              <a:rPr lang="en-US" sz="2400" b="1" dirty="0" err="1">
                <a:latin typeface="Constantia" panose="02030602050306030303" pitchFamily="18" charset="0"/>
              </a:rPr>
              <a:t>meda</a:t>
            </a:r>
            <a:r>
              <a:rPr lang="en-US" sz="2400" b="1" dirty="0">
                <a:latin typeface="Constantia" panose="02030602050306030303" pitchFamily="18" charset="0"/>
              </a:rPr>
              <a:t> </a:t>
            </a:r>
            <a:r>
              <a:rPr lang="en-US" sz="2400" b="1" dirty="0" err="1">
                <a:latin typeface="Constantia" panose="02030602050306030303" pitchFamily="18" charset="0"/>
              </a:rPr>
              <a:t>na</a:t>
            </a:r>
            <a:r>
              <a:rPr lang="en-US" sz="2400" b="1" dirty="0">
                <a:latin typeface="Constantia" panose="02030602050306030303" pitchFamily="18" charset="0"/>
              </a:rPr>
              <a:t> </a:t>
            </a:r>
            <a:r>
              <a:rPr lang="en-US" sz="2400" b="1" dirty="0" err="1">
                <a:latin typeface="Constantia" panose="02030602050306030303" pitchFamily="18" charset="0"/>
              </a:rPr>
              <a:t>uqeti</a:t>
            </a:r>
            <a:r>
              <a:rPr lang="en-US" sz="2400" b="1" dirty="0">
                <a:latin typeface="Constantia" panose="02030602050306030303" pitchFamily="18" charset="0"/>
              </a:rPr>
              <a:t> cake </a:t>
            </a:r>
            <a:r>
              <a:rPr lang="en-US" sz="2400" b="1" dirty="0" err="1">
                <a:latin typeface="Constantia" panose="02030602050306030303" pitchFamily="18" charset="0"/>
              </a:rPr>
              <a:t>ena</a:t>
            </a:r>
            <a:r>
              <a:rPr lang="en-US" sz="2400" b="1" dirty="0">
                <a:latin typeface="Constantia" panose="02030602050306030303" pitchFamily="18" charset="0"/>
              </a:rPr>
              <a:t> </a:t>
            </a:r>
            <a:r>
              <a:rPr lang="en-US" sz="2400" b="1" dirty="0" err="1">
                <a:latin typeface="Constantia" panose="02030602050306030303" pitchFamily="18" charset="0"/>
              </a:rPr>
              <a:t>yalokaukauwa</a:t>
            </a:r>
            <a:r>
              <a:rPr lang="en-US" sz="2400" b="1" dirty="0">
                <a:latin typeface="Constantia" panose="02030602050306030303" pitchFamily="18" charset="0"/>
              </a:rPr>
              <a:t>, </a:t>
            </a:r>
            <a:r>
              <a:rPr lang="en-US" sz="2400" b="1" dirty="0" err="1">
                <a:latin typeface="Constantia" panose="02030602050306030303" pitchFamily="18" charset="0"/>
              </a:rPr>
              <a:t>ia</a:t>
            </a:r>
            <a:r>
              <a:rPr lang="en-US" sz="2400" b="1" dirty="0">
                <a:latin typeface="Constantia" panose="02030602050306030303" pitchFamily="18" charset="0"/>
              </a:rPr>
              <a:t> </a:t>
            </a:r>
            <a:r>
              <a:rPr lang="en-US" sz="2400" b="1" dirty="0" err="1">
                <a:latin typeface="Constantia" panose="02030602050306030303" pitchFamily="18" charset="0"/>
              </a:rPr>
              <a:t>meda</a:t>
            </a:r>
            <a:r>
              <a:rPr lang="en-US" sz="2400" b="1" dirty="0">
                <a:latin typeface="Constantia" panose="02030602050306030303" pitchFamily="18" charset="0"/>
              </a:rPr>
              <a:t> </a:t>
            </a:r>
            <a:r>
              <a:rPr lang="en-US" sz="2400" b="1" dirty="0" err="1">
                <a:latin typeface="Constantia" panose="02030602050306030303" pitchFamily="18" charset="0"/>
              </a:rPr>
              <a:t>yalo</a:t>
            </a:r>
            <a:r>
              <a:rPr lang="en-US" sz="2400" b="1" dirty="0">
                <a:latin typeface="Constantia" panose="02030602050306030303" pitchFamily="18" charset="0"/>
              </a:rPr>
              <a:t> </a:t>
            </a:r>
            <a:r>
              <a:rPr lang="en-US" sz="2400" b="1" dirty="0" err="1">
                <a:latin typeface="Constantia" panose="02030602050306030303" pitchFamily="18" charset="0"/>
              </a:rPr>
              <a:t>dei</a:t>
            </a:r>
            <a:r>
              <a:rPr lang="en-US" sz="2400" b="1" dirty="0">
                <a:latin typeface="Constantia" panose="02030602050306030303" pitchFamily="18" charset="0"/>
              </a:rPr>
              <a:t> ka </a:t>
            </a:r>
            <a:r>
              <a:rPr lang="en-US" sz="2400" b="1" dirty="0" err="1">
                <a:latin typeface="Constantia" panose="02030602050306030303" pitchFamily="18" charset="0"/>
              </a:rPr>
              <a:t>dina</a:t>
            </a:r>
            <a:r>
              <a:rPr lang="en-US" sz="2400" b="1" dirty="0">
                <a:latin typeface="Constantia" panose="02030602050306030303" pitchFamily="18" charset="0"/>
              </a:rPr>
              <a:t> </a:t>
            </a:r>
            <a:r>
              <a:rPr lang="en-US" sz="2400" b="1" dirty="0" err="1">
                <a:latin typeface="Constantia" panose="02030602050306030303" pitchFamily="18" charset="0"/>
              </a:rPr>
              <a:t>ena</a:t>
            </a:r>
            <a:r>
              <a:rPr lang="en-US" sz="2400" b="1" dirty="0">
                <a:latin typeface="Constantia" panose="02030602050306030303" pitchFamily="18" charset="0"/>
              </a:rPr>
              <a:t> </a:t>
            </a:r>
            <a:r>
              <a:rPr lang="en-US" sz="2400" b="1" dirty="0" err="1">
                <a:latin typeface="Constantia" panose="02030602050306030303" pitchFamily="18" charset="0"/>
              </a:rPr>
              <a:t>noda</a:t>
            </a:r>
            <a:r>
              <a:rPr lang="en-US" sz="2400" b="1" dirty="0">
                <a:latin typeface="Constantia" panose="02030602050306030303" pitchFamily="18" charset="0"/>
              </a:rPr>
              <a:t> </a:t>
            </a:r>
            <a:r>
              <a:rPr lang="en-US" sz="2400" b="1" dirty="0" err="1">
                <a:latin typeface="Constantia" panose="02030602050306030303" pitchFamily="18" charset="0"/>
              </a:rPr>
              <a:t>tukituki</a:t>
            </a:r>
            <a:r>
              <a:rPr lang="en-US" sz="2400" b="1" dirty="0">
                <a:latin typeface="Constantia" panose="02030602050306030303" pitchFamily="18" charset="0"/>
              </a:rPr>
              <a:t> </a:t>
            </a:r>
            <a:r>
              <a:rPr lang="en-US" sz="2400" b="1" dirty="0" err="1">
                <a:latin typeface="Constantia" panose="02030602050306030303" pitchFamily="18" charset="0"/>
              </a:rPr>
              <a:t>tiko</a:t>
            </a:r>
            <a:r>
              <a:rPr lang="en-US" sz="2400" b="1" dirty="0">
                <a:latin typeface="Constantia" panose="02030602050306030303" pitchFamily="18" charset="0"/>
              </a:rPr>
              <a:t> </a:t>
            </a:r>
            <a:r>
              <a:rPr lang="en-US" sz="2400" b="1" dirty="0" err="1">
                <a:latin typeface="Constantia" panose="02030602050306030303" pitchFamily="18" charset="0"/>
              </a:rPr>
              <a:t>ena</a:t>
            </a:r>
            <a:r>
              <a:rPr lang="en-US" sz="2400" b="1" dirty="0">
                <a:latin typeface="Constantia" panose="02030602050306030303" pitchFamily="18" charset="0"/>
              </a:rPr>
              <a:t> </a:t>
            </a:r>
            <a:r>
              <a:rPr lang="en-US" sz="2400" b="1" dirty="0" err="1">
                <a:latin typeface="Constantia" panose="02030602050306030303" pitchFamily="18" charset="0"/>
              </a:rPr>
              <a:t>tikotiko</a:t>
            </a:r>
            <a:r>
              <a:rPr lang="en-US" sz="2400" b="1" dirty="0">
                <a:latin typeface="Constantia" panose="02030602050306030303" pitchFamily="18" charset="0"/>
              </a:rPr>
              <a:t> tabu </a:t>
            </a:r>
            <a:r>
              <a:rPr lang="en-US" sz="2400" b="1" dirty="0" err="1">
                <a:latin typeface="Constantia" panose="02030602050306030303" pitchFamily="18" charset="0"/>
              </a:rPr>
              <a:t>sa</a:t>
            </a:r>
            <a:r>
              <a:rPr lang="en-US" sz="2400" b="1" dirty="0">
                <a:latin typeface="Constantia" panose="02030602050306030303" pitchFamily="18" charset="0"/>
              </a:rPr>
              <a:t> </a:t>
            </a:r>
            <a:r>
              <a:rPr lang="en-US" sz="2400" b="1" dirty="0" err="1">
                <a:latin typeface="Constantia" panose="02030602050306030303" pitchFamily="18" charset="0"/>
              </a:rPr>
              <a:t>drodro</a:t>
            </a:r>
            <a:r>
              <a:rPr lang="en-US" sz="2400" b="1" dirty="0">
                <a:latin typeface="Constantia" panose="02030602050306030303" pitchFamily="18" charset="0"/>
              </a:rPr>
              <a:t> </a:t>
            </a:r>
            <a:r>
              <a:rPr lang="en-US" sz="2400" b="1" dirty="0" err="1">
                <a:latin typeface="Constantia" panose="02030602050306030303" pitchFamily="18" charset="0"/>
              </a:rPr>
              <a:t>mai</a:t>
            </a:r>
            <a:r>
              <a:rPr lang="en-US" sz="2400" b="1" dirty="0">
                <a:latin typeface="Constantia" panose="02030602050306030303" pitchFamily="18" charset="0"/>
              </a:rPr>
              <a:t> kina </a:t>
            </a:r>
            <a:r>
              <a:rPr lang="en-US" sz="2400" b="1" dirty="0" err="1">
                <a:latin typeface="Constantia" panose="02030602050306030303" pitchFamily="18" charset="0"/>
              </a:rPr>
              <a:t>na</a:t>
            </a:r>
            <a:r>
              <a:rPr lang="en-US" sz="2400" b="1" dirty="0">
                <a:latin typeface="Constantia" panose="02030602050306030303" pitchFamily="18" charset="0"/>
              </a:rPr>
              <a:t> </a:t>
            </a:r>
            <a:r>
              <a:rPr lang="en-US" sz="2400" b="1" dirty="0" err="1">
                <a:latin typeface="Constantia" panose="02030602050306030303" pitchFamily="18" charset="0"/>
              </a:rPr>
              <a:t>garasia</a:t>
            </a:r>
            <a:r>
              <a:rPr lang="en-US" sz="2400" b="1" dirty="0">
                <a:latin typeface="Constantia" panose="02030602050306030303" pitchFamily="18" charset="0"/>
              </a:rPr>
              <a:t> </a:t>
            </a:r>
            <a:r>
              <a:rPr lang="en-US" sz="2400" b="1" dirty="0" err="1">
                <a:latin typeface="Constantia" panose="02030602050306030303" pitchFamily="18" charset="0"/>
              </a:rPr>
              <a:t>vakalomalagi</a:t>
            </a:r>
            <a:r>
              <a:rPr lang="en-US" sz="2400" b="1" dirty="0">
                <a:latin typeface="Constantia" panose="02030602050306030303" pitchFamily="18" charset="0"/>
              </a:rPr>
              <a:t>.</a:t>
            </a:r>
          </a:p>
          <a:p>
            <a:pPr>
              <a:spcBef>
                <a:spcPts val="600"/>
              </a:spcBef>
            </a:pPr>
            <a:r>
              <a:rPr lang="en-US" sz="2400" b="1" dirty="0">
                <a:latin typeface="Constantia" panose="02030602050306030303" pitchFamily="18" charset="0"/>
              </a:rPr>
              <a:t>Sa </a:t>
            </a:r>
            <a:r>
              <a:rPr lang="en-US" sz="2400" b="1" dirty="0" err="1">
                <a:latin typeface="Constantia" panose="02030602050306030303" pitchFamily="18" charset="0"/>
              </a:rPr>
              <a:t>noda</a:t>
            </a:r>
            <a:r>
              <a:rPr lang="en-US" sz="2400" b="1" dirty="0">
                <a:latin typeface="Constantia" panose="02030602050306030303" pitchFamily="18" charset="0"/>
              </a:rPr>
              <a:t> </a:t>
            </a:r>
            <a:r>
              <a:rPr lang="en-US" sz="2400" b="1" dirty="0" err="1">
                <a:latin typeface="Constantia" panose="02030602050306030303" pitchFamily="18" charset="0"/>
              </a:rPr>
              <a:t>itavi</a:t>
            </a:r>
            <a:r>
              <a:rPr lang="en-US" sz="2400" b="1" dirty="0">
                <a:latin typeface="Constantia" panose="02030602050306030303" pitchFamily="18" charset="0"/>
              </a:rPr>
              <a:t> </a:t>
            </a:r>
            <a:r>
              <a:rPr lang="en-US" sz="2400" b="1" dirty="0" err="1">
                <a:latin typeface="Constantia" panose="02030602050306030303" pitchFamily="18" charset="0"/>
              </a:rPr>
              <a:t>meda</a:t>
            </a:r>
            <a:r>
              <a:rPr lang="en-US" sz="2400" b="1" dirty="0">
                <a:latin typeface="Constantia" panose="02030602050306030303" pitchFamily="18" charset="0"/>
              </a:rPr>
              <a:t> </a:t>
            </a:r>
            <a:r>
              <a:rPr lang="en-US" sz="2400" b="1" dirty="0" err="1">
                <a:latin typeface="Constantia" panose="02030602050306030303" pitchFamily="18" charset="0"/>
              </a:rPr>
              <a:t>yalomalumalumu</a:t>
            </a:r>
            <a:r>
              <a:rPr lang="en-US" sz="2400" b="1" dirty="0">
                <a:latin typeface="Constantia" panose="02030602050306030303" pitchFamily="18" charset="0"/>
              </a:rPr>
              <a:t> </a:t>
            </a:r>
            <a:r>
              <a:rPr lang="en-US" sz="2400" b="1" dirty="0" err="1">
                <a:latin typeface="Constantia" panose="02030602050306030303" pitchFamily="18" charset="0"/>
              </a:rPr>
              <a:t>vakaoti</a:t>
            </a:r>
            <a:r>
              <a:rPr lang="en-US" sz="2400" b="1" dirty="0">
                <a:latin typeface="Constantia" panose="02030602050306030303" pitchFamily="18" charset="0"/>
              </a:rPr>
              <a:t> </a:t>
            </a:r>
            <a:r>
              <a:rPr lang="en-US" sz="2400" b="1" dirty="0" err="1">
                <a:latin typeface="Constantia" panose="02030602050306030303" pitchFamily="18" charset="0"/>
              </a:rPr>
              <a:t>ena</a:t>
            </a:r>
            <a:r>
              <a:rPr lang="en-US" sz="2400" b="1" dirty="0">
                <a:latin typeface="Constantia" panose="02030602050306030303" pitchFamily="18" charset="0"/>
              </a:rPr>
              <a:t> </a:t>
            </a:r>
            <a:r>
              <a:rPr lang="en-US" sz="2400" b="1" dirty="0" err="1">
                <a:latin typeface="Constantia" panose="02030602050306030303" pitchFamily="18" charset="0"/>
              </a:rPr>
              <a:t>matani</a:t>
            </a:r>
            <a:r>
              <a:rPr lang="en-US" sz="2400" b="1" dirty="0">
                <a:latin typeface="Constantia" panose="02030602050306030303" pitchFamily="18" charset="0"/>
              </a:rPr>
              <a:t> Kalou, da </a:t>
            </a:r>
            <a:r>
              <a:rPr lang="en-US" sz="2400" b="1" dirty="0" err="1">
                <a:latin typeface="Constantia" panose="02030602050306030303" pitchFamily="18" charset="0"/>
              </a:rPr>
              <a:t>vakatusa</a:t>
            </a:r>
            <a:r>
              <a:rPr lang="en-US" sz="2400" b="1" dirty="0">
                <a:latin typeface="Constantia" panose="02030602050306030303" pitchFamily="18" charset="0"/>
              </a:rPr>
              <a:t> </a:t>
            </a:r>
            <a:r>
              <a:rPr lang="en-US" sz="2400" b="1" dirty="0" err="1">
                <a:latin typeface="Constantia" panose="02030602050306030303" pitchFamily="18" charset="0"/>
              </a:rPr>
              <a:t>na</a:t>
            </a:r>
            <a:r>
              <a:rPr lang="en-US" sz="2400" b="1" dirty="0">
                <a:latin typeface="Constantia" panose="02030602050306030303" pitchFamily="18" charset="0"/>
              </a:rPr>
              <a:t> </a:t>
            </a:r>
            <a:r>
              <a:rPr lang="en-US" sz="2400" b="1" dirty="0" err="1">
                <a:latin typeface="Constantia" panose="02030602050306030303" pitchFamily="18" charset="0"/>
              </a:rPr>
              <a:t>noda</a:t>
            </a:r>
            <a:r>
              <a:rPr lang="en-US" sz="2400" b="1" dirty="0">
                <a:latin typeface="Constantia" panose="02030602050306030303" pitchFamily="18" charset="0"/>
              </a:rPr>
              <a:t> </a:t>
            </a:r>
            <a:r>
              <a:rPr lang="en-US" sz="2400" b="1" dirty="0" err="1">
                <a:latin typeface="Constantia" panose="02030602050306030303" pitchFamily="18" charset="0"/>
              </a:rPr>
              <a:t>ivalavala</a:t>
            </a:r>
            <a:r>
              <a:rPr lang="en-US" sz="2400" b="1" dirty="0">
                <a:latin typeface="Constantia" panose="02030602050306030303" pitchFamily="18" charset="0"/>
              </a:rPr>
              <a:t> ca ka </a:t>
            </a:r>
            <a:r>
              <a:rPr lang="en-US" sz="2400" b="1" dirty="0" err="1">
                <a:latin typeface="Constantia" panose="02030602050306030303" pitchFamily="18" charset="0"/>
              </a:rPr>
              <a:t>toso</a:t>
            </a:r>
            <a:r>
              <a:rPr lang="en-US" sz="2400" b="1" dirty="0">
                <a:latin typeface="Constantia" panose="02030602050306030303" pitchFamily="18" charset="0"/>
              </a:rPr>
              <a:t> </a:t>
            </a:r>
            <a:r>
              <a:rPr lang="en-US" sz="2400" b="1" dirty="0" err="1">
                <a:latin typeface="Constantia" panose="02030602050306030303" pitchFamily="18" charset="0"/>
              </a:rPr>
              <a:t>voleka</a:t>
            </a:r>
            <a:r>
              <a:rPr lang="en-US" sz="2400" b="1" dirty="0">
                <a:latin typeface="Constantia" panose="02030602050306030303" pitchFamily="18" charset="0"/>
              </a:rPr>
              <a:t> </a:t>
            </a:r>
            <a:r>
              <a:rPr lang="en-US" sz="2400" b="1" dirty="0" err="1">
                <a:latin typeface="Constantia" panose="02030602050306030303" pitchFamily="18" charset="0"/>
              </a:rPr>
              <a:t>yani</a:t>
            </a:r>
            <a:r>
              <a:rPr lang="en-US" sz="2400" b="1" dirty="0">
                <a:latin typeface="Constantia" panose="02030602050306030303" pitchFamily="18" charset="0"/>
              </a:rPr>
              <a:t> </a:t>
            </a:r>
            <a:r>
              <a:rPr lang="en-US" sz="2400" b="1" dirty="0" err="1">
                <a:latin typeface="Constantia" panose="02030602050306030303" pitchFamily="18" charset="0"/>
              </a:rPr>
              <a:t>vua</a:t>
            </a:r>
            <a:r>
              <a:rPr lang="en-US" sz="2400" b="1" dirty="0">
                <a:latin typeface="Constantia" panose="02030602050306030303" pitchFamily="18" charset="0"/>
              </a:rPr>
              <a:t> </a:t>
            </a:r>
            <a:r>
              <a:rPr lang="en-US" sz="2400" b="1" dirty="0" err="1">
                <a:latin typeface="Constantia" panose="02030602050306030303" pitchFamily="18" charset="0"/>
              </a:rPr>
              <a:t>na</a:t>
            </a:r>
            <a:r>
              <a:rPr lang="en-US" sz="2400" b="1" dirty="0">
                <a:latin typeface="Constantia" panose="02030602050306030303" pitchFamily="18" charset="0"/>
              </a:rPr>
              <a:t> Kalou</a:t>
            </a:r>
            <a:r>
              <a:rPr lang="en" sz="2400" b="1" dirty="0">
                <a:latin typeface="Constantia" panose="02030602050306030303" pitchFamily="18" charset="0"/>
              </a:rPr>
              <a:t>.”</a:t>
            </a:r>
          </a:p>
        </p:txBody>
      </p:sp>
      <p:sp>
        <p:nvSpPr>
          <p:cNvPr id="4" name="CuadroTexto 3">
            <a:extLst>
              <a:ext uri="{FF2B5EF4-FFF2-40B4-BE49-F238E27FC236}">
                <a16:creationId xmlns:a16="http://schemas.microsoft.com/office/drawing/2014/main" id="{2654EBCC-D7B2-9148-0328-B633491A194D}"/>
              </a:ext>
            </a:extLst>
          </p:cNvPr>
          <p:cNvSpPr txBox="1"/>
          <p:nvPr/>
        </p:nvSpPr>
        <p:spPr>
          <a:xfrm>
            <a:off x="5161936" y="900266"/>
            <a:ext cx="7030064" cy="338554"/>
          </a:xfrm>
          <a:prstGeom prst="rect">
            <a:avLst/>
          </a:prstGeom>
          <a:noFill/>
        </p:spPr>
        <p:txBody>
          <a:bodyPr wrap="square" rtlCol="0">
            <a:spAutoFit/>
          </a:bodyPr>
          <a:lstStyle/>
          <a:p>
            <a:pPr algn="ctr"/>
            <a:r>
              <a:rPr lang="en" sz="1600" b="1" dirty="0"/>
              <a:t>EGW (</a:t>
            </a:r>
            <a:r>
              <a:rPr lang="en-US" sz="1600" b="1" dirty="0"/>
              <a:t>Our Father Cares</a:t>
            </a:r>
            <a:r>
              <a:rPr lang="en" sz="1600" b="1" dirty="0"/>
              <a:t>, May 25)</a:t>
            </a:r>
          </a:p>
        </p:txBody>
      </p:sp>
    </p:spTree>
    <p:extLst>
      <p:ext uri="{BB962C8B-B14F-4D97-AF65-F5344CB8AC3E}">
        <p14:creationId xmlns:p14="http://schemas.microsoft.com/office/powerpoint/2010/main" val="4249661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a:extLst>
            <a:ext uri="{FF2B5EF4-FFF2-40B4-BE49-F238E27FC236}">
              <a16:creationId xmlns:a16="http://schemas.microsoft.com/office/drawing/2014/main" id="{C21A310E-9273-DB31-23EB-3B817C4BDF10}"/>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363855" y="281924"/>
            <a:ext cx="4932000" cy="25939"/>
          </a:xfrm>
          <a:custGeom>
            <a:avLst/>
            <a:gdLst>
              <a:gd name="csX0" fmla="*/ 0 w 4932000"/>
              <a:gd name="csY0" fmla="*/ 0 h 25939"/>
              <a:gd name="csX1" fmla="*/ 567180 w 4932000"/>
              <a:gd name="csY1" fmla="*/ 0 h 25939"/>
              <a:gd name="csX2" fmla="*/ 1134360 w 4932000"/>
              <a:gd name="csY2" fmla="*/ 0 h 25939"/>
              <a:gd name="csX3" fmla="*/ 1849500 w 4932000"/>
              <a:gd name="csY3" fmla="*/ 0 h 25939"/>
              <a:gd name="csX4" fmla="*/ 2367360 w 4932000"/>
              <a:gd name="csY4" fmla="*/ 0 h 25939"/>
              <a:gd name="csX5" fmla="*/ 2885220 w 4932000"/>
              <a:gd name="csY5" fmla="*/ 0 h 25939"/>
              <a:gd name="csX6" fmla="*/ 3501720 w 4932000"/>
              <a:gd name="csY6" fmla="*/ 0 h 25939"/>
              <a:gd name="csX7" fmla="*/ 4019580 w 4932000"/>
              <a:gd name="csY7" fmla="*/ 0 h 25939"/>
              <a:gd name="csX8" fmla="*/ 4932000 w 4932000"/>
              <a:gd name="csY8" fmla="*/ 0 h 25939"/>
              <a:gd name="csX9" fmla="*/ 4932000 w 4932000"/>
              <a:gd name="csY9" fmla="*/ 25939 h 25939"/>
              <a:gd name="csX10" fmla="*/ 4414140 w 4932000"/>
              <a:gd name="csY10" fmla="*/ 25939 h 25939"/>
              <a:gd name="csX11" fmla="*/ 3896280 w 4932000"/>
              <a:gd name="csY11" fmla="*/ 25939 h 25939"/>
              <a:gd name="csX12" fmla="*/ 3279780 w 4932000"/>
              <a:gd name="csY12" fmla="*/ 25939 h 25939"/>
              <a:gd name="csX13" fmla="*/ 2761920 w 4932000"/>
              <a:gd name="csY13" fmla="*/ 25939 h 25939"/>
              <a:gd name="csX14" fmla="*/ 2293380 w 4932000"/>
              <a:gd name="csY14" fmla="*/ 25939 h 25939"/>
              <a:gd name="csX15" fmla="*/ 1676880 w 4932000"/>
              <a:gd name="csY15" fmla="*/ 25939 h 25939"/>
              <a:gd name="csX16" fmla="*/ 1060380 w 4932000"/>
              <a:gd name="csY16" fmla="*/ 25939 h 25939"/>
              <a:gd name="csX17" fmla="*/ 0 w 4932000"/>
              <a:gd name="csY17" fmla="*/ 25939 h 25939"/>
              <a:gd name="csX18" fmla="*/ 0 w 4932000"/>
              <a:gd name="csY18" fmla="*/ 0 h 2593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Lst>
            <a:rect l="l" t="t" r="r" b="b"/>
            <a:pathLst>
              <a:path w="4932000" h="25939" fill="none" extrusionOk="0">
                <a:moveTo>
                  <a:pt x="0" y="0"/>
                </a:moveTo>
                <a:cubicBezTo>
                  <a:pt x="247784" y="-16655"/>
                  <a:pt x="307886" y="-14994"/>
                  <a:pt x="567180" y="0"/>
                </a:cubicBezTo>
                <a:cubicBezTo>
                  <a:pt x="826474" y="14994"/>
                  <a:pt x="882673" y="25470"/>
                  <a:pt x="1134360" y="0"/>
                </a:cubicBezTo>
                <a:cubicBezTo>
                  <a:pt x="1386047" y="-25470"/>
                  <a:pt x="1591704" y="-12231"/>
                  <a:pt x="1849500" y="0"/>
                </a:cubicBezTo>
                <a:cubicBezTo>
                  <a:pt x="2107296" y="12231"/>
                  <a:pt x="2218096" y="11390"/>
                  <a:pt x="2367360" y="0"/>
                </a:cubicBezTo>
                <a:cubicBezTo>
                  <a:pt x="2516624" y="-11390"/>
                  <a:pt x="2653614" y="13686"/>
                  <a:pt x="2885220" y="0"/>
                </a:cubicBezTo>
                <a:cubicBezTo>
                  <a:pt x="3116826" y="-13686"/>
                  <a:pt x="3272833" y="-30802"/>
                  <a:pt x="3501720" y="0"/>
                </a:cubicBezTo>
                <a:cubicBezTo>
                  <a:pt x="3730607" y="30802"/>
                  <a:pt x="3814049" y="10254"/>
                  <a:pt x="4019580" y="0"/>
                </a:cubicBezTo>
                <a:cubicBezTo>
                  <a:pt x="4225111" y="-10254"/>
                  <a:pt x="4494851" y="-6945"/>
                  <a:pt x="4932000" y="0"/>
                </a:cubicBezTo>
                <a:cubicBezTo>
                  <a:pt x="4932655" y="11680"/>
                  <a:pt x="4933069" y="20613"/>
                  <a:pt x="4932000" y="25939"/>
                </a:cubicBezTo>
                <a:cubicBezTo>
                  <a:pt x="4674907" y="16258"/>
                  <a:pt x="4566976" y="6270"/>
                  <a:pt x="4414140" y="25939"/>
                </a:cubicBezTo>
                <a:cubicBezTo>
                  <a:pt x="4261304" y="45608"/>
                  <a:pt x="4142152" y="33172"/>
                  <a:pt x="3896280" y="25939"/>
                </a:cubicBezTo>
                <a:cubicBezTo>
                  <a:pt x="3650408" y="18706"/>
                  <a:pt x="3418926" y="8944"/>
                  <a:pt x="3279780" y="25939"/>
                </a:cubicBezTo>
                <a:cubicBezTo>
                  <a:pt x="3140634" y="42934"/>
                  <a:pt x="2911787" y="25626"/>
                  <a:pt x="2761920" y="25939"/>
                </a:cubicBezTo>
                <a:cubicBezTo>
                  <a:pt x="2612053" y="26252"/>
                  <a:pt x="2477212" y="15845"/>
                  <a:pt x="2293380" y="25939"/>
                </a:cubicBezTo>
                <a:cubicBezTo>
                  <a:pt x="2109548" y="36033"/>
                  <a:pt x="1954402" y="43675"/>
                  <a:pt x="1676880" y="25939"/>
                </a:cubicBezTo>
                <a:cubicBezTo>
                  <a:pt x="1399358" y="8203"/>
                  <a:pt x="1225241" y="25526"/>
                  <a:pt x="1060380" y="25939"/>
                </a:cubicBezTo>
                <a:cubicBezTo>
                  <a:pt x="895519" y="26352"/>
                  <a:pt x="389913" y="43162"/>
                  <a:pt x="0" y="25939"/>
                </a:cubicBezTo>
                <a:cubicBezTo>
                  <a:pt x="798" y="16829"/>
                  <a:pt x="-1256" y="8559"/>
                  <a:pt x="0" y="0"/>
                </a:cubicBezTo>
                <a:close/>
              </a:path>
              <a:path w="4932000" h="25939" stroke="0" extrusionOk="0">
                <a:moveTo>
                  <a:pt x="0" y="0"/>
                </a:moveTo>
                <a:cubicBezTo>
                  <a:pt x="184418" y="8388"/>
                  <a:pt x="271800" y="-12279"/>
                  <a:pt x="517860" y="0"/>
                </a:cubicBezTo>
                <a:cubicBezTo>
                  <a:pt x="763920" y="12279"/>
                  <a:pt x="942015" y="-17631"/>
                  <a:pt x="1233000" y="0"/>
                </a:cubicBezTo>
                <a:cubicBezTo>
                  <a:pt x="1523985" y="17631"/>
                  <a:pt x="1476549" y="1450"/>
                  <a:pt x="1701540" y="0"/>
                </a:cubicBezTo>
                <a:cubicBezTo>
                  <a:pt x="1926531" y="-1450"/>
                  <a:pt x="1949345" y="17321"/>
                  <a:pt x="2170080" y="0"/>
                </a:cubicBezTo>
                <a:cubicBezTo>
                  <a:pt x="2390815" y="-17321"/>
                  <a:pt x="2518241" y="-6023"/>
                  <a:pt x="2786580" y="0"/>
                </a:cubicBezTo>
                <a:cubicBezTo>
                  <a:pt x="3054919" y="6023"/>
                  <a:pt x="3177492" y="-20983"/>
                  <a:pt x="3353760" y="0"/>
                </a:cubicBezTo>
                <a:cubicBezTo>
                  <a:pt x="3530028" y="20983"/>
                  <a:pt x="3765443" y="-25843"/>
                  <a:pt x="4019580" y="0"/>
                </a:cubicBezTo>
                <a:cubicBezTo>
                  <a:pt x="4273717" y="25843"/>
                  <a:pt x="4702503" y="11506"/>
                  <a:pt x="4932000" y="0"/>
                </a:cubicBezTo>
                <a:cubicBezTo>
                  <a:pt x="4931005" y="12806"/>
                  <a:pt x="4932761" y="16966"/>
                  <a:pt x="4932000" y="25939"/>
                </a:cubicBezTo>
                <a:cubicBezTo>
                  <a:pt x="4709989" y="42047"/>
                  <a:pt x="4479007" y="-1587"/>
                  <a:pt x="4216860" y="25939"/>
                </a:cubicBezTo>
                <a:cubicBezTo>
                  <a:pt x="3954713" y="53465"/>
                  <a:pt x="3783908" y="51314"/>
                  <a:pt x="3649680" y="25939"/>
                </a:cubicBezTo>
                <a:cubicBezTo>
                  <a:pt x="3515452" y="564"/>
                  <a:pt x="3337102" y="19851"/>
                  <a:pt x="3082500" y="25939"/>
                </a:cubicBezTo>
                <a:cubicBezTo>
                  <a:pt x="2827898" y="32027"/>
                  <a:pt x="2808008" y="50701"/>
                  <a:pt x="2564640" y="25939"/>
                </a:cubicBezTo>
                <a:cubicBezTo>
                  <a:pt x="2321272" y="1177"/>
                  <a:pt x="2175470" y="-1784"/>
                  <a:pt x="1997460" y="25939"/>
                </a:cubicBezTo>
                <a:cubicBezTo>
                  <a:pt x="1819450" y="53662"/>
                  <a:pt x="1728476" y="43969"/>
                  <a:pt x="1528920" y="25939"/>
                </a:cubicBezTo>
                <a:cubicBezTo>
                  <a:pt x="1329364" y="7909"/>
                  <a:pt x="1199321" y="4036"/>
                  <a:pt x="961740" y="25939"/>
                </a:cubicBezTo>
                <a:cubicBezTo>
                  <a:pt x="724159" y="47842"/>
                  <a:pt x="245148" y="23303"/>
                  <a:pt x="0" y="25939"/>
                </a:cubicBezTo>
                <a:cubicBezTo>
                  <a:pt x="-22" y="20300"/>
                  <a:pt x="-950" y="1173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5" name="sketchy line">
            <a:extLst>
              <a:ext uri="{FF2B5EF4-FFF2-40B4-BE49-F238E27FC236}">
                <a16:creationId xmlns:a16="http://schemas.microsoft.com/office/drawing/2014/main" id="{06B17354-4F48-0032-BAAB-2E8E9E38C1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363855" y="6550137"/>
            <a:ext cx="4932000" cy="25939"/>
          </a:xfrm>
          <a:custGeom>
            <a:avLst/>
            <a:gdLst>
              <a:gd name="csX0" fmla="*/ 0 w 4932000"/>
              <a:gd name="csY0" fmla="*/ 0 h 25939"/>
              <a:gd name="csX1" fmla="*/ 567180 w 4932000"/>
              <a:gd name="csY1" fmla="*/ 0 h 25939"/>
              <a:gd name="csX2" fmla="*/ 1134360 w 4932000"/>
              <a:gd name="csY2" fmla="*/ 0 h 25939"/>
              <a:gd name="csX3" fmla="*/ 1849500 w 4932000"/>
              <a:gd name="csY3" fmla="*/ 0 h 25939"/>
              <a:gd name="csX4" fmla="*/ 2367360 w 4932000"/>
              <a:gd name="csY4" fmla="*/ 0 h 25939"/>
              <a:gd name="csX5" fmla="*/ 2885220 w 4932000"/>
              <a:gd name="csY5" fmla="*/ 0 h 25939"/>
              <a:gd name="csX6" fmla="*/ 3501720 w 4932000"/>
              <a:gd name="csY6" fmla="*/ 0 h 25939"/>
              <a:gd name="csX7" fmla="*/ 4019580 w 4932000"/>
              <a:gd name="csY7" fmla="*/ 0 h 25939"/>
              <a:gd name="csX8" fmla="*/ 4932000 w 4932000"/>
              <a:gd name="csY8" fmla="*/ 0 h 25939"/>
              <a:gd name="csX9" fmla="*/ 4932000 w 4932000"/>
              <a:gd name="csY9" fmla="*/ 25939 h 25939"/>
              <a:gd name="csX10" fmla="*/ 4414140 w 4932000"/>
              <a:gd name="csY10" fmla="*/ 25939 h 25939"/>
              <a:gd name="csX11" fmla="*/ 3896280 w 4932000"/>
              <a:gd name="csY11" fmla="*/ 25939 h 25939"/>
              <a:gd name="csX12" fmla="*/ 3279780 w 4932000"/>
              <a:gd name="csY12" fmla="*/ 25939 h 25939"/>
              <a:gd name="csX13" fmla="*/ 2761920 w 4932000"/>
              <a:gd name="csY13" fmla="*/ 25939 h 25939"/>
              <a:gd name="csX14" fmla="*/ 2293380 w 4932000"/>
              <a:gd name="csY14" fmla="*/ 25939 h 25939"/>
              <a:gd name="csX15" fmla="*/ 1676880 w 4932000"/>
              <a:gd name="csY15" fmla="*/ 25939 h 25939"/>
              <a:gd name="csX16" fmla="*/ 1060380 w 4932000"/>
              <a:gd name="csY16" fmla="*/ 25939 h 25939"/>
              <a:gd name="csX17" fmla="*/ 0 w 4932000"/>
              <a:gd name="csY17" fmla="*/ 25939 h 25939"/>
              <a:gd name="csX18" fmla="*/ 0 w 4932000"/>
              <a:gd name="csY18" fmla="*/ 0 h 2593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Lst>
            <a:rect l="l" t="t" r="r" b="b"/>
            <a:pathLst>
              <a:path w="4932000" h="25939" fill="none" extrusionOk="0">
                <a:moveTo>
                  <a:pt x="0" y="0"/>
                </a:moveTo>
                <a:cubicBezTo>
                  <a:pt x="247784" y="-16655"/>
                  <a:pt x="307886" y="-14994"/>
                  <a:pt x="567180" y="0"/>
                </a:cubicBezTo>
                <a:cubicBezTo>
                  <a:pt x="826474" y="14994"/>
                  <a:pt x="882673" y="25470"/>
                  <a:pt x="1134360" y="0"/>
                </a:cubicBezTo>
                <a:cubicBezTo>
                  <a:pt x="1386047" y="-25470"/>
                  <a:pt x="1591704" y="-12231"/>
                  <a:pt x="1849500" y="0"/>
                </a:cubicBezTo>
                <a:cubicBezTo>
                  <a:pt x="2107296" y="12231"/>
                  <a:pt x="2218096" y="11390"/>
                  <a:pt x="2367360" y="0"/>
                </a:cubicBezTo>
                <a:cubicBezTo>
                  <a:pt x="2516624" y="-11390"/>
                  <a:pt x="2653614" y="13686"/>
                  <a:pt x="2885220" y="0"/>
                </a:cubicBezTo>
                <a:cubicBezTo>
                  <a:pt x="3116826" y="-13686"/>
                  <a:pt x="3272833" y="-30802"/>
                  <a:pt x="3501720" y="0"/>
                </a:cubicBezTo>
                <a:cubicBezTo>
                  <a:pt x="3730607" y="30802"/>
                  <a:pt x="3814049" y="10254"/>
                  <a:pt x="4019580" y="0"/>
                </a:cubicBezTo>
                <a:cubicBezTo>
                  <a:pt x="4225111" y="-10254"/>
                  <a:pt x="4494851" y="-6945"/>
                  <a:pt x="4932000" y="0"/>
                </a:cubicBezTo>
                <a:cubicBezTo>
                  <a:pt x="4932655" y="11680"/>
                  <a:pt x="4933069" y="20613"/>
                  <a:pt x="4932000" y="25939"/>
                </a:cubicBezTo>
                <a:cubicBezTo>
                  <a:pt x="4674907" y="16258"/>
                  <a:pt x="4566976" y="6270"/>
                  <a:pt x="4414140" y="25939"/>
                </a:cubicBezTo>
                <a:cubicBezTo>
                  <a:pt x="4261304" y="45608"/>
                  <a:pt x="4142152" y="33172"/>
                  <a:pt x="3896280" y="25939"/>
                </a:cubicBezTo>
                <a:cubicBezTo>
                  <a:pt x="3650408" y="18706"/>
                  <a:pt x="3418926" y="8944"/>
                  <a:pt x="3279780" y="25939"/>
                </a:cubicBezTo>
                <a:cubicBezTo>
                  <a:pt x="3140634" y="42934"/>
                  <a:pt x="2911787" y="25626"/>
                  <a:pt x="2761920" y="25939"/>
                </a:cubicBezTo>
                <a:cubicBezTo>
                  <a:pt x="2612053" y="26252"/>
                  <a:pt x="2477212" y="15845"/>
                  <a:pt x="2293380" y="25939"/>
                </a:cubicBezTo>
                <a:cubicBezTo>
                  <a:pt x="2109548" y="36033"/>
                  <a:pt x="1954402" y="43675"/>
                  <a:pt x="1676880" y="25939"/>
                </a:cubicBezTo>
                <a:cubicBezTo>
                  <a:pt x="1399358" y="8203"/>
                  <a:pt x="1225241" y="25526"/>
                  <a:pt x="1060380" y="25939"/>
                </a:cubicBezTo>
                <a:cubicBezTo>
                  <a:pt x="895519" y="26352"/>
                  <a:pt x="389913" y="43162"/>
                  <a:pt x="0" y="25939"/>
                </a:cubicBezTo>
                <a:cubicBezTo>
                  <a:pt x="798" y="16829"/>
                  <a:pt x="-1256" y="8559"/>
                  <a:pt x="0" y="0"/>
                </a:cubicBezTo>
                <a:close/>
              </a:path>
              <a:path w="4932000" h="25939" stroke="0" extrusionOk="0">
                <a:moveTo>
                  <a:pt x="0" y="0"/>
                </a:moveTo>
                <a:cubicBezTo>
                  <a:pt x="184418" y="8388"/>
                  <a:pt x="271800" y="-12279"/>
                  <a:pt x="517860" y="0"/>
                </a:cubicBezTo>
                <a:cubicBezTo>
                  <a:pt x="763920" y="12279"/>
                  <a:pt x="942015" y="-17631"/>
                  <a:pt x="1233000" y="0"/>
                </a:cubicBezTo>
                <a:cubicBezTo>
                  <a:pt x="1523985" y="17631"/>
                  <a:pt x="1476549" y="1450"/>
                  <a:pt x="1701540" y="0"/>
                </a:cubicBezTo>
                <a:cubicBezTo>
                  <a:pt x="1926531" y="-1450"/>
                  <a:pt x="1949345" y="17321"/>
                  <a:pt x="2170080" y="0"/>
                </a:cubicBezTo>
                <a:cubicBezTo>
                  <a:pt x="2390815" y="-17321"/>
                  <a:pt x="2518241" y="-6023"/>
                  <a:pt x="2786580" y="0"/>
                </a:cubicBezTo>
                <a:cubicBezTo>
                  <a:pt x="3054919" y="6023"/>
                  <a:pt x="3177492" y="-20983"/>
                  <a:pt x="3353760" y="0"/>
                </a:cubicBezTo>
                <a:cubicBezTo>
                  <a:pt x="3530028" y="20983"/>
                  <a:pt x="3765443" y="-25843"/>
                  <a:pt x="4019580" y="0"/>
                </a:cubicBezTo>
                <a:cubicBezTo>
                  <a:pt x="4273717" y="25843"/>
                  <a:pt x="4702503" y="11506"/>
                  <a:pt x="4932000" y="0"/>
                </a:cubicBezTo>
                <a:cubicBezTo>
                  <a:pt x="4931005" y="12806"/>
                  <a:pt x="4932761" y="16966"/>
                  <a:pt x="4932000" y="25939"/>
                </a:cubicBezTo>
                <a:cubicBezTo>
                  <a:pt x="4709989" y="42047"/>
                  <a:pt x="4479007" y="-1587"/>
                  <a:pt x="4216860" y="25939"/>
                </a:cubicBezTo>
                <a:cubicBezTo>
                  <a:pt x="3954713" y="53465"/>
                  <a:pt x="3783908" y="51314"/>
                  <a:pt x="3649680" y="25939"/>
                </a:cubicBezTo>
                <a:cubicBezTo>
                  <a:pt x="3515452" y="564"/>
                  <a:pt x="3337102" y="19851"/>
                  <a:pt x="3082500" y="25939"/>
                </a:cubicBezTo>
                <a:cubicBezTo>
                  <a:pt x="2827898" y="32027"/>
                  <a:pt x="2808008" y="50701"/>
                  <a:pt x="2564640" y="25939"/>
                </a:cubicBezTo>
                <a:cubicBezTo>
                  <a:pt x="2321272" y="1177"/>
                  <a:pt x="2175470" y="-1784"/>
                  <a:pt x="1997460" y="25939"/>
                </a:cubicBezTo>
                <a:cubicBezTo>
                  <a:pt x="1819450" y="53662"/>
                  <a:pt x="1728476" y="43969"/>
                  <a:pt x="1528920" y="25939"/>
                </a:cubicBezTo>
                <a:cubicBezTo>
                  <a:pt x="1329364" y="7909"/>
                  <a:pt x="1199321" y="4036"/>
                  <a:pt x="961740" y="25939"/>
                </a:cubicBezTo>
                <a:cubicBezTo>
                  <a:pt x="724159" y="47842"/>
                  <a:pt x="245148" y="23303"/>
                  <a:pt x="0" y="25939"/>
                </a:cubicBezTo>
                <a:cubicBezTo>
                  <a:pt x="-22" y="20300"/>
                  <a:pt x="-950" y="1173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4" name="Imagen 3" descr="Grupo de personas de pie sobre pasto&#10;&#10;El contenido generado por IA puede ser incorrecto.">
            <a:extLst>
              <a:ext uri="{FF2B5EF4-FFF2-40B4-BE49-F238E27FC236}">
                <a16:creationId xmlns:a16="http://schemas.microsoft.com/office/drawing/2014/main" id="{2D8A5014-FE38-23C4-19BC-D29453D4D37E}"/>
              </a:ext>
            </a:extLst>
          </p:cNvPr>
          <p:cNvPicPr>
            <a:picLocks noGrp="1" noRot="1" noChangeAspect="1" noMove="1" noResize="1" noEditPoints="1" noAdjustHandles="1" noChangeArrowheads="1" noChangeShapeType="1" noCrop="1"/>
          </p:cNvPicPr>
          <p:nvPr/>
        </p:nvPicPr>
        <p:blipFill>
          <a:blip r:embed="rId4">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val="0"/>
              </a:ext>
            </a:extLst>
          </a:blip>
          <a:srcRect t="30195" r="-1" b="3256"/>
          <a:stretch>
            <a:fillRect/>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effectLst>
            <a:outerShdw blurRad="50800" dist="38100" dir="10800000" algn="r" rotWithShape="0">
              <a:prstClr val="black">
                <a:alpha val="40000"/>
              </a:prstClr>
            </a:outerShdw>
          </a:effectLst>
        </p:spPr>
      </p:pic>
      <p:sp>
        <p:nvSpPr>
          <p:cNvPr id="6" name="CuadroTexto 5">
            <a:extLst>
              <a:ext uri="{FF2B5EF4-FFF2-40B4-BE49-F238E27FC236}">
                <a16:creationId xmlns:a16="http://schemas.microsoft.com/office/drawing/2014/main" id="{A85F9F83-B85B-862A-7140-8635CCFCD905}"/>
              </a:ext>
            </a:extLst>
          </p:cNvPr>
          <p:cNvSpPr txBox="1"/>
          <p:nvPr/>
        </p:nvSpPr>
        <p:spPr>
          <a:xfrm>
            <a:off x="232353" y="798624"/>
            <a:ext cx="4846997" cy="5601533"/>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4000" b="1" i="0" u="none" strike="noStrike" kern="1200" cap="none" spc="0" normalizeH="0" baseline="0" noProof="0" dirty="0">
                <a:ln w="22225">
                  <a:solidFill>
                    <a:srgbClr val="B83E0A"/>
                  </a:solidFill>
                  <a:prstDash val="solid"/>
                </a:ln>
                <a:solidFill>
                  <a:srgbClr val="B83E0A"/>
                </a:solidFill>
                <a:effectLst/>
                <a:uLnTx/>
                <a:uFillTx/>
                <a:latin typeface="Comic Sans MS" panose="030F0702030302020204" pitchFamily="66" charset="0"/>
                <a:ea typeface="+mn-ea"/>
                <a:cs typeface="+mn-cs"/>
              </a:rPr>
              <a:t>“Dou vakararavi vua ena veisiga kecega; oi kemudou na tamata, dou sova yani na lomamudou e matana</a:t>
            </a:r>
            <a:r>
              <a:rPr kumimoji="0" lang="en-US" sz="4000" b="1" i="0" u="none" strike="noStrike" kern="1200" cap="none" spc="0" normalizeH="0" baseline="0" noProof="0" dirty="0">
                <a:ln w="22225">
                  <a:solidFill>
                    <a:srgbClr val="B83E0A"/>
                  </a:solidFill>
                  <a:prstDash val="solid"/>
                </a:ln>
                <a:solidFill>
                  <a:srgbClr val="B83E0A"/>
                </a:solidFill>
                <a:effectLst/>
                <a:uLnTx/>
                <a:uFillTx/>
                <a:latin typeface="Comic Sans MS" panose="030F0702030302020204" pitchFamily="66" charset="0"/>
                <a:ea typeface="+mn-ea"/>
                <a:cs typeface="+mn-cs"/>
              </a:rPr>
              <a:t>; </a:t>
            </a:r>
            <a:r>
              <a:rPr kumimoji="0" lang="en-US" sz="4000" b="1" i="0" u="none" strike="noStrike" kern="1200" cap="none" spc="0" normalizeH="0" baseline="0" noProof="0" dirty="0" err="1">
                <a:ln w="22225">
                  <a:solidFill>
                    <a:srgbClr val="B83E0A"/>
                  </a:solidFill>
                  <a:prstDash val="solid"/>
                </a:ln>
                <a:solidFill>
                  <a:srgbClr val="B83E0A"/>
                </a:solidFill>
                <a:effectLst/>
                <a:uLnTx/>
                <a:uFillTx/>
                <a:latin typeface="Comic Sans MS" panose="030F0702030302020204" pitchFamily="66" charset="0"/>
                <a:ea typeface="+mn-ea"/>
                <a:cs typeface="+mn-cs"/>
              </a:rPr>
              <a:t>sa</a:t>
            </a:r>
            <a:r>
              <a:rPr kumimoji="0" lang="en-US" sz="4000" b="1" i="0" u="none" strike="noStrike" kern="1200" cap="none" spc="0" normalizeH="0" baseline="0" noProof="0" dirty="0">
                <a:ln w="22225">
                  <a:solidFill>
                    <a:srgbClr val="B83E0A"/>
                  </a:solidFill>
                  <a:prstDash val="solid"/>
                </a:ln>
                <a:solidFill>
                  <a:srgbClr val="B83E0A"/>
                </a:solidFill>
                <a:effectLst/>
                <a:uLnTx/>
                <a:uFillTx/>
                <a:latin typeface="Comic Sans MS" panose="030F0702030302020204" pitchFamily="66" charset="0"/>
                <a:ea typeface="+mn-ea"/>
                <a:cs typeface="+mn-cs"/>
              </a:rPr>
              <a:t> </a:t>
            </a:r>
            <a:r>
              <a:rPr kumimoji="0" lang="en-US" sz="4000" b="1" i="0" u="none" strike="noStrike" kern="1200" cap="none" spc="0" normalizeH="0" baseline="0" noProof="0" dirty="0" err="1">
                <a:ln w="22225">
                  <a:solidFill>
                    <a:srgbClr val="B83E0A"/>
                  </a:solidFill>
                  <a:prstDash val="solid"/>
                </a:ln>
                <a:solidFill>
                  <a:srgbClr val="B83E0A"/>
                </a:solidFill>
                <a:effectLst/>
                <a:uLnTx/>
                <a:uFillTx/>
                <a:latin typeface="Comic Sans MS" panose="030F0702030302020204" pitchFamily="66" charset="0"/>
                <a:ea typeface="+mn-ea"/>
                <a:cs typeface="+mn-cs"/>
              </a:rPr>
              <a:t>noda</a:t>
            </a:r>
            <a:r>
              <a:rPr kumimoji="0" lang="en-US" sz="4000" b="1" i="0" u="none" strike="noStrike" kern="1200" cap="none" spc="0" normalizeH="0" baseline="0" noProof="0" dirty="0">
                <a:ln w="22225">
                  <a:solidFill>
                    <a:srgbClr val="B83E0A"/>
                  </a:solidFill>
                  <a:prstDash val="solid"/>
                </a:ln>
                <a:solidFill>
                  <a:srgbClr val="B83E0A"/>
                </a:solidFill>
                <a:effectLst/>
                <a:uLnTx/>
                <a:uFillTx/>
                <a:latin typeface="Comic Sans MS" panose="030F0702030302020204" pitchFamily="66" charset="0"/>
                <a:ea typeface="+mn-ea"/>
                <a:cs typeface="+mn-cs"/>
              </a:rPr>
              <a:t> I </a:t>
            </a:r>
            <a:r>
              <a:rPr kumimoji="0" lang="en-US" sz="4000" b="1" i="0" u="none" strike="noStrike" kern="1200" cap="none" spc="0" normalizeH="0" baseline="0" noProof="0" dirty="0" err="1">
                <a:ln w="22225">
                  <a:solidFill>
                    <a:srgbClr val="B83E0A"/>
                  </a:solidFill>
                  <a:prstDash val="solid"/>
                </a:ln>
                <a:solidFill>
                  <a:srgbClr val="B83E0A"/>
                </a:solidFill>
                <a:effectLst/>
                <a:uLnTx/>
                <a:uFillTx/>
                <a:latin typeface="Comic Sans MS" panose="030F0702030302020204" pitchFamily="66" charset="0"/>
                <a:ea typeface="+mn-ea"/>
                <a:cs typeface="+mn-cs"/>
              </a:rPr>
              <a:t>drodro</a:t>
            </a:r>
            <a:r>
              <a:rPr kumimoji="0" lang="en-US" sz="4000" b="1" i="0" u="none" strike="noStrike" kern="1200" cap="none" spc="0" normalizeH="0" baseline="0" noProof="0" dirty="0">
                <a:ln w="22225">
                  <a:solidFill>
                    <a:srgbClr val="B83E0A"/>
                  </a:solidFill>
                  <a:prstDash val="solid"/>
                </a:ln>
                <a:solidFill>
                  <a:srgbClr val="B83E0A"/>
                </a:solidFill>
                <a:effectLst/>
                <a:uLnTx/>
                <a:uFillTx/>
                <a:latin typeface="Comic Sans MS" panose="030F0702030302020204" pitchFamily="66" charset="0"/>
                <a:ea typeface="+mn-ea"/>
                <a:cs typeface="+mn-cs"/>
              </a:rPr>
              <a:t> </a:t>
            </a:r>
            <a:r>
              <a:rPr kumimoji="0" lang="en-US" sz="4000" b="1" i="0" u="none" strike="noStrike" kern="1200" cap="none" spc="0" normalizeH="0" baseline="0" noProof="0" dirty="0" err="1">
                <a:ln w="22225">
                  <a:solidFill>
                    <a:srgbClr val="B83E0A"/>
                  </a:solidFill>
                  <a:prstDash val="solid"/>
                </a:ln>
                <a:solidFill>
                  <a:srgbClr val="B83E0A"/>
                </a:solidFill>
                <a:effectLst/>
                <a:uLnTx/>
                <a:uFillTx/>
                <a:latin typeface="Comic Sans MS" panose="030F0702030302020204" pitchFamily="66" charset="0"/>
                <a:ea typeface="+mn-ea"/>
                <a:cs typeface="+mn-cs"/>
              </a:rPr>
              <a:t>na</a:t>
            </a:r>
            <a:r>
              <a:rPr kumimoji="0" lang="en-US" sz="4000" b="1" i="0" u="none" strike="noStrike" kern="1200" cap="none" spc="0" normalizeH="0" baseline="0" noProof="0" dirty="0">
                <a:ln w="22225">
                  <a:solidFill>
                    <a:srgbClr val="B83E0A"/>
                  </a:solidFill>
                  <a:prstDash val="solid"/>
                </a:ln>
                <a:solidFill>
                  <a:srgbClr val="B83E0A"/>
                </a:solidFill>
                <a:effectLst/>
                <a:uLnTx/>
                <a:uFillTx/>
                <a:latin typeface="Comic Sans MS" panose="030F0702030302020204" pitchFamily="66" charset="0"/>
                <a:ea typeface="+mn-ea"/>
                <a:cs typeface="+mn-cs"/>
              </a:rPr>
              <a:t> Kalou</a:t>
            </a:r>
            <a:r>
              <a:rPr kumimoji="0" lang="es-ES" sz="4000" b="1" i="0" u="none" strike="noStrike" kern="1200" cap="none" spc="0" normalizeH="0" baseline="0" noProof="0" dirty="0">
                <a:ln w="22225">
                  <a:solidFill>
                    <a:srgbClr val="B83E0A"/>
                  </a:solidFill>
                  <a:prstDash val="solid"/>
                </a:ln>
                <a:solidFill>
                  <a:srgbClr val="B83E0A"/>
                </a:solidFill>
                <a:effectLst/>
                <a:uLnTx/>
                <a:uFillTx/>
                <a:latin typeface="Comic Sans MS" panose="030F0702030302020204" pitchFamily="66" charset="0"/>
                <a:ea typeface="+mn-ea"/>
                <a:cs typeface="+mn-cs"/>
              </a:rPr>
              <a:t>”</a:t>
            </a:r>
          </a:p>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s-ES" sz="2800" b="1" i="0" u="none" strike="noStrike" kern="1200" cap="none" spc="0" normalizeH="0" baseline="0" noProof="0" dirty="0">
                <a:ln w="22225">
                  <a:solidFill>
                    <a:srgbClr val="B83E0A"/>
                  </a:solidFill>
                  <a:prstDash val="solid"/>
                </a:ln>
                <a:solidFill>
                  <a:srgbClr val="B83E0A"/>
                </a:solidFill>
                <a:effectLst/>
                <a:uLnTx/>
                <a:uFillTx/>
                <a:latin typeface="Comic Sans MS" panose="030F0702030302020204" pitchFamily="66" charset="0"/>
                <a:ea typeface="+mn-ea"/>
                <a:cs typeface="+mn-cs"/>
              </a:rPr>
              <a:t>(Same 62:8)</a:t>
            </a:r>
            <a:endParaRPr kumimoji="0" lang="es-ES" sz="3600" b="1" i="0" u="none" strike="noStrike" kern="1200" cap="none" spc="0" normalizeH="0" baseline="0" noProof="0" dirty="0">
              <a:ln w="22225">
                <a:solidFill>
                  <a:srgbClr val="B83E0A"/>
                </a:solidFill>
                <a:prstDash val="solid"/>
              </a:ln>
              <a:solidFill>
                <a:srgbClr val="B83E0A"/>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1938174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C8C0AA-F32D-4632-E541-1A661203C97E}"/>
            </a:ext>
          </a:extLst>
        </p:cNvPr>
        <p:cNvGrpSpPr/>
        <p:nvPr/>
      </p:nvGrpSpPr>
      <p:grpSpPr>
        <a:xfrm>
          <a:off x="0" y="0"/>
          <a:ext cx="0" cy="0"/>
          <a:chOff x="0" y="0"/>
          <a:chExt cx="0" cy="0"/>
        </a:xfrm>
      </p:grpSpPr>
      <p:sp>
        <p:nvSpPr>
          <p:cNvPr id="25" name="Rectángulo 24">
            <a:extLst>
              <a:ext uri="{FF2B5EF4-FFF2-40B4-BE49-F238E27FC236}">
                <a16:creationId xmlns:a16="http://schemas.microsoft.com/office/drawing/2014/main" id="{325AA60F-F9C0-363D-E18A-9B393C70E034}"/>
              </a:ext>
            </a:extLst>
          </p:cNvPr>
          <p:cNvSpPr>
            <a:spLocks noGrp="1" noRot="1" noMove="1" noResize="1" noEditPoints="1" noAdjustHandles="1" noChangeArrowheads="1" noChangeShapeType="1"/>
          </p:cNvSpPr>
          <p:nvPr/>
        </p:nvSpPr>
        <p:spPr>
          <a:xfrm flipV="1">
            <a:off x="0" y="3428999"/>
            <a:ext cx="12192000" cy="3429001"/>
          </a:xfrm>
          <a:prstGeom prst="rect">
            <a:avLst/>
          </a:prstGeom>
          <a:blipFill dpi="0" rotWithShape="1">
            <a:blip r:embed="rId2" cstate="hqprint">
              <a:duotone>
                <a:schemeClr val="accent2">
                  <a:shade val="45000"/>
                  <a:satMod val="135000"/>
                </a:schemeClr>
                <a:prstClr val="white"/>
              </a:duotone>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Rectángulo 23">
            <a:extLst>
              <a:ext uri="{FF2B5EF4-FFF2-40B4-BE49-F238E27FC236}">
                <a16:creationId xmlns:a16="http://schemas.microsoft.com/office/drawing/2014/main" id="{47EEA487-FA84-8626-E279-EC417CCC188F}"/>
              </a:ext>
            </a:extLst>
          </p:cNvPr>
          <p:cNvSpPr>
            <a:spLocks noGrp="1" noRot="1" noMove="1" noResize="1" noEditPoints="1" noAdjustHandles="1" noChangeArrowheads="1" noChangeShapeType="1"/>
          </p:cNvSpPr>
          <p:nvPr/>
        </p:nvSpPr>
        <p:spPr>
          <a:xfrm>
            <a:off x="0" y="0"/>
            <a:ext cx="12192000" cy="3428999"/>
          </a:xfrm>
          <a:prstGeom prst="rect">
            <a:avLst/>
          </a:prstGeom>
          <a:blipFill dpi="0" rotWithShape="1">
            <a:blip r:embed="rId2" cstate="hqprint">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CuadroTexto 1">
            <a:extLst>
              <a:ext uri="{FF2B5EF4-FFF2-40B4-BE49-F238E27FC236}">
                <a16:creationId xmlns:a16="http://schemas.microsoft.com/office/drawing/2014/main" id="{FA7E3853-53C0-029A-0298-E91579359E9F}"/>
              </a:ext>
            </a:extLst>
          </p:cNvPr>
          <p:cNvSpPr txBox="1"/>
          <p:nvPr/>
        </p:nvSpPr>
        <p:spPr>
          <a:xfrm>
            <a:off x="6915150" y="3629025"/>
            <a:ext cx="5133974" cy="3016210"/>
          </a:xfrm>
          <a:prstGeom prst="rect">
            <a:avLst/>
          </a:prstGeom>
          <a:noFill/>
        </p:spPr>
        <p:txBody>
          <a:bodyPr wrap="square" rtlCol="0">
            <a:spAutoFit/>
            <a:scene3d>
              <a:camera prst="orthographicFront"/>
              <a:lightRig rig="threePt" dir="t"/>
            </a:scene3d>
            <a:sp3d extrusionH="57150">
              <a:bevelT w="38100" h="38100"/>
            </a:sp3d>
          </a:bodyPr>
          <a:lstStyle/>
          <a:p>
            <a:pPr>
              <a:spcBef>
                <a:spcPts val="600"/>
              </a:spcBef>
            </a:pPr>
            <a:r>
              <a:rPr lang="en" sz="2000" b="1" dirty="0">
                <a:solidFill>
                  <a:srgbClr val="931A7C"/>
                </a:solidFill>
              </a:rPr>
              <a:t>Masu ena gauna dredre:</a:t>
            </a:r>
          </a:p>
          <a:p>
            <a:pPr lvl="1">
              <a:spcBef>
                <a:spcPts val="600"/>
              </a:spcBef>
            </a:pPr>
            <a:r>
              <a:rPr lang="en" sz="2000" b="1" dirty="0">
                <a:solidFill>
                  <a:srgbClr val="084A9C"/>
                </a:solidFill>
              </a:rPr>
              <a:t>Ilaija: </a:t>
            </a:r>
            <a:r>
              <a:rPr lang="en" sz="2000" b="1" dirty="0"/>
              <a:t>Masu ena gauna dredre</a:t>
            </a:r>
          </a:p>
          <a:p>
            <a:pPr lvl="1">
              <a:spcBef>
                <a:spcPts val="600"/>
              </a:spcBef>
            </a:pPr>
            <a:r>
              <a:rPr lang="es-ES" sz="2000" b="1" dirty="0">
                <a:solidFill>
                  <a:srgbClr val="B4366B"/>
                </a:solidFill>
              </a:rPr>
              <a:t>Ana</a:t>
            </a:r>
            <a:r>
              <a:rPr lang="en" sz="2000" b="1" dirty="0">
                <a:solidFill>
                  <a:srgbClr val="B4366B"/>
                </a:solidFill>
              </a:rPr>
              <a:t>: </a:t>
            </a:r>
            <a:r>
              <a:rPr lang="en-GB" sz="2000" b="1" dirty="0" err="1"/>
              <a:t>Berabera</a:t>
            </a:r>
            <a:r>
              <a:rPr lang="en-GB" sz="2000" b="1" dirty="0"/>
              <a:t> </a:t>
            </a:r>
            <a:r>
              <a:rPr lang="en-GB" sz="2000" b="1" dirty="0" err="1"/>
              <a:t>ni</a:t>
            </a:r>
            <a:r>
              <a:rPr lang="en-GB" sz="2000" b="1" dirty="0"/>
              <a:t> </a:t>
            </a:r>
            <a:r>
              <a:rPr lang="en-GB" sz="2000" b="1" dirty="0" err="1"/>
              <a:t>saumi</a:t>
            </a:r>
            <a:r>
              <a:rPr lang="en-GB" sz="2000" b="1" dirty="0"/>
              <a:t> </a:t>
            </a:r>
            <a:r>
              <a:rPr lang="en-GB" sz="2000" b="1" dirty="0" err="1"/>
              <a:t>na</a:t>
            </a:r>
            <a:r>
              <a:rPr lang="en-GB" sz="2000" b="1" dirty="0"/>
              <a:t> </a:t>
            </a:r>
            <a:r>
              <a:rPr lang="en-GB" sz="2000" b="1" dirty="0" err="1"/>
              <a:t>masu</a:t>
            </a:r>
            <a:endParaRPr lang="en" sz="2000" b="1" dirty="0"/>
          </a:p>
          <a:p>
            <a:pPr>
              <a:spcBef>
                <a:spcPts val="1800"/>
              </a:spcBef>
            </a:pPr>
            <a:r>
              <a:rPr lang="en" sz="2000" b="1" dirty="0">
                <a:solidFill>
                  <a:srgbClr val="4A1982"/>
                </a:solidFill>
              </a:rPr>
              <a:t>Ai vakaraitaki ni masu:</a:t>
            </a:r>
          </a:p>
          <a:p>
            <a:pPr lvl="1">
              <a:spcBef>
                <a:spcPts val="600"/>
              </a:spcBef>
            </a:pPr>
            <a:r>
              <a:rPr lang="en" sz="2000" b="1" dirty="0">
                <a:solidFill>
                  <a:srgbClr val="08665D"/>
                </a:solidFill>
              </a:rPr>
              <a:t>Jisu: </a:t>
            </a:r>
            <a:r>
              <a:rPr lang="en-GB" sz="2000" b="1" dirty="0"/>
              <a:t>N</a:t>
            </a:r>
            <a:r>
              <a:rPr lang="en" sz="2000" b="1" dirty="0"/>
              <a:t>a lewe ni nona masu</a:t>
            </a:r>
          </a:p>
          <a:p>
            <a:pPr lvl="1">
              <a:spcBef>
                <a:spcPts val="600"/>
              </a:spcBef>
            </a:pPr>
            <a:r>
              <a:rPr lang="en" sz="2000" b="1" dirty="0">
                <a:solidFill>
                  <a:srgbClr val="82047D"/>
                </a:solidFill>
              </a:rPr>
              <a:t>Taniela: </a:t>
            </a:r>
            <a:r>
              <a:rPr lang="en-GB" sz="2000" b="1" dirty="0"/>
              <a:t>N</a:t>
            </a:r>
            <a:r>
              <a:rPr lang="en" sz="2000" b="1" dirty="0"/>
              <a:t>a </a:t>
            </a:r>
            <a:r>
              <a:rPr lang="en-GB" sz="2000" b="1" dirty="0"/>
              <a:t>I</a:t>
            </a:r>
            <a:r>
              <a:rPr lang="en" sz="2000" b="1" dirty="0"/>
              <a:t> wasewase ni masu</a:t>
            </a:r>
          </a:p>
          <a:p>
            <a:pPr>
              <a:spcBef>
                <a:spcPts val="1800"/>
              </a:spcBef>
            </a:pPr>
            <a:r>
              <a:rPr lang="en" sz="2000" b="1" dirty="0">
                <a:solidFill>
                  <a:srgbClr val="415F00"/>
                </a:solidFill>
              </a:rPr>
              <a:t>E va na taro baleta na masu</a:t>
            </a:r>
          </a:p>
        </p:txBody>
      </p:sp>
      <p:sp>
        <p:nvSpPr>
          <p:cNvPr id="3" name="CuadroTexto 2">
            <a:extLst>
              <a:ext uri="{FF2B5EF4-FFF2-40B4-BE49-F238E27FC236}">
                <a16:creationId xmlns:a16="http://schemas.microsoft.com/office/drawing/2014/main" id="{EE45595A-9A1D-9C49-954D-4368EDDBDD5C}"/>
              </a:ext>
            </a:extLst>
          </p:cNvPr>
          <p:cNvSpPr txBox="1"/>
          <p:nvPr/>
        </p:nvSpPr>
        <p:spPr>
          <a:xfrm>
            <a:off x="295273" y="93706"/>
            <a:ext cx="7105081" cy="1015663"/>
          </a:xfrm>
          <a:prstGeom prst="rect">
            <a:avLst/>
          </a:prstGeom>
          <a:noFill/>
        </p:spPr>
        <p:txBody>
          <a:bodyPr wrap="square" rtlCol="0">
            <a:spAutoFit/>
          </a:bodyPr>
          <a:lstStyle/>
          <a:p>
            <a:pPr>
              <a:spcBef>
                <a:spcPts val="600"/>
              </a:spcBef>
            </a:pPr>
            <a:r>
              <a:rPr lang="en" sz="2000" b="1" dirty="0"/>
              <a:t>O Paula e vakamasuti keda me da “masu tikoga” (Efe. 6:18), kevaka madaga sa kasura na noda vuravura; se balavu na gauna ka sega ni saumi na noda masu.</a:t>
            </a:r>
          </a:p>
        </p:txBody>
      </p:sp>
      <p:pic>
        <p:nvPicPr>
          <p:cNvPr id="26" name="Imagen 25">
            <a:extLst>
              <a:ext uri="{FF2B5EF4-FFF2-40B4-BE49-F238E27FC236}">
                <a16:creationId xmlns:a16="http://schemas.microsoft.com/office/drawing/2014/main" id="{852DF031-79CD-50ED-CF66-82B8E218184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37840" y="5761802"/>
            <a:ext cx="362515" cy="257469"/>
          </a:xfrm>
          <a:prstGeom prst="rect">
            <a:avLst/>
          </a:prstGeom>
          <a:effectLst>
            <a:outerShdw blurRad="50800" dist="38100" dir="8100000" algn="tr" rotWithShape="0">
              <a:prstClr val="black">
                <a:alpha val="40000"/>
              </a:prstClr>
            </a:outerShdw>
          </a:effectLst>
        </p:spPr>
      </p:pic>
      <p:pic>
        <p:nvPicPr>
          <p:cNvPr id="27" name="Imagen 26">
            <a:extLst>
              <a:ext uri="{FF2B5EF4-FFF2-40B4-BE49-F238E27FC236}">
                <a16:creationId xmlns:a16="http://schemas.microsoft.com/office/drawing/2014/main" id="{D5E31866-2B1B-02BB-868D-066E245ABD9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037840" y="5386269"/>
            <a:ext cx="362515" cy="257469"/>
          </a:xfrm>
          <a:prstGeom prst="rect">
            <a:avLst/>
          </a:prstGeom>
          <a:effectLst>
            <a:outerShdw blurRad="50800" dist="38100" dir="8100000" algn="tr" rotWithShape="0">
              <a:prstClr val="black">
                <a:alpha val="40000"/>
              </a:prstClr>
            </a:outerShdw>
          </a:effectLst>
        </p:spPr>
      </p:pic>
      <p:pic>
        <p:nvPicPr>
          <p:cNvPr id="28" name="Imagen 27">
            <a:extLst>
              <a:ext uri="{FF2B5EF4-FFF2-40B4-BE49-F238E27FC236}">
                <a16:creationId xmlns:a16="http://schemas.microsoft.com/office/drawing/2014/main" id="{A520B672-0B90-DE20-D5E6-95A15AF6F77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038125" y="4085441"/>
            <a:ext cx="362515" cy="257469"/>
          </a:xfrm>
          <a:prstGeom prst="rect">
            <a:avLst/>
          </a:prstGeom>
          <a:effectLst>
            <a:outerShdw blurRad="50800" dist="38100" dir="8100000" algn="tr" rotWithShape="0">
              <a:prstClr val="black">
                <a:alpha val="40000"/>
              </a:prstClr>
            </a:outerShdw>
          </a:effectLst>
        </p:spPr>
      </p:pic>
      <p:pic>
        <p:nvPicPr>
          <p:cNvPr id="29" name="Imagen 28">
            <a:extLst>
              <a:ext uri="{FF2B5EF4-FFF2-40B4-BE49-F238E27FC236}">
                <a16:creationId xmlns:a16="http://schemas.microsoft.com/office/drawing/2014/main" id="{CB60BF17-AA5D-2DD1-55A0-9F8C71B714F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038124" y="4480024"/>
            <a:ext cx="362515" cy="257469"/>
          </a:xfrm>
          <a:prstGeom prst="rect">
            <a:avLst/>
          </a:prstGeom>
          <a:effectLst>
            <a:outerShdw blurRad="50800" dist="38100" dir="8100000" algn="tr" rotWithShape="0">
              <a:prstClr val="black">
                <a:alpha val="40000"/>
              </a:prstClr>
            </a:outerShdw>
          </a:effectLst>
        </p:spPr>
      </p:pic>
      <p:pic>
        <p:nvPicPr>
          <p:cNvPr id="33" name="Imagen 32">
            <a:extLst>
              <a:ext uri="{FF2B5EF4-FFF2-40B4-BE49-F238E27FC236}">
                <a16:creationId xmlns:a16="http://schemas.microsoft.com/office/drawing/2014/main" id="{FDB58DDF-65EA-0200-ABC4-EFF0DE82EFE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8134678">
            <a:off x="6483392" y="4941785"/>
            <a:ext cx="330112" cy="353951"/>
          </a:xfrm>
          <a:prstGeom prst="rect">
            <a:avLst/>
          </a:prstGeom>
          <a:effectLst>
            <a:outerShdw blurRad="50800" dist="38100" dir="8100000" algn="tr" rotWithShape="0">
              <a:prstClr val="black">
                <a:alpha val="40000"/>
              </a:prstClr>
            </a:outerShdw>
          </a:effectLst>
        </p:spPr>
      </p:pic>
      <p:pic>
        <p:nvPicPr>
          <p:cNvPr id="34" name="Imagen 33">
            <a:extLst>
              <a:ext uri="{FF2B5EF4-FFF2-40B4-BE49-F238E27FC236}">
                <a16:creationId xmlns:a16="http://schemas.microsoft.com/office/drawing/2014/main" id="{30E06968-D82D-AA1C-CC1F-ACD6D5326FCF}"/>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rot="8134678">
            <a:off x="6483392" y="3638230"/>
            <a:ext cx="330112" cy="353951"/>
          </a:xfrm>
          <a:prstGeom prst="rect">
            <a:avLst/>
          </a:prstGeom>
          <a:effectLst>
            <a:outerShdw blurRad="50800" dist="38100" dir="8100000" algn="tr" rotWithShape="0">
              <a:prstClr val="black">
                <a:alpha val="40000"/>
              </a:prstClr>
            </a:outerShdw>
          </a:effectLst>
        </p:spPr>
      </p:pic>
      <p:pic>
        <p:nvPicPr>
          <p:cNvPr id="42" name="Imagen 41">
            <a:extLst>
              <a:ext uri="{FF2B5EF4-FFF2-40B4-BE49-F238E27FC236}">
                <a16:creationId xmlns:a16="http://schemas.microsoft.com/office/drawing/2014/main" id="{CD68C854-0EB9-25E3-F041-3F06A95AFCD3}"/>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rot="8134678">
            <a:off x="6483392" y="6230422"/>
            <a:ext cx="330112" cy="353951"/>
          </a:xfrm>
          <a:prstGeom prst="rect">
            <a:avLst/>
          </a:prstGeom>
          <a:effectLst>
            <a:outerShdw blurRad="50800" dist="38100" dir="8100000" algn="tr" rotWithShape="0">
              <a:prstClr val="black">
                <a:alpha val="40000"/>
              </a:prstClr>
            </a:outerShdw>
          </a:effectLst>
        </p:spPr>
      </p:pic>
      <p:sp>
        <p:nvSpPr>
          <p:cNvPr id="4" name="Diagrama de flujo: retraso 3">
            <a:extLst>
              <a:ext uri="{FF2B5EF4-FFF2-40B4-BE49-F238E27FC236}">
                <a16:creationId xmlns:a16="http://schemas.microsoft.com/office/drawing/2014/main" id="{7ED53887-9A28-193A-531E-528EB8AE5A77}"/>
              </a:ext>
            </a:extLst>
          </p:cNvPr>
          <p:cNvSpPr/>
          <p:nvPr/>
        </p:nvSpPr>
        <p:spPr>
          <a:xfrm flipH="1">
            <a:off x="6964308" y="212765"/>
            <a:ext cx="2543484" cy="3050545"/>
          </a:xfrm>
          <a:prstGeom prst="flowChartDelay">
            <a:avLst/>
          </a:prstGeom>
          <a:blipFill dpi="0" rotWithShape="1">
            <a:blip r:embed="rId10" cstate="email">
              <a:extLst>
                <a:ext uri="{28A0092B-C50C-407E-A947-70E740481C1C}">
                  <a14:useLocalDpi xmlns:a14="http://schemas.microsoft.com/office/drawing/2010/main"/>
                </a:ext>
              </a:extLst>
            </a:blip>
            <a:srcRect/>
            <a:stretch>
              <a:fillRect/>
            </a:stretch>
          </a:blipFill>
          <a:ln w="38100">
            <a:solidFill>
              <a:srgbClr val="FF7CBD"/>
            </a:solidFill>
          </a:ln>
          <a:scene3d>
            <a:camera prst="orthographicFront"/>
            <a:lightRig rig="threePt" dir="t"/>
          </a:scene3d>
          <a:sp3d>
            <a:bevelT prst="relaxedInse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6" name="Diagrama de flujo: retraso 5">
            <a:extLst>
              <a:ext uri="{FF2B5EF4-FFF2-40B4-BE49-F238E27FC236}">
                <a16:creationId xmlns:a16="http://schemas.microsoft.com/office/drawing/2014/main" id="{CECF562C-B53D-097D-4544-4EC7ADC91B2C}"/>
              </a:ext>
            </a:extLst>
          </p:cNvPr>
          <p:cNvSpPr/>
          <p:nvPr/>
        </p:nvSpPr>
        <p:spPr>
          <a:xfrm>
            <a:off x="9586450" y="221418"/>
            <a:ext cx="2388932" cy="3050545"/>
          </a:xfrm>
          <a:prstGeom prst="flowChartDelay">
            <a:avLst/>
          </a:prstGeom>
          <a:blipFill dpi="0" rotWithShape="1">
            <a:blip r:embed="rId11" cstate="email">
              <a:extLst>
                <a:ext uri="{28A0092B-C50C-407E-A947-70E740481C1C}">
                  <a14:useLocalDpi xmlns:a14="http://schemas.microsoft.com/office/drawing/2010/main"/>
                </a:ext>
              </a:extLst>
            </a:blip>
            <a:srcRect/>
            <a:stretch>
              <a:fillRect/>
            </a:stretch>
          </a:blipFill>
          <a:ln w="38100">
            <a:solidFill>
              <a:srgbClr val="29CDFF"/>
            </a:solidFill>
          </a:ln>
          <a:scene3d>
            <a:camera prst="orthographicFront"/>
            <a:lightRig rig="threePt" dir="t"/>
          </a:scene3d>
          <a:sp3d>
            <a:bevelT prst="relaxedInse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Flecha: pentágono 6">
            <a:extLst>
              <a:ext uri="{FF2B5EF4-FFF2-40B4-BE49-F238E27FC236}">
                <a16:creationId xmlns:a16="http://schemas.microsoft.com/office/drawing/2014/main" id="{AF174BBC-D001-8E5D-DCA5-4AC2F9F80D38}"/>
              </a:ext>
            </a:extLst>
          </p:cNvPr>
          <p:cNvSpPr/>
          <p:nvPr/>
        </p:nvSpPr>
        <p:spPr>
          <a:xfrm>
            <a:off x="236281" y="3543299"/>
            <a:ext cx="2600325" cy="3216235"/>
          </a:xfrm>
          <a:prstGeom prst="homePlate">
            <a:avLst>
              <a:gd name="adj" fmla="val 20955"/>
            </a:avLst>
          </a:prstGeom>
          <a:blipFill dpi="0" rotWithShape="1">
            <a:blip r:embed="rId12" cstate="email">
              <a:extLst>
                <a:ext uri="{28A0092B-C50C-407E-A947-70E740481C1C}">
                  <a14:useLocalDpi xmlns:a14="http://schemas.microsoft.com/office/drawing/2010/main"/>
                </a:ext>
              </a:extLst>
            </a:blip>
            <a:srcRect/>
            <a:stretch>
              <a:fillRect/>
            </a:stretch>
          </a:blipFill>
          <a:ln w="38100">
            <a:solidFill>
              <a:schemeClr val="accent5">
                <a:lumMod val="60000"/>
                <a:lumOff val="40000"/>
              </a:schemeClr>
            </a:solidFill>
          </a:ln>
          <a:scene3d>
            <a:camera prst="orthographicFront"/>
            <a:lightRig rig="threePt" dir="t"/>
          </a:scene3d>
          <a:sp3d>
            <a:bevelT prst="relaxedInse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Flecha: pentágono 7">
            <a:extLst>
              <a:ext uri="{FF2B5EF4-FFF2-40B4-BE49-F238E27FC236}">
                <a16:creationId xmlns:a16="http://schemas.microsoft.com/office/drawing/2014/main" id="{6E15B363-CAB0-BFDD-9B4C-6250BBC75DD4}"/>
              </a:ext>
            </a:extLst>
          </p:cNvPr>
          <p:cNvSpPr/>
          <p:nvPr/>
        </p:nvSpPr>
        <p:spPr>
          <a:xfrm flipH="1">
            <a:off x="2920543" y="3529012"/>
            <a:ext cx="3175455" cy="3216235"/>
          </a:xfrm>
          <a:prstGeom prst="homePlate">
            <a:avLst>
              <a:gd name="adj" fmla="val 20955"/>
            </a:avLst>
          </a:prstGeom>
          <a:blipFill dpi="0" rotWithShape="1">
            <a:blip r:embed="rId13" cstate="email">
              <a:extLst>
                <a:ext uri="{28A0092B-C50C-407E-A947-70E740481C1C}">
                  <a14:useLocalDpi xmlns:a14="http://schemas.microsoft.com/office/drawing/2010/main"/>
                </a:ext>
              </a:extLst>
            </a:blip>
            <a:srcRect/>
            <a:stretch>
              <a:fillRect/>
            </a:stretch>
          </a:blipFill>
          <a:ln w="38100">
            <a:solidFill>
              <a:schemeClr val="accent4"/>
            </a:solidFill>
          </a:ln>
          <a:scene3d>
            <a:camera prst="orthographicFront"/>
            <a:lightRig rig="threePt" dir="t"/>
          </a:scene3d>
          <a:sp3d>
            <a:bevelT prst="relaxedInse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9" name="CuadroTexto 8">
            <a:extLst>
              <a:ext uri="{FF2B5EF4-FFF2-40B4-BE49-F238E27FC236}">
                <a16:creationId xmlns:a16="http://schemas.microsoft.com/office/drawing/2014/main" id="{8D6FBD20-2DBA-2218-B7B4-438418EBB9C9}"/>
              </a:ext>
            </a:extLst>
          </p:cNvPr>
          <p:cNvSpPr txBox="1"/>
          <p:nvPr/>
        </p:nvSpPr>
        <p:spPr>
          <a:xfrm>
            <a:off x="295274" y="1745210"/>
            <a:ext cx="6742566" cy="163121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Ia me vakaevei na noda masu? Na cava me da</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 kerea ena masu? Me da masu duadua? Se masu vata kei ira tale e so? E vakatarai keda beka ga na masu me da vosa vua na Kalou</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se vakatarai keda me da vakarorogo vua me</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 vosa vei keda?</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1" name="CuadroTexto 10">
            <a:extLst>
              <a:ext uri="{FF2B5EF4-FFF2-40B4-BE49-F238E27FC236}">
                <a16:creationId xmlns:a16="http://schemas.microsoft.com/office/drawing/2014/main" id="{0036F0A3-9CD9-3966-2BB3-107AE591CE1B}"/>
              </a:ext>
            </a:extLst>
          </p:cNvPr>
          <p:cNvSpPr txBox="1"/>
          <p:nvPr/>
        </p:nvSpPr>
        <p:spPr>
          <a:xfrm>
            <a:off x="295274" y="1073346"/>
            <a:ext cx="6669034"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Ena veigauna vakaoqo,</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 ena vakayaloqaqataki keda na masu vakataka na nei Ilaija se o Ana</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t>
            </a:r>
          </a:p>
        </p:txBody>
      </p:sp>
    </p:spTree>
    <p:extLst>
      <p:ext uri="{BB962C8B-B14F-4D97-AF65-F5344CB8AC3E}">
        <p14:creationId xmlns:p14="http://schemas.microsoft.com/office/powerpoint/2010/main" val="3935789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2"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ppt_x</p:attrName>
                                        </p:attrNameLst>
                                      </p:cBhvr>
                                      <p:tavLst>
                                        <p:tav tm="0">
                                          <p:val>
                                            <p:strVal val="#ppt_x+#ppt_w/2"/>
                                          </p:val>
                                        </p:tav>
                                        <p:tav tm="100000">
                                          <p:val>
                                            <p:strVal val="#ppt_x"/>
                                          </p:val>
                                        </p:tav>
                                      </p:tavLst>
                                    </p:anim>
                                    <p:anim calcmode="lin" valueType="num">
                                      <p:cBhvr>
                                        <p:cTn id="13" dur="500" fill="hold"/>
                                        <p:tgtEl>
                                          <p:spTgt spid="4"/>
                                        </p:tgtEl>
                                        <p:attrNameLst>
                                          <p:attrName>ppt_y</p:attrName>
                                        </p:attrNameLst>
                                      </p:cBhvr>
                                      <p:tavLst>
                                        <p:tav tm="0">
                                          <p:val>
                                            <p:strVal val="#ppt_y"/>
                                          </p:val>
                                        </p:tav>
                                        <p:tav tm="100000">
                                          <p:val>
                                            <p:strVal val="#ppt_y"/>
                                          </p:val>
                                        </p:tav>
                                      </p:tavLst>
                                    </p:anim>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strVal val="#ppt_h"/>
                                          </p:val>
                                        </p:tav>
                                        <p:tav tm="100000">
                                          <p:val>
                                            <p:strVal val="#ppt_h"/>
                                          </p:val>
                                        </p:tav>
                                      </p:tavLst>
                                    </p:anim>
                                  </p:childTnLst>
                                </p:cTn>
                              </p:par>
                              <p:par>
                                <p:cTn id="16" presetID="17" presetClass="entr" presetSubtype="8"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500" fill="hold"/>
                                        <p:tgtEl>
                                          <p:spTgt spid="6"/>
                                        </p:tgtEl>
                                        <p:attrNameLst>
                                          <p:attrName>ppt_x</p:attrName>
                                        </p:attrNameLst>
                                      </p:cBhvr>
                                      <p:tavLst>
                                        <p:tav tm="0">
                                          <p:val>
                                            <p:strVal val="#ppt_x-#ppt_w/2"/>
                                          </p:val>
                                        </p:tav>
                                        <p:tav tm="100000">
                                          <p:val>
                                            <p:strVal val="#ppt_x"/>
                                          </p:val>
                                        </p:tav>
                                      </p:tavLst>
                                    </p:anim>
                                    <p:anim calcmode="lin" valueType="num">
                                      <p:cBhvr>
                                        <p:cTn id="19" dur="500" fill="hold"/>
                                        <p:tgtEl>
                                          <p:spTgt spid="6"/>
                                        </p:tgtEl>
                                        <p:attrNameLst>
                                          <p:attrName>ppt_y</p:attrName>
                                        </p:attrNameLst>
                                      </p:cBhvr>
                                      <p:tavLst>
                                        <p:tav tm="0">
                                          <p:val>
                                            <p:strVal val="#ppt_y"/>
                                          </p:val>
                                        </p:tav>
                                        <p:tav tm="100000">
                                          <p:val>
                                            <p:strVal val="#ppt_y"/>
                                          </p:val>
                                        </p:tav>
                                      </p:tavLst>
                                    </p:anim>
                                    <p:anim calcmode="lin" valueType="num">
                                      <p:cBhvr>
                                        <p:cTn id="20" dur="500" fill="hold"/>
                                        <p:tgtEl>
                                          <p:spTgt spid="6"/>
                                        </p:tgtEl>
                                        <p:attrNameLst>
                                          <p:attrName>ppt_w</p:attrName>
                                        </p:attrNameLst>
                                      </p:cBhvr>
                                      <p:tavLst>
                                        <p:tav tm="0">
                                          <p:val>
                                            <p:fltVal val="0"/>
                                          </p:val>
                                        </p:tav>
                                        <p:tav tm="100000">
                                          <p:val>
                                            <p:strVal val="#ppt_w"/>
                                          </p:val>
                                        </p:tav>
                                      </p:tavLst>
                                    </p:anim>
                                    <p:anim calcmode="lin" valueType="num">
                                      <p:cBhvr>
                                        <p:cTn id="21" dur="500" fill="hold"/>
                                        <p:tgtEl>
                                          <p:spTgt spid="6"/>
                                        </p:tgtEl>
                                        <p:attrNameLst>
                                          <p:attrName>ppt_h</p:attrName>
                                        </p:attrNameLst>
                                      </p:cBhvr>
                                      <p:tavLst>
                                        <p:tav tm="0">
                                          <p:val>
                                            <p:strVal val="#ppt_h"/>
                                          </p:val>
                                        </p:tav>
                                        <p:tav tm="100000">
                                          <p:val>
                                            <p:strVal val="#ppt_h"/>
                                          </p:val>
                                        </p:tav>
                                      </p:tavLst>
                                    </p:anim>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left)">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17" presetClass="entr" presetSubtype="8"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p:cTn id="30" dur="500" fill="hold"/>
                                        <p:tgtEl>
                                          <p:spTgt spid="7"/>
                                        </p:tgtEl>
                                        <p:attrNameLst>
                                          <p:attrName>ppt_x</p:attrName>
                                        </p:attrNameLst>
                                      </p:cBhvr>
                                      <p:tavLst>
                                        <p:tav tm="0">
                                          <p:val>
                                            <p:strVal val="#ppt_x-#ppt_w/2"/>
                                          </p:val>
                                        </p:tav>
                                        <p:tav tm="100000">
                                          <p:val>
                                            <p:strVal val="#ppt_x"/>
                                          </p:val>
                                        </p:tav>
                                      </p:tavLst>
                                    </p:anim>
                                    <p:anim calcmode="lin" valueType="num">
                                      <p:cBhvr>
                                        <p:cTn id="31" dur="500" fill="hold"/>
                                        <p:tgtEl>
                                          <p:spTgt spid="7"/>
                                        </p:tgtEl>
                                        <p:attrNameLst>
                                          <p:attrName>ppt_y</p:attrName>
                                        </p:attrNameLst>
                                      </p:cBhvr>
                                      <p:tavLst>
                                        <p:tav tm="0">
                                          <p:val>
                                            <p:strVal val="#ppt_y"/>
                                          </p:val>
                                        </p:tav>
                                        <p:tav tm="100000">
                                          <p:val>
                                            <p:strVal val="#ppt_y"/>
                                          </p:val>
                                        </p:tav>
                                      </p:tavLst>
                                    </p:anim>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strVal val="#ppt_h"/>
                                          </p:val>
                                        </p:tav>
                                        <p:tav tm="100000">
                                          <p:val>
                                            <p:strVal val="#ppt_h"/>
                                          </p:val>
                                        </p:tav>
                                      </p:tavLst>
                                    </p:anim>
                                  </p:childTnLst>
                                </p:cTn>
                              </p:par>
                              <p:par>
                                <p:cTn id="34" presetID="17" presetClass="entr" presetSubtype="2"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ppt_x</p:attrName>
                                        </p:attrNameLst>
                                      </p:cBhvr>
                                      <p:tavLst>
                                        <p:tav tm="0">
                                          <p:val>
                                            <p:strVal val="#ppt_x+#ppt_w/2"/>
                                          </p:val>
                                        </p:tav>
                                        <p:tav tm="100000">
                                          <p:val>
                                            <p:strVal val="#ppt_x"/>
                                          </p:val>
                                        </p:tav>
                                      </p:tavLst>
                                    </p:anim>
                                    <p:anim calcmode="lin" valueType="num">
                                      <p:cBhvr>
                                        <p:cTn id="37" dur="500" fill="hold"/>
                                        <p:tgtEl>
                                          <p:spTgt spid="8"/>
                                        </p:tgtEl>
                                        <p:attrNameLst>
                                          <p:attrName>ppt_y</p:attrName>
                                        </p:attrNameLst>
                                      </p:cBhvr>
                                      <p:tavLst>
                                        <p:tav tm="0">
                                          <p:val>
                                            <p:strVal val="#ppt_y"/>
                                          </p:val>
                                        </p:tav>
                                        <p:tav tm="100000">
                                          <p:val>
                                            <p:strVal val="#ppt_y"/>
                                          </p:val>
                                        </p:tav>
                                      </p:tavLst>
                                    </p:anim>
                                    <p:anim calcmode="lin" valueType="num">
                                      <p:cBhvr>
                                        <p:cTn id="38" dur="500" fill="hold"/>
                                        <p:tgtEl>
                                          <p:spTgt spid="8"/>
                                        </p:tgtEl>
                                        <p:attrNameLst>
                                          <p:attrName>ppt_w</p:attrName>
                                        </p:attrNameLst>
                                      </p:cBhvr>
                                      <p:tavLst>
                                        <p:tav tm="0">
                                          <p:val>
                                            <p:fltVal val="0"/>
                                          </p:val>
                                        </p:tav>
                                        <p:tav tm="100000">
                                          <p:val>
                                            <p:strVal val="#ppt_w"/>
                                          </p:val>
                                        </p:tav>
                                      </p:tavLst>
                                    </p:anim>
                                    <p:anim calcmode="lin" valueType="num">
                                      <p:cBhvr>
                                        <p:cTn id="39" dur="500" fill="hold"/>
                                        <p:tgtEl>
                                          <p:spTgt spid="8"/>
                                        </p:tgtEl>
                                        <p:attrNameLst>
                                          <p:attrName>ppt_h</p:attrName>
                                        </p:attrNameLst>
                                      </p:cBhvr>
                                      <p:tavLst>
                                        <p:tav tm="0">
                                          <p:val>
                                            <p:strVal val="#ppt_h"/>
                                          </p:val>
                                        </p:tav>
                                        <p:tav tm="100000">
                                          <p:val>
                                            <p:strVal val="#ppt_h"/>
                                          </p:val>
                                        </p:tav>
                                      </p:tavLst>
                                    </p:anim>
                                  </p:childTnLst>
                                </p:cTn>
                              </p:par>
                            </p:childTnLst>
                          </p:cTn>
                        </p:par>
                        <p:par>
                          <p:cTn id="40" fill="hold">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500"/>
                                        <p:tgtEl>
                                          <p:spTgt spid="9"/>
                                        </p:tgtEl>
                                      </p:cBhvr>
                                    </p:animEffect>
                                  </p:childTnLst>
                                </p:cTn>
                              </p:par>
                            </p:childTnLst>
                          </p:cTn>
                        </p:par>
                      </p:childTnLst>
                    </p:cTn>
                  </p:par>
                  <p:par>
                    <p:cTn id="44" fill="hold">
                      <p:stCondLst>
                        <p:cond delay="indefinite"/>
                      </p:stCondLst>
                      <p:childTnLst>
                        <p:par>
                          <p:cTn id="45" fill="hold">
                            <p:stCondLst>
                              <p:cond delay="0"/>
                            </p:stCondLst>
                            <p:childTnLst>
                              <p:par>
                                <p:cTn id="46" presetID="31" presetClass="entr" presetSubtype="0" fill="hold" nodeType="click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 calcmode="lin" valueType="num">
                                      <p:cBhvr>
                                        <p:cTn id="50" dur="500" fill="hold"/>
                                        <p:tgtEl>
                                          <p:spTgt spid="34"/>
                                        </p:tgtEl>
                                        <p:attrNameLst>
                                          <p:attrName>style.rotation</p:attrName>
                                        </p:attrNameLst>
                                      </p:cBhvr>
                                      <p:tavLst>
                                        <p:tav tm="0">
                                          <p:val>
                                            <p:fltVal val="90"/>
                                          </p:val>
                                        </p:tav>
                                        <p:tav tm="100000">
                                          <p:val>
                                            <p:fltVal val="0"/>
                                          </p:val>
                                        </p:tav>
                                      </p:tavLst>
                                    </p:anim>
                                    <p:animEffect transition="in" filter="fade">
                                      <p:cBhvr>
                                        <p:cTn id="51" dur="500"/>
                                        <p:tgtEl>
                                          <p:spTgt spid="34"/>
                                        </p:tgtEl>
                                      </p:cBhvr>
                                    </p:animEffect>
                                  </p:childTnLst>
                                </p:cTn>
                              </p:par>
                            </p:childTnLst>
                          </p:cTn>
                        </p:par>
                        <p:par>
                          <p:cTn id="52" fill="hold">
                            <p:stCondLst>
                              <p:cond delay="500"/>
                            </p:stCondLst>
                            <p:childTnLst>
                              <p:par>
                                <p:cTn id="53" presetID="22" presetClass="entr" presetSubtype="8" fill="hold" grpId="0" nodeType="afterEffect">
                                  <p:stCondLst>
                                    <p:cond delay="0"/>
                                  </p:stCondLst>
                                  <p:childTnLst>
                                    <p:set>
                                      <p:cBhvr>
                                        <p:cTn id="54" dur="1" fill="hold">
                                          <p:stCondLst>
                                            <p:cond delay="0"/>
                                          </p:stCondLst>
                                        </p:cTn>
                                        <p:tgtEl>
                                          <p:spTgt spid="2">
                                            <p:txEl>
                                              <p:pRg st="0" end="0"/>
                                            </p:txEl>
                                          </p:spTgt>
                                        </p:tgtEl>
                                        <p:attrNameLst>
                                          <p:attrName>style.visibility</p:attrName>
                                        </p:attrNameLst>
                                      </p:cBhvr>
                                      <p:to>
                                        <p:strVal val="visible"/>
                                      </p:to>
                                    </p:set>
                                    <p:animEffect transition="in" filter="wipe(left)">
                                      <p:cBhvr>
                                        <p:cTn id="55" dur="500"/>
                                        <p:tgtEl>
                                          <p:spTgt spid="2">
                                            <p:txEl>
                                              <p:pRg st="0" end="0"/>
                                            </p:txEl>
                                          </p:spTgt>
                                        </p:tgtEl>
                                      </p:cBhvr>
                                    </p:animEffect>
                                  </p:childTnLst>
                                </p:cTn>
                              </p:par>
                            </p:childTnLst>
                          </p:cTn>
                        </p:par>
                        <p:par>
                          <p:cTn id="56" fill="hold">
                            <p:stCondLst>
                              <p:cond delay="1000"/>
                            </p:stCondLst>
                            <p:childTnLst>
                              <p:par>
                                <p:cTn id="57" presetID="50" presetClass="entr" presetSubtype="0" decel="100000" fill="hold" nodeType="after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p:cTn id="59" dur="500" fill="hold"/>
                                        <p:tgtEl>
                                          <p:spTgt spid="28"/>
                                        </p:tgtEl>
                                        <p:attrNameLst>
                                          <p:attrName>ppt_w</p:attrName>
                                        </p:attrNameLst>
                                      </p:cBhvr>
                                      <p:tavLst>
                                        <p:tav tm="0">
                                          <p:val>
                                            <p:strVal val="#ppt_w+.3"/>
                                          </p:val>
                                        </p:tav>
                                        <p:tav tm="100000">
                                          <p:val>
                                            <p:strVal val="#ppt_w"/>
                                          </p:val>
                                        </p:tav>
                                      </p:tavLst>
                                    </p:anim>
                                    <p:anim calcmode="lin" valueType="num">
                                      <p:cBhvr>
                                        <p:cTn id="60" dur="500" fill="hold"/>
                                        <p:tgtEl>
                                          <p:spTgt spid="28"/>
                                        </p:tgtEl>
                                        <p:attrNameLst>
                                          <p:attrName>ppt_h</p:attrName>
                                        </p:attrNameLst>
                                      </p:cBhvr>
                                      <p:tavLst>
                                        <p:tav tm="0">
                                          <p:val>
                                            <p:strVal val="#ppt_h"/>
                                          </p:val>
                                        </p:tav>
                                        <p:tav tm="100000">
                                          <p:val>
                                            <p:strVal val="#ppt_h"/>
                                          </p:val>
                                        </p:tav>
                                      </p:tavLst>
                                    </p:anim>
                                    <p:animEffect transition="in" filter="fade">
                                      <p:cBhvr>
                                        <p:cTn id="61" dur="500"/>
                                        <p:tgtEl>
                                          <p:spTgt spid="28"/>
                                        </p:tgtEl>
                                      </p:cBhvr>
                                    </p:animEffect>
                                  </p:childTnLst>
                                </p:cTn>
                              </p:par>
                            </p:childTnLst>
                          </p:cTn>
                        </p:par>
                        <p:par>
                          <p:cTn id="62" fill="hold">
                            <p:stCondLst>
                              <p:cond delay="1500"/>
                            </p:stCondLst>
                            <p:childTnLst>
                              <p:par>
                                <p:cTn id="63" presetID="22" presetClass="entr" presetSubtype="8" fill="hold" grpId="0" nodeType="afterEffect">
                                  <p:stCondLst>
                                    <p:cond delay="0"/>
                                  </p:stCondLst>
                                  <p:childTnLst>
                                    <p:set>
                                      <p:cBhvr>
                                        <p:cTn id="64" dur="1" fill="hold">
                                          <p:stCondLst>
                                            <p:cond delay="0"/>
                                          </p:stCondLst>
                                        </p:cTn>
                                        <p:tgtEl>
                                          <p:spTgt spid="2">
                                            <p:txEl>
                                              <p:pRg st="1" end="1"/>
                                            </p:txEl>
                                          </p:spTgt>
                                        </p:tgtEl>
                                        <p:attrNameLst>
                                          <p:attrName>style.visibility</p:attrName>
                                        </p:attrNameLst>
                                      </p:cBhvr>
                                      <p:to>
                                        <p:strVal val="visible"/>
                                      </p:to>
                                    </p:set>
                                    <p:animEffect transition="in" filter="wipe(left)">
                                      <p:cBhvr>
                                        <p:cTn id="65" dur="500"/>
                                        <p:tgtEl>
                                          <p:spTgt spid="2">
                                            <p:txEl>
                                              <p:pRg st="1" end="1"/>
                                            </p:txEl>
                                          </p:spTgt>
                                        </p:tgtEl>
                                      </p:cBhvr>
                                    </p:animEffect>
                                  </p:childTnLst>
                                </p:cTn>
                              </p:par>
                            </p:childTnLst>
                          </p:cTn>
                        </p:par>
                        <p:par>
                          <p:cTn id="66" fill="hold">
                            <p:stCondLst>
                              <p:cond delay="2000"/>
                            </p:stCondLst>
                            <p:childTnLst>
                              <p:par>
                                <p:cTn id="67" presetID="50" presetClass="entr" presetSubtype="0" decel="100000" fill="hold" nodeType="afterEffect">
                                  <p:stCondLst>
                                    <p:cond delay="0"/>
                                  </p:stCondLst>
                                  <p:childTnLst>
                                    <p:set>
                                      <p:cBhvr>
                                        <p:cTn id="68" dur="1" fill="hold">
                                          <p:stCondLst>
                                            <p:cond delay="0"/>
                                          </p:stCondLst>
                                        </p:cTn>
                                        <p:tgtEl>
                                          <p:spTgt spid="29"/>
                                        </p:tgtEl>
                                        <p:attrNameLst>
                                          <p:attrName>style.visibility</p:attrName>
                                        </p:attrNameLst>
                                      </p:cBhvr>
                                      <p:to>
                                        <p:strVal val="visible"/>
                                      </p:to>
                                    </p:set>
                                    <p:anim calcmode="lin" valueType="num">
                                      <p:cBhvr>
                                        <p:cTn id="69" dur="500" fill="hold"/>
                                        <p:tgtEl>
                                          <p:spTgt spid="29"/>
                                        </p:tgtEl>
                                        <p:attrNameLst>
                                          <p:attrName>ppt_w</p:attrName>
                                        </p:attrNameLst>
                                      </p:cBhvr>
                                      <p:tavLst>
                                        <p:tav tm="0">
                                          <p:val>
                                            <p:strVal val="#ppt_w+.3"/>
                                          </p:val>
                                        </p:tav>
                                        <p:tav tm="100000">
                                          <p:val>
                                            <p:strVal val="#ppt_w"/>
                                          </p:val>
                                        </p:tav>
                                      </p:tavLst>
                                    </p:anim>
                                    <p:anim calcmode="lin" valueType="num">
                                      <p:cBhvr>
                                        <p:cTn id="70" dur="500" fill="hold"/>
                                        <p:tgtEl>
                                          <p:spTgt spid="29"/>
                                        </p:tgtEl>
                                        <p:attrNameLst>
                                          <p:attrName>ppt_h</p:attrName>
                                        </p:attrNameLst>
                                      </p:cBhvr>
                                      <p:tavLst>
                                        <p:tav tm="0">
                                          <p:val>
                                            <p:strVal val="#ppt_h"/>
                                          </p:val>
                                        </p:tav>
                                        <p:tav tm="100000">
                                          <p:val>
                                            <p:strVal val="#ppt_h"/>
                                          </p:val>
                                        </p:tav>
                                      </p:tavLst>
                                    </p:anim>
                                    <p:animEffect transition="in" filter="fade">
                                      <p:cBhvr>
                                        <p:cTn id="71" dur="500"/>
                                        <p:tgtEl>
                                          <p:spTgt spid="29"/>
                                        </p:tgtEl>
                                      </p:cBhvr>
                                    </p:animEffect>
                                  </p:childTnLst>
                                </p:cTn>
                              </p:par>
                            </p:childTnLst>
                          </p:cTn>
                        </p:par>
                        <p:par>
                          <p:cTn id="72" fill="hold">
                            <p:stCondLst>
                              <p:cond delay="2500"/>
                            </p:stCondLst>
                            <p:childTnLst>
                              <p:par>
                                <p:cTn id="73" presetID="22" presetClass="entr" presetSubtype="8" fill="hold" grpId="0" nodeType="afterEffect">
                                  <p:stCondLst>
                                    <p:cond delay="0"/>
                                  </p:stCondLst>
                                  <p:childTnLst>
                                    <p:set>
                                      <p:cBhvr>
                                        <p:cTn id="74" dur="1" fill="hold">
                                          <p:stCondLst>
                                            <p:cond delay="0"/>
                                          </p:stCondLst>
                                        </p:cTn>
                                        <p:tgtEl>
                                          <p:spTgt spid="2">
                                            <p:txEl>
                                              <p:pRg st="2" end="2"/>
                                            </p:txEl>
                                          </p:spTgt>
                                        </p:tgtEl>
                                        <p:attrNameLst>
                                          <p:attrName>style.visibility</p:attrName>
                                        </p:attrNameLst>
                                      </p:cBhvr>
                                      <p:to>
                                        <p:strVal val="visible"/>
                                      </p:to>
                                    </p:set>
                                    <p:animEffect transition="in" filter="wipe(left)">
                                      <p:cBhvr>
                                        <p:cTn id="75" dur="500"/>
                                        <p:tgtEl>
                                          <p:spTgt spid="2">
                                            <p:txEl>
                                              <p:pRg st="2" end="2"/>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31" presetClass="entr" presetSubtype="0" fill="hold" nodeType="clickEffect">
                                  <p:stCondLst>
                                    <p:cond delay="0"/>
                                  </p:stCondLst>
                                  <p:childTnLst>
                                    <p:set>
                                      <p:cBhvr>
                                        <p:cTn id="79" dur="1" fill="hold">
                                          <p:stCondLst>
                                            <p:cond delay="0"/>
                                          </p:stCondLst>
                                        </p:cTn>
                                        <p:tgtEl>
                                          <p:spTgt spid="33"/>
                                        </p:tgtEl>
                                        <p:attrNameLst>
                                          <p:attrName>style.visibility</p:attrName>
                                        </p:attrNameLst>
                                      </p:cBhvr>
                                      <p:to>
                                        <p:strVal val="visible"/>
                                      </p:to>
                                    </p:set>
                                    <p:anim calcmode="lin" valueType="num">
                                      <p:cBhvr>
                                        <p:cTn id="80" dur="500" fill="hold"/>
                                        <p:tgtEl>
                                          <p:spTgt spid="33"/>
                                        </p:tgtEl>
                                        <p:attrNameLst>
                                          <p:attrName>ppt_w</p:attrName>
                                        </p:attrNameLst>
                                      </p:cBhvr>
                                      <p:tavLst>
                                        <p:tav tm="0">
                                          <p:val>
                                            <p:fltVal val="0"/>
                                          </p:val>
                                        </p:tav>
                                        <p:tav tm="100000">
                                          <p:val>
                                            <p:strVal val="#ppt_w"/>
                                          </p:val>
                                        </p:tav>
                                      </p:tavLst>
                                    </p:anim>
                                    <p:anim calcmode="lin" valueType="num">
                                      <p:cBhvr>
                                        <p:cTn id="81" dur="500" fill="hold"/>
                                        <p:tgtEl>
                                          <p:spTgt spid="33"/>
                                        </p:tgtEl>
                                        <p:attrNameLst>
                                          <p:attrName>ppt_h</p:attrName>
                                        </p:attrNameLst>
                                      </p:cBhvr>
                                      <p:tavLst>
                                        <p:tav tm="0">
                                          <p:val>
                                            <p:fltVal val="0"/>
                                          </p:val>
                                        </p:tav>
                                        <p:tav tm="100000">
                                          <p:val>
                                            <p:strVal val="#ppt_h"/>
                                          </p:val>
                                        </p:tav>
                                      </p:tavLst>
                                    </p:anim>
                                    <p:anim calcmode="lin" valueType="num">
                                      <p:cBhvr>
                                        <p:cTn id="82" dur="500" fill="hold"/>
                                        <p:tgtEl>
                                          <p:spTgt spid="33"/>
                                        </p:tgtEl>
                                        <p:attrNameLst>
                                          <p:attrName>style.rotation</p:attrName>
                                        </p:attrNameLst>
                                      </p:cBhvr>
                                      <p:tavLst>
                                        <p:tav tm="0">
                                          <p:val>
                                            <p:fltVal val="90"/>
                                          </p:val>
                                        </p:tav>
                                        <p:tav tm="100000">
                                          <p:val>
                                            <p:fltVal val="0"/>
                                          </p:val>
                                        </p:tav>
                                      </p:tavLst>
                                    </p:anim>
                                    <p:animEffect transition="in" filter="fade">
                                      <p:cBhvr>
                                        <p:cTn id="83" dur="500"/>
                                        <p:tgtEl>
                                          <p:spTgt spid="33"/>
                                        </p:tgtEl>
                                      </p:cBhvr>
                                    </p:animEffect>
                                  </p:childTnLst>
                                </p:cTn>
                              </p:par>
                            </p:childTnLst>
                          </p:cTn>
                        </p:par>
                        <p:par>
                          <p:cTn id="84" fill="hold">
                            <p:stCondLst>
                              <p:cond delay="500"/>
                            </p:stCondLst>
                            <p:childTnLst>
                              <p:par>
                                <p:cTn id="85" presetID="22" presetClass="entr" presetSubtype="8" fill="hold" grpId="0" nodeType="afterEffect">
                                  <p:stCondLst>
                                    <p:cond delay="0"/>
                                  </p:stCondLst>
                                  <p:childTnLst>
                                    <p:set>
                                      <p:cBhvr>
                                        <p:cTn id="86" dur="1" fill="hold">
                                          <p:stCondLst>
                                            <p:cond delay="0"/>
                                          </p:stCondLst>
                                        </p:cTn>
                                        <p:tgtEl>
                                          <p:spTgt spid="2">
                                            <p:txEl>
                                              <p:pRg st="3" end="3"/>
                                            </p:txEl>
                                          </p:spTgt>
                                        </p:tgtEl>
                                        <p:attrNameLst>
                                          <p:attrName>style.visibility</p:attrName>
                                        </p:attrNameLst>
                                      </p:cBhvr>
                                      <p:to>
                                        <p:strVal val="visible"/>
                                      </p:to>
                                    </p:set>
                                    <p:animEffect transition="in" filter="wipe(left)">
                                      <p:cBhvr>
                                        <p:cTn id="87" dur="500"/>
                                        <p:tgtEl>
                                          <p:spTgt spid="2">
                                            <p:txEl>
                                              <p:pRg st="3" end="3"/>
                                            </p:txEl>
                                          </p:spTgt>
                                        </p:tgtEl>
                                      </p:cBhvr>
                                    </p:animEffect>
                                  </p:childTnLst>
                                </p:cTn>
                              </p:par>
                            </p:childTnLst>
                          </p:cTn>
                        </p:par>
                        <p:par>
                          <p:cTn id="88" fill="hold">
                            <p:stCondLst>
                              <p:cond delay="1000"/>
                            </p:stCondLst>
                            <p:childTnLst>
                              <p:par>
                                <p:cTn id="89" presetID="50" presetClass="entr" presetSubtype="0" decel="100000" fill="hold" nodeType="afterEffect">
                                  <p:stCondLst>
                                    <p:cond delay="0"/>
                                  </p:stCondLst>
                                  <p:childTnLst>
                                    <p:set>
                                      <p:cBhvr>
                                        <p:cTn id="90" dur="1" fill="hold">
                                          <p:stCondLst>
                                            <p:cond delay="0"/>
                                          </p:stCondLst>
                                        </p:cTn>
                                        <p:tgtEl>
                                          <p:spTgt spid="27"/>
                                        </p:tgtEl>
                                        <p:attrNameLst>
                                          <p:attrName>style.visibility</p:attrName>
                                        </p:attrNameLst>
                                      </p:cBhvr>
                                      <p:to>
                                        <p:strVal val="visible"/>
                                      </p:to>
                                    </p:set>
                                    <p:anim calcmode="lin" valueType="num">
                                      <p:cBhvr>
                                        <p:cTn id="91" dur="500" fill="hold"/>
                                        <p:tgtEl>
                                          <p:spTgt spid="27"/>
                                        </p:tgtEl>
                                        <p:attrNameLst>
                                          <p:attrName>ppt_w</p:attrName>
                                        </p:attrNameLst>
                                      </p:cBhvr>
                                      <p:tavLst>
                                        <p:tav tm="0">
                                          <p:val>
                                            <p:strVal val="#ppt_w+.3"/>
                                          </p:val>
                                        </p:tav>
                                        <p:tav tm="100000">
                                          <p:val>
                                            <p:strVal val="#ppt_w"/>
                                          </p:val>
                                        </p:tav>
                                      </p:tavLst>
                                    </p:anim>
                                    <p:anim calcmode="lin" valueType="num">
                                      <p:cBhvr>
                                        <p:cTn id="92" dur="500" fill="hold"/>
                                        <p:tgtEl>
                                          <p:spTgt spid="27"/>
                                        </p:tgtEl>
                                        <p:attrNameLst>
                                          <p:attrName>ppt_h</p:attrName>
                                        </p:attrNameLst>
                                      </p:cBhvr>
                                      <p:tavLst>
                                        <p:tav tm="0">
                                          <p:val>
                                            <p:strVal val="#ppt_h"/>
                                          </p:val>
                                        </p:tav>
                                        <p:tav tm="100000">
                                          <p:val>
                                            <p:strVal val="#ppt_h"/>
                                          </p:val>
                                        </p:tav>
                                      </p:tavLst>
                                    </p:anim>
                                    <p:animEffect transition="in" filter="fade">
                                      <p:cBhvr>
                                        <p:cTn id="93" dur="500"/>
                                        <p:tgtEl>
                                          <p:spTgt spid="27"/>
                                        </p:tgtEl>
                                      </p:cBhvr>
                                    </p:animEffect>
                                  </p:childTnLst>
                                </p:cTn>
                              </p:par>
                            </p:childTnLst>
                          </p:cTn>
                        </p:par>
                        <p:par>
                          <p:cTn id="94" fill="hold">
                            <p:stCondLst>
                              <p:cond delay="1500"/>
                            </p:stCondLst>
                            <p:childTnLst>
                              <p:par>
                                <p:cTn id="95" presetID="22" presetClass="entr" presetSubtype="8" fill="hold" grpId="0" nodeType="afterEffect">
                                  <p:stCondLst>
                                    <p:cond delay="0"/>
                                  </p:stCondLst>
                                  <p:childTnLst>
                                    <p:set>
                                      <p:cBhvr>
                                        <p:cTn id="96" dur="1" fill="hold">
                                          <p:stCondLst>
                                            <p:cond delay="0"/>
                                          </p:stCondLst>
                                        </p:cTn>
                                        <p:tgtEl>
                                          <p:spTgt spid="2">
                                            <p:txEl>
                                              <p:pRg st="4" end="4"/>
                                            </p:txEl>
                                          </p:spTgt>
                                        </p:tgtEl>
                                        <p:attrNameLst>
                                          <p:attrName>style.visibility</p:attrName>
                                        </p:attrNameLst>
                                      </p:cBhvr>
                                      <p:to>
                                        <p:strVal val="visible"/>
                                      </p:to>
                                    </p:set>
                                    <p:animEffect transition="in" filter="wipe(left)">
                                      <p:cBhvr>
                                        <p:cTn id="97" dur="500"/>
                                        <p:tgtEl>
                                          <p:spTgt spid="2">
                                            <p:txEl>
                                              <p:pRg st="4" end="4"/>
                                            </p:txEl>
                                          </p:spTgt>
                                        </p:tgtEl>
                                      </p:cBhvr>
                                    </p:animEffect>
                                  </p:childTnLst>
                                </p:cTn>
                              </p:par>
                            </p:childTnLst>
                          </p:cTn>
                        </p:par>
                        <p:par>
                          <p:cTn id="98" fill="hold">
                            <p:stCondLst>
                              <p:cond delay="2000"/>
                            </p:stCondLst>
                            <p:childTnLst>
                              <p:par>
                                <p:cTn id="99" presetID="50" presetClass="entr" presetSubtype="0" decel="100000" fill="hold" nodeType="afterEffect">
                                  <p:stCondLst>
                                    <p:cond delay="0"/>
                                  </p:stCondLst>
                                  <p:childTnLst>
                                    <p:set>
                                      <p:cBhvr>
                                        <p:cTn id="100" dur="1" fill="hold">
                                          <p:stCondLst>
                                            <p:cond delay="0"/>
                                          </p:stCondLst>
                                        </p:cTn>
                                        <p:tgtEl>
                                          <p:spTgt spid="26"/>
                                        </p:tgtEl>
                                        <p:attrNameLst>
                                          <p:attrName>style.visibility</p:attrName>
                                        </p:attrNameLst>
                                      </p:cBhvr>
                                      <p:to>
                                        <p:strVal val="visible"/>
                                      </p:to>
                                    </p:set>
                                    <p:anim calcmode="lin" valueType="num">
                                      <p:cBhvr>
                                        <p:cTn id="101" dur="500" fill="hold"/>
                                        <p:tgtEl>
                                          <p:spTgt spid="26"/>
                                        </p:tgtEl>
                                        <p:attrNameLst>
                                          <p:attrName>ppt_w</p:attrName>
                                        </p:attrNameLst>
                                      </p:cBhvr>
                                      <p:tavLst>
                                        <p:tav tm="0">
                                          <p:val>
                                            <p:strVal val="#ppt_w+.3"/>
                                          </p:val>
                                        </p:tav>
                                        <p:tav tm="100000">
                                          <p:val>
                                            <p:strVal val="#ppt_w"/>
                                          </p:val>
                                        </p:tav>
                                      </p:tavLst>
                                    </p:anim>
                                    <p:anim calcmode="lin" valueType="num">
                                      <p:cBhvr>
                                        <p:cTn id="102" dur="500" fill="hold"/>
                                        <p:tgtEl>
                                          <p:spTgt spid="26"/>
                                        </p:tgtEl>
                                        <p:attrNameLst>
                                          <p:attrName>ppt_h</p:attrName>
                                        </p:attrNameLst>
                                      </p:cBhvr>
                                      <p:tavLst>
                                        <p:tav tm="0">
                                          <p:val>
                                            <p:strVal val="#ppt_h"/>
                                          </p:val>
                                        </p:tav>
                                        <p:tav tm="100000">
                                          <p:val>
                                            <p:strVal val="#ppt_h"/>
                                          </p:val>
                                        </p:tav>
                                      </p:tavLst>
                                    </p:anim>
                                    <p:animEffect transition="in" filter="fade">
                                      <p:cBhvr>
                                        <p:cTn id="103" dur="500"/>
                                        <p:tgtEl>
                                          <p:spTgt spid="26"/>
                                        </p:tgtEl>
                                      </p:cBhvr>
                                    </p:animEffect>
                                  </p:childTnLst>
                                </p:cTn>
                              </p:par>
                            </p:childTnLst>
                          </p:cTn>
                        </p:par>
                        <p:par>
                          <p:cTn id="104" fill="hold">
                            <p:stCondLst>
                              <p:cond delay="2500"/>
                            </p:stCondLst>
                            <p:childTnLst>
                              <p:par>
                                <p:cTn id="105" presetID="22" presetClass="entr" presetSubtype="8" fill="hold" grpId="0" nodeType="afterEffect">
                                  <p:stCondLst>
                                    <p:cond delay="0"/>
                                  </p:stCondLst>
                                  <p:childTnLst>
                                    <p:set>
                                      <p:cBhvr>
                                        <p:cTn id="106" dur="1" fill="hold">
                                          <p:stCondLst>
                                            <p:cond delay="0"/>
                                          </p:stCondLst>
                                        </p:cTn>
                                        <p:tgtEl>
                                          <p:spTgt spid="2">
                                            <p:txEl>
                                              <p:pRg st="5" end="5"/>
                                            </p:txEl>
                                          </p:spTgt>
                                        </p:tgtEl>
                                        <p:attrNameLst>
                                          <p:attrName>style.visibility</p:attrName>
                                        </p:attrNameLst>
                                      </p:cBhvr>
                                      <p:to>
                                        <p:strVal val="visible"/>
                                      </p:to>
                                    </p:set>
                                    <p:animEffect transition="in" filter="wipe(left)">
                                      <p:cBhvr>
                                        <p:cTn id="107" dur="500"/>
                                        <p:tgtEl>
                                          <p:spTgt spid="2">
                                            <p:txEl>
                                              <p:pRg st="5" end="5"/>
                                            </p:txEl>
                                          </p:spTgt>
                                        </p:tgtEl>
                                      </p:cBhvr>
                                    </p:animEffect>
                                  </p:childTnLst>
                                </p:cTn>
                              </p:par>
                            </p:childTnLst>
                          </p:cTn>
                        </p:par>
                      </p:childTnLst>
                    </p:cTn>
                  </p:par>
                  <p:par>
                    <p:cTn id="108" fill="hold">
                      <p:stCondLst>
                        <p:cond delay="indefinite"/>
                      </p:stCondLst>
                      <p:childTnLst>
                        <p:par>
                          <p:cTn id="109" fill="hold">
                            <p:stCondLst>
                              <p:cond delay="0"/>
                            </p:stCondLst>
                            <p:childTnLst>
                              <p:par>
                                <p:cTn id="110" presetID="31" presetClass="entr" presetSubtype="0" fill="hold" nodeType="click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anim calcmode="lin" valueType="num">
                                      <p:cBhvr>
                                        <p:cTn id="114" dur="500" fill="hold"/>
                                        <p:tgtEl>
                                          <p:spTgt spid="42"/>
                                        </p:tgtEl>
                                        <p:attrNameLst>
                                          <p:attrName>style.rotation</p:attrName>
                                        </p:attrNameLst>
                                      </p:cBhvr>
                                      <p:tavLst>
                                        <p:tav tm="0">
                                          <p:val>
                                            <p:fltVal val="90"/>
                                          </p:val>
                                        </p:tav>
                                        <p:tav tm="100000">
                                          <p:val>
                                            <p:fltVal val="0"/>
                                          </p:val>
                                        </p:tav>
                                      </p:tavLst>
                                    </p:anim>
                                    <p:animEffect transition="in" filter="fade">
                                      <p:cBhvr>
                                        <p:cTn id="115" dur="500"/>
                                        <p:tgtEl>
                                          <p:spTgt spid="42"/>
                                        </p:tgtEl>
                                      </p:cBhvr>
                                    </p:animEffect>
                                  </p:childTnLst>
                                </p:cTn>
                              </p:par>
                            </p:childTnLst>
                          </p:cTn>
                        </p:par>
                        <p:par>
                          <p:cTn id="116" fill="hold">
                            <p:stCondLst>
                              <p:cond delay="500"/>
                            </p:stCondLst>
                            <p:childTnLst>
                              <p:par>
                                <p:cTn id="117" presetID="22" presetClass="entr" presetSubtype="8" fill="hold" grpId="0" nodeType="afterEffect">
                                  <p:stCondLst>
                                    <p:cond delay="0"/>
                                  </p:stCondLst>
                                  <p:childTnLst>
                                    <p:set>
                                      <p:cBhvr>
                                        <p:cTn id="118" dur="1" fill="hold">
                                          <p:stCondLst>
                                            <p:cond delay="0"/>
                                          </p:stCondLst>
                                        </p:cTn>
                                        <p:tgtEl>
                                          <p:spTgt spid="2">
                                            <p:txEl>
                                              <p:pRg st="6" end="6"/>
                                            </p:txEl>
                                          </p:spTgt>
                                        </p:tgtEl>
                                        <p:attrNameLst>
                                          <p:attrName>style.visibility</p:attrName>
                                        </p:attrNameLst>
                                      </p:cBhvr>
                                      <p:to>
                                        <p:strVal val="visible"/>
                                      </p:to>
                                    </p:set>
                                    <p:animEffect transition="in" filter="wipe(left)">
                                      <p:cBhvr>
                                        <p:cTn id="119"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4" grpId="0" animBg="1"/>
      <p:bldP spid="6" grpId="0" animBg="1"/>
      <p:bldP spid="7" grpId="0" animBg="1"/>
      <p:bldP spid="8" grpId="0" animBg="1"/>
      <p:bldP spid="9"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455A230C-F1F6-A441-9573-217A8E1981FD}"/>
            </a:ext>
          </a:extLst>
        </p:cNvPr>
        <p:cNvGrpSpPr/>
        <p:nvPr/>
      </p:nvGrpSpPr>
      <p:grpSpPr>
        <a:xfrm>
          <a:off x="0" y="0"/>
          <a:ext cx="0" cy="0"/>
          <a:chOff x="0" y="0"/>
          <a:chExt cx="0" cy="0"/>
        </a:xfrm>
      </p:grpSpPr>
      <p:sp>
        <p:nvSpPr>
          <p:cNvPr id="4" name="Rectángulo 3">
            <a:extLst>
              <a:ext uri="{FF2B5EF4-FFF2-40B4-BE49-F238E27FC236}">
                <a16:creationId xmlns:a16="http://schemas.microsoft.com/office/drawing/2014/main" id="{E2FB9612-DFAB-9357-9D7D-1D869B1AAE80}"/>
              </a:ext>
            </a:extLst>
          </p:cNvPr>
          <p:cNvSpPr>
            <a:spLocks noGrp="1" noRot="1" noMove="1" noResize="1" noEditPoints="1" noAdjustHandles="1" noChangeArrowheads="1" noChangeShapeType="1"/>
          </p:cNvSpPr>
          <p:nvPr/>
        </p:nvSpPr>
        <p:spPr>
          <a:xfrm>
            <a:off x="157316" y="562897"/>
            <a:ext cx="3716593" cy="5732207"/>
          </a:xfrm>
          <a:prstGeom prst="rect">
            <a:avLst/>
          </a:prstGeom>
          <a:blipFill dpi="0" rotWithShape="1">
            <a:blip r:embed="rId4" cstate="email">
              <a:extLst>
                <a:ext uri="{28A0092B-C50C-407E-A947-70E740481C1C}">
                  <a14:useLocalDpi xmlns:a14="http://schemas.microsoft.com/office/drawing/2010/main"/>
                </a:ext>
              </a:extLst>
            </a:blip>
            <a:srcRect/>
            <a:stretch>
              <a:fillRect/>
            </a:stretch>
          </a:blipFill>
          <a:ln w="28575">
            <a:solidFill>
              <a:srgbClr val="FFFF99"/>
            </a:solidFill>
          </a:ln>
          <a:scene3d>
            <a:camera prst="orthographicFront"/>
            <a:lightRig rig="threePt" dir="t"/>
          </a:scene3d>
          <a:sp3d>
            <a:bevelT w="165100" prst="coolSlan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EFF58452-DDA0-A8D4-28D8-80D1A713A96A}"/>
              </a:ext>
            </a:extLst>
          </p:cNvPr>
          <p:cNvSpPr txBox="1"/>
          <p:nvPr/>
        </p:nvSpPr>
        <p:spPr>
          <a:xfrm>
            <a:off x="3873909" y="2367171"/>
            <a:ext cx="7203664" cy="2123658"/>
          </a:xfrm>
          <a:prstGeom prst="rect">
            <a:avLst/>
          </a:prstGeom>
          <a:noFill/>
        </p:spPr>
        <p:txBody>
          <a:bodyPr wrap="square">
            <a:spAutoFit/>
            <a:scene3d>
              <a:camera prst="orthographicFront"/>
              <a:lightRig rig="threePt" dir="t"/>
            </a:scene3d>
            <a:sp3d extrusionH="57150">
              <a:bevelT w="82550" h="38100" prst="coolSlant"/>
            </a:sp3d>
          </a:bodyPr>
          <a:lstStyle/>
          <a:p>
            <a:pPr algn="ctr"/>
            <a:r>
              <a:rPr lang="en" sz="6600" spc="300" dirty="0">
                <a:ln w="0"/>
                <a:solidFill>
                  <a:srgbClr val="7C2850"/>
                </a:solidFill>
                <a:effectLst>
                  <a:reflection blurRad="6350" stA="53000" endA="300" endPos="35500" dir="5400000" sy="-90000" algn="bl" rotWithShape="0"/>
                </a:effectLst>
              </a:rPr>
              <a:t>MASU ENA GAUNA DREDRE</a:t>
            </a:r>
          </a:p>
        </p:txBody>
      </p:sp>
    </p:spTree>
    <p:extLst>
      <p:ext uri="{BB962C8B-B14F-4D97-AF65-F5344CB8AC3E}">
        <p14:creationId xmlns:p14="http://schemas.microsoft.com/office/powerpoint/2010/main" val="260883203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FBF6B31-4874-B5C3-F16B-B9F87F0F6A4D}"/>
              </a:ext>
            </a:extLst>
          </p:cNvPr>
          <p:cNvSpPr txBox="1"/>
          <p:nvPr/>
        </p:nvSpPr>
        <p:spPr>
          <a:xfrm>
            <a:off x="0" y="-42613"/>
            <a:ext cx="12192000" cy="769441"/>
          </a:xfrm>
          <a:prstGeom prst="rect">
            <a:avLst/>
          </a:prstGeom>
          <a:noFill/>
        </p:spPr>
        <p:txBody>
          <a:bodyPr wrap="square">
            <a:spAutoFit/>
          </a:bodyPr>
          <a:lstStyle/>
          <a:p>
            <a:pPr algn="ctr"/>
            <a:r>
              <a:rPr lang="en" sz="4400" b="1" dirty="0">
                <a:ln w="6600">
                  <a:solidFill>
                    <a:schemeClr val="accent2"/>
                  </a:solidFill>
                  <a:prstDash val="solid"/>
                </a:ln>
                <a:solidFill>
                  <a:srgbClr val="FFFFFF"/>
                </a:solidFill>
                <a:effectLst>
                  <a:outerShdw dist="38100" dir="2700000" algn="tl" rotWithShape="0">
                    <a:schemeClr val="accent2"/>
                  </a:outerShdw>
                </a:effectLst>
              </a:rPr>
              <a:t>ILAIJA: MASU ENA LOMA NI GAUNA DREDRE</a:t>
            </a:r>
          </a:p>
        </p:txBody>
      </p:sp>
      <p:sp>
        <p:nvSpPr>
          <p:cNvPr id="5" name="CuadroTexto 4">
            <a:extLst>
              <a:ext uri="{FF2B5EF4-FFF2-40B4-BE49-F238E27FC236}">
                <a16:creationId xmlns:a16="http://schemas.microsoft.com/office/drawing/2014/main" id="{4B0BA2CC-D098-C6DB-E627-D1A3DB8C9CEA}"/>
              </a:ext>
            </a:extLst>
          </p:cNvPr>
          <p:cNvSpPr txBox="1"/>
          <p:nvPr/>
        </p:nvSpPr>
        <p:spPr>
          <a:xfrm>
            <a:off x="652462" y="539256"/>
            <a:ext cx="10887075" cy="1200329"/>
          </a:xfrm>
          <a:prstGeom prst="rect">
            <a:avLst/>
          </a:prstGeom>
          <a:noFill/>
        </p:spPr>
        <p:txBody>
          <a:bodyPr wrap="square">
            <a:spAutoFit/>
          </a:bodyPr>
          <a:lstStyle/>
          <a:p>
            <a:pPr algn="ctr"/>
            <a:r>
              <a:rPr lang="en" b="1" dirty="0">
                <a:solidFill>
                  <a:schemeClr val="tx2">
                    <a:lumMod val="40000"/>
                    <a:lumOff val="60000"/>
                  </a:schemeClr>
                </a:solidFill>
                <a:effectLst>
                  <a:outerShdw blurRad="38100" dist="38100" dir="2700000" algn="tl">
                    <a:srgbClr val="000000"/>
                  </a:outerShdw>
                </a:effectLst>
                <a:latin typeface="Comic Sans MS" panose="030F0702030302020204" pitchFamily="66" charset="0"/>
              </a:rPr>
              <a:t>“A sa kaya ko koya, Au a yalokatakata vakalevu ena vukui J</a:t>
            </a:r>
            <a:r>
              <a:rPr lang="en-GB" b="1" dirty="0" err="1">
                <a:solidFill>
                  <a:schemeClr val="tx2">
                    <a:lumMod val="40000"/>
                    <a:lumOff val="60000"/>
                  </a:schemeClr>
                </a:solidFill>
                <a:effectLst>
                  <a:outerShdw blurRad="38100" dist="38100" dir="2700000" algn="tl">
                    <a:srgbClr val="000000"/>
                  </a:outerShdw>
                </a:effectLst>
                <a:latin typeface="Comic Sans MS" panose="030F0702030302020204" pitchFamily="66" charset="0"/>
              </a:rPr>
              <a:t>i</a:t>
            </a:r>
            <a:r>
              <a:rPr lang="en" b="1" dirty="0">
                <a:solidFill>
                  <a:schemeClr val="tx2">
                    <a:lumMod val="40000"/>
                    <a:lumOff val="60000"/>
                  </a:schemeClr>
                </a:solidFill>
                <a:effectLst>
                  <a:outerShdw blurRad="38100" dist="38100" dir="2700000" algn="tl">
                    <a:srgbClr val="000000"/>
                  </a:outerShdw>
                </a:effectLst>
                <a:latin typeface="Comic Sans MS" panose="030F0702030302020204" pitchFamily="66" charset="0"/>
              </a:rPr>
              <a:t>ova ni lewe vuqa: ni ra sa biuta na veiyalayalati kei kemuni ko ira na Isireli; era sa talaraka sobu na nomuni cabocabo ni soro, ka vakamatei ira na nomuni parofita ena </a:t>
            </a:r>
            <a:r>
              <a:rPr lang="en-GB" b="1" dirty="0">
                <a:solidFill>
                  <a:schemeClr val="tx2">
                    <a:lumMod val="40000"/>
                    <a:lumOff val="60000"/>
                  </a:schemeClr>
                </a:solidFill>
                <a:effectLst>
                  <a:outerShdw blurRad="38100" dist="38100" dir="2700000" algn="tl">
                    <a:srgbClr val="000000"/>
                  </a:outerShdw>
                </a:effectLst>
                <a:latin typeface="Comic Sans MS" panose="030F0702030302020204" pitchFamily="66" charset="0"/>
              </a:rPr>
              <a:t>I</a:t>
            </a:r>
            <a:r>
              <a:rPr lang="en" b="1" dirty="0">
                <a:solidFill>
                  <a:schemeClr val="tx2">
                    <a:lumMod val="40000"/>
                    <a:lumOff val="60000"/>
                  </a:schemeClr>
                </a:solidFill>
                <a:effectLst>
                  <a:outerShdw blurRad="38100" dist="38100" dir="2700000" algn="tl">
                    <a:srgbClr val="000000"/>
                  </a:outerShdw>
                </a:effectLst>
                <a:latin typeface="Comic Sans MS" panose="030F0702030302020204" pitchFamily="66" charset="0"/>
              </a:rPr>
              <a:t> seleiwau; ia koi au, kau sa vo duaduaga; a ra sa segata me vakamatei au.’ ” </a:t>
            </a:r>
            <a:r>
              <a:rPr lang="en" sz="1400" b="1" dirty="0">
                <a:solidFill>
                  <a:schemeClr val="tx2">
                    <a:lumMod val="40000"/>
                    <a:lumOff val="60000"/>
                  </a:schemeClr>
                </a:solidFill>
                <a:effectLst>
                  <a:outerShdw blurRad="38100" dist="38100" dir="2700000" algn="tl">
                    <a:srgbClr val="000000"/>
                  </a:outerShdw>
                </a:effectLst>
                <a:latin typeface="Comic Sans MS" panose="030F0702030302020204" pitchFamily="66" charset="0"/>
              </a:rPr>
              <a:t>(1 Tui 19:10)</a:t>
            </a:r>
            <a:endParaRPr lang="es-ES" b="1" dirty="0">
              <a:solidFill>
                <a:schemeClr val="tx2">
                  <a:lumMod val="40000"/>
                  <a:lumOff val="60000"/>
                </a:schemeClr>
              </a:solidFill>
              <a:effectLst>
                <a:outerShdw blurRad="38100" dist="38100" dir="2700000" algn="tl">
                  <a:srgbClr val="000000"/>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4762BD8B-B03A-EB73-9FF5-980D04A8CA5A}"/>
              </a:ext>
            </a:extLst>
          </p:cNvPr>
          <p:cNvSpPr txBox="1"/>
          <p:nvPr/>
        </p:nvSpPr>
        <p:spPr>
          <a:xfrm>
            <a:off x="3922156" y="1644503"/>
            <a:ext cx="8085692" cy="400110"/>
          </a:xfrm>
          <a:prstGeom prst="rect">
            <a:avLst/>
          </a:prstGeom>
          <a:noFill/>
        </p:spPr>
        <p:txBody>
          <a:bodyPr wrap="square" rtlCol="0">
            <a:spAutoFit/>
          </a:bodyPr>
          <a:lstStyle/>
          <a:p>
            <a:pPr>
              <a:spcBef>
                <a:spcPts val="600"/>
              </a:spcBef>
            </a:pPr>
            <a:r>
              <a:rPr lang="en-GB" sz="2000" b="1" dirty="0"/>
              <a:t>E</a:t>
            </a:r>
            <a:r>
              <a:rPr lang="en" sz="2000" b="1" dirty="0"/>
              <a:t> sauma vakacava na </a:t>
            </a:r>
            <a:r>
              <a:rPr lang="en-GB" sz="2000" b="1" dirty="0"/>
              <a:t>Kalou</a:t>
            </a:r>
            <a:r>
              <a:rPr lang="en" sz="2000" b="1" dirty="0"/>
              <a:t> noda masu ena gauna dredre?</a:t>
            </a:r>
          </a:p>
        </p:txBody>
      </p:sp>
      <p:pic>
        <p:nvPicPr>
          <p:cNvPr id="4" name="Imagen 3">
            <a:extLst>
              <a:ext uri="{FF2B5EF4-FFF2-40B4-BE49-F238E27FC236}">
                <a16:creationId xmlns:a16="http://schemas.microsoft.com/office/drawing/2014/main" id="{79D54692-CD60-3B8E-7B5D-A8E56590FBE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134314" y="2088532"/>
            <a:ext cx="1873535" cy="2679094"/>
          </a:xfrm>
          <a:prstGeom prst="rect">
            <a:avLst/>
          </a:prstGeom>
          <a:solidFill>
            <a:srgbClr val="FFFFFF">
              <a:shade val="85000"/>
            </a:srgbClr>
          </a:solidFill>
          <a:ln w="38100" cap="sq">
            <a:solidFill>
              <a:schemeClr val="accent1">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Imagen 7">
            <a:extLst>
              <a:ext uri="{FF2B5EF4-FFF2-40B4-BE49-F238E27FC236}">
                <a16:creationId xmlns:a16="http://schemas.microsoft.com/office/drawing/2014/main" id="{21CDF0FD-FBED-7A29-BBA9-6767DE9E591B}"/>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184151" y="1728748"/>
            <a:ext cx="3661017" cy="1909802"/>
          </a:xfrm>
          <a:prstGeom prst="rect">
            <a:avLst/>
          </a:prstGeom>
          <a:ln w="38100" cap="sq">
            <a:solidFill>
              <a:schemeClr val="accent5">
                <a:lumMod val="75000"/>
              </a:schemeClr>
            </a:solidFill>
            <a:prstDash val="solid"/>
            <a:miter lim="800000"/>
          </a:ln>
          <a:effectLst>
            <a:outerShdw blurRad="50800" dist="38100" dir="2700000" algn="tl" rotWithShape="0">
              <a:srgbClr val="000000">
                <a:alpha val="43000"/>
              </a:srgbClr>
            </a:outerShdw>
          </a:effectLst>
        </p:spPr>
      </p:pic>
      <p:pic>
        <p:nvPicPr>
          <p:cNvPr id="10" name="Imagen 9">
            <a:extLst>
              <a:ext uri="{FF2B5EF4-FFF2-40B4-BE49-F238E27FC236}">
                <a16:creationId xmlns:a16="http://schemas.microsoft.com/office/drawing/2014/main" id="{5D2A5B2D-8BBA-3222-4441-A6E7D362442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84151" y="3994704"/>
            <a:ext cx="2145510" cy="2681888"/>
          </a:xfrm>
          <a:prstGeom prst="snip2DiagRect">
            <a:avLst>
              <a:gd name="adj1" fmla="val 19090"/>
              <a:gd name="adj2" fmla="val 0"/>
            </a:avLst>
          </a:prstGeom>
          <a:solidFill>
            <a:srgbClr val="FFFFFF">
              <a:shade val="85000"/>
            </a:srgbClr>
          </a:solidFill>
          <a:ln w="38100" cap="sq">
            <a:solidFill>
              <a:schemeClr val="accent2">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4" name="Imagen 13">
            <a:extLst>
              <a:ext uri="{FF2B5EF4-FFF2-40B4-BE49-F238E27FC236}">
                <a16:creationId xmlns:a16="http://schemas.microsoft.com/office/drawing/2014/main" id="{AEF63D88-4AAA-212C-C058-9B14D24833B7}"/>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a:fillRect/>
          </a:stretch>
        </p:blipFill>
        <p:spPr>
          <a:xfrm>
            <a:off x="8762999" y="4923992"/>
            <a:ext cx="3244849" cy="1752600"/>
          </a:xfrm>
          <a:prstGeom prst="snip2DiagRect">
            <a:avLst>
              <a:gd name="adj1" fmla="val 15217"/>
              <a:gd name="adj2" fmla="val 16667"/>
            </a:avLst>
          </a:prstGeom>
          <a:solidFill>
            <a:srgbClr val="FFFFFF">
              <a:shade val="85000"/>
            </a:srgbClr>
          </a:solidFill>
          <a:ln w="38100" cap="sq">
            <a:solidFill>
              <a:srgbClr val="7C285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6" name="CuadroTexto 15">
            <a:extLst>
              <a:ext uri="{FF2B5EF4-FFF2-40B4-BE49-F238E27FC236}">
                <a16:creationId xmlns:a16="http://schemas.microsoft.com/office/drawing/2014/main" id="{A532EE76-F850-68EA-B60B-41DABDC647D3}"/>
              </a:ext>
            </a:extLst>
          </p:cNvPr>
          <p:cNvSpPr txBox="1"/>
          <p:nvPr/>
        </p:nvSpPr>
        <p:spPr>
          <a:xfrm>
            <a:off x="3922156" y="2039116"/>
            <a:ext cx="6212158" cy="707886"/>
          </a:xfrm>
          <a:prstGeom prst="rect">
            <a:avLst/>
          </a:prstGeom>
          <a:noFill/>
        </p:spPr>
        <p:txBody>
          <a:bodyPr wrap="square">
            <a:spAutoFit/>
          </a:bodyPr>
          <a:lstStyle/>
          <a:p>
            <a:pPr>
              <a:spcBef>
                <a:spcPts val="600"/>
              </a:spcBef>
            </a:pPr>
            <a:r>
              <a:rPr lang="en" sz="2000" b="1" dirty="0"/>
              <a:t>Na Kalou e sauma vakatotolo e dua na masu rawara -wa sara nei Ilaija ena bukawaqa (1 Tui 18:36-38).</a:t>
            </a:r>
          </a:p>
        </p:txBody>
      </p:sp>
      <p:sp>
        <p:nvSpPr>
          <p:cNvPr id="18" name="CuadroTexto 17">
            <a:extLst>
              <a:ext uri="{FF2B5EF4-FFF2-40B4-BE49-F238E27FC236}">
                <a16:creationId xmlns:a16="http://schemas.microsoft.com/office/drawing/2014/main" id="{0CB46D84-C4DB-308B-3BF5-73C0F6A5C258}"/>
              </a:ext>
            </a:extLst>
          </p:cNvPr>
          <p:cNvSpPr txBox="1"/>
          <p:nvPr/>
        </p:nvSpPr>
        <p:spPr>
          <a:xfrm>
            <a:off x="2347520" y="3689613"/>
            <a:ext cx="6318251" cy="707886"/>
          </a:xfrm>
          <a:prstGeom prst="rect">
            <a:avLst/>
          </a:prstGeom>
          <a:noFill/>
        </p:spPr>
        <p:txBody>
          <a:bodyPr wrap="square">
            <a:spAutoFit/>
          </a:bodyPr>
          <a:lstStyle/>
          <a:p>
            <a:pPr>
              <a:spcBef>
                <a:spcPts val="600"/>
              </a:spcBef>
            </a:pPr>
            <a:r>
              <a:rPr lang="en" sz="2000" b="1" dirty="0"/>
              <a:t>Ni kerea o Ilaija me mate, e galu tu na Kalou, ka tala na nona agilosi me vakani koya (1 Tui 19:4-8).</a:t>
            </a:r>
          </a:p>
        </p:txBody>
      </p:sp>
      <p:pic>
        <p:nvPicPr>
          <p:cNvPr id="20" name="Imagen 19">
            <a:extLst>
              <a:ext uri="{FF2B5EF4-FFF2-40B4-BE49-F238E27FC236}">
                <a16:creationId xmlns:a16="http://schemas.microsoft.com/office/drawing/2014/main" id="{30297F6E-D46D-2357-DEFA-D09702290939}"/>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8762470" y="3797871"/>
            <a:ext cx="1200680" cy="969756"/>
          </a:xfrm>
          <a:prstGeom prst="snip2DiagRect">
            <a:avLst/>
          </a:prstGeom>
          <a:solidFill>
            <a:srgbClr val="FFFFFF">
              <a:shade val="85000"/>
            </a:srgbClr>
          </a:solidFill>
          <a:ln w="38100" cap="sq">
            <a:solidFill>
              <a:schemeClr val="accent2">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7" name="CuadroTexto 6">
            <a:extLst>
              <a:ext uri="{FF2B5EF4-FFF2-40B4-BE49-F238E27FC236}">
                <a16:creationId xmlns:a16="http://schemas.microsoft.com/office/drawing/2014/main" id="{9045A1F9-552E-A7E9-79E5-CB305B20DCF0}"/>
              </a:ext>
            </a:extLst>
          </p:cNvPr>
          <p:cNvSpPr txBox="1"/>
          <p:nvPr/>
        </p:nvSpPr>
        <p:spPr>
          <a:xfrm>
            <a:off x="3922156" y="2741505"/>
            <a:ext cx="6212158"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Ni oti e vitu na yabaki nona kerea tiko na uca, na Kalou e</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 sauma ena dua na o lailai ka yaco me dua na uca bi </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(1 Tui 18:42-45).</a:t>
            </a:r>
          </a:p>
        </p:txBody>
      </p:sp>
      <p:sp>
        <p:nvSpPr>
          <p:cNvPr id="11" name="CuadroTexto 10">
            <a:extLst>
              <a:ext uri="{FF2B5EF4-FFF2-40B4-BE49-F238E27FC236}">
                <a16:creationId xmlns:a16="http://schemas.microsoft.com/office/drawing/2014/main" id="{3115D59F-DF91-4BCD-A6B1-1626EF5B81A0}"/>
              </a:ext>
            </a:extLst>
          </p:cNvPr>
          <p:cNvSpPr txBox="1"/>
          <p:nvPr/>
        </p:nvSpPr>
        <p:spPr>
          <a:xfrm>
            <a:off x="2367230" y="5156448"/>
            <a:ext cx="6395239" cy="163121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E dua na </a:t>
            </a:r>
            <a:r>
              <a:rPr kumimoji="0" lang="en-GB" sz="2000" b="1" i="0" u="none" strike="noStrike" kern="1200" cap="none" spc="0" normalizeH="0" baseline="0" noProof="0" dirty="0">
                <a:ln>
                  <a:noFill/>
                </a:ln>
                <a:solidFill>
                  <a:prstClr val="black"/>
                </a:solidFill>
                <a:effectLst/>
                <a:uLnTx/>
                <a:uFillTx/>
                <a:latin typeface="Aptos" panose="02110004020202020204"/>
                <a:ea typeface="+mn-ea"/>
                <a:cs typeface="+mn-cs"/>
              </a:rPr>
              <a:t>I</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sauni masu e vakasauri ka veivakurabuitaki.</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 E dua tale ni cabo oti vaka 7 na masu sa qai talai mai na uca</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A kena </a:t>
            </a:r>
            <a:r>
              <a:rPr kumimoji="0" lang="en-GB" sz="2000" b="1" i="0" u="none" strike="noStrike" kern="1200" cap="none" spc="0" normalizeH="0" baseline="0" noProof="0" dirty="0">
                <a:ln>
                  <a:noFill/>
                </a:ln>
                <a:solidFill>
                  <a:prstClr val="black"/>
                </a:solidFill>
                <a:effectLst/>
                <a:uLnTx/>
                <a:uFillTx/>
                <a:latin typeface="Aptos" panose="02110004020202020204"/>
                <a:ea typeface="+mn-ea"/>
                <a:cs typeface="+mn-cs"/>
              </a:rPr>
              <a:t>I</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otioti, ni oti e 40</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 na siga, a vosa e veivakayaloqaqataki</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Na Kalou e kila na gauna kei na </a:t>
            </a:r>
            <a:r>
              <a:rPr kumimoji="0" lang="en-GB" sz="2000" b="1" i="0" u="none" strike="noStrike" kern="1200" cap="none" spc="0" normalizeH="0" baseline="0" noProof="0" dirty="0">
                <a:ln>
                  <a:noFill/>
                </a:ln>
                <a:solidFill>
                  <a:prstClr val="black"/>
                </a:solidFill>
                <a:effectLst/>
                <a:uLnTx/>
                <a:uFillTx/>
                <a:latin typeface="Aptos" panose="02110004020202020204"/>
                <a:ea typeface="+mn-ea"/>
                <a:cs typeface="+mn-cs"/>
              </a:rPr>
              <a:t>I</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vakarau me sotavi keda kina</a:t>
            </a:r>
          </a:p>
        </p:txBody>
      </p:sp>
      <p:sp>
        <p:nvSpPr>
          <p:cNvPr id="17" name="CuadroTexto 16">
            <a:extLst>
              <a:ext uri="{FF2B5EF4-FFF2-40B4-BE49-F238E27FC236}">
                <a16:creationId xmlns:a16="http://schemas.microsoft.com/office/drawing/2014/main" id="{1B52A2B3-1F78-EEA3-4DD3-62B294E98C3D}"/>
              </a:ext>
            </a:extLst>
          </p:cNvPr>
          <p:cNvSpPr txBox="1"/>
          <p:nvPr/>
        </p:nvSpPr>
        <p:spPr>
          <a:xfrm>
            <a:off x="2329661" y="4291518"/>
            <a:ext cx="6432809"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Ni bikai na lomana ena qaravatu, sa qai rogoca na domo ni Kalou</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 ko Ilaija ni sauma na nona masu ni rarawa</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(1 Tui 19:9-18).</a:t>
            </a:r>
          </a:p>
        </p:txBody>
      </p:sp>
    </p:spTree>
    <p:extLst>
      <p:ext uri="{BB962C8B-B14F-4D97-AF65-F5344CB8AC3E}">
        <p14:creationId xmlns:p14="http://schemas.microsoft.com/office/powerpoint/2010/main" val="2576390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49" presetClass="entr" presetSubtype="0" decel="100000"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500" fill="hold"/>
                                        <p:tgtEl>
                                          <p:spTgt spid="8"/>
                                        </p:tgtEl>
                                        <p:attrNameLst>
                                          <p:attrName>ppt_w</p:attrName>
                                        </p:attrNameLst>
                                      </p:cBhvr>
                                      <p:tavLst>
                                        <p:tav tm="0">
                                          <p:val>
                                            <p:fltVal val="0"/>
                                          </p:val>
                                        </p:tav>
                                        <p:tav tm="100000">
                                          <p:val>
                                            <p:strVal val="#ppt_w"/>
                                          </p:val>
                                        </p:tav>
                                      </p:tavLst>
                                    </p:anim>
                                    <p:anim calcmode="lin" valueType="num">
                                      <p:cBhvr>
                                        <p:cTn id="27" dur="500" fill="hold"/>
                                        <p:tgtEl>
                                          <p:spTgt spid="8"/>
                                        </p:tgtEl>
                                        <p:attrNameLst>
                                          <p:attrName>ppt_h</p:attrName>
                                        </p:attrNameLst>
                                      </p:cBhvr>
                                      <p:tavLst>
                                        <p:tav tm="0">
                                          <p:val>
                                            <p:fltVal val="0"/>
                                          </p:val>
                                        </p:tav>
                                        <p:tav tm="100000">
                                          <p:val>
                                            <p:strVal val="#ppt_h"/>
                                          </p:val>
                                        </p:tav>
                                      </p:tavLst>
                                    </p:anim>
                                    <p:anim calcmode="lin" valueType="num">
                                      <p:cBhvr>
                                        <p:cTn id="28" dur="500" fill="hold"/>
                                        <p:tgtEl>
                                          <p:spTgt spid="8"/>
                                        </p:tgtEl>
                                        <p:attrNameLst>
                                          <p:attrName>style.rotation</p:attrName>
                                        </p:attrNameLst>
                                      </p:cBhvr>
                                      <p:tavLst>
                                        <p:tav tm="0">
                                          <p:val>
                                            <p:fltVal val="360"/>
                                          </p:val>
                                        </p:tav>
                                        <p:tav tm="100000">
                                          <p:val>
                                            <p:fltVal val="0"/>
                                          </p:val>
                                        </p:tav>
                                      </p:tavLst>
                                    </p:anim>
                                    <p:animEffect transition="in" filter="fade">
                                      <p:cBhvr>
                                        <p:cTn id="29" dur="500"/>
                                        <p:tgtEl>
                                          <p:spTgt spid="8"/>
                                        </p:tgtEl>
                                      </p:cBhvr>
                                    </p:animEffect>
                                  </p:childTnLst>
                                </p:cTn>
                              </p:par>
                            </p:childTnLst>
                          </p:cTn>
                        </p:par>
                        <p:par>
                          <p:cTn id="30" fill="hold">
                            <p:stCondLst>
                              <p:cond delay="500"/>
                            </p:stCondLst>
                            <p:childTnLst>
                              <p:par>
                                <p:cTn id="31" presetID="22" presetClass="entr" presetSubtype="8" fill="hold" grpId="0"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left)">
                                      <p:cBhvr>
                                        <p:cTn id="33" dur="500"/>
                                        <p:tgtEl>
                                          <p:spTgt spid="16"/>
                                        </p:tgtEl>
                                      </p:cBhvr>
                                    </p:animEffect>
                                  </p:childTnLst>
                                </p:cTn>
                              </p:par>
                            </p:childTnLst>
                          </p:cTn>
                        </p:par>
                      </p:childTnLst>
                    </p:cTn>
                  </p:par>
                  <p:par>
                    <p:cTn id="34" fill="hold">
                      <p:stCondLst>
                        <p:cond delay="indefinite"/>
                      </p:stCondLst>
                      <p:childTnLst>
                        <p:par>
                          <p:cTn id="35" fill="hold">
                            <p:stCondLst>
                              <p:cond delay="0"/>
                            </p:stCondLst>
                            <p:childTnLst>
                              <p:par>
                                <p:cTn id="36" presetID="49" presetClass="entr" presetSubtype="0" decel="100000" fill="hold" nodeType="click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 calcmode="lin" valueType="num">
                                      <p:cBhvr>
                                        <p:cTn id="40" dur="500" fill="hold"/>
                                        <p:tgtEl>
                                          <p:spTgt spid="4"/>
                                        </p:tgtEl>
                                        <p:attrNameLst>
                                          <p:attrName>style.rotation</p:attrName>
                                        </p:attrNameLst>
                                      </p:cBhvr>
                                      <p:tavLst>
                                        <p:tav tm="0">
                                          <p:val>
                                            <p:fltVal val="360"/>
                                          </p:val>
                                        </p:tav>
                                        <p:tav tm="100000">
                                          <p:val>
                                            <p:fltVal val="0"/>
                                          </p:val>
                                        </p:tav>
                                      </p:tavLst>
                                    </p:anim>
                                    <p:animEffect transition="in" filter="fade">
                                      <p:cBhvr>
                                        <p:cTn id="41" dur="500"/>
                                        <p:tgtEl>
                                          <p:spTgt spid="4"/>
                                        </p:tgtEl>
                                      </p:cBhvr>
                                    </p:animEffect>
                                  </p:childTnLst>
                                </p:cTn>
                              </p:par>
                            </p:childTnLst>
                          </p:cTn>
                        </p:par>
                        <p:par>
                          <p:cTn id="42" fill="hold">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wipe(left)">
                                      <p:cBhvr>
                                        <p:cTn id="45" dur="500"/>
                                        <p:tgtEl>
                                          <p:spTgt spid="7"/>
                                        </p:tgtEl>
                                      </p:cBhvr>
                                    </p:animEffect>
                                  </p:childTnLst>
                                </p:cTn>
                              </p:par>
                            </p:childTnLst>
                          </p:cTn>
                        </p:par>
                      </p:childTnLst>
                    </p:cTn>
                  </p:par>
                  <p:par>
                    <p:cTn id="46" fill="hold">
                      <p:stCondLst>
                        <p:cond delay="indefinite"/>
                      </p:stCondLst>
                      <p:childTnLst>
                        <p:par>
                          <p:cTn id="47" fill="hold">
                            <p:stCondLst>
                              <p:cond delay="0"/>
                            </p:stCondLst>
                            <p:childTnLst>
                              <p:par>
                                <p:cTn id="48" presetID="49" presetClass="entr" presetSubtype="0" decel="100000" fill="hold" nodeType="click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 calcmode="lin" valueType="num">
                                      <p:cBhvr>
                                        <p:cTn id="52" dur="500" fill="hold"/>
                                        <p:tgtEl>
                                          <p:spTgt spid="10"/>
                                        </p:tgtEl>
                                        <p:attrNameLst>
                                          <p:attrName>style.rotation</p:attrName>
                                        </p:attrNameLst>
                                      </p:cBhvr>
                                      <p:tavLst>
                                        <p:tav tm="0">
                                          <p:val>
                                            <p:fltVal val="360"/>
                                          </p:val>
                                        </p:tav>
                                        <p:tav tm="100000">
                                          <p:val>
                                            <p:fltVal val="0"/>
                                          </p:val>
                                        </p:tav>
                                      </p:tavLst>
                                    </p:anim>
                                    <p:animEffect transition="in" filter="fade">
                                      <p:cBhvr>
                                        <p:cTn id="53" dur="500"/>
                                        <p:tgtEl>
                                          <p:spTgt spid="10"/>
                                        </p:tgtEl>
                                      </p:cBhvr>
                                    </p:animEffect>
                                  </p:childTnLst>
                                </p:cTn>
                              </p:par>
                              <p:par>
                                <p:cTn id="54" presetID="49" presetClass="entr" presetSubtype="0" decel="100000" fill="hold" nodeType="with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p:cTn id="56" dur="500" fill="hold"/>
                                        <p:tgtEl>
                                          <p:spTgt spid="20"/>
                                        </p:tgtEl>
                                        <p:attrNameLst>
                                          <p:attrName>ppt_w</p:attrName>
                                        </p:attrNameLst>
                                      </p:cBhvr>
                                      <p:tavLst>
                                        <p:tav tm="0">
                                          <p:val>
                                            <p:fltVal val="0"/>
                                          </p:val>
                                        </p:tav>
                                        <p:tav tm="100000">
                                          <p:val>
                                            <p:strVal val="#ppt_w"/>
                                          </p:val>
                                        </p:tav>
                                      </p:tavLst>
                                    </p:anim>
                                    <p:anim calcmode="lin" valueType="num">
                                      <p:cBhvr>
                                        <p:cTn id="57" dur="500" fill="hold"/>
                                        <p:tgtEl>
                                          <p:spTgt spid="20"/>
                                        </p:tgtEl>
                                        <p:attrNameLst>
                                          <p:attrName>ppt_h</p:attrName>
                                        </p:attrNameLst>
                                      </p:cBhvr>
                                      <p:tavLst>
                                        <p:tav tm="0">
                                          <p:val>
                                            <p:fltVal val="0"/>
                                          </p:val>
                                        </p:tav>
                                        <p:tav tm="100000">
                                          <p:val>
                                            <p:strVal val="#ppt_h"/>
                                          </p:val>
                                        </p:tav>
                                      </p:tavLst>
                                    </p:anim>
                                    <p:anim calcmode="lin" valueType="num">
                                      <p:cBhvr>
                                        <p:cTn id="58" dur="500" fill="hold"/>
                                        <p:tgtEl>
                                          <p:spTgt spid="20"/>
                                        </p:tgtEl>
                                        <p:attrNameLst>
                                          <p:attrName>style.rotation</p:attrName>
                                        </p:attrNameLst>
                                      </p:cBhvr>
                                      <p:tavLst>
                                        <p:tav tm="0">
                                          <p:val>
                                            <p:fltVal val="360"/>
                                          </p:val>
                                        </p:tav>
                                        <p:tav tm="100000">
                                          <p:val>
                                            <p:fltVal val="0"/>
                                          </p:val>
                                        </p:tav>
                                      </p:tavLst>
                                    </p:anim>
                                    <p:animEffect transition="in" filter="fade">
                                      <p:cBhvr>
                                        <p:cTn id="59" dur="500"/>
                                        <p:tgtEl>
                                          <p:spTgt spid="20"/>
                                        </p:tgtEl>
                                      </p:cBhvr>
                                    </p:animEffect>
                                  </p:childTnLst>
                                </p:cTn>
                              </p:par>
                            </p:childTnLst>
                          </p:cTn>
                        </p:par>
                        <p:par>
                          <p:cTn id="60" fill="hold">
                            <p:stCondLst>
                              <p:cond delay="500"/>
                            </p:stCondLst>
                            <p:childTnLst>
                              <p:par>
                                <p:cTn id="61" presetID="22" presetClass="entr" presetSubtype="8"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wipe(left)">
                                      <p:cBhvr>
                                        <p:cTn id="63" dur="500"/>
                                        <p:tgtEl>
                                          <p:spTgt spid="18"/>
                                        </p:tgtEl>
                                      </p:cBhvr>
                                    </p:animEffect>
                                  </p:childTnLst>
                                </p:cTn>
                              </p:par>
                            </p:childTnLst>
                          </p:cTn>
                        </p:par>
                      </p:childTnLst>
                    </p:cTn>
                  </p:par>
                  <p:par>
                    <p:cTn id="64" fill="hold">
                      <p:stCondLst>
                        <p:cond delay="indefinite"/>
                      </p:stCondLst>
                      <p:childTnLst>
                        <p:par>
                          <p:cTn id="65" fill="hold">
                            <p:stCondLst>
                              <p:cond delay="0"/>
                            </p:stCondLst>
                            <p:childTnLst>
                              <p:par>
                                <p:cTn id="66" presetID="49" presetClass="entr" presetSubtype="0" decel="100000" fill="hold" nodeType="click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p:cTn id="68" dur="500" fill="hold"/>
                                        <p:tgtEl>
                                          <p:spTgt spid="14"/>
                                        </p:tgtEl>
                                        <p:attrNameLst>
                                          <p:attrName>ppt_w</p:attrName>
                                        </p:attrNameLst>
                                      </p:cBhvr>
                                      <p:tavLst>
                                        <p:tav tm="0">
                                          <p:val>
                                            <p:fltVal val="0"/>
                                          </p:val>
                                        </p:tav>
                                        <p:tav tm="100000">
                                          <p:val>
                                            <p:strVal val="#ppt_w"/>
                                          </p:val>
                                        </p:tav>
                                      </p:tavLst>
                                    </p:anim>
                                    <p:anim calcmode="lin" valueType="num">
                                      <p:cBhvr>
                                        <p:cTn id="69" dur="500" fill="hold"/>
                                        <p:tgtEl>
                                          <p:spTgt spid="14"/>
                                        </p:tgtEl>
                                        <p:attrNameLst>
                                          <p:attrName>ppt_h</p:attrName>
                                        </p:attrNameLst>
                                      </p:cBhvr>
                                      <p:tavLst>
                                        <p:tav tm="0">
                                          <p:val>
                                            <p:fltVal val="0"/>
                                          </p:val>
                                        </p:tav>
                                        <p:tav tm="100000">
                                          <p:val>
                                            <p:strVal val="#ppt_h"/>
                                          </p:val>
                                        </p:tav>
                                      </p:tavLst>
                                    </p:anim>
                                    <p:anim calcmode="lin" valueType="num">
                                      <p:cBhvr>
                                        <p:cTn id="70" dur="500" fill="hold"/>
                                        <p:tgtEl>
                                          <p:spTgt spid="14"/>
                                        </p:tgtEl>
                                        <p:attrNameLst>
                                          <p:attrName>style.rotation</p:attrName>
                                        </p:attrNameLst>
                                      </p:cBhvr>
                                      <p:tavLst>
                                        <p:tav tm="0">
                                          <p:val>
                                            <p:fltVal val="360"/>
                                          </p:val>
                                        </p:tav>
                                        <p:tav tm="100000">
                                          <p:val>
                                            <p:fltVal val="0"/>
                                          </p:val>
                                        </p:tav>
                                      </p:tavLst>
                                    </p:anim>
                                    <p:animEffect transition="in" filter="fade">
                                      <p:cBhvr>
                                        <p:cTn id="71" dur="500"/>
                                        <p:tgtEl>
                                          <p:spTgt spid="14"/>
                                        </p:tgtEl>
                                      </p:cBhvr>
                                    </p:animEffect>
                                  </p:childTnLst>
                                </p:cTn>
                              </p:par>
                            </p:childTnLst>
                          </p:cTn>
                        </p:par>
                        <p:par>
                          <p:cTn id="72" fill="hold">
                            <p:stCondLst>
                              <p:cond delay="500"/>
                            </p:stCondLst>
                            <p:childTnLst>
                              <p:par>
                                <p:cTn id="73" presetID="22" presetClass="entr" presetSubtype="8"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wipe(left)">
                                      <p:cBhvr>
                                        <p:cTn id="75" dur="500"/>
                                        <p:tgtEl>
                                          <p:spTgt spid="17"/>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8" fill="hold" grpId="0" nodeType="click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wipe(left)">
                                      <p:cBhvr>
                                        <p:cTn id="8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6" grpId="0"/>
      <p:bldP spid="18" grpId="0"/>
      <p:bldP spid="7" grpId="0"/>
      <p:bldP spid="11"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3B09C82-C8F9-7F28-11FE-ECA934AFBDF5}"/>
              </a:ext>
            </a:extLst>
          </p:cNvPr>
          <p:cNvSpPr txBox="1"/>
          <p:nvPr/>
        </p:nvSpPr>
        <p:spPr>
          <a:xfrm>
            <a:off x="0" y="0"/>
            <a:ext cx="12191999" cy="769441"/>
          </a:xfrm>
          <a:prstGeom prst="rect">
            <a:avLst/>
          </a:prstGeom>
          <a:noFill/>
        </p:spPr>
        <p:txBody>
          <a:bodyPr wrap="square">
            <a:spAutoFit/>
          </a:bodyPr>
          <a:lstStyle/>
          <a:p>
            <a:pPr algn="ctr"/>
            <a:r>
              <a:rPr lang="en-US" sz="4400" b="1" dirty="0">
                <a:ln w="10160">
                  <a:solidFill>
                    <a:schemeClr val="accent5"/>
                  </a:solidFill>
                  <a:prstDash val="solid"/>
                </a:ln>
                <a:solidFill>
                  <a:srgbClr val="FFFFFF"/>
                </a:solidFill>
                <a:effectLst>
                  <a:outerShdw blurRad="38100" dist="22860" dir="5400000" algn="tl" rotWithShape="0">
                    <a:srgbClr val="000000">
                      <a:alpha val="96000"/>
                    </a:srgbClr>
                  </a:outerShdw>
                </a:effectLst>
              </a:rPr>
              <a:t>ANA</a:t>
            </a:r>
            <a:r>
              <a:rPr lang="en" sz="4400" b="1" dirty="0">
                <a:ln w="10160">
                  <a:solidFill>
                    <a:schemeClr val="accent5"/>
                  </a:solidFill>
                  <a:prstDash val="solid"/>
                </a:ln>
                <a:solidFill>
                  <a:srgbClr val="FFFFFF"/>
                </a:solidFill>
                <a:effectLst>
                  <a:outerShdw blurRad="38100" dist="22860" dir="5400000" algn="tl" rotWithShape="0">
                    <a:srgbClr val="000000">
                      <a:alpha val="96000"/>
                    </a:srgbClr>
                  </a:outerShdw>
                </a:effectLst>
              </a:rPr>
              <a:t>: BERABERA NI SAUMI NA MASU</a:t>
            </a:r>
          </a:p>
        </p:txBody>
      </p:sp>
      <p:sp>
        <p:nvSpPr>
          <p:cNvPr id="5" name="CuadroTexto 4">
            <a:extLst>
              <a:ext uri="{FF2B5EF4-FFF2-40B4-BE49-F238E27FC236}">
                <a16:creationId xmlns:a16="http://schemas.microsoft.com/office/drawing/2014/main" id="{9B0651F4-61B4-59BC-8477-66036AB922C9}"/>
              </a:ext>
            </a:extLst>
          </p:cNvPr>
          <p:cNvSpPr txBox="1"/>
          <p:nvPr/>
        </p:nvSpPr>
        <p:spPr>
          <a:xfrm>
            <a:off x="0" y="669963"/>
            <a:ext cx="12191999" cy="369332"/>
          </a:xfrm>
          <a:prstGeom prst="rect">
            <a:avLst/>
          </a:prstGeom>
          <a:noFill/>
        </p:spPr>
        <p:txBody>
          <a:bodyPr wrap="square">
            <a:spAutoFit/>
          </a:bodyPr>
          <a:lstStyle/>
          <a:p>
            <a:pPr algn="ctr"/>
            <a:r>
              <a:rPr lang="en" b="1" dirty="0">
                <a:solidFill>
                  <a:srgbClr val="FFFF99"/>
                </a:solidFill>
                <a:effectLst>
                  <a:outerShdw blurRad="38100" dist="38100" dir="2700000" algn="tl">
                    <a:srgbClr val="000000"/>
                  </a:outerShdw>
                </a:effectLst>
                <a:latin typeface="Comic Sans MS" panose="030F0702030302020204" pitchFamily="66" charset="0"/>
              </a:rPr>
              <a:t>“Au a kerea na gone oqo; a sa solia mai vei au ko </a:t>
            </a:r>
            <a:r>
              <a:rPr lang="en-GB" b="1" dirty="0" err="1">
                <a:solidFill>
                  <a:srgbClr val="FFFF99"/>
                </a:solidFill>
                <a:effectLst>
                  <a:outerShdw blurRad="38100" dist="38100" dir="2700000" algn="tl">
                    <a:srgbClr val="000000"/>
                  </a:outerShdw>
                </a:effectLst>
                <a:latin typeface="Comic Sans MS" panose="030F0702030302020204" pitchFamily="66" charset="0"/>
              </a:rPr>
              <a:t>Jiova</a:t>
            </a:r>
            <a:r>
              <a:rPr lang="en" b="1" dirty="0">
                <a:solidFill>
                  <a:srgbClr val="FFFF99"/>
                </a:solidFill>
                <a:effectLst>
                  <a:outerShdw blurRad="38100" dist="38100" dir="2700000" algn="tl">
                    <a:srgbClr val="000000"/>
                  </a:outerShdw>
                </a:effectLst>
                <a:latin typeface="Comic Sans MS" panose="030F0702030302020204" pitchFamily="66" charset="0"/>
              </a:rPr>
              <a:t> na ka ka’u a kerea vua.” </a:t>
            </a:r>
            <a:r>
              <a:rPr lang="en" sz="1400" b="1" dirty="0">
                <a:solidFill>
                  <a:srgbClr val="FFFF99"/>
                </a:solidFill>
                <a:effectLst>
                  <a:outerShdw blurRad="38100" dist="38100" dir="2700000" algn="tl">
                    <a:srgbClr val="000000"/>
                  </a:outerShdw>
                </a:effectLst>
                <a:latin typeface="Comic Sans MS" panose="030F0702030302020204" pitchFamily="66" charset="0"/>
              </a:rPr>
              <a:t>(1 Samuela 1:27)</a:t>
            </a:r>
          </a:p>
        </p:txBody>
      </p:sp>
      <p:sp>
        <p:nvSpPr>
          <p:cNvPr id="6" name="CuadroTexto 5">
            <a:extLst>
              <a:ext uri="{FF2B5EF4-FFF2-40B4-BE49-F238E27FC236}">
                <a16:creationId xmlns:a16="http://schemas.microsoft.com/office/drawing/2014/main" id="{19AACC73-EFA9-E22A-6EA9-0F8E3F1CFF51}"/>
              </a:ext>
            </a:extLst>
          </p:cNvPr>
          <p:cNvSpPr txBox="1"/>
          <p:nvPr/>
        </p:nvSpPr>
        <p:spPr>
          <a:xfrm>
            <a:off x="161924" y="1117729"/>
            <a:ext cx="10272715" cy="707886"/>
          </a:xfrm>
          <a:prstGeom prst="rect">
            <a:avLst/>
          </a:prstGeom>
          <a:noFill/>
        </p:spPr>
        <p:txBody>
          <a:bodyPr wrap="square" rtlCol="0">
            <a:spAutoFit/>
          </a:bodyPr>
          <a:lstStyle/>
          <a:p>
            <a:pPr>
              <a:spcBef>
                <a:spcPts val="600"/>
              </a:spcBef>
            </a:pPr>
            <a:r>
              <a:rPr lang="en" sz="2000" b="1" dirty="0"/>
              <a:t>Na kerekere nei Ana me dua na luvena e vaka me totolo na nona sauma na Kalou (ena loma ni nona waraka ena 9 na vula ga) (1 Samuela 1:9-20).</a:t>
            </a:r>
          </a:p>
        </p:txBody>
      </p:sp>
      <p:pic>
        <p:nvPicPr>
          <p:cNvPr id="4" name="Imagen 3">
            <a:extLst>
              <a:ext uri="{FF2B5EF4-FFF2-40B4-BE49-F238E27FC236}">
                <a16:creationId xmlns:a16="http://schemas.microsoft.com/office/drawing/2014/main" id="{363B1A9F-37C4-F7E9-4628-E34CF7EBDD7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367264" y="1216245"/>
            <a:ext cx="1574673" cy="2046506"/>
          </a:xfrm>
          <a:prstGeom prst="roundRect">
            <a:avLst>
              <a:gd name="adj" fmla="val 4167"/>
            </a:avLst>
          </a:prstGeom>
          <a:solidFill>
            <a:srgbClr val="FFFFFF"/>
          </a:solidFill>
          <a:ln w="76200" cap="sq">
            <a:noFill/>
            <a:miter lim="800000"/>
          </a:ln>
          <a:effectLst>
            <a:reflection blurRad="12700" stA="66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8" name="Imagen 7">
            <a:extLst>
              <a:ext uri="{FF2B5EF4-FFF2-40B4-BE49-F238E27FC236}">
                <a16:creationId xmlns:a16="http://schemas.microsoft.com/office/drawing/2014/main" id="{A9096953-BAAA-41F9-EA08-FD61E87F5D1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92313" y="1900663"/>
            <a:ext cx="3893590" cy="2498083"/>
          </a:xfrm>
          <a:prstGeom prst="roundRect">
            <a:avLst>
              <a:gd name="adj" fmla="val 4167"/>
            </a:avLst>
          </a:prstGeom>
          <a:solidFill>
            <a:srgbClr val="FFFFFF"/>
          </a:solidFill>
          <a:ln w="76200" cap="sq">
            <a:solidFill>
              <a:srgbClr val="53769E"/>
            </a:solidFill>
            <a:miter lim="800000"/>
          </a:ln>
          <a:effectLst>
            <a:reflection blurRad="12700" stA="33000" endPos="16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0" name="Imagen 9">
            <a:extLst>
              <a:ext uri="{FF2B5EF4-FFF2-40B4-BE49-F238E27FC236}">
                <a16:creationId xmlns:a16="http://schemas.microsoft.com/office/drawing/2014/main" id="{90DEE2D6-03F3-9B1F-683E-5B1F0450F2B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337311" y="3977659"/>
            <a:ext cx="2708435" cy="2708435"/>
          </a:xfrm>
          <a:prstGeom prst="roundRect">
            <a:avLst>
              <a:gd name="adj" fmla="val 31593"/>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chemeClr val="accent2">
                <a:lumMod val="60000"/>
                <a:lumOff val="40000"/>
              </a:schemeClr>
            </a:contourClr>
          </a:sp3d>
        </p:spPr>
      </p:pic>
      <p:pic>
        <p:nvPicPr>
          <p:cNvPr id="12" name="Imagen 11">
            <a:extLst>
              <a:ext uri="{FF2B5EF4-FFF2-40B4-BE49-F238E27FC236}">
                <a16:creationId xmlns:a16="http://schemas.microsoft.com/office/drawing/2014/main" id="{323EBC3F-6C63-36CC-4C11-E342AD10E355}"/>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t="-300"/>
          <a:stretch>
            <a:fillRect/>
          </a:stretch>
        </p:blipFill>
        <p:spPr>
          <a:xfrm>
            <a:off x="161924" y="4630324"/>
            <a:ext cx="1597987" cy="2015936"/>
          </a:xfrm>
          <a:prstGeom prst="roundRect">
            <a:avLst>
              <a:gd name="adj" fmla="val 13053"/>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4" name="CuadroTexto 13">
            <a:extLst>
              <a:ext uri="{FF2B5EF4-FFF2-40B4-BE49-F238E27FC236}">
                <a16:creationId xmlns:a16="http://schemas.microsoft.com/office/drawing/2014/main" id="{08E944DA-14D7-8428-A08F-5BFB297EA55A}"/>
              </a:ext>
            </a:extLst>
          </p:cNvPr>
          <p:cNvSpPr txBox="1"/>
          <p:nvPr/>
        </p:nvSpPr>
        <p:spPr>
          <a:xfrm>
            <a:off x="4186990" y="1766083"/>
            <a:ext cx="6180274" cy="1015663"/>
          </a:xfrm>
          <a:prstGeom prst="rect">
            <a:avLst/>
          </a:prstGeom>
          <a:noFill/>
        </p:spPr>
        <p:txBody>
          <a:bodyPr wrap="square">
            <a:spAutoFit/>
          </a:bodyPr>
          <a:lstStyle/>
          <a:p>
            <a:pPr>
              <a:spcBef>
                <a:spcPts val="600"/>
              </a:spcBef>
            </a:pPr>
            <a:r>
              <a:rPr lang="en" sz="2000" b="1" dirty="0"/>
              <a:t>Ia, ni da wilika na veitikina taumada, eda raica ni a taura e dua na gauna balavu na kena saumi mai (1 Sam. 1:1-8).</a:t>
            </a:r>
          </a:p>
        </p:txBody>
      </p:sp>
      <p:sp>
        <p:nvSpPr>
          <p:cNvPr id="16" name="CuadroTexto 15">
            <a:extLst>
              <a:ext uri="{FF2B5EF4-FFF2-40B4-BE49-F238E27FC236}">
                <a16:creationId xmlns:a16="http://schemas.microsoft.com/office/drawing/2014/main" id="{D661A108-D986-6DEF-F918-26F9D76C6DBD}"/>
              </a:ext>
            </a:extLst>
          </p:cNvPr>
          <p:cNvSpPr txBox="1"/>
          <p:nvPr/>
        </p:nvSpPr>
        <p:spPr>
          <a:xfrm>
            <a:off x="1745802" y="4586999"/>
            <a:ext cx="7540966" cy="1015663"/>
          </a:xfrm>
          <a:prstGeom prst="rect">
            <a:avLst/>
          </a:prstGeom>
          <a:noFill/>
        </p:spPr>
        <p:txBody>
          <a:bodyPr wrap="square">
            <a:spAutoFit/>
          </a:bodyPr>
          <a:lstStyle/>
          <a:p>
            <a:pPr>
              <a:spcBef>
                <a:spcPts val="600"/>
              </a:spcBef>
            </a:pPr>
            <a:r>
              <a:rPr lang="en" sz="2000" b="1" dirty="0"/>
              <a:t>Ena so na gauna, e galu na Kalou ni da nanumi keda ga vakataki keda (James 4:3); maroroya na </a:t>
            </a:r>
            <a:r>
              <a:rPr lang="en-GB" sz="2000" b="1" dirty="0"/>
              <a:t>I</a:t>
            </a:r>
            <a:r>
              <a:rPr lang="en" sz="2000" b="1" dirty="0"/>
              <a:t> valavala ca (Same 66:18); vakatitiqa (Jemesa 1:6); se, e se sega ga ni kena gauna.</a:t>
            </a:r>
          </a:p>
        </p:txBody>
      </p:sp>
      <p:sp>
        <p:nvSpPr>
          <p:cNvPr id="18" name="CuadroTexto 17">
            <a:extLst>
              <a:ext uri="{FF2B5EF4-FFF2-40B4-BE49-F238E27FC236}">
                <a16:creationId xmlns:a16="http://schemas.microsoft.com/office/drawing/2014/main" id="{50D5493B-DCD9-A5ED-8B95-C7DDCBA023A0}"/>
              </a:ext>
            </a:extLst>
          </p:cNvPr>
          <p:cNvSpPr txBox="1"/>
          <p:nvPr/>
        </p:nvSpPr>
        <p:spPr>
          <a:xfrm>
            <a:off x="4186990" y="3646090"/>
            <a:ext cx="5503420" cy="1015663"/>
          </a:xfrm>
          <a:prstGeom prst="rect">
            <a:avLst/>
          </a:prstGeom>
          <a:noFill/>
        </p:spPr>
        <p:txBody>
          <a:bodyPr wrap="square">
            <a:spAutoFit/>
          </a:bodyPr>
          <a:lstStyle/>
          <a:p>
            <a:pPr>
              <a:spcBef>
                <a:spcPts val="600"/>
              </a:spcBef>
            </a:pPr>
            <a:r>
              <a:rPr lang="en" sz="2000" b="1" dirty="0"/>
              <a:t>Ena yasana koya, e vica na yabaki, ka vakaotia ko Ana me kerea tiko na gone qai sega tikoga ni saumi nona masu?</a:t>
            </a:r>
          </a:p>
        </p:txBody>
      </p:sp>
      <p:sp>
        <p:nvSpPr>
          <p:cNvPr id="7" name="CuadroTexto 6">
            <a:extLst>
              <a:ext uri="{FF2B5EF4-FFF2-40B4-BE49-F238E27FC236}">
                <a16:creationId xmlns:a16="http://schemas.microsoft.com/office/drawing/2014/main" id="{3125A0FF-0E9B-6515-2B2E-4BA65BEAB015}"/>
              </a:ext>
            </a:extLst>
          </p:cNvPr>
          <p:cNvSpPr txBox="1"/>
          <p:nvPr/>
        </p:nvSpPr>
        <p:spPr>
          <a:xfrm>
            <a:off x="4191003" y="2689959"/>
            <a:ext cx="6176261" cy="1015663"/>
          </a:xfrm>
          <a:prstGeom prst="rect">
            <a:avLst/>
          </a:prstGeom>
          <a:noFill/>
        </p:spPr>
        <p:txBody>
          <a:bodyPr wrap="square">
            <a:spAutoFit/>
          </a:bodyPr>
          <a:lstStyle/>
          <a:p>
            <a:pPr lvl="0">
              <a:spcBef>
                <a:spcPts val="600"/>
              </a:spcBef>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O Penina, nai karua ni wati Elikana, e “vakaluveni”—e vuqa na luvena—ena “veiyabaki ga” ka vakacudrui Ana kina baleta ni sega ni solia vua na gone.</a:t>
            </a:r>
          </a:p>
        </p:txBody>
      </p:sp>
      <p:sp>
        <p:nvSpPr>
          <p:cNvPr id="11" name="CuadroTexto 10">
            <a:extLst>
              <a:ext uri="{FF2B5EF4-FFF2-40B4-BE49-F238E27FC236}">
                <a16:creationId xmlns:a16="http://schemas.microsoft.com/office/drawing/2014/main" id="{03D8C287-A58F-0EDE-7AFC-1918116E18DE}"/>
              </a:ext>
            </a:extLst>
          </p:cNvPr>
          <p:cNvSpPr txBox="1"/>
          <p:nvPr/>
        </p:nvSpPr>
        <p:spPr>
          <a:xfrm>
            <a:off x="1759911" y="5616629"/>
            <a:ext cx="7639364"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Ia, Na Kalou e raica vakaoti na keda </a:t>
            </a:r>
            <a:r>
              <a:rPr kumimoji="0" lang="en-GB" sz="2000" b="1" i="0" u="none" strike="noStrike" kern="1200" cap="none" spc="0" normalizeH="0" baseline="0" noProof="0" dirty="0">
                <a:ln>
                  <a:noFill/>
                </a:ln>
                <a:solidFill>
                  <a:prstClr val="black"/>
                </a:solidFill>
                <a:effectLst/>
                <a:uLnTx/>
                <a:uFillTx/>
                <a:latin typeface="Aptos" panose="02110004020202020204"/>
                <a:ea typeface="+mn-ea"/>
                <a:cs typeface="+mn-cs"/>
              </a:rPr>
              <a:t>I</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yaloyalo ka kila rawa na ka</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 e yaga dina vei keda</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(Jere. 29:11). Ena sauma</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 ena nona gauna ga, kena na nona gaunasala</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a:t>
            </a:r>
            <a:r>
              <a:rPr lang="en" sz="2000" b="1" dirty="0">
                <a:solidFill>
                  <a:prstClr val="black"/>
                </a:solidFill>
                <a:latin typeface="Aptos" panose="02110004020202020204"/>
              </a:rPr>
              <a:t>na masu ni vakabauta</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(1 Jn 5:14-15).</a:t>
            </a:r>
          </a:p>
        </p:txBody>
      </p:sp>
    </p:spTree>
    <p:extLst>
      <p:ext uri="{BB962C8B-B14F-4D97-AF65-F5344CB8AC3E}">
        <p14:creationId xmlns:p14="http://schemas.microsoft.com/office/powerpoint/2010/main" val="2502735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par>
                          <p:cTn id="20" fill="hold">
                            <p:stCondLst>
                              <p:cond delay="2000"/>
                            </p:stCondLst>
                            <p:childTnLst>
                              <p:par>
                                <p:cTn id="21" presetID="37" presetClass="entr" presetSubtype="0"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strVal val="#ppt_x"/>
                                          </p:val>
                                        </p:tav>
                                        <p:tav tm="100000">
                                          <p:val>
                                            <p:strVal val="#ppt_x"/>
                                          </p:val>
                                        </p:tav>
                                      </p:tavLst>
                                    </p:anim>
                                    <p:anim calcmode="lin" valueType="num">
                                      <p:cBhvr>
                                        <p:cTn id="25" dur="900" decel="100000" fill="hold"/>
                                        <p:tgtEl>
                                          <p:spTgt spid="4"/>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left)">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wipe(left)">
                                      <p:cBhvr>
                                        <p:cTn id="36" dur="500"/>
                                        <p:tgtEl>
                                          <p:spTgt spid="14"/>
                                        </p:tgtEl>
                                      </p:cBhvr>
                                    </p:animEffect>
                                  </p:childTnLst>
                                </p:cTn>
                              </p:par>
                            </p:childTnLst>
                          </p:cTn>
                        </p:par>
                      </p:childTnLst>
                    </p:cTn>
                  </p:par>
                  <p:par>
                    <p:cTn id="37" fill="hold">
                      <p:stCondLst>
                        <p:cond delay="indefinite"/>
                      </p:stCondLst>
                      <p:childTnLst>
                        <p:par>
                          <p:cTn id="38" fill="hold">
                            <p:stCondLst>
                              <p:cond delay="0"/>
                            </p:stCondLst>
                            <p:childTnLst>
                              <p:par>
                                <p:cTn id="39" presetID="37" presetClass="entr" presetSubtype="0" fill="hold"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1000"/>
                                        <p:tgtEl>
                                          <p:spTgt spid="8"/>
                                        </p:tgtEl>
                                      </p:cBhvr>
                                    </p:animEffect>
                                    <p:anim calcmode="lin" valueType="num">
                                      <p:cBhvr>
                                        <p:cTn id="42" dur="1000" fill="hold"/>
                                        <p:tgtEl>
                                          <p:spTgt spid="8"/>
                                        </p:tgtEl>
                                        <p:attrNameLst>
                                          <p:attrName>ppt_x</p:attrName>
                                        </p:attrNameLst>
                                      </p:cBhvr>
                                      <p:tavLst>
                                        <p:tav tm="0">
                                          <p:val>
                                            <p:strVal val="#ppt_x"/>
                                          </p:val>
                                        </p:tav>
                                        <p:tav tm="100000">
                                          <p:val>
                                            <p:strVal val="#ppt_x"/>
                                          </p:val>
                                        </p:tav>
                                      </p:tavLst>
                                    </p:anim>
                                    <p:anim calcmode="lin" valueType="num">
                                      <p:cBhvr>
                                        <p:cTn id="43" dur="900" decel="100000" fill="hold"/>
                                        <p:tgtEl>
                                          <p:spTgt spid="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45" fill="hold">
                            <p:stCondLst>
                              <p:cond delay="1000"/>
                            </p:stCondLst>
                            <p:childTnLst>
                              <p:par>
                                <p:cTn id="46" presetID="22" presetClass="entr" presetSubtype="8" fill="hold" grpId="0" nodeType="after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wipe(left)">
                                      <p:cBhvr>
                                        <p:cTn id="48" dur="500"/>
                                        <p:tgtEl>
                                          <p:spTgt spid="7"/>
                                        </p:tgtEl>
                                      </p:cBhvr>
                                    </p:animEffect>
                                  </p:childTnLst>
                                </p:cTn>
                              </p:par>
                            </p:childTnLst>
                          </p:cTn>
                        </p:par>
                      </p:childTnLst>
                    </p:cTn>
                  </p:par>
                  <p:par>
                    <p:cTn id="49" fill="hold">
                      <p:stCondLst>
                        <p:cond delay="indefinite"/>
                      </p:stCondLst>
                      <p:childTnLst>
                        <p:par>
                          <p:cTn id="50" fill="hold">
                            <p:stCondLst>
                              <p:cond delay="0"/>
                            </p:stCondLst>
                            <p:childTnLst>
                              <p:par>
                                <p:cTn id="51" presetID="25" presetClass="entr" presetSubtype="0" fill="hold" nodeType="clickEffect">
                                  <p:stCondLst>
                                    <p:cond delay="0"/>
                                  </p:stCondLst>
                                  <p:childTnLst>
                                    <p:set>
                                      <p:cBhvr>
                                        <p:cTn id="52" dur="1" fill="hold">
                                          <p:stCondLst>
                                            <p:cond delay="0"/>
                                          </p:stCondLst>
                                        </p:cTn>
                                        <p:tgtEl>
                                          <p:spTgt spid="10"/>
                                        </p:tgtEl>
                                        <p:attrNameLst>
                                          <p:attrName>style.visibility</p:attrName>
                                        </p:attrNameLst>
                                      </p:cBhvr>
                                      <p:to>
                                        <p:strVal val="visible"/>
                                      </p:to>
                                    </p:set>
                                    <p:anim calcmode="lin" valueType="num">
                                      <p:cBhvr>
                                        <p:cTn id="53"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54"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55"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56" dur="1000" fill="hold"/>
                                        <p:tgtEl>
                                          <p:spTgt spid="10"/>
                                        </p:tgtEl>
                                        <p:attrNameLst>
                                          <p:attrName>ppt_h</p:attrName>
                                        </p:attrNameLst>
                                      </p:cBhvr>
                                      <p:tavLst>
                                        <p:tav tm="0">
                                          <p:val>
                                            <p:strVal val="#ppt_h"/>
                                          </p:val>
                                        </p:tav>
                                        <p:tav tm="100000">
                                          <p:val>
                                            <p:strVal val="#ppt_h"/>
                                          </p:val>
                                        </p:tav>
                                      </p:tavLst>
                                    </p:anim>
                                    <p:anim calcmode="lin" valueType="num">
                                      <p:cBhvr>
                                        <p:cTn id="57"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58"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59"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60" dur="1000" decel="50000">
                                          <p:stCondLst>
                                            <p:cond delay="0"/>
                                          </p:stCondLst>
                                        </p:cTn>
                                        <p:tgtEl>
                                          <p:spTgt spid="10"/>
                                        </p:tgtEl>
                                      </p:cBhvr>
                                    </p:animEffect>
                                  </p:childTnLst>
                                </p:cTn>
                              </p:par>
                            </p:childTnLst>
                          </p:cTn>
                        </p:par>
                        <p:par>
                          <p:cTn id="61" fill="hold">
                            <p:stCondLst>
                              <p:cond delay="1000"/>
                            </p:stCondLst>
                            <p:childTnLst>
                              <p:par>
                                <p:cTn id="62" presetID="22" presetClass="entr" presetSubtype="8"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wipe(left)">
                                      <p:cBhvr>
                                        <p:cTn id="64" dur="500"/>
                                        <p:tgtEl>
                                          <p:spTgt spid="18"/>
                                        </p:tgtEl>
                                      </p:cBhvr>
                                    </p:animEffect>
                                  </p:childTnLst>
                                </p:cTn>
                              </p:par>
                            </p:childTnLst>
                          </p:cTn>
                        </p:par>
                      </p:childTnLst>
                    </p:cTn>
                  </p:par>
                  <p:par>
                    <p:cTn id="65" fill="hold">
                      <p:stCondLst>
                        <p:cond delay="indefinite"/>
                      </p:stCondLst>
                      <p:childTnLst>
                        <p:par>
                          <p:cTn id="66" fill="hold">
                            <p:stCondLst>
                              <p:cond delay="0"/>
                            </p:stCondLst>
                            <p:childTnLst>
                              <p:par>
                                <p:cTn id="67" presetID="2" presetClass="entr" presetSubtype="12" fill="hold" grpId="0" nodeType="click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500" fill="hold"/>
                                        <p:tgtEl>
                                          <p:spTgt spid="16"/>
                                        </p:tgtEl>
                                        <p:attrNameLst>
                                          <p:attrName>ppt_x</p:attrName>
                                        </p:attrNameLst>
                                      </p:cBhvr>
                                      <p:tavLst>
                                        <p:tav tm="0">
                                          <p:val>
                                            <p:strVal val="0-#ppt_w/2"/>
                                          </p:val>
                                        </p:tav>
                                        <p:tav tm="100000">
                                          <p:val>
                                            <p:strVal val="#ppt_x"/>
                                          </p:val>
                                        </p:tav>
                                      </p:tavLst>
                                    </p:anim>
                                    <p:anim calcmode="lin" valueType="num">
                                      <p:cBhvr additive="base">
                                        <p:cTn id="70" dur="500" fill="hold"/>
                                        <p:tgtEl>
                                          <p:spTgt spid="16"/>
                                        </p:tgtEl>
                                        <p:attrNameLst>
                                          <p:attrName>ppt_y</p:attrName>
                                        </p:attrNameLst>
                                      </p:cBhvr>
                                      <p:tavLst>
                                        <p:tav tm="0">
                                          <p:val>
                                            <p:strVal val="1+#ppt_h/2"/>
                                          </p:val>
                                        </p:tav>
                                        <p:tav tm="100000">
                                          <p:val>
                                            <p:strVal val="#ppt_y"/>
                                          </p:val>
                                        </p:tav>
                                      </p:tavLst>
                                    </p:anim>
                                  </p:childTnLst>
                                </p:cTn>
                              </p:par>
                              <p:par>
                                <p:cTn id="71" presetID="2" presetClass="entr" presetSubtype="12" fill="hold" nodeType="with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additive="base">
                                        <p:cTn id="73" dur="500" fill="hold"/>
                                        <p:tgtEl>
                                          <p:spTgt spid="12"/>
                                        </p:tgtEl>
                                        <p:attrNameLst>
                                          <p:attrName>ppt_x</p:attrName>
                                        </p:attrNameLst>
                                      </p:cBhvr>
                                      <p:tavLst>
                                        <p:tav tm="0">
                                          <p:val>
                                            <p:strVal val="0-#ppt_w/2"/>
                                          </p:val>
                                        </p:tav>
                                        <p:tav tm="100000">
                                          <p:val>
                                            <p:strVal val="#ppt_x"/>
                                          </p:val>
                                        </p:tav>
                                      </p:tavLst>
                                    </p:anim>
                                    <p:anim calcmode="lin" valueType="num">
                                      <p:cBhvr additive="base">
                                        <p:cTn id="7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0" nodeType="click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left)">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4" grpId="0"/>
      <p:bldP spid="16" grpId="0"/>
      <p:bldP spid="18" grpId="0"/>
      <p:bldP spid="7"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54DE150A-15FE-E6D2-63B3-4A6E30D6A7AD}"/>
              </a:ext>
            </a:extLst>
          </p:cNvPr>
          <p:cNvSpPr>
            <a:spLocks noGrp="1" noRot="1" noMove="1" noResize="1" noEditPoints="1" noAdjustHandles="1" noChangeArrowheads="1" noChangeShapeType="1"/>
          </p:cNvSpPr>
          <p:nvPr/>
        </p:nvSpPr>
        <p:spPr>
          <a:xfrm>
            <a:off x="8318091" y="562897"/>
            <a:ext cx="3716593" cy="5732207"/>
          </a:xfrm>
          <a:prstGeom prst="rect">
            <a:avLst/>
          </a:prstGeom>
          <a:blipFill dpi="0" rotWithShape="1">
            <a:blip r:embed="rId4" cstate="hqprint">
              <a:extLst>
                <a:ext uri="{28A0092B-C50C-407E-A947-70E740481C1C}">
                  <a14:useLocalDpi xmlns:a14="http://schemas.microsoft.com/office/drawing/2010/main"/>
                </a:ext>
              </a:extLst>
            </a:blip>
            <a:srcRect/>
            <a:stretch>
              <a:fillRect/>
            </a:stretch>
          </a:blipFill>
          <a:ln w="28575">
            <a:solidFill>
              <a:schemeClr val="tx2">
                <a:lumMod val="20000"/>
                <a:lumOff val="80000"/>
              </a:schemeClr>
            </a:solidFill>
          </a:ln>
          <a:scene3d>
            <a:camera prst="orthographicFront"/>
            <a:lightRig rig="threePt" dir="t"/>
          </a:scene3d>
          <a:sp3d>
            <a:bevelT w="165100" prst="coolSlan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2CEA921B-C65D-C2C5-7A12-BD764452B7AE}"/>
              </a:ext>
            </a:extLst>
          </p:cNvPr>
          <p:cNvSpPr txBox="1"/>
          <p:nvPr/>
        </p:nvSpPr>
        <p:spPr>
          <a:xfrm>
            <a:off x="1014761" y="2274838"/>
            <a:ext cx="7425993" cy="2308324"/>
          </a:xfrm>
          <a:prstGeom prst="rect">
            <a:avLst/>
          </a:prstGeom>
          <a:noFill/>
        </p:spPr>
        <p:txBody>
          <a:bodyPr wrap="square">
            <a:spAutoFit/>
            <a:scene3d>
              <a:camera prst="orthographicFront"/>
              <a:lightRig rig="threePt" dir="t"/>
            </a:scene3d>
            <a:sp3d extrusionH="57150">
              <a:bevelT w="82550" h="38100" prst="coolSlant"/>
            </a:sp3d>
          </a:bodyPr>
          <a:lstStyle/>
          <a:p>
            <a:pPr algn="ctr"/>
            <a:r>
              <a:rPr lang="en" sz="7200" spc="6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AI VAKARAITAKI NI MASU</a:t>
            </a:r>
          </a:p>
        </p:txBody>
      </p:sp>
    </p:spTree>
    <p:extLst>
      <p:ext uri="{BB962C8B-B14F-4D97-AF65-F5344CB8AC3E}">
        <p14:creationId xmlns:p14="http://schemas.microsoft.com/office/powerpoint/2010/main" val="404503776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alphaModFix amt="72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2B4EECD1-29F3-E67C-602E-50B95652F22F}"/>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7455371B-2B13-020F-595A-3C14C6C0F3A3}"/>
              </a:ext>
            </a:extLst>
          </p:cNvPr>
          <p:cNvSpPr txBox="1"/>
          <p:nvPr/>
        </p:nvSpPr>
        <p:spPr>
          <a:xfrm>
            <a:off x="0" y="-75306"/>
            <a:ext cx="12191999"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 sz="4400" b="1" dirty="0">
                <a:ln/>
                <a:solidFill>
                  <a:schemeClr val="accent6"/>
                </a:solidFill>
              </a:rPr>
              <a:t>JISU: NA LEWE NI NOMU MASU</a:t>
            </a:r>
          </a:p>
        </p:txBody>
      </p:sp>
      <p:sp>
        <p:nvSpPr>
          <p:cNvPr id="5" name="CuadroTexto 4">
            <a:extLst>
              <a:ext uri="{FF2B5EF4-FFF2-40B4-BE49-F238E27FC236}">
                <a16:creationId xmlns:a16="http://schemas.microsoft.com/office/drawing/2014/main" id="{99A9A4CA-26A8-6884-6CA1-EF3FAC00778A}"/>
              </a:ext>
            </a:extLst>
          </p:cNvPr>
          <p:cNvSpPr txBox="1"/>
          <p:nvPr/>
        </p:nvSpPr>
        <p:spPr>
          <a:xfrm>
            <a:off x="1" y="522421"/>
            <a:ext cx="12191998" cy="584775"/>
          </a:xfrm>
          <a:prstGeom prst="rect">
            <a:avLst/>
          </a:prstGeom>
          <a:noFill/>
        </p:spPr>
        <p:txBody>
          <a:bodyPr wrap="square">
            <a:spAutoFit/>
          </a:bodyPr>
          <a:lstStyle/>
          <a:p>
            <a:pPr algn="ctr"/>
            <a:r>
              <a:rPr lang="en" b="1" dirty="0">
                <a:solidFill>
                  <a:schemeClr val="accent5">
                    <a:lumMod val="50000"/>
                  </a:schemeClr>
                </a:solidFill>
                <a:latin typeface="Comic Sans MS" panose="030F0702030302020204" pitchFamily="66" charset="0"/>
              </a:rPr>
              <a:t>“O koya mo dou qai masu vakaoqo: Tamai keimami mai lomalagi, me vakarokorokotaki na yacamuni’ ”</a:t>
            </a:r>
            <a:br>
              <a:rPr lang="en" b="1" dirty="0">
                <a:solidFill>
                  <a:schemeClr val="accent5">
                    <a:lumMod val="50000"/>
                  </a:schemeClr>
                </a:solidFill>
                <a:latin typeface="Comic Sans MS" panose="030F0702030302020204" pitchFamily="66" charset="0"/>
              </a:rPr>
            </a:br>
            <a:r>
              <a:rPr lang="en" sz="1400" b="1" dirty="0">
                <a:solidFill>
                  <a:schemeClr val="accent5">
                    <a:lumMod val="50000"/>
                  </a:schemeClr>
                </a:solidFill>
                <a:latin typeface="Comic Sans MS" panose="030F0702030302020204" pitchFamily="66" charset="0"/>
              </a:rPr>
              <a:t>(Maciu 6:9)</a:t>
            </a:r>
          </a:p>
        </p:txBody>
      </p:sp>
      <p:sp>
        <p:nvSpPr>
          <p:cNvPr id="6" name="CuadroTexto 5">
            <a:extLst>
              <a:ext uri="{FF2B5EF4-FFF2-40B4-BE49-F238E27FC236}">
                <a16:creationId xmlns:a16="http://schemas.microsoft.com/office/drawing/2014/main" id="{6FDA6B93-C995-1906-4BBC-97F88E9D0609}"/>
              </a:ext>
            </a:extLst>
          </p:cNvPr>
          <p:cNvSpPr txBox="1"/>
          <p:nvPr/>
        </p:nvSpPr>
        <p:spPr>
          <a:xfrm>
            <a:off x="3685343" y="1171337"/>
            <a:ext cx="3368598" cy="1938992"/>
          </a:xfrm>
          <a:prstGeom prst="rect">
            <a:avLst/>
          </a:prstGeom>
          <a:noFill/>
        </p:spPr>
        <p:txBody>
          <a:bodyPr wrap="square" rtlCol="0">
            <a:spAutoFit/>
          </a:bodyPr>
          <a:lstStyle/>
          <a:p>
            <a:pPr>
              <a:spcBef>
                <a:spcPts val="600"/>
              </a:spcBef>
            </a:pPr>
            <a:r>
              <a:rPr lang="en" sz="2000" b="1" dirty="0"/>
              <a:t>Na masu ni vakayatuyatu balabalavu me ra doka na ko irana vakarogoca e sega ni  o koya na masu ka vakatavuvulitaka ko Jisu vei keda (Maciu 6:5-8).</a:t>
            </a:r>
            <a:endParaRPr lang="es-ES" sz="2000" b="1" dirty="0"/>
          </a:p>
        </p:txBody>
      </p:sp>
      <p:sp>
        <p:nvSpPr>
          <p:cNvPr id="7" name="CuadroTexto 6">
            <a:extLst>
              <a:ext uri="{FF2B5EF4-FFF2-40B4-BE49-F238E27FC236}">
                <a16:creationId xmlns:a16="http://schemas.microsoft.com/office/drawing/2014/main" id="{1EC6925E-3156-58BF-9C7A-4025E2CEE601}"/>
              </a:ext>
            </a:extLst>
          </p:cNvPr>
          <p:cNvSpPr txBox="1"/>
          <p:nvPr/>
        </p:nvSpPr>
        <p:spPr>
          <a:xfrm>
            <a:off x="28573" y="4771355"/>
            <a:ext cx="6829427" cy="1938992"/>
          </a:xfrm>
          <a:prstGeom prst="rect">
            <a:avLst/>
          </a:prstGeom>
          <a:noFill/>
        </p:spPr>
        <p:txBody>
          <a:bodyPr wrap="square">
            <a:spAutoFit/>
          </a:bodyPr>
          <a:lstStyle/>
          <a:p>
            <a:pPr>
              <a:spcBef>
                <a:spcPts val="600"/>
              </a:spcBef>
            </a:pPr>
            <a:r>
              <a:rPr lang="en-US" sz="2000" b="1" dirty="0"/>
              <a:t>“</a:t>
            </a:r>
            <a:r>
              <a:rPr lang="en-US" sz="2000" b="1" dirty="0" err="1"/>
              <a:t>Vulica</a:t>
            </a:r>
            <a:r>
              <a:rPr lang="en-US" sz="2000" b="1" dirty="0"/>
              <a:t> </a:t>
            </a:r>
            <a:r>
              <a:rPr lang="en-US" sz="2000" b="1" dirty="0" err="1"/>
              <a:t>na</a:t>
            </a:r>
            <a:r>
              <a:rPr lang="en-US" sz="2000" b="1" dirty="0"/>
              <a:t> </a:t>
            </a:r>
            <a:r>
              <a:rPr lang="en-US" sz="2000" b="1" dirty="0" err="1"/>
              <a:t>masu</a:t>
            </a:r>
            <a:r>
              <a:rPr lang="en-US" sz="2000" b="1" dirty="0"/>
              <a:t> </a:t>
            </a:r>
            <a:r>
              <a:rPr lang="en-US" sz="2000" b="1" dirty="0" err="1"/>
              <a:t>lekaleka</a:t>
            </a:r>
            <a:r>
              <a:rPr lang="en-US" sz="2000" b="1" dirty="0"/>
              <a:t> ka </a:t>
            </a:r>
            <a:r>
              <a:rPr lang="en-US" sz="2000" b="1" dirty="0" err="1"/>
              <a:t>vakadodonu</a:t>
            </a:r>
            <a:r>
              <a:rPr lang="en-US" sz="2000" b="1" dirty="0"/>
              <a:t> ga kina </a:t>
            </a:r>
            <a:r>
              <a:rPr lang="en-US" sz="2000" b="1" dirty="0" err="1"/>
              <a:t>veika</a:t>
            </a:r>
            <a:r>
              <a:rPr lang="en-US" sz="2000" b="1" dirty="0"/>
              <a:t> e </a:t>
            </a:r>
            <a:r>
              <a:rPr lang="en-US" sz="2000" b="1" dirty="0" err="1"/>
              <a:t>vinakati</a:t>
            </a:r>
            <a:r>
              <a:rPr lang="en-US" sz="2000" b="1" dirty="0"/>
              <a:t> me </a:t>
            </a:r>
            <a:r>
              <a:rPr lang="en-US" sz="2000" b="1" dirty="0" err="1"/>
              <a:t>tukuni</a:t>
            </a:r>
            <a:r>
              <a:rPr lang="en-US" sz="2000" b="1" dirty="0"/>
              <a:t>, </a:t>
            </a:r>
            <a:r>
              <a:rPr lang="en-US" sz="2000" b="1" dirty="0" err="1"/>
              <a:t>kerea</a:t>
            </a:r>
            <a:r>
              <a:rPr lang="en-US" sz="2000" b="1" dirty="0"/>
              <a:t> </a:t>
            </a:r>
            <a:r>
              <a:rPr lang="en-US" sz="2000" b="1" dirty="0" err="1"/>
              <a:t>na</a:t>
            </a:r>
            <a:r>
              <a:rPr lang="en-US" sz="2000" b="1" dirty="0"/>
              <a:t> </a:t>
            </a:r>
            <a:r>
              <a:rPr lang="en-US" sz="2000" b="1" dirty="0" err="1"/>
              <a:t>veika</a:t>
            </a:r>
            <a:r>
              <a:rPr lang="en-US" sz="2000" b="1" dirty="0"/>
              <a:t> ga ko </a:t>
            </a:r>
            <a:r>
              <a:rPr lang="en-US" sz="2000" b="1" dirty="0" err="1"/>
              <a:t>gadreva</a:t>
            </a:r>
            <a:r>
              <a:rPr lang="en-US" sz="2000" b="1" dirty="0"/>
              <a:t>.  </a:t>
            </a:r>
            <a:r>
              <a:rPr lang="en-US" sz="2000" b="1" dirty="0" err="1"/>
              <a:t>Vulica</a:t>
            </a:r>
            <a:r>
              <a:rPr lang="en-US" sz="2000" b="1" dirty="0"/>
              <a:t> </a:t>
            </a:r>
            <a:r>
              <a:rPr lang="en-US" sz="2000" b="1" dirty="0" err="1"/>
              <a:t>mo</a:t>
            </a:r>
            <a:r>
              <a:rPr lang="en-US" sz="2000" b="1" dirty="0"/>
              <a:t> </a:t>
            </a:r>
            <a:r>
              <a:rPr lang="en-US" sz="2000" b="1" dirty="0" err="1"/>
              <a:t>masu</a:t>
            </a:r>
            <a:r>
              <a:rPr lang="en-US" sz="2000" b="1" dirty="0"/>
              <a:t> me </a:t>
            </a:r>
            <a:r>
              <a:rPr lang="en-US" sz="2000" b="1" dirty="0" err="1"/>
              <a:t>vaka</a:t>
            </a:r>
            <a:r>
              <a:rPr lang="en-US" sz="2000" b="1" dirty="0"/>
              <a:t> </a:t>
            </a:r>
            <a:r>
              <a:rPr lang="en-US" sz="2000" b="1" dirty="0" err="1"/>
              <a:t>ni</a:t>
            </a:r>
            <a:r>
              <a:rPr lang="en-US" sz="2000" b="1" dirty="0"/>
              <a:t> </a:t>
            </a:r>
            <a:r>
              <a:rPr lang="en-US" sz="2000" b="1" dirty="0" err="1"/>
              <a:t>na</a:t>
            </a:r>
            <a:r>
              <a:rPr lang="en-US" sz="2000" b="1" dirty="0"/>
              <a:t> </a:t>
            </a:r>
            <a:r>
              <a:rPr lang="en-US" sz="2000" b="1" dirty="0" err="1"/>
              <a:t>rogoci</a:t>
            </a:r>
            <a:r>
              <a:rPr lang="en-US" sz="2000" b="1" dirty="0"/>
              <a:t> </a:t>
            </a:r>
            <a:r>
              <a:rPr lang="en-US" sz="2000" b="1" dirty="0" err="1"/>
              <a:t>iko</a:t>
            </a:r>
            <a:r>
              <a:rPr lang="en-US" sz="2000" b="1" dirty="0"/>
              <a:t> ga </a:t>
            </a:r>
            <a:r>
              <a:rPr lang="en-US" sz="2000" b="1" dirty="0" err="1"/>
              <a:t>na</a:t>
            </a:r>
            <a:r>
              <a:rPr lang="en-US" sz="2000" b="1" dirty="0"/>
              <a:t> Kalou. </a:t>
            </a:r>
            <a:r>
              <a:rPr lang="en-US" sz="2000" b="1" dirty="0" err="1"/>
              <a:t>Kakua</a:t>
            </a:r>
            <a:r>
              <a:rPr lang="en-US" sz="2000" b="1" dirty="0"/>
              <a:t> </a:t>
            </a:r>
            <a:r>
              <a:rPr lang="en-US" sz="2000" b="1" dirty="0" err="1"/>
              <a:t>ni</a:t>
            </a:r>
            <a:r>
              <a:rPr lang="en-US" sz="2000" b="1" dirty="0"/>
              <a:t> </a:t>
            </a:r>
            <a:r>
              <a:rPr lang="en-US" sz="2000" b="1" dirty="0" err="1"/>
              <a:t>buia</a:t>
            </a:r>
            <a:r>
              <a:rPr lang="en-US" sz="2000" b="1" dirty="0"/>
              <a:t> </a:t>
            </a:r>
            <a:r>
              <a:rPr lang="en-US" sz="2000" b="1" dirty="0" err="1"/>
              <a:t>nomu</a:t>
            </a:r>
            <a:r>
              <a:rPr lang="en-US" sz="2000" b="1" dirty="0"/>
              <a:t> </a:t>
            </a:r>
            <a:r>
              <a:rPr lang="en-US" sz="2000" b="1" dirty="0" err="1"/>
              <a:t>masu</a:t>
            </a:r>
            <a:r>
              <a:rPr lang="en-US" sz="2000" b="1" dirty="0"/>
              <a:t> me </a:t>
            </a:r>
            <a:r>
              <a:rPr lang="en-US" sz="2000" b="1" dirty="0" err="1"/>
              <a:t>vaka</a:t>
            </a:r>
            <a:r>
              <a:rPr lang="en-US" sz="2000" b="1" dirty="0"/>
              <a:t> </a:t>
            </a:r>
            <a:r>
              <a:rPr lang="en-US" sz="2000" b="1" dirty="0" err="1"/>
              <a:t>na</a:t>
            </a:r>
            <a:r>
              <a:rPr lang="en-US" sz="2000" b="1" dirty="0"/>
              <a:t> </a:t>
            </a:r>
            <a:r>
              <a:rPr lang="en-US" sz="2000" b="1" dirty="0" err="1"/>
              <a:t>nomu</a:t>
            </a:r>
            <a:r>
              <a:rPr lang="en-US" sz="2000" b="1" dirty="0"/>
              <a:t> </a:t>
            </a:r>
            <a:r>
              <a:rPr lang="en-US" sz="2000" b="1" dirty="0" err="1"/>
              <a:t>tatadra</a:t>
            </a:r>
            <a:r>
              <a:rPr lang="en-US" sz="2000" b="1" dirty="0"/>
              <a:t>, </a:t>
            </a:r>
            <a:r>
              <a:rPr lang="en-US" sz="2000" b="1" dirty="0" err="1"/>
              <a:t>ia</a:t>
            </a:r>
            <a:r>
              <a:rPr lang="en-US" sz="2000" b="1" dirty="0"/>
              <a:t> me </a:t>
            </a:r>
            <a:r>
              <a:rPr lang="en-US" sz="2000" b="1" dirty="0" err="1"/>
              <a:t>vakatakilai</a:t>
            </a:r>
            <a:r>
              <a:rPr lang="en-US" sz="2000" b="1" dirty="0"/>
              <a:t> </a:t>
            </a:r>
            <a:r>
              <a:rPr lang="en-US" sz="2000" b="1" dirty="0" err="1"/>
              <a:t>dina</a:t>
            </a:r>
            <a:r>
              <a:rPr lang="en-US" sz="2000" b="1" dirty="0"/>
              <a:t> </a:t>
            </a:r>
            <a:r>
              <a:rPr lang="en-US" sz="2000" b="1" dirty="0" err="1"/>
              <a:t>na</a:t>
            </a:r>
            <a:r>
              <a:rPr lang="en-US" sz="2000" b="1" dirty="0"/>
              <a:t> </a:t>
            </a:r>
            <a:r>
              <a:rPr lang="en-US" sz="2000" b="1" dirty="0" err="1"/>
              <a:t>gagadre</a:t>
            </a:r>
            <a:r>
              <a:rPr lang="en-US" sz="2000" b="1" dirty="0"/>
              <a:t> </a:t>
            </a:r>
            <a:r>
              <a:rPr lang="en-US" sz="2000" b="1" dirty="0" err="1"/>
              <a:t>ni</a:t>
            </a:r>
            <a:r>
              <a:rPr lang="en-US" sz="2000" b="1" dirty="0"/>
              <a:t> </a:t>
            </a:r>
            <a:r>
              <a:rPr lang="en-US" sz="2000" b="1" dirty="0" err="1"/>
              <a:t>viakania</a:t>
            </a:r>
            <a:r>
              <a:rPr lang="en-US" sz="2000" b="1" dirty="0"/>
              <a:t> </a:t>
            </a:r>
            <a:r>
              <a:rPr lang="en-US" sz="2000" b="1" dirty="0" err="1"/>
              <a:t>na</a:t>
            </a:r>
            <a:r>
              <a:rPr lang="en-US" sz="2000" b="1" dirty="0"/>
              <a:t> “</a:t>
            </a:r>
            <a:r>
              <a:rPr lang="en-US" sz="2000" b="1" dirty="0" err="1"/>
              <a:t>Madrai</a:t>
            </a:r>
            <a:r>
              <a:rPr lang="en-US" sz="2000" b="1" dirty="0"/>
              <a:t> </a:t>
            </a:r>
            <a:r>
              <a:rPr lang="en-US" sz="2000" b="1" dirty="0" err="1"/>
              <a:t>ni</a:t>
            </a:r>
            <a:r>
              <a:rPr lang="en-US" sz="2000" b="1" dirty="0"/>
              <a:t> Bula.”  </a:t>
            </a:r>
            <a:r>
              <a:rPr lang="en-US" sz="1600" b="1" dirty="0"/>
              <a:t>(E.G.W. “Our high Calling”, May 4)</a:t>
            </a:r>
            <a:endParaRPr lang="en" sz="2000" b="1" dirty="0"/>
          </a:p>
        </p:txBody>
      </p:sp>
      <p:sp>
        <p:nvSpPr>
          <p:cNvPr id="8" name="CuadroTexto 7">
            <a:extLst>
              <a:ext uri="{FF2B5EF4-FFF2-40B4-BE49-F238E27FC236}">
                <a16:creationId xmlns:a16="http://schemas.microsoft.com/office/drawing/2014/main" id="{D98F0FD0-7251-9900-A5AB-7D5CBDFAD746}"/>
              </a:ext>
            </a:extLst>
          </p:cNvPr>
          <p:cNvSpPr txBox="1"/>
          <p:nvPr/>
        </p:nvSpPr>
        <p:spPr>
          <a:xfrm>
            <a:off x="151566" y="3347858"/>
            <a:ext cx="3862544" cy="1323439"/>
          </a:xfrm>
          <a:prstGeom prst="rect">
            <a:avLst/>
          </a:prstGeom>
          <a:noFill/>
        </p:spPr>
        <p:txBody>
          <a:bodyPr wrap="square" rtlCol="0">
            <a:spAutoFit/>
          </a:bodyPr>
          <a:lstStyle/>
          <a:p>
            <a:pPr>
              <a:spcBef>
                <a:spcPts val="600"/>
              </a:spcBef>
            </a:pPr>
            <a:r>
              <a:rPr lang="en" sz="2000" b="1" dirty="0"/>
              <a:t>A noda masu me matata ka rawarawa, ena vosa rawarawa eda veivosaki kina ena veisiga. Na masu e tiki bibi ni noda bula.</a:t>
            </a:r>
          </a:p>
        </p:txBody>
      </p:sp>
      <p:pic>
        <p:nvPicPr>
          <p:cNvPr id="10" name="Imagen 9">
            <a:extLst>
              <a:ext uri="{FF2B5EF4-FFF2-40B4-BE49-F238E27FC236}">
                <a16:creationId xmlns:a16="http://schemas.microsoft.com/office/drawing/2014/main" id="{5920392E-DD37-4AB5-2A8A-C3D326F50E1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66699" y="1231113"/>
            <a:ext cx="3368598" cy="1893343"/>
          </a:xfrm>
          <a:prstGeom prst="ellipse">
            <a:avLst/>
          </a:prstGeom>
          <a:ln w="63500" cap="rnd">
            <a:solidFill>
              <a:schemeClr val="accent2">
                <a:lumMod val="75000"/>
              </a:schemeClr>
            </a:solidFill>
          </a:ln>
          <a:effectLst/>
          <a:scene3d>
            <a:camera prst="orthographicFront"/>
            <a:lightRig rig="contrasting" dir="t">
              <a:rot lat="0" lon="0" rev="3000000"/>
            </a:lightRig>
          </a:scene3d>
          <a:sp3d contourW="7620">
            <a:bevelT w="95250" h="31750"/>
            <a:contourClr>
              <a:srgbClr val="333333"/>
            </a:contourClr>
          </a:sp3d>
        </p:spPr>
      </p:pic>
      <p:pic>
        <p:nvPicPr>
          <p:cNvPr id="4" name="Imagen 3">
            <a:extLst>
              <a:ext uri="{FF2B5EF4-FFF2-40B4-BE49-F238E27FC236}">
                <a16:creationId xmlns:a16="http://schemas.microsoft.com/office/drawing/2014/main" id="{938C5F96-FEC9-C008-FF51-E169CCC8165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103987" y="1229824"/>
            <a:ext cx="4912480" cy="5542285"/>
          </a:xfrm>
          <a:prstGeom prst="rect">
            <a:avLst/>
          </a:prstGeom>
          <a:solidFill>
            <a:srgbClr val="FFFFFF">
              <a:shade val="85000"/>
            </a:srgbClr>
          </a:solidFill>
          <a:ln w="88900" cap="sq">
            <a:solidFill>
              <a:schemeClr val="accent5">
                <a:lumMod val="5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Imagen 8">
            <a:extLst>
              <a:ext uri="{FF2B5EF4-FFF2-40B4-BE49-F238E27FC236}">
                <a16:creationId xmlns:a16="http://schemas.microsoft.com/office/drawing/2014/main" id="{763A0FC0-6E29-B071-59E5-A46EB415212D}"/>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4260097" y="3146804"/>
            <a:ext cx="2597903" cy="1624551"/>
          </a:xfrm>
          <a:prstGeom prst="rect">
            <a:avLst/>
          </a:prstGeom>
          <a:ln w="57150" cap="rnd">
            <a:solidFill>
              <a:schemeClr val="accent6">
                <a:lumMod val="75000"/>
              </a:schemeClr>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174375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500"/>
                            </p:stCondLst>
                            <p:childTnLst>
                              <p:par>
                                <p:cTn id="20" presetID="14" presetClass="entr" presetSubtype="5"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randombar(vertical)">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3"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heel(3)">
                                      <p:cBhvr>
                                        <p:cTn id="27" dur="500"/>
                                        <p:tgtEl>
                                          <p:spTgt spid="10"/>
                                        </p:tgtEl>
                                      </p:cBhvr>
                                    </p:animEffect>
                                  </p:childTnLst>
                                </p:cTn>
                              </p:par>
                            </p:childTnLst>
                          </p:cTn>
                        </p:par>
                        <p:par>
                          <p:cTn id="28" fill="hold">
                            <p:stCondLst>
                              <p:cond delay="500"/>
                            </p:stCondLst>
                            <p:childTnLst>
                              <p:par>
                                <p:cTn id="29" presetID="22" presetClass="entr" presetSubtype="8"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left)">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17" presetClass="entr" presetSubtype="4" fill="hold" nodeType="click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p:cTn id="36" dur="500" fill="hold"/>
                                        <p:tgtEl>
                                          <p:spTgt spid="9"/>
                                        </p:tgtEl>
                                        <p:attrNameLst>
                                          <p:attrName>ppt_x</p:attrName>
                                        </p:attrNameLst>
                                      </p:cBhvr>
                                      <p:tavLst>
                                        <p:tav tm="0">
                                          <p:val>
                                            <p:strVal val="#ppt_x"/>
                                          </p:val>
                                        </p:tav>
                                        <p:tav tm="100000">
                                          <p:val>
                                            <p:strVal val="#ppt_x"/>
                                          </p:val>
                                        </p:tav>
                                      </p:tavLst>
                                    </p:anim>
                                    <p:anim calcmode="lin" valueType="num">
                                      <p:cBhvr>
                                        <p:cTn id="37" dur="500" fill="hold"/>
                                        <p:tgtEl>
                                          <p:spTgt spid="9"/>
                                        </p:tgtEl>
                                        <p:attrNameLst>
                                          <p:attrName>ppt_y</p:attrName>
                                        </p:attrNameLst>
                                      </p:cBhvr>
                                      <p:tavLst>
                                        <p:tav tm="0">
                                          <p:val>
                                            <p:strVal val="#ppt_y+#ppt_h/2"/>
                                          </p:val>
                                        </p:tav>
                                        <p:tav tm="100000">
                                          <p:val>
                                            <p:strVal val="#ppt_y"/>
                                          </p:val>
                                        </p:tav>
                                      </p:tavLst>
                                    </p:anim>
                                    <p:anim calcmode="lin" valueType="num">
                                      <p:cBhvr>
                                        <p:cTn id="38" dur="500" fill="hold"/>
                                        <p:tgtEl>
                                          <p:spTgt spid="9"/>
                                        </p:tgtEl>
                                        <p:attrNameLst>
                                          <p:attrName>ppt_w</p:attrName>
                                        </p:attrNameLst>
                                      </p:cBhvr>
                                      <p:tavLst>
                                        <p:tav tm="0">
                                          <p:val>
                                            <p:strVal val="#ppt_w"/>
                                          </p:val>
                                        </p:tav>
                                        <p:tav tm="100000">
                                          <p:val>
                                            <p:strVal val="#ppt_w"/>
                                          </p:val>
                                        </p:tav>
                                      </p:tavLst>
                                    </p:anim>
                                    <p:anim calcmode="lin" valueType="num">
                                      <p:cBhvr>
                                        <p:cTn id="39" dur="500" fill="hold"/>
                                        <p:tgtEl>
                                          <p:spTgt spid="9"/>
                                        </p:tgtEl>
                                        <p:attrNameLst>
                                          <p:attrName>ppt_h</p:attrName>
                                        </p:attrNameLst>
                                      </p:cBhvr>
                                      <p:tavLst>
                                        <p:tav tm="0">
                                          <p:val>
                                            <p:fltVal val="0"/>
                                          </p:val>
                                        </p:tav>
                                        <p:tav tm="100000">
                                          <p:val>
                                            <p:strVal val="#ppt_h"/>
                                          </p:val>
                                        </p:tav>
                                      </p:tavLst>
                                    </p:anim>
                                  </p:childTnLst>
                                </p:cTn>
                              </p:par>
                            </p:childTnLst>
                          </p:cTn>
                        </p:par>
                        <p:par>
                          <p:cTn id="40" fill="hold">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wipe(left)">
                                      <p:cBhvr>
                                        <p:cTn id="43" dur="500"/>
                                        <p:tgtEl>
                                          <p:spTgt spid="8"/>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wipe(left)">
                                      <p:cBhvr>
                                        <p:cTn id="4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54926FCA-4BBA-C39B-CC17-192E3469BABC}"/>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2DCF81D5-81B0-DBD0-ADB6-A5E73637BB75}"/>
              </a:ext>
            </a:extLst>
          </p:cNvPr>
          <p:cNvSpPr txBox="1"/>
          <p:nvPr/>
        </p:nvSpPr>
        <p:spPr>
          <a:xfrm>
            <a:off x="3050106" y="-20454"/>
            <a:ext cx="6091788" cy="1446550"/>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defPPr>
              <a:defRPr lang="es-ES"/>
            </a:defPPr>
            <a:lvl1pPr algn="ctr">
              <a:defRPr sz="4400" b="1">
                <a:ln/>
                <a:solidFill>
                  <a:schemeClr val="accent6"/>
                </a:solidFill>
              </a:defRPr>
            </a:lvl1pPr>
          </a:lstStyle>
          <a:p>
            <a:r>
              <a:rPr lang="en" dirty="0">
                <a:solidFill>
                  <a:srgbClr val="FFFF00"/>
                </a:solidFill>
                <a:effectLst>
                  <a:outerShdw blurRad="38100" dist="38100" dir="2700000" algn="tl">
                    <a:srgbClr val="000000">
                      <a:alpha val="43137"/>
                    </a:srgbClr>
                  </a:outerShdw>
                </a:effectLst>
              </a:rPr>
              <a:t>JISU: NA LEWE NI NOMU MASU</a:t>
            </a:r>
          </a:p>
        </p:txBody>
      </p:sp>
      <p:graphicFrame>
        <p:nvGraphicFramePr>
          <p:cNvPr id="2" name="Diagrama 1">
            <a:extLst>
              <a:ext uri="{FF2B5EF4-FFF2-40B4-BE49-F238E27FC236}">
                <a16:creationId xmlns:a16="http://schemas.microsoft.com/office/drawing/2014/main" id="{AD9E4A1C-9762-959F-1E42-F40D45E18827}"/>
              </a:ext>
            </a:extLst>
          </p:cNvPr>
          <p:cNvGraphicFramePr/>
          <p:nvPr>
            <p:extLst>
              <p:ext uri="{D42A27DB-BD31-4B8C-83A1-F6EECF244321}">
                <p14:modId xmlns:p14="http://schemas.microsoft.com/office/powerpoint/2010/main" val="3699736942"/>
              </p:ext>
            </p:extLst>
          </p:nvPr>
        </p:nvGraphicFramePr>
        <p:xfrm>
          <a:off x="95250" y="1703889"/>
          <a:ext cx="12001501" cy="507831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uadroTexto 7">
            <a:extLst>
              <a:ext uri="{FF2B5EF4-FFF2-40B4-BE49-F238E27FC236}">
                <a16:creationId xmlns:a16="http://schemas.microsoft.com/office/drawing/2014/main" id="{CA61E08E-77E6-7C52-9C53-75FF9FB305AA}"/>
              </a:ext>
            </a:extLst>
          </p:cNvPr>
          <p:cNvSpPr txBox="1"/>
          <p:nvPr/>
        </p:nvSpPr>
        <p:spPr>
          <a:xfrm>
            <a:off x="3097731" y="1265277"/>
            <a:ext cx="5996539" cy="400110"/>
          </a:xfrm>
          <a:prstGeom prst="rect">
            <a:avLst/>
          </a:prstGeom>
          <a:noFill/>
        </p:spPr>
        <p:txBody>
          <a:bodyPr wrap="square" rtlCol="0">
            <a:spAutoFit/>
          </a:bodyPr>
          <a:lstStyle/>
          <a:p>
            <a:pPr>
              <a:spcBef>
                <a:spcPts val="600"/>
              </a:spcBef>
            </a:pPr>
            <a:r>
              <a:rPr lang="en-GB" sz="2000" b="1" dirty="0" err="1">
                <a:solidFill>
                  <a:schemeClr val="bg1"/>
                </a:solidFill>
                <a:effectLst>
                  <a:outerShdw blurRad="38100" dist="38100" dir="2700000" algn="tl">
                    <a:srgbClr val="000000">
                      <a:alpha val="43137"/>
                    </a:srgbClr>
                  </a:outerShdw>
                </a:effectLst>
              </a:rPr>
              <a:t>Oqo</a:t>
            </a:r>
            <a:r>
              <a:rPr lang="en" sz="2000" b="1" dirty="0">
                <a:solidFill>
                  <a:schemeClr val="bg1"/>
                </a:solidFill>
                <a:effectLst>
                  <a:outerShdw blurRad="38100" dist="38100" dir="2700000" algn="tl">
                    <a:srgbClr val="000000">
                      <a:alpha val="43137"/>
                    </a:srgbClr>
                  </a:outerShdw>
                </a:effectLst>
              </a:rPr>
              <a:t> nai vakaraitaki ni masu ka solia vei keda:</a:t>
            </a:r>
          </a:p>
        </p:txBody>
      </p:sp>
      <p:pic>
        <p:nvPicPr>
          <p:cNvPr id="5" name="Imagen 4">
            <a:extLst>
              <a:ext uri="{FF2B5EF4-FFF2-40B4-BE49-F238E27FC236}">
                <a16:creationId xmlns:a16="http://schemas.microsoft.com/office/drawing/2014/main" id="{98349398-41B9-156E-C305-5622C5BF2517}"/>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352847" y="114300"/>
            <a:ext cx="2580574" cy="1424343"/>
          </a:xfrm>
          <a:prstGeom prst="rect">
            <a:avLst/>
          </a:prstGeom>
          <a:effectLst>
            <a:innerShdw blurRad="114300">
              <a:prstClr val="black"/>
            </a:innerShdw>
          </a:effectLst>
        </p:spPr>
      </p:pic>
      <p:pic>
        <p:nvPicPr>
          <p:cNvPr id="7" name="Imagen 6">
            <a:extLst>
              <a:ext uri="{FF2B5EF4-FFF2-40B4-BE49-F238E27FC236}">
                <a16:creationId xmlns:a16="http://schemas.microsoft.com/office/drawing/2014/main" id="{1802933D-F3D4-DD5F-7195-E583120DD437}"/>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599304" y="114299"/>
            <a:ext cx="1899123" cy="1424343"/>
          </a:xfrm>
          <a:prstGeom prst="rect">
            <a:avLst/>
          </a:prstGeom>
          <a:effectLst>
            <a:innerShdw blurRad="114300">
              <a:prstClr val="black"/>
            </a:innerShdw>
          </a:effectLst>
        </p:spPr>
      </p:pic>
    </p:spTree>
    <p:extLst>
      <p:ext uri="{BB962C8B-B14F-4D97-AF65-F5344CB8AC3E}">
        <p14:creationId xmlns:p14="http://schemas.microsoft.com/office/powerpoint/2010/main" val="3260011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10" dur="1000" fill="hold"/>
                                        <p:tgtEl>
                                          <p:spTgt spid="8"/>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2">
                                            <p:graphicEl>
                                              <a:dgm id="{165ADFCA-F309-4452-86A1-8B3D58BCB9D5}"/>
                                            </p:graphicEl>
                                          </p:spTgt>
                                        </p:tgtEl>
                                        <p:attrNameLst>
                                          <p:attrName>style.visibility</p:attrName>
                                        </p:attrNameLst>
                                      </p:cBhvr>
                                      <p:to>
                                        <p:strVal val="visible"/>
                                      </p:to>
                                    </p:set>
                                    <p:anim calcmode="lin" valueType="num">
                                      <p:cBhvr>
                                        <p:cTn id="19" dur="500" fill="hold"/>
                                        <p:tgtEl>
                                          <p:spTgt spid="2">
                                            <p:graphicEl>
                                              <a:dgm id="{165ADFCA-F309-4452-86A1-8B3D58BCB9D5}"/>
                                            </p:graphicEl>
                                          </p:spTgt>
                                        </p:tgtEl>
                                        <p:attrNameLst>
                                          <p:attrName>ppt_w</p:attrName>
                                        </p:attrNameLst>
                                      </p:cBhvr>
                                      <p:tavLst>
                                        <p:tav tm="0">
                                          <p:val>
                                            <p:fltVal val="0"/>
                                          </p:val>
                                        </p:tav>
                                        <p:tav tm="100000">
                                          <p:val>
                                            <p:strVal val="#ppt_w"/>
                                          </p:val>
                                        </p:tav>
                                      </p:tavLst>
                                    </p:anim>
                                    <p:anim calcmode="lin" valueType="num">
                                      <p:cBhvr>
                                        <p:cTn id="20" dur="500" fill="hold"/>
                                        <p:tgtEl>
                                          <p:spTgt spid="2">
                                            <p:graphicEl>
                                              <a:dgm id="{165ADFCA-F309-4452-86A1-8B3D58BCB9D5}"/>
                                            </p:graphicEl>
                                          </p:spTgt>
                                        </p:tgtEl>
                                        <p:attrNameLst>
                                          <p:attrName>ppt_h</p:attrName>
                                        </p:attrNameLst>
                                      </p:cBhvr>
                                      <p:tavLst>
                                        <p:tav tm="0">
                                          <p:val>
                                            <p:fltVal val="0"/>
                                          </p:val>
                                        </p:tav>
                                        <p:tav tm="100000">
                                          <p:val>
                                            <p:strVal val="#ppt_h"/>
                                          </p:val>
                                        </p:tav>
                                      </p:tavLst>
                                    </p:anim>
                                    <p:animEffect transition="in" filter="fade">
                                      <p:cBhvr>
                                        <p:cTn id="21" dur="500"/>
                                        <p:tgtEl>
                                          <p:spTgt spid="2">
                                            <p:graphicEl>
                                              <a:dgm id="{165ADFCA-F309-4452-86A1-8B3D58BCB9D5}"/>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
                                            <p:graphicEl>
                                              <a:dgm id="{D661369E-9600-4298-86D9-34710FC12B4E}"/>
                                            </p:graphicEl>
                                          </p:spTgt>
                                        </p:tgtEl>
                                        <p:attrNameLst>
                                          <p:attrName>style.visibility</p:attrName>
                                        </p:attrNameLst>
                                      </p:cBhvr>
                                      <p:to>
                                        <p:strVal val="visible"/>
                                      </p:to>
                                    </p:set>
                                    <p:animEffect transition="in" filter="wipe(left)">
                                      <p:cBhvr>
                                        <p:cTn id="26" dur="500"/>
                                        <p:tgtEl>
                                          <p:spTgt spid="2">
                                            <p:graphicEl>
                                              <a:dgm id="{D661369E-9600-4298-86D9-34710FC12B4E}"/>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2">
                                            <p:graphicEl>
                                              <a:dgm id="{035CB03A-1615-450A-A54B-4021A44361B1}"/>
                                            </p:graphicEl>
                                          </p:spTgt>
                                        </p:tgtEl>
                                        <p:attrNameLst>
                                          <p:attrName>style.visibility</p:attrName>
                                        </p:attrNameLst>
                                      </p:cBhvr>
                                      <p:to>
                                        <p:strVal val="visible"/>
                                      </p:to>
                                    </p:set>
                                    <p:anim calcmode="lin" valueType="num">
                                      <p:cBhvr>
                                        <p:cTn id="31" dur="500" fill="hold"/>
                                        <p:tgtEl>
                                          <p:spTgt spid="2">
                                            <p:graphicEl>
                                              <a:dgm id="{035CB03A-1615-450A-A54B-4021A44361B1}"/>
                                            </p:graphicEl>
                                          </p:spTgt>
                                        </p:tgtEl>
                                        <p:attrNameLst>
                                          <p:attrName>ppt_w</p:attrName>
                                        </p:attrNameLst>
                                      </p:cBhvr>
                                      <p:tavLst>
                                        <p:tav tm="0">
                                          <p:val>
                                            <p:fltVal val="0"/>
                                          </p:val>
                                        </p:tav>
                                        <p:tav tm="100000">
                                          <p:val>
                                            <p:strVal val="#ppt_w"/>
                                          </p:val>
                                        </p:tav>
                                      </p:tavLst>
                                    </p:anim>
                                    <p:anim calcmode="lin" valueType="num">
                                      <p:cBhvr>
                                        <p:cTn id="32" dur="500" fill="hold"/>
                                        <p:tgtEl>
                                          <p:spTgt spid="2">
                                            <p:graphicEl>
                                              <a:dgm id="{035CB03A-1615-450A-A54B-4021A44361B1}"/>
                                            </p:graphicEl>
                                          </p:spTgt>
                                        </p:tgtEl>
                                        <p:attrNameLst>
                                          <p:attrName>ppt_h</p:attrName>
                                        </p:attrNameLst>
                                      </p:cBhvr>
                                      <p:tavLst>
                                        <p:tav tm="0">
                                          <p:val>
                                            <p:fltVal val="0"/>
                                          </p:val>
                                        </p:tav>
                                        <p:tav tm="100000">
                                          <p:val>
                                            <p:strVal val="#ppt_h"/>
                                          </p:val>
                                        </p:tav>
                                      </p:tavLst>
                                    </p:anim>
                                    <p:animEffect transition="in" filter="fade">
                                      <p:cBhvr>
                                        <p:cTn id="33" dur="500"/>
                                        <p:tgtEl>
                                          <p:spTgt spid="2">
                                            <p:graphicEl>
                                              <a:dgm id="{035CB03A-1615-450A-A54B-4021A44361B1}"/>
                                            </p:graphic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2">
                                            <p:graphicEl>
                                              <a:dgm id="{C94D50CB-DDCC-4494-816D-473222C2E0DA}"/>
                                            </p:graphicEl>
                                          </p:spTgt>
                                        </p:tgtEl>
                                        <p:attrNameLst>
                                          <p:attrName>style.visibility</p:attrName>
                                        </p:attrNameLst>
                                      </p:cBhvr>
                                      <p:to>
                                        <p:strVal val="visible"/>
                                      </p:to>
                                    </p:set>
                                    <p:animEffect transition="in" filter="wipe(left)">
                                      <p:cBhvr>
                                        <p:cTn id="38" dur="500"/>
                                        <p:tgtEl>
                                          <p:spTgt spid="2">
                                            <p:graphicEl>
                                              <a:dgm id="{C94D50CB-DDCC-4494-816D-473222C2E0DA}"/>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6" fill="hold" nodeType="click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500" fill="hold"/>
                                        <p:tgtEl>
                                          <p:spTgt spid="7"/>
                                        </p:tgtEl>
                                        <p:attrNameLst>
                                          <p:attrName>ppt_x</p:attrName>
                                        </p:attrNameLst>
                                      </p:cBhvr>
                                      <p:tavLst>
                                        <p:tav tm="0">
                                          <p:val>
                                            <p:strVal val="1+#ppt_w/2"/>
                                          </p:val>
                                        </p:tav>
                                        <p:tav tm="100000">
                                          <p:val>
                                            <p:strVal val="#ppt_x"/>
                                          </p:val>
                                        </p:tav>
                                      </p:tavLst>
                                    </p:anim>
                                    <p:anim calcmode="lin" valueType="num">
                                      <p:cBhvr additive="base">
                                        <p:cTn id="44" dur="500" fill="hold"/>
                                        <p:tgtEl>
                                          <p:spTgt spid="7"/>
                                        </p:tgtEl>
                                        <p:attrNameLst>
                                          <p:attrName>ppt_y</p:attrName>
                                        </p:attrNameLst>
                                      </p:cBhvr>
                                      <p:tavLst>
                                        <p:tav tm="0">
                                          <p:val>
                                            <p:strVal val="1+#ppt_h/2"/>
                                          </p:val>
                                        </p:tav>
                                        <p:tav tm="100000">
                                          <p:val>
                                            <p:strVal val="#ppt_y"/>
                                          </p:val>
                                        </p:tav>
                                      </p:tavLst>
                                    </p:anim>
                                  </p:childTnLst>
                                </p:cTn>
                              </p:par>
                            </p:childTnLst>
                          </p:cTn>
                        </p:par>
                        <p:par>
                          <p:cTn id="45" fill="hold">
                            <p:stCondLst>
                              <p:cond delay="500"/>
                            </p:stCondLst>
                            <p:childTnLst>
                              <p:par>
                                <p:cTn id="46" presetID="53" presetClass="entr" presetSubtype="16" fill="hold" grpId="0" nodeType="afterEffect">
                                  <p:stCondLst>
                                    <p:cond delay="0"/>
                                  </p:stCondLst>
                                  <p:childTnLst>
                                    <p:set>
                                      <p:cBhvr>
                                        <p:cTn id="47" dur="1" fill="hold">
                                          <p:stCondLst>
                                            <p:cond delay="0"/>
                                          </p:stCondLst>
                                        </p:cTn>
                                        <p:tgtEl>
                                          <p:spTgt spid="2">
                                            <p:graphicEl>
                                              <a:dgm id="{4DC6DA22-CDAF-4395-958D-693B3F4B3FDF}"/>
                                            </p:graphicEl>
                                          </p:spTgt>
                                        </p:tgtEl>
                                        <p:attrNameLst>
                                          <p:attrName>style.visibility</p:attrName>
                                        </p:attrNameLst>
                                      </p:cBhvr>
                                      <p:to>
                                        <p:strVal val="visible"/>
                                      </p:to>
                                    </p:set>
                                    <p:anim calcmode="lin" valueType="num">
                                      <p:cBhvr>
                                        <p:cTn id="48" dur="500" fill="hold"/>
                                        <p:tgtEl>
                                          <p:spTgt spid="2">
                                            <p:graphicEl>
                                              <a:dgm id="{4DC6DA22-CDAF-4395-958D-693B3F4B3FDF}"/>
                                            </p:graphicEl>
                                          </p:spTgt>
                                        </p:tgtEl>
                                        <p:attrNameLst>
                                          <p:attrName>ppt_w</p:attrName>
                                        </p:attrNameLst>
                                      </p:cBhvr>
                                      <p:tavLst>
                                        <p:tav tm="0">
                                          <p:val>
                                            <p:fltVal val="0"/>
                                          </p:val>
                                        </p:tav>
                                        <p:tav tm="100000">
                                          <p:val>
                                            <p:strVal val="#ppt_w"/>
                                          </p:val>
                                        </p:tav>
                                      </p:tavLst>
                                    </p:anim>
                                    <p:anim calcmode="lin" valueType="num">
                                      <p:cBhvr>
                                        <p:cTn id="49" dur="500" fill="hold"/>
                                        <p:tgtEl>
                                          <p:spTgt spid="2">
                                            <p:graphicEl>
                                              <a:dgm id="{4DC6DA22-CDAF-4395-958D-693B3F4B3FDF}"/>
                                            </p:graphicEl>
                                          </p:spTgt>
                                        </p:tgtEl>
                                        <p:attrNameLst>
                                          <p:attrName>ppt_h</p:attrName>
                                        </p:attrNameLst>
                                      </p:cBhvr>
                                      <p:tavLst>
                                        <p:tav tm="0">
                                          <p:val>
                                            <p:fltVal val="0"/>
                                          </p:val>
                                        </p:tav>
                                        <p:tav tm="100000">
                                          <p:val>
                                            <p:strVal val="#ppt_h"/>
                                          </p:val>
                                        </p:tav>
                                      </p:tavLst>
                                    </p:anim>
                                    <p:animEffect transition="in" filter="fade">
                                      <p:cBhvr>
                                        <p:cTn id="50" dur="500"/>
                                        <p:tgtEl>
                                          <p:spTgt spid="2">
                                            <p:graphicEl>
                                              <a:dgm id="{4DC6DA22-CDAF-4395-958D-693B3F4B3FDF}"/>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2">
                                            <p:graphicEl>
                                              <a:dgm id="{AA0E4C6E-796A-406B-97E4-8CF5C38EED04}"/>
                                            </p:graphicEl>
                                          </p:spTgt>
                                        </p:tgtEl>
                                        <p:attrNameLst>
                                          <p:attrName>style.visibility</p:attrName>
                                        </p:attrNameLst>
                                      </p:cBhvr>
                                      <p:to>
                                        <p:strVal val="visible"/>
                                      </p:to>
                                    </p:set>
                                    <p:animEffect transition="in" filter="wipe(left)">
                                      <p:cBhvr>
                                        <p:cTn id="55" dur="500"/>
                                        <p:tgtEl>
                                          <p:spTgt spid="2">
                                            <p:graphicEl>
                                              <a:dgm id="{AA0E4C6E-796A-406B-97E4-8CF5C38EED04}"/>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53" presetClass="entr" presetSubtype="16" fill="hold" grpId="0" nodeType="clickEffect">
                                  <p:stCondLst>
                                    <p:cond delay="0"/>
                                  </p:stCondLst>
                                  <p:childTnLst>
                                    <p:set>
                                      <p:cBhvr>
                                        <p:cTn id="59" dur="1" fill="hold">
                                          <p:stCondLst>
                                            <p:cond delay="0"/>
                                          </p:stCondLst>
                                        </p:cTn>
                                        <p:tgtEl>
                                          <p:spTgt spid="2">
                                            <p:graphicEl>
                                              <a:dgm id="{8CF57451-50D0-4FB1-B117-44DE815E5846}"/>
                                            </p:graphicEl>
                                          </p:spTgt>
                                        </p:tgtEl>
                                        <p:attrNameLst>
                                          <p:attrName>style.visibility</p:attrName>
                                        </p:attrNameLst>
                                      </p:cBhvr>
                                      <p:to>
                                        <p:strVal val="visible"/>
                                      </p:to>
                                    </p:set>
                                    <p:anim calcmode="lin" valueType="num">
                                      <p:cBhvr>
                                        <p:cTn id="60" dur="500" fill="hold"/>
                                        <p:tgtEl>
                                          <p:spTgt spid="2">
                                            <p:graphicEl>
                                              <a:dgm id="{8CF57451-50D0-4FB1-B117-44DE815E5846}"/>
                                            </p:graphicEl>
                                          </p:spTgt>
                                        </p:tgtEl>
                                        <p:attrNameLst>
                                          <p:attrName>ppt_w</p:attrName>
                                        </p:attrNameLst>
                                      </p:cBhvr>
                                      <p:tavLst>
                                        <p:tav tm="0">
                                          <p:val>
                                            <p:fltVal val="0"/>
                                          </p:val>
                                        </p:tav>
                                        <p:tav tm="100000">
                                          <p:val>
                                            <p:strVal val="#ppt_w"/>
                                          </p:val>
                                        </p:tav>
                                      </p:tavLst>
                                    </p:anim>
                                    <p:anim calcmode="lin" valueType="num">
                                      <p:cBhvr>
                                        <p:cTn id="61" dur="500" fill="hold"/>
                                        <p:tgtEl>
                                          <p:spTgt spid="2">
                                            <p:graphicEl>
                                              <a:dgm id="{8CF57451-50D0-4FB1-B117-44DE815E5846}"/>
                                            </p:graphicEl>
                                          </p:spTgt>
                                        </p:tgtEl>
                                        <p:attrNameLst>
                                          <p:attrName>ppt_h</p:attrName>
                                        </p:attrNameLst>
                                      </p:cBhvr>
                                      <p:tavLst>
                                        <p:tav tm="0">
                                          <p:val>
                                            <p:fltVal val="0"/>
                                          </p:val>
                                        </p:tav>
                                        <p:tav tm="100000">
                                          <p:val>
                                            <p:strVal val="#ppt_h"/>
                                          </p:val>
                                        </p:tav>
                                      </p:tavLst>
                                    </p:anim>
                                    <p:animEffect transition="in" filter="fade">
                                      <p:cBhvr>
                                        <p:cTn id="62" dur="500"/>
                                        <p:tgtEl>
                                          <p:spTgt spid="2">
                                            <p:graphicEl>
                                              <a:dgm id="{8CF57451-50D0-4FB1-B117-44DE815E5846}"/>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2">
                                            <p:graphicEl>
                                              <a:dgm id="{F18E7AD8-A842-4F6F-BD87-55C3E70305BC}"/>
                                            </p:graphicEl>
                                          </p:spTgt>
                                        </p:tgtEl>
                                        <p:attrNameLst>
                                          <p:attrName>style.visibility</p:attrName>
                                        </p:attrNameLst>
                                      </p:cBhvr>
                                      <p:to>
                                        <p:strVal val="visible"/>
                                      </p:to>
                                    </p:set>
                                    <p:animEffect transition="in" filter="wipe(left)">
                                      <p:cBhvr>
                                        <p:cTn id="67" dur="500"/>
                                        <p:tgtEl>
                                          <p:spTgt spid="2">
                                            <p:graphicEl>
                                              <a:dgm id="{F18E7AD8-A842-4F6F-BD87-55C3E70305BC}"/>
                                            </p:graphicEl>
                                          </p:spTgt>
                                        </p:tgtEl>
                                      </p:cBhvr>
                                    </p:animEffect>
                                  </p:childTnLst>
                                </p:cTn>
                              </p:par>
                            </p:childTnLst>
                          </p:cTn>
                        </p:par>
                      </p:childTnLst>
                    </p:cTn>
                  </p:par>
                  <p:par>
                    <p:cTn id="68" fill="hold">
                      <p:stCondLst>
                        <p:cond delay="indefinite"/>
                      </p:stCondLst>
                      <p:childTnLst>
                        <p:par>
                          <p:cTn id="69" fill="hold">
                            <p:stCondLst>
                              <p:cond delay="0"/>
                            </p:stCondLst>
                            <p:childTnLst>
                              <p:par>
                                <p:cTn id="70" presetID="2" presetClass="entr" presetSubtype="12" fill="hold" nodeType="clickEffect">
                                  <p:stCondLst>
                                    <p:cond delay="0"/>
                                  </p:stCondLst>
                                  <p:childTnLst>
                                    <p:set>
                                      <p:cBhvr>
                                        <p:cTn id="71" dur="1" fill="hold">
                                          <p:stCondLst>
                                            <p:cond delay="0"/>
                                          </p:stCondLst>
                                        </p:cTn>
                                        <p:tgtEl>
                                          <p:spTgt spid="5"/>
                                        </p:tgtEl>
                                        <p:attrNameLst>
                                          <p:attrName>style.visibility</p:attrName>
                                        </p:attrNameLst>
                                      </p:cBhvr>
                                      <p:to>
                                        <p:strVal val="visible"/>
                                      </p:to>
                                    </p:set>
                                    <p:anim calcmode="lin" valueType="num">
                                      <p:cBhvr additive="base">
                                        <p:cTn id="72" dur="500" fill="hold"/>
                                        <p:tgtEl>
                                          <p:spTgt spid="5"/>
                                        </p:tgtEl>
                                        <p:attrNameLst>
                                          <p:attrName>ppt_x</p:attrName>
                                        </p:attrNameLst>
                                      </p:cBhvr>
                                      <p:tavLst>
                                        <p:tav tm="0">
                                          <p:val>
                                            <p:strVal val="0-#ppt_w/2"/>
                                          </p:val>
                                        </p:tav>
                                        <p:tav tm="100000">
                                          <p:val>
                                            <p:strVal val="#ppt_x"/>
                                          </p:val>
                                        </p:tav>
                                      </p:tavLst>
                                    </p:anim>
                                    <p:anim calcmode="lin" valueType="num">
                                      <p:cBhvr additive="base">
                                        <p:cTn id="73" dur="500" fill="hold"/>
                                        <p:tgtEl>
                                          <p:spTgt spid="5"/>
                                        </p:tgtEl>
                                        <p:attrNameLst>
                                          <p:attrName>ppt_y</p:attrName>
                                        </p:attrNameLst>
                                      </p:cBhvr>
                                      <p:tavLst>
                                        <p:tav tm="0">
                                          <p:val>
                                            <p:strVal val="1+#ppt_h/2"/>
                                          </p:val>
                                        </p:tav>
                                        <p:tav tm="100000">
                                          <p:val>
                                            <p:strVal val="#ppt_y"/>
                                          </p:val>
                                        </p:tav>
                                      </p:tavLst>
                                    </p:anim>
                                  </p:childTnLst>
                                </p:cTn>
                              </p:par>
                            </p:childTnLst>
                          </p:cTn>
                        </p:par>
                        <p:par>
                          <p:cTn id="74" fill="hold">
                            <p:stCondLst>
                              <p:cond delay="500"/>
                            </p:stCondLst>
                            <p:childTnLst>
                              <p:par>
                                <p:cTn id="75" presetID="53" presetClass="entr" presetSubtype="16" fill="hold" grpId="0" nodeType="afterEffect">
                                  <p:stCondLst>
                                    <p:cond delay="0"/>
                                  </p:stCondLst>
                                  <p:childTnLst>
                                    <p:set>
                                      <p:cBhvr>
                                        <p:cTn id="76" dur="1" fill="hold">
                                          <p:stCondLst>
                                            <p:cond delay="0"/>
                                          </p:stCondLst>
                                        </p:cTn>
                                        <p:tgtEl>
                                          <p:spTgt spid="2">
                                            <p:graphicEl>
                                              <a:dgm id="{11DBA616-025B-4811-B16A-E9649261AEC1}"/>
                                            </p:graphicEl>
                                          </p:spTgt>
                                        </p:tgtEl>
                                        <p:attrNameLst>
                                          <p:attrName>style.visibility</p:attrName>
                                        </p:attrNameLst>
                                      </p:cBhvr>
                                      <p:to>
                                        <p:strVal val="visible"/>
                                      </p:to>
                                    </p:set>
                                    <p:anim calcmode="lin" valueType="num">
                                      <p:cBhvr>
                                        <p:cTn id="77" dur="500" fill="hold"/>
                                        <p:tgtEl>
                                          <p:spTgt spid="2">
                                            <p:graphicEl>
                                              <a:dgm id="{11DBA616-025B-4811-B16A-E9649261AEC1}"/>
                                            </p:graphicEl>
                                          </p:spTgt>
                                        </p:tgtEl>
                                        <p:attrNameLst>
                                          <p:attrName>ppt_w</p:attrName>
                                        </p:attrNameLst>
                                      </p:cBhvr>
                                      <p:tavLst>
                                        <p:tav tm="0">
                                          <p:val>
                                            <p:fltVal val="0"/>
                                          </p:val>
                                        </p:tav>
                                        <p:tav tm="100000">
                                          <p:val>
                                            <p:strVal val="#ppt_w"/>
                                          </p:val>
                                        </p:tav>
                                      </p:tavLst>
                                    </p:anim>
                                    <p:anim calcmode="lin" valueType="num">
                                      <p:cBhvr>
                                        <p:cTn id="78" dur="500" fill="hold"/>
                                        <p:tgtEl>
                                          <p:spTgt spid="2">
                                            <p:graphicEl>
                                              <a:dgm id="{11DBA616-025B-4811-B16A-E9649261AEC1}"/>
                                            </p:graphicEl>
                                          </p:spTgt>
                                        </p:tgtEl>
                                        <p:attrNameLst>
                                          <p:attrName>ppt_h</p:attrName>
                                        </p:attrNameLst>
                                      </p:cBhvr>
                                      <p:tavLst>
                                        <p:tav tm="0">
                                          <p:val>
                                            <p:fltVal val="0"/>
                                          </p:val>
                                        </p:tav>
                                        <p:tav tm="100000">
                                          <p:val>
                                            <p:strVal val="#ppt_h"/>
                                          </p:val>
                                        </p:tav>
                                      </p:tavLst>
                                    </p:anim>
                                    <p:animEffect transition="in" filter="fade">
                                      <p:cBhvr>
                                        <p:cTn id="79" dur="500"/>
                                        <p:tgtEl>
                                          <p:spTgt spid="2">
                                            <p:graphicEl>
                                              <a:dgm id="{11DBA616-025B-4811-B16A-E9649261AEC1}"/>
                                            </p:graphicEl>
                                          </p:spTgt>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grpId="0" nodeType="clickEffect">
                                  <p:stCondLst>
                                    <p:cond delay="0"/>
                                  </p:stCondLst>
                                  <p:childTnLst>
                                    <p:set>
                                      <p:cBhvr>
                                        <p:cTn id="83" dur="1" fill="hold">
                                          <p:stCondLst>
                                            <p:cond delay="0"/>
                                          </p:stCondLst>
                                        </p:cTn>
                                        <p:tgtEl>
                                          <p:spTgt spid="2">
                                            <p:graphicEl>
                                              <a:dgm id="{597556D2-27A3-4DC2-8AA5-CBC8416048E8}"/>
                                            </p:graphicEl>
                                          </p:spTgt>
                                        </p:tgtEl>
                                        <p:attrNameLst>
                                          <p:attrName>style.visibility</p:attrName>
                                        </p:attrNameLst>
                                      </p:cBhvr>
                                      <p:to>
                                        <p:strVal val="visible"/>
                                      </p:to>
                                    </p:set>
                                    <p:animEffect transition="in" filter="wipe(left)">
                                      <p:cBhvr>
                                        <p:cTn id="84" dur="500"/>
                                        <p:tgtEl>
                                          <p:spTgt spid="2">
                                            <p:graphicEl>
                                              <a:dgm id="{597556D2-27A3-4DC2-8AA5-CBC8416048E8}"/>
                                            </p:graphicEl>
                                          </p:spTgt>
                                        </p:tgtEl>
                                      </p:cBhvr>
                                    </p:animEffect>
                                  </p:childTnLst>
                                </p:cTn>
                              </p:par>
                            </p:childTnLst>
                          </p:cTn>
                        </p:par>
                      </p:childTnLst>
                    </p:cTn>
                  </p:par>
                  <p:par>
                    <p:cTn id="85" fill="hold">
                      <p:stCondLst>
                        <p:cond delay="indefinite"/>
                      </p:stCondLst>
                      <p:childTnLst>
                        <p:par>
                          <p:cTn id="86" fill="hold">
                            <p:stCondLst>
                              <p:cond delay="0"/>
                            </p:stCondLst>
                            <p:childTnLst>
                              <p:par>
                                <p:cTn id="87" presetID="53" presetClass="entr" presetSubtype="16" fill="hold" grpId="0" nodeType="clickEffect">
                                  <p:stCondLst>
                                    <p:cond delay="0"/>
                                  </p:stCondLst>
                                  <p:childTnLst>
                                    <p:set>
                                      <p:cBhvr>
                                        <p:cTn id="88" dur="1" fill="hold">
                                          <p:stCondLst>
                                            <p:cond delay="0"/>
                                          </p:stCondLst>
                                        </p:cTn>
                                        <p:tgtEl>
                                          <p:spTgt spid="2">
                                            <p:graphicEl>
                                              <a:dgm id="{05DFCB04-2362-43FA-A832-4D0DCE828689}"/>
                                            </p:graphicEl>
                                          </p:spTgt>
                                        </p:tgtEl>
                                        <p:attrNameLst>
                                          <p:attrName>style.visibility</p:attrName>
                                        </p:attrNameLst>
                                      </p:cBhvr>
                                      <p:to>
                                        <p:strVal val="visible"/>
                                      </p:to>
                                    </p:set>
                                    <p:anim calcmode="lin" valueType="num">
                                      <p:cBhvr>
                                        <p:cTn id="89" dur="500" fill="hold"/>
                                        <p:tgtEl>
                                          <p:spTgt spid="2">
                                            <p:graphicEl>
                                              <a:dgm id="{05DFCB04-2362-43FA-A832-4D0DCE828689}"/>
                                            </p:graphicEl>
                                          </p:spTgt>
                                        </p:tgtEl>
                                        <p:attrNameLst>
                                          <p:attrName>ppt_w</p:attrName>
                                        </p:attrNameLst>
                                      </p:cBhvr>
                                      <p:tavLst>
                                        <p:tav tm="0">
                                          <p:val>
                                            <p:fltVal val="0"/>
                                          </p:val>
                                        </p:tav>
                                        <p:tav tm="100000">
                                          <p:val>
                                            <p:strVal val="#ppt_w"/>
                                          </p:val>
                                        </p:tav>
                                      </p:tavLst>
                                    </p:anim>
                                    <p:anim calcmode="lin" valueType="num">
                                      <p:cBhvr>
                                        <p:cTn id="90" dur="500" fill="hold"/>
                                        <p:tgtEl>
                                          <p:spTgt spid="2">
                                            <p:graphicEl>
                                              <a:dgm id="{05DFCB04-2362-43FA-A832-4D0DCE828689}"/>
                                            </p:graphicEl>
                                          </p:spTgt>
                                        </p:tgtEl>
                                        <p:attrNameLst>
                                          <p:attrName>ppt_h</p:attrName>
                                        </p:attrNameLst>
                                      </p:cBhvr>
                                      <p:tavLst>
                                        <p:tav tm="0">
                                          <p:val>
                                            <p:fltVal val="0"/>
                                          </p:val>
                                        </p:tav>
                                        <p:tav tm="100000">
                                          <p:val>
                                            <p:strVal val="#ppt_h"/>
                                          </p:val>
                                        </p:tav>
                                      </p:tavLst>
                                    </p:anim>
                                    <p:animEffect transition="in" filter="fade">
                                      <p:cBhvr>
                                        <p:cTn id="91" dur="500"/>
                                        <p:tgtEl>
                                          <p:spTgt spid="2">
                                            <p:graphicEl>
                                              <a:dgm id="{05DFCB04-2362-43FA-A832-4D0DCE828689}"/>
                                            </p:graphicEl>
                                          </p:spTgt>
                                        </p:tgtEl>
                                      </p:cBhvr>
                                    </p:animEffect>
                                  </p:childTnLst>
                                </p:cTn>
                              </p:par>
                            </p:childTnLst>
                          </p:cTn>
                        </p:par>
                      </p:childTnLst>
                    </p:cTn>
                  </p:par>
                  <p:par>
                    <p:cTn id="92" fill="hold">
                      <p:stCondLst>
                        <p:cond delay="indefinite"/>
                      </p:stCondLst>
                      <p:childTnLst>
                        <p:par>
                          <p:cTn id="93" fill="hold">
                            <p:stCondLst>
                              <p:cond delay="0"/>
                            </p:stCondLst>
                            <p:childTnLst>
                              <p:par>
                                <p:cTn id="94" presetID="22" presetClass="entr" presetSubtype="8" fill="hold" grpId="0" nodeType="clickEffect">
                                  <p:stCondLst>
                                    <p:cond delay="0"/>
                                  </p:stCondLst>
                                  <p:childTnLst>
                                    <p:set>
                                      <p:cBhvr>
                                        <p:cTn id="95" dur="1" fill="hold">
                                          <p:stCondLst>
                                            <p:cond delay="0"/>
                                          </p:stCondLst>
                                        </p:cTn>
                                        <p:tgtEl>
                                          <p:spTgt spid="2">
                                            <p:graphicEl>
                                              <a:dgm id="{F8A564A9-1CDF-4F83-A37B-9D6BAD3D6F22}"/>
                                            </p:graphicEl>
                                          </p:spTgt>
                                        </p:tgtEl>
                                        <p:attrNameLst>
                                          <p:attrName>style.visibility</p:attrName>
                                        </p:attrNameLst>
                                      </p:cBhvr>
                                      <p:to>
                                        <p:strVal val="visible"/>
                                      </p:to>
                                    </p:set>
                                    <p:animEffect transition="in" filter="wipe(left)">
                                      <p:cBhvr>
                                        <p:cTn id="96" dur="500"/>
                                        <p:tgtEl>
                                          <p:spTgt spid="2">
                                            <p:graphicEl>
                                              <a:dgm id="{F8A564A9-1CDF-4F83-A37B-9D6BAD3D6F22}"/>
                                            </p:graphicEl>
                                          </p:spTgt>
                                        </p:tgtEl>
                                      </p:cBhvr>
                                    </p:animEffect>
                                  </p:childTnLst>
                                </p:cTn>
                              </p:par>
                            </p:childTnLst>
                          </p:cTn>
                        </p:par>
                      </p:childTnLst>
                    </p:cTn>
                  </p:par>
                  <p:par>
                    <p:cTn id="97" fill="hold">
                      <p:stCondLst>
                        <p:cond delay="indefinite"/>
                      </p:stCondLst>
                      <p:childTnLst>
                        <p:par>
                          <p:cTn id="98" fill="hold">
                            <p:stCondLst>
                              <p:cond delay="0"/>
                            </p:stCondLst>
                            <p:childTnLst>
                              <p:par>
                                <p:cTn id="99" presetID="53" presetClass="entr" presetSubtype="16" fill="hold" grpId="0" nodeType="clickEffect">
                                  <p:stCondLst>
                                    <p:cond delay="0"/>
                                  </p:stCondLst>
                                  <p:childTnLst>
                                    <p:set>
                                      <p:cBhvr>
                                        <p:cTn id="100" dur="1" fill="hold">
                                          <p:stCondLst>
                                            <p:cond delay="0"/>
                                          </p:stCondLst>
                                        </p:cTn>
                                        <p:tgtEl>
                                          <p:spTgt spid="2">
                                            <p:graphicEl>
                                              <a:dgm id="{A11CFE61-61D4-4B65-8D27-4D429967B2A6}"/>
                                            </p:graphicEl>
                                          </p:spTgt>
                                        </p:tgtEl>
                                        <p:attrNameLst>
                                          <p:attrName>style.visibility</p:attrName>
                                        </p:attrNameLst>
                                      </p:cBhvr>
                                      <p:to>
                                        <p:strVal val="visible"/>
                                      </p:to>
                                    </p:set>
                                    <p:anim calcmode="lin" valueType="num">
                                      <p:cBhvr>
                                        <p:cTn id="101" dur="500" fill="hold"/>
                                        <p:tgtEl>
                                          <p:spTgt spid="2">
                                            <p:graphicEl>
                                              <a:dgm id="{A11CFE61-61D4-4B65-8D27-4D429967B2A6}"/>
                                            </p:graphicEl>
                                          </p:spTgt>
                                        </p:tgtEl>
                                        <p:attrNameLst>
                                          <p:attrName>ppt_w</p:attrName>
                                        </p:attrNameLst>
                                      </p:cBhvr>
                                      <p:tavLst>
                                        <p:tav tm="0">
                                          <p:val>
                                            <p:fltVal val="0"/>
                                          </p:val>
                                        </p:tav>
                                        <p:tav tm="100000">
                                          <p:val>
                                            <p:strVal val="#ppt_w"/>
                                          </p:val>
                                        </p:tav>
                                      </p:tavLst>
                                    </p:anim>
                                    <p:anim calcmode="lin" valueType="num">
                                      <p:cBhvr>
                                        <p:cTn id="102" dur="500" fill="hold"/>
                                        <p:tgtEl>
                                          <p:spTgt spid="2">
                                            <p:graphicEl>
                                              <a:dgm id="{A11CFE61-61D4-4B65-8D27-4D429967B2A6}"/>
                                            </p:graphicEl>
                                          </p:spTgt>
                                        </p:tgtEl>
                                        <p:attrNameLst>
                                          <p:attrName>ppt_h</p:attrName>
                                        </p:attrNameLst>
                                      </p:cBhvr>
                                      <p:tavLst>
                                        <p:tav tm="0">
                                          <p:val>
                                            <p:fltVal val="0"/>
                                          </p:val>
                                        </p:tav>
                                        <p:tav tm="100000">
                                          <p:val>
                                            <p:strVal val="#ppt_h"/>
                                          </p:val>
                                        </p:tav>
                                      </p:tavLst>
                                    </p:anim>
                                    <p:animEffect transition="in" filter="fade">
                                      <p:cBhvr>
                                        <p:cTn id="103" dur="500"/>
                                        <p:tgtEl>
                                          <p:spTgt spid="2">
                                            <p:graphicEl>
                                              <a:dgm id="{A11CFE61-61D4-4B65-8D27-4D429967B2A6}"/>
                                            </p:graphicEl>
                                          </p:spTgt>
                                        </p:tgtEl>
                                      </p:cBhvr>
                                    </p:animEffect>
                                  </p:childTnLst>
                                </p:cTn>
                              </p:par>
                            </p:childTnLst>
                          </p:cTn>
                        </p:par>
                      </p:childTnLst>
                    </p:cTn>
                  </p:par>
                  <p:par>
                    <p:cTn id="104" fill="hold">
                      <p:stCondLst>
                        <p:cond delay="indefinite"/>
                      </p:stCondLst>
                      <p:childTnLst>
                        <p:par>
                          <p:cTn id="105" fill="hold">
                            <p:stCondLst>
                              <p:cond delay="0"/>
                            </p:stCondLst>
                            <p:childTnLst>
                              <p:par>
                                <p:cTn id="106" presetID="22" presetClass="entr" presetSubtype="8" fill="hold" grpId="0" nodeType="clickEffect">
                                  <p:stCondLst>
                                    <p:cond delay="0"/>
                                  </p:stCondLst>
                                  <p:childTnLst>
                                    <p:set>
                                      <p:cBhvr>
                                        <p:cTn id="107" dur="1" fill="hold">
                                          <p:stCondLst>
                                            <p:cond delay="0"/>
                                          </p:stCondLst>
                                        </p:cTn>
                                        <p:tgtEl>
                                          <p:spTgt spid="2">
                                            <p:graphicEl>
                                              <a:dgm id="{485945A0-8944-473E-B2B2-6F0037DB0AF3}"/>
                                            </p:graphicEl>
                                          </p:spTgt>
                                        </p:tgtEl>
                                        <p:attrNameLst>
                                          <p:attrName>style.visibility</p:attrName>
                                        </p:attrNameLst>
                                      </p:cBhvr>
                                      <p:to>
                                        <p:strVal val="visible"/>
                                      </p:to>
                                    </p:set>
                                    <p:animEffect transition="in" filter="wipe(left)">
                                      <p:cBhvr>
                                        <p:cTn id="108" dur="500"/>
                                        <p:tgtEl>
                                          <p:spTgt spid="2">
                                            <p:graphicEl>
                                              <a:dgm id="{485945A0-8944-473E-B2B2-6F0037DB0AF3}"/>
                                            </p:graphicEl>
                                          </p:spTgt>
                                        </p:tgtEl>
                                      </p:cBhvr>
                                    </p:animEffect>
                                  </p:childTnLst>
                                </p:cTn>
                              </p:par>
                            </p:childTnLst>
                          </p:cTn>
                        </p:par>
                      </p:childTnLst>
                    </p:cTn>
                  </p:par>
                  <p:par>
                    <p:cTn id="109" fill="hold">
                      <p:stCondLst>
                        <p:cond delay="indefinite"/>
                      </p:stCondLst>
                      <p:childTnLst>
                        <p:par>
                          <p:cTn id="110" fill="hold">
                            <p:stCondLst>
                              <p:cond delay="0"/>
                            </p:stCondLst>
                            <p:childTnLst>
                              <p:par>
                                <p:cTn id="111" presetID="53" presetClass="entr" presetSubtype="16" fill="hold" grpId="0" nodeType="clickEffect">
                                  <p:stCondLst>
                                    <p:cond delay="0"/>
                                  </p:stCondLst>
                                  <p:childTnLst>
                                    <p:set>
                                      <p:cBhvr>
                                        <p:cTn id="112" dur="1" fill="hold">
                                          <p:stCondLst>
                                            <p:cond delay="0"/>
                                          </p:stCondLst>
                                        </p:cTn>
                                        <p:tgtEl>
                                          <p:spTgt spid="2">
                                            <p:graphicEl>
                                              <a:dgm id="{6DF09527-8DB9-40A8-9591-6310EF6848D3}"/>
                                            </p:graphicEl>
                                          </p:spTgt>
                                        </p:tgtEl>
                                        <p:attrNameLst>
                                          <p:attrName>style.visibility</p:attrName>
                                        </p:attrNameLst>
                                      </p:cBhvr>
                                      <p:to>
                                        <p:strVal val="visible"/>
                                      </p:to>
                                    </p:set>
                                    <p:anim calcmode="lin" valueType="num">
                                      <p:cBhvr>
                                        <p:cTn id="113" dur="500" fill="hold"/>
                                        <p:tgtEl>
                                          <p:spTgt spid="2">
                                            <p:graphicEl>
                                              <a:dgm id="{6DF09527-8DB9-40A8-9591-6310EF6848D3}"/>
                                            </p:graphicEl>
                                          </p:spTgt>
                                        </p:tgtEl>
                                        <p:attrNameLst>
                                          <p:attrName>ppt_w</p:attrName>
                                        </p:attrNameLst>
                                      </p:cBhvr>
                                      <p:tavLst>
                                        <p:tav tm="0">
                                          <p:val>
                                            <p:fltVal val="0"/>
                                          </p:val>
                                        </p:tav>
                                        <p:tav tm="100000">
                                          <p:val>
                                            <p:strVal val="#ppt_w"/>
                                          </p:val>
                                        </p:tav>
                                      </p:tavLst>
                                    </p:anim>
                                    <p:anim calcmode="lin" valueType="num">
                                      <p:cBhvr>
                                        <p:cTn id="114" dur="500" fill="hold"/>
                                        <p:tgtEl>
                                          <p:spTgt spid="2">
                                            <p:graphicEl>
                                              <a:dgm id="{6DF09527-8DB9-40A8-9591-6310EF6848D3}"/>
                                            </p:graphicEl>
                                          </p:spTgt>
                                        </p:tgtEl>
                                        <p:attrNameLst>
                                          <p:attrName>ppt_h</p:attrName>
                                        </p:attrNameLst>
                                      </p:cBhvr>
                                      <p:tavLst>
                                        <p:tav tm="0">
                                          <p:val>
                                            <p:fltVal val="0"/>
                                          </p:val>
                                        </p:tav>
                                        <p:tav tm="100000">
                                          <p:val>
                                            <p:strVal val="#ppt_h"/>
                                          </p:val>
                                        </p:tav>
                                      </p:tavLst>
                                    </p:anim>
                                    <p:animEffect transition="in" filter="fade">
                                      <p:cBhvr>
                                        <p:cTn id="115" dur="500"/>
                                        <p:tgtEl>
                                          <p:spTgt spid="2">
                                            <p:graphicEl>
                                              <a:dgm id="{6DF09527-8DB9-40A8-9591-6310EF6848D3}"/>
                                            </p:graphicEl>
                                          </p:spTgt>
                                        </p:tgtEl>
                                      </p:cBhvr>
                                    </p:animEffect>
                                  </p:childTnLst>
                                </p:cTn>
                              </p:par>
                            </p:childTnLst>
                          </p:cTn>
                        </p:par>
                      </p:childTnLst>
                    </p:cTn>
                  </p:par>
                  <p:par>
                    <p:cTn id="116" fill="hold">
                      <p:stCondLst>
                        <p:cond delay="indefinite"/>
                      </p:stCondLst>
                      <p:childTnLst>
                        <p:par>
                          <p:cTn id="117" fill="hold">
                            <p:stCondLst>
                              <p:cond delay="0"/>
                            </p:stCondLst>
                            <p:childTnLst>
                              <p:par>
                                <p:cTn id="118" presetID="22" presetClass="entr" presetSubtype="8" fill="hold" grpId="0" nodeType="clickEffect">
                                  <p:stCondLst>
                                    <p:cond delay="0"/>
                                  </p:stCondLst>
                                  <p:childTnLst>
                                    <p:set>
                                      <p:cBhvr>
                                        <p:cTn id="119" dur="1" fill="hold">
                                          <p:stCondLst>
                                            <p:cond delay="0"/>
                                          </p:stCondLst>
                                        </p:cTn>
                                        <p:tgtEl>
                                          <p:spTgt spid="2">
                                            <p:graphicEl>
                                              <a:dgm id="{6C64146B-A178-42B2-8E33-0EE58C6BB227}"/>
                                            </p:graphicEl>
                                          </p:spTgt>
                                        </p:tgtEl>
                                        <p:attrNameLst>
                                          <p:attrName>style.visibility</p:attrName>
                                        </p:attrNameLst>
                                      </p:cBhvr>
                                      <p:to>
                                        <p:strVal val="visible"/>
                                      </p:to>
                                    </p:set>
                                    <p:animEffect transition="in" filter="wipe(left)">
                                      <p:cBhvr>
                                        <p:cTn id="120" dur="500"/>
                                        <p:tgtEl>
                                          <p:spTgt spid="2">
                                            <p:graphicEl>
                                              <a:dgm id="{6C64146B-A178-42B2-8E33-0EE58C6BB22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uiExpand="1">
        <p:bldSub>
          <a:bldDgm bld="one"/>
        </p:bldSub>
      </p:bldGraphic>
      <p:bldP spid="8" grpId="0"/>
    </p:bldLst>
  </p:timing>
</p:sld>
</file>

<file path=ppt/theme/theme1.xml><?xml version="1.0" encoding="utf-8"?>
<a:theme xmlns:a="http://schemas.openxmlformats.org/drawingml/2006/main" name="Tema de Office">
  <a:themeElements>
    <a:clrScheme name="Personalizado 8">
      <a:dk1>
        <a:sysClr val="windowText" lastClr="000000"/>
      </a:dk1>
      <a:lt1>
        <a:sysClr val="window" lastClr="FFFFFF"/>
      </a:lt1>
      <a:dk2>
        <a:srgbClr val="009999"/>
      </a:dk2>
      <a:lt2>
        <a:srgbClr val="FFBDBD"/>
      </a:lt2>
      <a:accent1>
        <a:srgbClr val="3399FF"/>
      </a:accent1>
      <a:accent2>
        <a:srgbClr val="FFCC00"/>
      </a:accent2>
      <a:accent3>
        <a:srgbClr val="FF66CC"/>
      </a:accent3>
      <a:accent4>
        <a:srgbClr val="00CC00"/>
      </a:accent4>
      <a:accent5>
        <a:srgbClr val="8D30F4"/>
      </a:accent5>
      <a:accent6>
        <a:srgbClr val="CC0066"/>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Nuevo 1">
    <a:dk1>
      <a:sysClr val="windowText" lastClr="000000"/>
    </a:dk1>
    <a:lt1>
      <a:sysClr val="window" lastClr="FFFFFF"/>
    </a:lt1>
    <a:dk2>
      <a:srgbClr val="242852"/>
    </a:dk2>
    <a:lt2>
      <a:srgbClr val="D1CBDF"/>
    </a:lt2>
    <a:accent1>
      <a:srgbClr val="B78B19"/>
    </a:accent1>
    <a:accent2>
      <a:srgbClr val="B83E0A"/>
    </a:accent2>
    <a:accent3>
      <a:srgbClr val="BDB21E"/>
    </a:accent3>
    <a:accent4>
      <a:srgbClr val="204DB7"/>
    </a:accent4>
    <a:accent5>
      <a:srgbClr val="166E40"/>
    </a:accent5>
    <a:accent6>
      <a:srgbClr val="839FC9"/>
    </a:accent6>
    <a:hlink>
      <a:srgbClr val="9454C3"/>
    </a:hlink>
    <a:folHlink>
      <a:srgbClr val="3EBBF0"/>
    </a:folHlink>
  </a:clrScheme>
</a:themeOverride>
</file>

<file path=docProps/app.xml><?xml version="1.0" encoding="utf-8"?>
<Properties xmlns="http://schemas.openxmlformats.org/officeDocument/2006/extended-properties" xmlns:vt="http://schemas.openxmlformats.org/officeDocument/2006/docPropsVTypes">
  <TotalTime>967</TotalTime>
  <Words>1834</Words>
  <Application>Microsoft Office PowerPoint</Application>
  <PresentationFormat>Panorámica</PresentationFormat>
  <Paragraphs>104</Paragraphs>
  <Slides>13</Slides>
  <Notes>11</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13</vt:i4>
      </vt:variant>
    </vt:vector>
  </HeadingPairs>
  <TitlesOfParts>
    <vt:vector size="20" baseType="lpstr">
      <vt:lpstr>Constantia</vt:lpstr>
      <vt:lpstr>Comic Sans MS</vt:lpstr>
      <vt:lpstr>Aptos Display</vt:lpstr>
      <vt:lpstr>Aptos</vt:lpstr>
      <vt:lpstr>Arial</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123</cp:revision>
  <dcterms:created xsi:type="dcterms:W3CDTF">2026-03-28T16:46:47Z</dcterms:created>
  <dcterms:modified xsi:type="dcterms:W3CDTF">2026-05-15T13:31:39Z</dcterms:modified>
</cp:coreProperties>
</file>