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75" autoAdjust="0"/>
  </p:normalViewPr>
  <p:slideViewPr>
    <p:cSldViewPr snapToGrid="0">
      <p:cViewPr varScale="1">
        <p:scale>
          <a:sx n="32" d="100"/>
          <a:sy n="32" d="100"/>
        </p:scale>
        <p:origin x="84" y="12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 sz="2000" b="1" dirty="0">
              <a:effectLst>
                <a:outerShdw blurRad="38100" dist="38100" dir="2700000" algn="tl">
                  <a:srgbClr val="000000"/>
                </a:outerShdw>
              </a:effectLst>
            </a:rPr>
            <a:t>Nodra na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apositolo</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2000" b="1" dirty="0">
              <a:effectLst>
                <a:outerShdw blurRad="38100" dist="38100" dir="2700000" algn="tl">
                  <a:srgbClr val="000000"/>
                </a:outerShdw>
              </a:effectLst>
            </a:rPr>
            <a:t>Vakabauta nei Pita</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2000" b="1" dirty="0">
              <a:effectLst>
                <a:outerShdw blurRad="38100" dist="38100" dir="2700000" algn="tl">
                  <a:srgbClr val="000000"/>
                </a:outerShdw>
              </a:effectLst>
            </a:rPr>
            <a:t>Vakabauta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Tamana</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 sz="1500" b="1" dirty="0">
              <a:effectLst>
                <a:outerShdw blurRad="38100" dist="38100" dir="2700000" algn="tl">
                  <a:srgbClr val="000000"/>
                </a:outerShdw>
              </a:effectLst>
            </a:rPr>
            <a:t>Vakabauta ni yalewa ni Kenani</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 sz="1600" b="1" dirty="0">
              <a:effectLst>
                <a:outerShdw blurRad="38100" dist="38100" dir="2700000" algn="tl">
                  <a:srgbClr val="000000"/>
                </a:outerShdw>
              </a:effectLst>
            </a:rPr>
            <a:t>Vakabauta ni turaganivalu</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 sz="2000" b="1" dirty="0">
              <a:effectLst>
                <a:outerShdw blurRad="38100" dist="38100" dir="2700000" algn="tl">
                  <a:srgbClr val="000000"/>
                </a:outerShdw>
              </a:effectLst>
            </a:rPr>
            <a:t>Vakabauta nei Sitiveni</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“e vakaeve i ni sa sega nomudou vakabauta?” (Mk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“O iko sa lailai nomu vakabauta!</a:t>
          </a:r>
          <a:br>
            <a:rPr lang="es-ES" sz="2000" b="1" dirty="0"/>
          </a:br>
          <a:r>
            <a:rPr lang="en" sz="2000" b="1" dirty="0"/>
            <a:t>(Maciu.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“Vukea na noqu tawavakabauta”               (Mark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2000" b="1" dirty="0"/>
            <a:t>“Sa levu na nomu vakabauta” (Maciu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“Au sa sega ni kunea vei ira na Isireli na vakabauta levu vakaoqo”                               (Luke 7:9)</a:t>
          </a:r>
          <a:endParaRPr lang="es-ES" sz="20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“tamata sa sinai ena vakabauta                  (Cakacaka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X="-791" custLinFactNeighborY="-1733">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9B247917-4C82-49E5-B8B1-AF5C3BFA3920}" type="presOf" srcId="{6F099C44-EF8B-46D4-AA84-2024CB620014}" destId="{34FA691F-2865-46C9-81D5-E44ADC7C54F2}" srcOrd="0" destOrd="0" presId="urn:microsoft.com/office/officeart/2008/layout/TitlePictureLineup"/>
    <dgm:cxn modelId="{1E010F1A-C556-42A6-962F-9ECAC3172C5D}" type="presOf" srcId="{76A5A7F4-5401-439C-AA24-AB6EFC656BF2}" destId="{BAFB1362-565C-45C5-9E03-9BA921416D73}" srcOrd="0" destOrd="0" presId="urn:microsoft.com/office/officeart/2008/layout/TitlePictureLineup"/>
    <dgm:cxn modelId="{C3DF071E-2B12-44F9-8518-94149A6721A4}" srcId="{76A5A7F4-5401-439C-AA24-AB6EFC656BF2}" destId="{8B0C5117-0C24-4CC7-A2EB-EA879B5EDB3C}" srcOrd="0" destOrd="0" parTransId="{F6BA2ACA-C209-4754-8005-D4B942F2EF47}" sibTransId="{ECF2DC00-776A-4513-94A8-2EDFE94DC6FD}"/>
    <dgm:cxn modelId="{AA301633-4B56-428D-8034-105187FFE510}" type="presOf" srcId="{09A44C85-0040-4A79-BBA1-93CD15AC369B}" destId="{F943B3B9-DC10-4A5C-B0AC-A895FE8A8097}"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36F37D3B-E5A7-4D17-8CBC-5DC9365B28F9}" type="presOf" srcId="{82814CA9-02D2-4153-909A-CB4EFC853A27}" destId="{B333758D-FD54-491E-89E7-30D54E48085C}"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0F702551-A4D3-4278-87EE-4C2C76383465}" type="presOf" srcId="{50CC7904-5FC1-42E5-8154-57B7FBD240B1}" destId="{41F42ECC-164F-4BA3-B8A0-C2E14FBA731B}" srcOrd="0" destOrd="0" presId="urn:microsoft.com/office/officeart/2008/layout/TitlePictureLineup"/>
    <dgm:cxn modelId="{117F1856-F222-455D-9328-7FF19728020E}" type="presOf" srcId="{8B0C5117-0C24-4CC7-A2EB-EA879B5EDB3C}" destId="{AC4FD2A1-D591-4B95-A535-7FAAF8A95B55}" srcOrd="0" destOrd="0" presId="urn:microsoft.com/office/officeart/2008/layout/TitlePictureLineup"/>
    <dgm:cxn modelId="{5D208A77-2B91-4251-BAC4-5A163F3961C1}" type="presOf" srcId="{1335CD85-95B1-4D57-A225-A41A9371BAF3}" destId="{B030FCF5-5111-4999-B91A-1424FECB2873}"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2A91A85-F00F-418E-B461-C23A17B70C93}" type="presOf" srcId="{B89BF431-CF4B-4257-970C-B22CDAD5A7EE}" destId="{1F6FB844-657E-401A-8421-034AC6EA11AD}" srcOrd="0" destOrd="0" presId="urn:microsoft.com/office/officeart/2008/layout/TitlePictureLineup"/>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247E849B-C2B5-471F-B64C-EA9914B859B5}" type="presOf" srcId="{0E96921A-8DCE-4683-A06F-91731008325C}" destId="{56B7292D-9731-4075-ADD4-E2A91D421C2C}" srcOrd="0" destOrd="0" presId="urn:microsoft.com/office/officeart/2008/layout/TitlePictureLineup"/>
    <dgm:cxn modelId="{1118DA9C-D4BA-4791-94BB-B08386D4AF94}" type="presOf" srcId="{7ADD7436-757B-4371-AD43-DA92324F1676}" destId="{F9DF30A9-7B6B-451C-B056-6355C95639B1}" srcOrd="0" destOrd="0" presId="urn:microsoft.com/office/officeart/2008/layout/TitlePictureLineup"/>
    <dgm:cxn modelId="{2ABBD1A1-DFFC-4668-9F3A-F391F173FA75}" type="presOf" srcId="{51D36B97-67FF-409D-99E5-723A3CDAF8D0}" destId="{A7C0AA37-3BBF-43AA-AE48-7C47D17098D8}"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E2E8FCD-FF1C-45E0-B8B2-39109F485792}" type="presOf" srcId="{C0F0AD10-1A87-441E-865C-8A699ED24760}" destId="{6DEE1C7E-29F1-4BFF-ADCF-6502FAF270BD}"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ED4DAE6-7F28-4E72-A3D3-3B3AA1E22EE4}" type="presParOf" srcId="{E8CA274C-0438-490B-9B48-6AB5C58503D5}" destId="{79AD3390-E2E8-432C-A3B4-E573E1A20A61}" srcOrd="0" destOrd="0" presId="urn:microsoft.com/office/officeart/2008/layout/TitlePictureLineup"/>
    <dgm:cxn modelId="{78E789B4-1F6C-4514-9FA9-5DCEBFF06E85}" type="presParOf" srcId="{79AD3390-E2E8-432C-A3B4-E573E1A20A61}" destId="{E7EDA260-4468-444A-AEC2-FBB17746BB72}" srcOrd="0" destOrd="0" presId="urn:microsoft.com/office/officeart/2008/layout/TitlePictureLineup"/>
    <dgm:cxn modelId="{8216D072-503C-4235-8EAF-523F33E79CF5}" type="presParOf" srcId="{79AD3390-E2E8-432C-A3B4-E573E1A20A61}" destId="{20353C1A-2C31-46B6-8675-4EDA9186D27F}" srcOrd="1" destOrd="0" presId="urn:microsoft.com/office/officeart/2008/layout/TitlePictureLineup"/>
    <dgm:cxn modelId="{F15B828D-FA2F-416D-A7BD-380D28EE2E01}" type="presParOf" srcId="{79AD3390-E2E8-432C-A3B4-E573E1A20A61}" destId="{A7C0AA37-3BBF-43AA-AE48-7C47D17098D8}" srcOrd="2" destOrd="0" presId="urn:microsoft.com/office/officeart/2008/layout/TitlePictureLineup"/>
    <dgm:cxn modelId="{05951F4F-711A-4D7D-982D-D6BCAA1CF209}" type="presParOf" srcId="{79AD3390-E2E8-432C-A3B4-E573E1A20A61}" destId="{1F6FB844-657E-401A-8421-034AC6EA11AD}" srcOrd="3" destOrd="0" presId="urn:microsoft.com/office/officeart/2008/layout/TitlePictureLineup"/>
    <dgm:cxn modelId="{14E534B1-A338-4314-9AFD-076C328F2407}" type="presParOf" srcId="{E8CA274C-0438-490B-9B48-6AB5C58503D5}" destId="{5B2D65FE-B03B-41C9-93CE-2A3CCA796B87}" srcOrd="1" destOrd="0" presId="urn:microsoft.com/office/officeart/2008/layout/TitlePictureLineup"/>
    <dgm:cxn modelId="{898D6B3F-2BDA-4DCD-BEBD-B3B0B8262D7A}" type="presParOf" srcId="{E8CA274C-0438-490B-9B48-6AB5C58503D5}" destId="{FCB5694E-5F7E-42A8-ADFD-B167691E2A72}" srcOrd="2" destOrd="0" presId="urn:microsoft.com/office/officeart/2008/layout/TitlePictureLineup"/>
    <dgm:cxn modelId="{28523E81-E2BA-40F5-AB90-A2651130F970}" type="presParOf" srcId="{FCB5694E-5F7E-42A8-ADFD-B167691E2A72}" destId="{480D0FCD-E7DF-4D90-AD0E-23ED792B7859}" srcOrd="0" destOrd="0" presId="urn:microsoft.com/office/officeart/2008/layout/TitlePictureLineup"/>
    <dgm:cxn modelId="{9A382083-8651-49AE-9610-1254BD1037C8}" type="presParOf" srcId="{FCB5694E-5F7E-42A8-ADFD-B167691E2A72}" destId="{520F905A-BE6D-4918-AF7F-A48815CC4DA5}" srcOrd="1" destOrd="0" presId="urn:microsoft.com/office/officeart/2008/layout/TitlePictureLineup"/>
    <dgm:cxn modelId="{9CB33A9B-8DE4-4B7B-A56A-32838C395A34}" type="presParOf" srcId="{FCB5694E-5F7E-42A8-ADFD-B167691E2A72}" destId="{41F42ECC-164F-4BA3-B8A0-C2E14FBA731B}" srcOrd="2" destOrd="0" presId="urn:microsoft.com/office/officeart/2008/layout/TitlePictureLineup"/>
    <dgm:cxn modelId="{E92F1566-8DDC-4EF8-83C7-53F57CA7F133}" type="presParOf" srcId="{FCB5694E-5F7E-42A8-ADFD-B167691E2A72}" destId="{56B7292D-9731-4075-ADD4-E2A91D421C2C}" srcOrd="3" destOrd="0" presId="urn:microsoft.com/office/officeart/2008/layout/TitlePictureLineup"/>
    <dgm:cxn modelId="{59F7C5CF-D881-47F4-8460-B70D925639D5}" type="presParOf" srcId="{E8CA274C-0438-490B-9B48-6AB5C58503D5}" destId="{DA3C3A9B-5181-4EF5-9AAB-50F1EA7F497F}" srcOrd="3" destOrd="0" presId="urn:microsoft.com/office/officeart/2008/layout/TitlePictureLineup"/>
    <dgm:cxn modelId="{C490C121-F57F-4D0C-B70C-5A72918D5A8E}" type="presParOf" srcId="{E8CA274C-0438-490B-9B48-6AB5C58503D5}" destId="{67DEDED4-3543-4721-856C-5BC639763A0B}" srcOrd="4" destOrd="0" presId="urn:microsoft.com/office/officeart/2008/layout/TitlePictureLineup"/>
    <dgm:cxn modelId="{2F707A46-29AF-488D-B328-8C8F7402FE2D}" type="presParOf" srcId="{67DEDED4-3543-4721-856C-5BC639763A0B}" destId="{7CD9B7D2-5346-494E-909E-931407BEE132}" srcOrd="0" destOrd="0" presId="urn:microsoft.com/office/officeart/2008/layout/TitlePictureLineup"/>
    <dgm:cxn modelId="{67B55968-D847-45AC-BADD-7FBE19DF7367}" type="presParOf" srcId="{67DEDED4-3543-4721-856C-5BC639763A0B}" destId="{07A4AE2E-8284-42CA-B7F9-4B2F722B0780}" srcOrd="1" destOrd="0" presId="urn:microsoft.com/office/officeart/2008/layout/TitlePictureLineup"/>
    <dgm:cxn modelId="{D21F49F0-F893-4BAC-A45B-29B3519A8ABE}" type="presParOf" srcId="{67DEDED4-3543-4721-856C-5BC639763A0B}" destId="{6DEE1C7E-29F1-4BFF-ADCF-6502FAF270BD}" srcOrd="2" destOrd="0" presId="urn:microsoft.com/office/officeart/2008/layout/TitlePictureLineup"/>
    <dgm:cxn modelId="{C29F7348-96B3-4479-8E71-56FC8342189C}" type="presParOf" srcId="{67DEDED4-3543-4721-856C-5BC639763A0B}" destId="{F9DF30A9-7B6B-451C-B056-6355C95639B1}" srcOrd="3" destOrd="0" presId="urn:microsoft.com/office/officeart/2008/layout/TitlePictureLineup"/>
    <dgm:cxn modelId="{23041522-A1FE-4BDC-907B-1A02E124ABDD}" type="presParOf" srcId="{E8CA274C-0438-490B-9B48-6AB5C58503D5}" destId="{20AFC604-0132-47FA-A66C-8874CB138D1D}" srcOrd="5" destOrd="0" presId="urn:microsoft.com/office/officeart/2008/layout/TitlePictureLineup"/>
    <dgm:cxn modelId="{7994B259-F367-4696-9C6B-B4186106E100}" type="presParOf" srcId="{E8CA274C-0438-490B-9B48-6AB5C58503D5}" destId="{8097F155-0A53-4A8E-A2FF-95ED37547F77}" srcOrd="6" destOrd="0" presId="urn:microsoft.com/office/officeart/2008/layout/TitlePictureLineup"/>
    <dgm:cxn modelId="{75A841FA-5E01-4FD3-809B-D670B833972D}" type="presParOf" srcId="{8097F155-0A53-4A8E-A2FF-95ED37547F77}" destId="{D2AE9422-10DB-4BFB-A12C-EBB4A8DCAA2C}" srcOrd="0" destOrd="0" presId="urn:microsoft.com/office/officeart/2008/layout/TitlePictureLineup"/>
    <dgm:cxn modelId="{8E9EE221-17E0-4B3A-A20F-494A38FFB6B2}" type="presParOf" srcId="{8097F155-0A53-4A8E-A2FF-95ED37547F77}" destId="{F31AED5F-BA65-453B-A8D0-15DD9B3FEDF6}" srcOrd="1" destOrd="0" presId="urn:microsoft.com/office/officeart/2008/layout/TitlePictureLineup"/>
    <dgm:cxn modelId="{97C4147A-F09F-4F6F-82F1-6E69748578D6}" type="presParOf" srcId="{8097F155-0A53-4A8E-A2FF-95ED37547F77}" destId="{B333758D-FD54-491E-89E7-30D54E48085C}" srcOrd="2" destOrd="0" presId="urn:microsoft.com/office/officeart/2008/layout/TitlePictureLineup"/>
    <dgm:cxn modelId="{81012B5A-E572-48F2-B59F-BC8017484465}" type="presParOf" srcId="{8097F155-0A53-4A8E-A2FF-95ED37547F77}" destId="{F943B3B9-DC10-4A5C-B0AC-A895FE8A8097}" srcOrd="3" destOrd="0" presId="urn:microsoft.com/office/officeart/2008/layout/TitlePictureLineup"/>
    <dgm:cxn modelId="{5FFB52CD-028D-49F2-AE28-B3D99E32AC41}" type="presParOf" srcId="{E8CA274C-0438-490B-9B48-6AB5C58503D5}" destId="{29D44E1F-5ED2-4387-843D-03F43492754F}" srcOrd="7" destOrd="0" presId="urn:microsoft.com/office/officeart/2008/layout/TitlePictureLineup"/>
    <dgm:cxn modelId="{6592A94E-D365-4C3D-BEB8-A7E508E95DB1}" type="presParOf" srcId="{E8CA274C-0438-490B-9B48-6AB5C58503D5}" destId="{E0730CB0-1480-4336-861A-A7A65E2AC825}" srcOrd="8" destOrd="0" presId="urn:microsoft.com/office/officeart/2008/layout/TitlePictureLineup"/>
    <dgm:cxn modelId="{B526CE99-C0B0-4DAB-B2B7-C71E05ABB569}" type="presParOf" srcId="{E0730CB0-1480-4336-861A-A7A65E2AC825}" destId="{6949DDE7-0AAF-4727-B609-554D3A4FEC99}" srcOrd="0" destOrd="0" presId="urn:microsoft.com/office/officeart/2008/layout/TitlePictureLineup"/>
    <dgm:cxn modelId="{69A9577D-9EED-439A-8524-D87970E58B97}" type="presParOf" srcId="{E0730CB0-1480-4336-861A-A7A65E2AC825}" destId="{39770434-6391-4C9F-8E8F-FF19F84845AD}" srcOrd="1" destOrd="0" presId="urn:microsoft.com/office/officeart/2008/layout/TitlePictureLineup"/>
    <dgm:cxn modelId="{5A8039B5-5C71-4912-ACAF-30D814AF7E36}" type="presParOf" srcId="{E0730CB0-1480-4336-861A-A7A65E2AC825}" destId="{34FA691F-2865-46C9-81D5-E44ADC7C54F2}" srcOrd="2" destOrd="0" presId="urn:microsoft.com/office/officeart/2008/layout/TitlePictureLineup"/>
    <dgm:cxn modelId="{75BFAA5B-27AA-440F-B076-C9BAD0EA94EB}" type="presParOf" srcId="{E0730CB0-1480-4336-861A-A7A65E2AC825}" destId="{B030FCF5-5111-4999-B91A-1424FECB2873}" srcOrd="3" destOrd="0" presId="urn:microsoft.com/office/officeart/2008/layout/TitlePictureLineup"/>
    <dgm:cxn modelId="{A2D1F201-2530-473F-9F96-7077570B752B}" type="presParOf" srcId="{E8CA274C-0438-490B-9B48-6AB5C58503D5}" destId="{F7137F1B-D163-4AD1-A0DB-53520E7E6294}" srcOrd="9" destOrd="0" presId="urn:microsoft.com/office/officeart/2008/layout/TitlePictureLineup"/>
    <dgm:cxn modelId="{9AC6EC16-B403-41B8-955E-B072EEF87E07}" type="presParOf" srcId="{E8CA274C-0438-490B-9B48-6AB5C58503D5}" destId="{C0DD5B92-009A-4AF0-97B5-DFF2DEB1808C}" srcOrd="10" destOrd="0" presId="urn:microsoft.com/office/officeart/2008/layout/TitlePictureLineup"/>
    <dgm:cxn modelId="{18898876-5BC8-4553-B8EB-180543DBFED4}" type="presParOf" srcId="{C0DD5B92-009A-4AF0-97B5-DFF2DEB1808C}" destId="{CFAE7013-EE75-4F32-BF92-A4431AE5F6EA}" srcOrd="0" destOrd="0" presId="urn:microsoft.com/office/officeart/2008/layout/TitlePictureLineup"/>
    <dgm:cxn modelId="{19DF6C18-615B-4BFC-8D2B-239A506A745A}" type="presParOf" srcId="{C0DD5B92-009A-4AF0-97B5-DFF2DEB1808C}" destId="{6D6610F4-379A-4D9C-91D6-26958AD3D8BD}" srcOrd="1" destOrd="0" presId="urn:microsoft.com/office/officeart/2008/layout/TitlePictureLineup"/>
    <dgm:cxn modelId="{548C340A-449F-4D9D-9881-0333EA528111}" type="presParOf" srcId="{C0DD5B92-009A-4AF0-97B5-DFF2DEB1808C}" destId="{AC4FD2A1-D591-4B95-A535-7FAAF8A95B55}" srcOrd="2" destOrd="0" presId="urn:microsoft.com/office/officeart/2008/layout/TitlePictureLineup"/>
    <dgm:cxn modelId="{FD4067F7-2422-47E4-A04B-0360553E1DA1}"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en" sz="2000" b="1" dirty="0"/>
            <a:t>Bula ena vakabau -ta, veitalia na kena lailai (Maciu 17:20)</a:t>
          </a:r>
          <a:endParaRPr lang="es-ES" sz="20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 sz="2000" b="1" dirty="0"/>
            <a:t>Vulica nai V</a:t>
          </a:r>
          <a:r>
            <a:rPr lang="en-GB" sz="2000" b="1" dirty="0"/>
            <a:t>o</a:t>
          </a:r>
          <a:r>
            <a:rPr lang="en" sz="2000" b="1" dirty="0"/>
            <a:t>la Tabu (Rom. 10:17)</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en" sz="2000" b="1" dirty="0"/>
            <a:t>Kera vua na Kalou me vakalevutaka                            (Luke 17:5)</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en" sz="2000" b="1" dirty="0"/>
            <a:t>Kakua ni lomalomarua                                        (Marika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Kua ni vakatauvata -na kei nodra tale eso (Mt. 25:8)</a:t>
          </a:r>
          <a:endParaRPr lang="es-ES" sz="20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n" sz="2000" b="1" dirty="0"/>
            <a:t>Vakarorogo ki na veiliutaki ni Yalo Tabu (Kala. 5:22)</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en" sz="2000" b="1" dirty="0"/>
            <a:t>Meu lako voli ena noqu vakabauta (2 Koro. 5:7)</a:t>
          </a:r>
          <a:endParaRPr lang="es-ES" sz="20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 sz="2000" b="1" dirty="0">
              <a:solidFill>
                <a:schemeClr val="tx1"/>
              </a:solidFill>
            </a:rPr>
            <a:t>Talairawarawa veiJisu kei na Nona Vosa</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 sz="2000" b="1" dirty="0">
              <a:solidFill>
                <a:schemeClr val="tx1"/>
              </a:solidFill>
            </a:rPr>
            <a:t>Bulavata kei Jisu ena veisiga</a:t>
          </a:r>
          <a:endParaRPr lang="es-ES" sz="20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 sz="2000" b="1" dirty="0">
              <a:solidFill>
                <a:schemeClr val="tx1"/>
              </a:solidFill>
            </a:rPr>
            <a:t>Uto ni noda bula ko Jisu</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 sz="2000" b="1" dirty="0">
              <a:solidFill>
                <a:schemeClr val="tx1"/>
              </a:solidFill>
            </a:rPr>
            <a:t>Bula me vaka na nomu vakabauta</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en" sz="2000" b="1" dirty="0">
              <a:solidFill>
                <a:schemeClr val="tx1"/>
              </a:solidFill>
            </a:rPr>
            <a:t>Vakayavutaki na vakabauta vei Jisu</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 sz="2000" b="1" dirty="0">
              <a:solidFill>
                <a:schemeClr val="tx1"/>
              </a:solidFill>
            </a:rPr>
            <a:t>Vakatakarakarataki Jisu ena noda bula</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 sz="2000" b="1" dirty="0">
              <a:solidFill>
                <a:schemeClr val="tx1"/>
              </a:solidFill>
            </a:rPr>
            <a:t>Ciqoma na Nona </a:t>
          </a:r>
          <a:r>
            <a:rPr lang="en-GB" sz="2000" b="1" dirty="0">
              <a:solidFill>
                <a:schemeClr val="tx1"/>
              </a:solidFill>
            </a:rPr>
            <a:t>I</a:t>
          </a:r>
          <a:r>
            <a:rPr lang="en" sz="2000" b="1" dirty="0">
              <a:solidFill>
                <a:schemeClr val="tx1"/>
              </a:solidFill>
            </a:rPr>
            <a:t> solisoli loloma</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89813" y="1886106"/>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“e vakaeve i ni sa sega nomudou vakabauta?” (Mk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sp:txBody>
      <dsp:txXfrm>
        <a:off x="89813" y="1886106"/>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Nodra na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apositolo</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“O iko sa lailai nomu vakabauta!</a:t>
          </a:r>
          <a:br>
            <a:rPr lang="es-ES" sz="2000" b="1" kern="1200" dirty="0"/>
          </a:br>
          <a:r>
            <a:rPr lang="en" sz="2000" b="1" kern="1200" dirty="0"/>
            <a:t>(Maciu. 14:31)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Vakabauta nei Pita</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“Vukea na noqu tawavakabauta”               (Mark 9:24)</a:t>
          </a:r>
          <a:endParaRPr lang="es-ES" sz="20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Vakabauta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Tamana</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“Sa levu na nomu vakabauta” (Maciu 15:28)</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 sz="1500" b="1" kern="1200" dirty="0">
              <a:effectLst>
                <a:outerShdw blurRad="38100" dist="38100" dir="2700000" algn="tl">
                  <a:srgbClr val="000000"/>
                </a:outerShdw>
              </a:effectLst>
            </a:rPr>
            <a:t>Vakabauta ni yalewa ni Kenani</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“Au sa sega ni kunea vei ira na Isireli na vakabauta levu vakaoqo”                               (Luke 7:9)</a:t>
          </a:r>
          <a:endParaRPr lang="es-ES" sz="20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Vakabauta ni turaganivalu</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“tamata sa sinai ena vakabauta                  (Cakacaka 6:5)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Vakabauta nei Sitiveni</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Bula ena vakabau -ta, veitalia na kena lailai (Maciu 17:20)</a:t>
          </a:r>
          <a:endParaRPr lang="es-ES" sz="20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Vulica nai V</a:t>
          </a:r>
          <a:r>
            <a:rPr lang="en-GB" sz="2000" b="1" kern="1200" dirty="0"/>
            <a:t>o</a:t>
          </a:r>
          <a:r>
            <a:rPr lang="en" sz="2000" b="1" kern="1200" dirty="0"/>
            <a:t>la Tabu (Rom. 10:17)</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Kera vua na Kalou me vakalevutaka                            (Luke 17:5)</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Kakua ni lomalomarua                                        (Marika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Kua ni vakatauvata -na kei nodra tale eso (Mt. 25:8)</a:t>
          </a:r>
          <a:endParaRPr lang="es-ES" sz="20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Vakarorogo ki na veiliutaki ni Yalo Tabu (Kala. 5:22)</a:t>
          </a:r>
          <a:endParaRPr lang="es-ES" sz="20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Meu lako voli ena noqu vakabauta (2 Koro. 5:7)</a:t>
          </a:r>
          <a:endParaRPr lang="es-ES" sz="20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Talairawarawa veiJisu kei na Nona Vosa</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Bulavata kei Jisu ena veisiga</a:t>
          </a:r>
          <a:endParaRPr lang="es-ES" sz="20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Uto ni noda bula ko Jisu</a:t>
          </a:r>
          <a:endParaRPr lang="es-ES" sz="20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Bula me vaka na nomu vakabauta</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Vakayavutaki na vakabauta vei Jisu</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Vakatakarakarataki Jisu ena noda bula</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Ciqoma na Nona </a:t>
          </a:r>
          <a:r>
            <a:rPr lang="en-GB" sz="2000" b="1" kern="1200" dirty="0">
              <a:solidFill>
                <a:schemeClr val="tx1"/>
              </a:solidFill>
            </a:rPr>
            <a:t>I</a:t>
          </a:r>
          <a:r>
            <a:rPr lang="en" sz="2000" b="1" kern="1200" dirty="0">
              <a:solidFill>
                <a:schemeClr val="tx1"/>
              </a:solidFill>
            </a:rPr>
            <a:t> solisoli loloma</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You may turn to the Lord; you may find rest in Him. But you have so long educated yourself to criticize, to turn and twist everything in a false light, that it will require earnest prayer and constant watchfulness to break the habit which has become second nature. My heart yearns over you and your family. The Lord is displeased with you; He is grieved every day. You must be a thoroughly converted, transformed man, or you will never have the precious gift of everlasting life. (5T289/Rom 12:3)</a:t>
            </a:r>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1</a:t>
            </a:fld>
            <a:endParaRPr lang="es-ES"/>
          </a:p>
        </p:txBody>
      </p:sp>
    </p:spTree>
    <p:extLst>
      <p:ext uri="{BB962C8B-B14F-4D97-AF65-F5344CB8AC3E}">
        <p14:creationId xmlns:p14="http://schemas.microsoft.com/office/powerpoint/2010/main" val="312434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THE FAITH OF JESUS</a:t>
            </a:r>
          </a:p>
          <a:p>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vakadonui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me da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veivinakati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a:t>
            </a:r>
            <a:r>
              <a:rPr lang="en-US" sz="1200" kern="1200" dirty="0">
                <a:solidFill>
                  <a:schemeClr val="tx1"/>
                </a:solidFill>
                <a:effectLst/>
                <a:latin typeface="+mn-lt"/>
                <a:ea typeface="+mn-ea"/>
                <a:cs typeface="+mn-cs"/>
              </a:rPr>
              <a:t> Turaga ko Jisu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10</a:t>
            </a:fld>
            <a:endParaRPr lang="es-ES"/>
          </a:p>
        </p:txBody>
      </p:sp>
    </p:spTree>
    <p:extLst>
      <p:ext uri="{BB962C8B-B14F-4D97-AF65-F5344CB8AC3E}">
        <p14:creationId xmlns:p14="http://schemas.microsoft.com/office/powerpoint/2010/main" val="249620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Then trust in the Lord Jesus to lead you step by step into the right path. You can derive assurance and strength at every step you advance, for you can be assured that your hand is in His hand. You can “run and not be weary”; you can “walk and not faint,” for you can realize by faith that you have your hand in the hand of Christ. You will not sink under discouragement, for as you follow on to know the Lord, trusting in Him, you will have the assurance that the One who never forsakes those who fully trust Him is your constant Helper</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11</a:t>
            </a:fld>
            <a:endParaRPr lang="es-ES"/>
          </a:p>
        </p:txBody>
      </p:sp>
    </p:spTree>
    <p:extLst>
      <p:ext uri="{BB962C8B-B14F-4D97-AF65-F5344CB8AC3E}">
        <p14:creationId xmlns:p14="http://schemas.microsoft.com/office/powerpoint/2010/main" val="395421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n-US" sz="12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Faith shows the reality of what we hope for; it is the evidence of things we cannot see</a:t>
            </a:r>
            <a:r>
              <a:rPr kumimoji="0" lang="es-ES" sz="12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s-ES" sz="9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(Hebrews 11:1, </a:t>
            </a:r>
            <a:r>
              <a:rPr kumimoji="0" lang="es-ES" sz="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NLT</a:t>
            </a:r>
            <a:r>
              <a:rPr kumimoji="0" lang="es-ES" sz="9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2</a:t>
            </a:fld>
            <a:endParaRPr lang="es-ES"/>
          </a:p>
        </p:txBody>
      </p:sp>
    </p:spTree>
    <p:extLst>
      <p:ext uri="{BB962C8B-B14F-4D97-AF65-F5344CB8AC3E}">
        <p14:creationId xmlns:p14="http://schemas.microsoft.com/office/powerpoint/2010/main" val="382421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rawa,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rawarawa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3</a:t>
            </a:fld>
            <a:endParaRPr lang="es-ES"/>
          </a:p>
        </p:txBody>
      </p:sp>
    </p:spTree>
    <p:extLst>
      <p:ext uri="{BB962C8B-B14F-4D97-AF65-F5344CB8AC3E}">
        <p14:creationId xmlns:p14="http://schemas.microsoft.com/office/powerpoint/2010/main" val="145360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9525">
                  <a:solidFill>
                    <a:schemeClr val="bg1"/>
                  </a:solidFill>
                  <a:prstDash val="solid"/>
                </a:ln>
                <a:solidFill>
                  <a:srgbClr val="731717"/>
                </a:solidFill>
                <a:effectLst>
                  <a:outerShdw blurRad="12700" dist="38100" dir="2700000" algn="tl" rotWithShape="0">
                    <a:srgbClr val="70A138"/>
                  </a:outerShdw>
                </a:effectLst>
              </a:rPr>
              <a:t>DIFFERENT TYPES OF FAITH</a:t>
            </a:r>
          </a:p>
          <a:p>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4</a:t>
            </a:fld>
            <a:endParaRPr lang="es-ES"/>
          </a:p>
        </p:txBody>
      </p:sp>
    </p:spTree>
    <p:extLst>
      <p:ext uri="{BB962C8B-B14F-4D97-AF65-F5344CB8AC3E}">
        <p14:creationId xmlns:p14="http://schemas.microsoft.com/office/powerpoint/2010/main" val="371331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FAITH AND 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48 </a:t>
            </a:r>
            <a:r>
              <a:rPr lang="en-US" sz="1200" kern="1200" dirty="0">
                <a:solidFill>
                  <a:schemeClr val="tx1"/>
                </a:solidFill>
                <a:effectLst/>
                <a:latin typeface="+mn-lt"/>
                <a:ea typeface="+mn-ea"/>
                <a:cs typeface="+mn-cs"/>
              </a:rPr>
              <a:t>Sa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kaya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ko Jisu,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raica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ka-mana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e </a:t>
            </a:r>
            <a:r>
              <a:rPr lang="en-US" sz="1200" kern="1200" dirty="0" err="1">
                <a:solidFill>
                  <a:schemeClr val="tx1"/>
                </a:solidFill>
                <a:effectLst/>
                <a:latin typeface="+mn-lt"/>
                <a:ea typeface="+mn-ea"/>
                <a:cs typeface="+mn-cs"/>
              </a:rPr>
              <a:t>veivakurabuitaki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a:t>
            </a:r>
            <a:endParaRPr lang="en" sz="12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a:p>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5</a:t>
            </a:fld>
            <a:endParaRPr lang="es-ES"/>
          </a:p>
        </p:txBody>
      </p:sp>
    </p:spTree>
    <p:extLst>
      <p:ext uri="{BB962C8B-B14F-4D97-AF65-F5344CB8AC3E}">
        <p14:creationId xmlns:p14="http://schemas.microsoft.com/office/powerpoint/2010/main" val="292537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rogoca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ko Jisu,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kurabuitaki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lewe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vuqa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muri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ka kaya, 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Isireli</a:t>
            </a:r>
            <a:r>
              <a:rPr lang="en-US" sz="1200" kern="1200" dirty="0">
                <a:solidFill>
                  <a:schemeClr val="tx1"/>
                </a:solidFill>
                <a:effectLst/>
                <a:latin typeface="+mn-lt"/>
                <a:ea typeface="+mn-ea"/>
                <a:cs typeface="+mn-cs"/>
              </a:rPr>
              <a:t> e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vakaoqo</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5823E7-CE34-4F0C-85DE-0368B2A8A95E}" type="slidenum">
              <a:rPr lang="es-ES" smtClean="0"/>
              <a:t>6</a:t>
            </a:fld>
            <a:endParaRPr lang="es-ES"/>
          </a:p>
        </p:txBody>
      </p:sp>
    </p:spTree>
    <p:extLst>
      <p:ext uri="{BB962C8B-B14F-4D97-AF65-F5344CB8AC3E}">
        <p14:creationId xmlns:p14="http://schemas.microsoft.com/office/powerpoint/2010/main" val="247589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9525">
                  <a:noFill/>
                  <a:prstDash val="solid"/>
                </a:ln>
                <a:solidFill>
                  <a:schemeClr val="accent5"/>
                </a:solidFill>
                <a:effectLst>
                  <a:outerShdw blurRad="12700" dist="25400" dir="2700000" algn="tl" rotWithShape="0">
                    <a:srgbClr val="C00000"/>
                  </a:outerShdw>
                </a:effectLst>
              </a:rPr>
              <a:t>FAITH AND FEELINGS</a:t>
            </a:r>
          </a:p>
          <a:p>
            <a:r>
              <a:rPr lang="en-US" sz="1200" kern="1200" baseline="300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vakabulai</a:t>
            </a:r>
            <a:r>
              <a:rPr lang="en-US" sz="1200" kern="1200" dirty="0">
                <a:solidFill>
                  <a:schemeClr val="tx1"/>
                </a:solidFill>
                <a:effectLst/>
                <a:latin typeface="+mn-lt"/>
                <a:ea typeface="+mn-ea"/>
                <a:cs typeface="+mn-cs"/>
              </a:rPr>
              <a:t> kina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a:t>
            </a:r>
            <a:r>
              <a:rPr lang="en-US" sz="1200" kern="1200" dirty="0">
                <a:solidFill>
                  <a:schemeClr val="tx1"/>
                </a:solidFill>
                <a:effectLst/>
                <a:latin typeface="+mn-lt"/>
                <a:ea typeface="+mn-ea"/>
                <a:cs typeface="+mn-cs"/>
              </a:rPr>
              <a:t> koi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solisoli</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a:t>
            </a:r>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7</a:t>
            </a:fld>
            <a:endParaRPr lang="es-ES"/>
          </a:p>
        </p:txBody>
      </p:sp>
    </p:spTree>
    <p:extLst>
      <p:ext uri="{BB962C8B-B14F-4D97-AF65-F5344CB8AC3E}">
        <p14:creationId xmlns:p14="http://schemas.microsoft.com/office/powerpoint/2010/main" val="23773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WHAT IS FAITH?</a:t>
            </a:r>
          </a:p>
          <a:p>
            <a:endParaRPr lang="en-FJ" dirty="0"/>
          </a:p>
        </p:txBody>
      </p:sp>
      <p:sp>
        <p:nvSpPr>
          <p:cNvPr id="4" name="Slide Number Placeholder 3"/>
          <p:cNvSpPr>
            <a:spLocks noGrp="1"/>
          </p:cNvSpPr>
          <p:nvPr>
            <p:ph type="sldNum" sz="quarter" idx="5"/>
          </p:nvPr>
        </p:nvSpPr>
        <p:spPr/>
        <p:txBody>
          <a:bodyPr/>
          <a:lstStyle/>
          <a:p>
            <a:fld id="{B75823E7-CE34-4F0C-85DE-0368B2A8A95E}" type="slidenum">
              <a:rPr lang="es-ES" smtClean="0"/>
              <a:t>8</a:t>
            </a:fld>
            <a:endParaRPr lang="es-ES"/>
          </a:p>
        </p:txBody>
      </p:sp>
    </p:spTree>
    <p:extLst>
      <p:ext uri="{BB962C8B-B14F-4D97-AF65-F5344CB8AC3E}">
        <p14:creationId xmlns:p14="http://schemas.microsoft.com/office/powerpoint/2010/main" val="297524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DEFINITION AND DEVELOPMENT OF FAITH</a:t>
            </a:r>
            <a:endParaRPr lang="es-ES" b="1"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7.jpeg"/><Relationship Id="rId7" Type="http://schemas.openxmlformats.org/officeDocument/2006/relationships/diagramQuickStyle" Target="../diagrams/quickStyle3.xml"/><Relationship Id="rId12"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50.png"/><Relationship Id="rId5" Type="http://schemas.openxmlformats.org/officeDocument/2006/relationships/diagramData" Target="../diagrams/data3.xml"/><Relationship Id="rId10" Type="http://schemas.openxmlformats.org/officeDocument/2006/relationships/image" Target="../media/image49.jpeg"/><Relationship Id="rId4" Type="http://schemas.openxmlformats.org/officeDocument/2006/relationships/image" Target="../media/image48.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489857"/>
            <a:ext cx="7362824" cy="1682601"/>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noProof="0" dirty="0">
                <a:ln/>
                <a:solidFill>
                  <a:schemeClr val="accent5">
                    <a:lumMod val="40000"/>
                    <a:lumOff val="60000"/>
                  </a:schemeClr>
                </a:solidFill>
                <a:latin typeface="Verdana" panose="020B0604030504040204" pitchFamily="34" charset="0"/>
                <a:ea typeface="Verdana" panose="020B0604030504040204" pitchFamily="34" charset="0"/>
              </a:rPr>
              <a:t>NI TIKO NA VAKABAUTA</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757610" y="2334944"/>
            <a:ext cx="2896626"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Lesoni 8, 23 ni Me,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 VAKABAUTA NEI JISU</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GB" b="1" dirty="0" err="1">
                <a:solidFill>
                  <a:schemeClr val="accent3">
                    <a:lumMod val="75000"/>
                  </a:schemeClr>
                </a:solidFill>
                <a:effectLst>
                  <a:outerShdw blurRad="38100" dist="38100" dir="2700000" algn="tl">
                    <a:srgbClr val="000000"/>
                  </a:outerShdw>
                </a:effectLst>
                <a:latin typeface="Comic Sans MS" panose="030F0702030302020204" pitchFamily="66" charset="0"/>
              </a:rPr>
              <a:t>Oqo</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gona na nodra vosota na tamata yalosavasava: sa tu eke ko ira era sa vakabauta na vosa ni Kalou, ka taura tikoga na vakabauti Jisu”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(Vakatakila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327156"/>
            <a:ext cx="7391400" cy="1323439"/>
          </a:xfrm>
          <a:prstGeom prst="rect">
            <a:avLst/>
          </a:prstGeom>
          <a:noFill/>
        </p:spPr>
        <p:txBody>
          <a:bodyPr wrap="square" rtlCol="0">
            <a:spAutoFit/>
          </a:bodyPr>
          <a:lstStyle/>
          <a:p>
            <a:pPr>
              <a:spcBef>
                <a:spcPts val="600"/>
              </a:spcBef>
            </a:pPr>
            <a:r>
              <a:rPr lang="en" sz="2000" b="1" dirty="0"/>
              <a:t>Koi keda, na yalodina ka bula volekata mai na lesu vakarua mai nei Jisu, eda kilai tani ena rua na ka dodonu me da “maroroya” (talairawarawa se maroroya): nai vunau kei na vakabauti Jisu (Vakatakila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1837021200"/>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en" sz="2000" b="1" dirty="0"/>
              <a:t>Eda sa vakadonui ena vuku ni vakabauti Jisu                   (Roma 5:1), vakatabui (Caka 26:18), ka yaco me luve ni Kalou (Joni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319085" y="48837"/>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538066"/>
            <a:ext cx="72771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Na Lawa (nai Vunau) kei na Kosipeli (vakabauta) erau veisola. E sega ni rawa na talairawarawa ke sega na vakabauta, e sega vakakina na vakabauta sega ni talairawarawa. Ia na cava na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balebale ni vakabauta nei Jisu?</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898071" y="1157444"/>
            <a:ext cx="10566104"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err="1">
                <a:latin typeface="Constantia" panose="02030602050306030303" pitchFamily="18" charset="0"/>
              </a:rPr>
              <a:t>Vakararavi</a:t>
            </a:r>
            <a:r>
              <a:rPr lang="en-US" sz="2800" b="1" dirty="0">
                <a:latin typeface="Constantia" panose="02030602050306030303" pitchFamily="18" charset="0"/>
              </a:rPr>
              <a:t> </a:t>
            </a:r>
            <a:r>
              <a:rPr lang="en-US" sz="2800" b="1" dirty="0" err="1">
                <a:latin typeface="Constantia" panose="02030602050306030303" pitchFamily="18" charset="0"/>
              </a:rPr>
              <a:t>vakaoti</a:t>
            </a:r>
            <a:r>
              <a:rPr lang="en-US" sz="2800" b="1" dirty="0">
                <a:latin typeface="Constantia" panose="02030602050306030303" pitchFamily="18" charset="0"/>
              </a:rPr>
              <a:t> </a:t>
            </a:r>
            <a:r>
              <a:rPr lang="en-US" sz="2800" b="1" dirty="0" err="1">
                <a:latin typeface="Constantia" panose="02030602050306030303" pitchFamily="18" charset="0"/>
              </a:rPr>
              <a:t>vua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Gone Turaga o Jisu me </a:t>
            </a:r>
            <a:r>
              <a:rPr lang="en-US" sz="2800" b="1" dirty="0" err="1">
                <a:latin typeface="Constantia" panose="02030602050306030303" pitchFamily="18" charset="0"/>
              </a:rPr>
              <a:t>liutaki</a:t>
            </a:r>
            <a:r>
              <a:rPr lang="en-US" sz="2800" b="1" dirty="0">
                <a:latin typeface="Constantia" panose="02030602050306030303" pitchFamily="18" charset="0"/>
              </a:rPr>
              <a:t> </a:t>
            </a:r>
            <a:r>
              <a:rPr lang="en-US" sz="2800" b="1" dirty="0" err="1">
                <a:latin typeface="Constantia" panose="02030602050306030303" pitchFamily="18" charset="0"/>
              </a:rPr>
              <a:t>iko</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sala </a:t>
            </a:r>
            <a:r>
              <a:rPr lang="en-US" sz="2800" b="1" dirty="0" err="1">
                <a:latin typeface="Constantia" panose="02030602050306030303" pitchFamily="18" charset="0"/>
              </a:rPr>
              <a:t>dodonu</a:t>
            </a:r>
            <a:r>
              <a:rPr lang="en-US" sz="2800" b="1" dirty="0">
                <a:latin typeface="Constantia" panose="02030602050306030303" pitchFamily="18" charset="0"/>
              </a:rPr>
              <a:t>. O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sotava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vakacegu</a:t>
            </a:r>
            <a:r>
              <a:rPr lang="en-US" sz="2800" b="1" dirty="0">
                <a:latin typeface="Constantia" panose="02030602050306030303" pitchFamily="18" charset="0"/>
              </a:rPr>
              <a:t> </a:t>
            </a:r>
            <a:r>
              <a:rPr lang="en-US" sz="2800" b="1" dirty="0" err="1">
                <a:latin typeface="Constantia" panose="02030602050306030303" pitchFamily="18" charset="0"/>
              </a:rPr>
              <a:t>kei</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kaukauwa</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nomu</a:t>
            </a:r>
            <a:r>
              <a:rPr lang="en-US" sz="2800" b="1" dirty="0">
                <a:latin typeface="Constantia" panose="02030602050306030303" pitchFamily="18" charset="0"/>
              </a:rPr>
              <a:t> </a:t>
            </a:r>
            <a:r>
              <a:rPr lang="en-US" sz="2800" b="1" dirty="0" err="1">
                <a:latin typeface="Constantia" panose="02030602050306030303" pitchFamily="18" charset="0"/>
              </a:rPr>
              <a:t>cavu</a:t>
            </a:r>
            <a:r>
              <a:rPr lang="en-US" sz="2800" b="1" dirty="0">
                <a:latin typeface="Constantia" panose="02030602050306030303" pitchFamily="18" charset="0"/>
              </a:rPr>
              <a:t> </a:t>
            </a:r>
            <a:r>
              <a:rPr lang="en-US" sz="2800" b="1" dirty="0" err="1">
                <a:latin typeface="Constantia" panose="02030602050306030303" pitchFamily="18" charset="0"/>
              </a:rPr>
              <a:t>kalawa</a:t>
            </a:r>
            <a:r>
              <a:rPr lang="en-US" sz="2800" b="1" dirty="0">
                <a:latin typeface="Constantia" panose="02030602050306030303" pitchFamily="18" charset="0"/>
              </a:rPr>
              <a:t> </a:t>
            </a:r>
            <a:r>
              <a:rPr lang="en-US" sz="2800" b="1" dirty="0" err="1">
                <a:latin typeface="Constantia" panose="02030602050306030303" pitchFamily="18" charset="0"/>
              </a:rPr>
              <a:t>kece</a:t>
            </a:r>
            <a:r>
              <a:rPr lang="en-US" sz="2800" b="1" dirty="0">
                <a:latin typeface="Constantia" panose="02030602050306030303" pitchFamily="18" charset="0"/>
              </a:rPr>
              <a:t> sara,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o </a:t>
            </a:r>
            <a:r>
              <a:rPr lang="en-US" sz="2800" b="1" dirty="0" err="1">
                <a:latin typeface="Constantia" panose="02030602050306030303" pitchFamily="18" charset="0"/>
              </a:rPr>
              <a:t>vakadeitaka</a:t>
            </a:r>
            <a:r>
              <a:rPr lang="en-US" sz="2800" b="1" dirty="0">
                <a:latin typeface="Constantia" panose="02030602050306030303" pitchFamily="18" charset="0"/>
              </a:rPr>
              <a:t> </a:t>
            </a:r>
            <a:r>
              <a:rPr lang="en-US" sz="2800" b="1" dirty="0" err="1">
                <a:latin typeface="Constantia" panose="02030602050306030303" pitchFamily="18" charset="0"/>
              </a:rPr>
              <a:t>tiko</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taura</a:t>
            </a:r>
            <a:r>
              <a:rPr lang="en-US" sz="2800" b="1" dirty="0">
                <a:latin typeface="Constantia" panose="02030602050306030303" pitchFamily="18" charset="0"/>
              </a:rPr>
              <a:t> </a:t>
            </a:r>
            <a:r>
              <a:rPr lang="en-US" sz="2800" b="1" dirty="0" err="1">
                <a:latin typeface="Constantia" panose="02030602050306030303" pitchFamily="18" charset="0"/>
              </a:rPr>
              <a:t>tu</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ligamu</a:t>
            </a:r>
            <a:r>
              <a:rPr lang="en-US" sz="2800" b="1" dirty="0">
                <a:latin typeface="Constantia" panose="02030602050306030303" pitchFamily="18" charset="0"/>
              </a:rPr>
              <a:t> o Koya. O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rawa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cici</a:t>
            </a:r>
            <a:r>
              <a:rPr lang="en-US" sz="2800" b="1" dirty="0">
                <a:latin typeface="Constantia" panose="02030602050306030303" pitchFamily="18" charset="0"/>
              </a:rPr>
              <a:t> ka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oca”,  o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lako</a:t>
            </a:r>
            <a:r>
              <a:rPr lang="en-US" sz="2800" b="1" dirty="0">
                <a:latin typeface="Constantia" panose="02030602050306030303" pitchFamily="18" charset="0"/>
              </a:rPr>
              <a:t> </a:t>
            </a:r>
            <a:r>
              <a:rPr lang="en-US" sz="2800" b="1" dirty="0" err="1">
                <a:latin typeface="Constantia" panose="02030602050306030303" pitchFamily="18" charset="0"/>
              </a:rPr>
              <a:t>tu</a:t>
            </a:r>
            <a:r>
              <a:rPr lang="en-US" sz="2800" b="1" dirty="0">
                <a:latin typeface="Constantia" panose="02030602050306030303" pitchFamily="18" charset="0"/>
              </a:rPr>
              <a:t> ka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malumalumu</a:t>
            </a:r>
            <a:r>
              <a:rPr lang="en-US" sz="2800" b="1" dirty="0">
                <a:latin typeface="Constantia" panose="02030602050306030303" pitchFamily="18" charset="0"/>
              </a:rPr>
              <a:t> </a:t>
            </a:r>
            <a:r>
              <a:rPr lang="en-US" sz="2800" b="1" dirty="0" err="1">
                <a:latin typeface="Constantia" panose="02030602050306030303" pitchFamily="18" charset="0"/>
              </a:rPr>
              <a:t>rawa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o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vakila</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vakabauta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tatakobi</a:t>
            </a:r>
            <a:r>
              <a:rPr lang="en-US" sz="2800" b="1" dirty="0">
                <a:latin typeface="Constantia" panose="02030602050306030303" pitchFamily="18" charset="0"/>
              </a:rPr>
              <a:t> </a:t>
            </a:r>
            <a:r>
              <a:rPr lang="en-US" sz="2800" b="1" dirty="0" err="1">
                <a:latin typeface="Constantia" panose="02030602050306030303" pitchFamily="18" charset="0"/>
              </a:rPr>
              <a:t>tu</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ligamuni</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ligai</a:t>
            </a:r>
            <a:r>
              <a:rPr lang="en-US" sz="2800" b="1" dirty="0">
                <a:latin typeface="Constantia" panose="02030602050306030303" pitchFamily="18" charset="0"/>
              </a:rPr>
              <a:t> Jisu. O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lutudromu</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yalo</a:t>
            </a:r>
            <a:r>
              <a:rPr lang="en-US" sz="2800" b="1" dirty="0">
                <a:latin typeface="Constantia" panose="02030602050306030303" pitchFamily="18" charset="0"/>
              </a:rPr>
              <a:t> </a:t>
            </a:r>
            <a:r>
              <a:rPr lang="en-US" sz="2800" b="1" dirty="0" err="1">
                <a:latin typeface="Constantia" panose="02030602050306030303" pitchFamily="18" charset="0"/>
              </a:rPr>
              <a:t>lailai</a:t>
            </a:r>
            <a:r>
              <a:rPr lang="en-US" sz="2800" b="1" dirty="0">
                <a:latin typeface="Constantia" panose="02030602050306030303" pitchFamily="18" charset="0"/>
              </a:rPr>
              <a:t>, </a:t>
            </a:r>
            <a:r>
              <a:rPr lang="en-US" sz="2800" b="1" dirty="0" err="1">
                <a:latin typeface="Constantia" panose="02030602050306030303" pitchFamily="18" charset="0"/>
              </a:rPr>
              <a:t>baleta</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gauna</a:t>
            </a:r>
            <a:r>
              <a:rPr lang="en-US" sz="2800" b="1" dirty="0">
                <a:latin typeface="Constantia" panose="02030602050306030303" pitchFamily="18" charset="0"/>
              </a:rPr>
              <a:t> o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tekivu</a:t>
            </a:r>
            <a:r>
              <a:rPr lang="en-US" sz="2800" b="1" dirty="0">
                <a:latin typeface="Constantia" panose="02030602050306030303" pitchFamily="18" charset="0"/>
              </a:rPr>
              <a:t> </a:t>
            </a:r>
            <a:r>
              <a:rPr lang="en-US" sz="2800" b="1" dirty="0" err="1">
                <a:latin typeface="Constantia" panose="02030602050306030303" pitchFamily="18" charset="0"/>
              </a:rPr>
              <a:t>muria</a:t>
            </a:r>
            <a:r>
              <a:rPr lang="en-US" sz="2800" b="1" dirty="0">
                <a:latin typeface="Constantia" panose="02030602050306030303" pitchFamily="18" charset="0"/>
              </a:rPr>
              <a:t> kina </a:t>
            </a:r>
            <a:r>
              <a:rPr lang="en-US" sz="2800" b="1" dirty="0" err="1">
                <a:latin typeface="Constantia" panose="02030602050306030303" pitchFamily="18" charset="0"/>
              </a:rPr>
              <a:t>na</a:t>
            </a:r>
            <a:r>
              <a:rPr lang="en-US" sz="2800" b="1" dirty="0">
                <a:latin typeface="Constantia" panose="02030602050306030303" pitchFamily="18" charset="0"/>
              </a:rPr>
              <a:t> Turaga, ka </a:t>
            </a:r>
            <a:r>
              <a:rPr lang="en-US" sz="2800" b="1" dirty="0" err="1">
                <a:latin typeface="Constantia" panose="02030602050306030303" pitchFamily="18" charset="0"/>
              </a:rPr>
              <a:t>vakararavi</a:t>
            </a:r>
            <a:r>
              <a:rPr lang="en-US" sz="2800" b="1" dirty="0">
                <a:latin typeface="Constantia" panose="02030602050306030303" pitchFamily="18" charset="0"/>
              </a:rPr>
              <a:t> </a:t>
            </a:r>
            <a:r>
              <a:rPr lang="en-US" sz="2800" b="1" dirty="0" err="1">
                <a:latin typeface="Constantia" panose="02030602050306030303" pitchFamily="18" charset="0"/>
              </a:rPr>
              <a:t>vakatabakidua</a:t>
            </a:r>
            <a:r>
              <a:rPr lang="en-US" sz="2800" b="1" dirty="0">
                <a:latin typeface="Constantia" panose="02030602050306030303" pitchFamily="18" charset="0"/>
              </a:rPr>
              <a:t> </a:t>
            </a:r>
            <a:r>
              <a:rPr lang="en-US" sz="2800" b="1" dirty="0" err="1">
                <a:latin typeface="Constantia" panose="02030602050306030303" pitchFamily="18" charset="0"/>
              </a:rPr>
              <a:t>vua</a:t>
            </a:r>
            <a:r>
              <a:rPr lang="en-US" sz="2800" b="1" dirty="0">
                <a:latin typeface="Constantia" panose="02030602050306030303" pitchFamily="18" charset="0"/>
              </a:rPr>
              <a:t>, </a:t>
            </a:r>
            <a:r>
              <a:rPr lang="en-US" sz="2800" b="1" dirty="0" err="1">
                <a:latin typeface="Constantia" panose="02030602050306030303" pitchFamily="18" charset="0"/>
              </a:rPr>
              <a:t>esa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nomu</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veivakadeitaki</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nomui</a:t>
            </a:r>
            <a:r>
              <a:rPr lang="en-US" sz="2800" b="1" dirty="0">
                <a:latin typeface="Constantia" panose="02030602050306030303" pitchFamily="18" charset="0"/>
              </a:rPr>
              <a:t> </a:t>
            </a:r>
            <a:r>
              <a:rPr lang="en-US" sz="2800" b="1" dirty="0" err="1">
                <a:latin typeface="Constantia" panose="02030602050306030303" pitchFamily="18" charset="0"/>
              </a:rPr>
              <a:t>iVukevuke</a:t>
            </a:r>
            <a:r>
              <a:rPr lang="en-US" sz="2800" b="1" dirty="0">
                <a:latin typeface="Constantia" panose="02030602050306030303" pitchFamily="18" charset="0"/>
              </a:rPr>
              <a:t> </a:t>
            </a:r>
            <a:r>
              <a:rPr lang="en-US" sz="2800" b="1" dirty="0" err="1">
                <a:latin typeface="Constantia" panose="02030602050306030303" pitchFamily="18" charset="0"/>
              </a:rPr>
              <a:t>dina</a:t>
            </a:r>
            <a:r>
              <a:rPr lang="en-US" sz="2800" b="1" dirty="0">
                <a:latin typeface="Constantia" panose="02030602050306030303" pitchFamily="18" charset="0"/>
              </a:rPr>
              <a:t> o Koya ga ka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rawa</a:t>
            </a:r>
            <a:r>
              <a:rPr lang="en-US" sz="2800" b="1" dirty="0">
                <a:latin typeface="Constantia" panose="02030602050306030303" pitchFamily="18" charset="0"/>
              </a:rPr>
              <a:t> </a:t>
            </a:r>
            <a:r>
              <a:rPr lang="en-US" sz="2800" b="1" dirty="0" err="1">
                <a:latin typeface="Constantia" panose="02030602050306030303" pitchFamily="18" charset="0"/>
              </a:rPr>
              <a:t>vakadua</a:t>
            </a:r>
            <a:r>
              <a:rPr lang="en-US" sz="2800" b="1" dirty="0">
                <a:latin typeface="Constantia" panose="02030602050306030303" pitchFamily="18" charset="0"/>
              </a:rPr>
              <a:t> me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guilecavi</a:t>
            </a:r>
            <a:r>
              <a:rPr lang="en-US" sz="2800" b="1" dirty="0">
                <a:latin typeface="Constantia" panose="02030602050306030303" pitchFamily="18" charset="0"/>
              </a:rPr>
              <a:t> </a:t>
            </a:r>
            <a:r>
              <a:rPr lang="en-US" sz="2800" b="1" dirty="0" err="1">
                <a:latin typeface="Constantia" panose="02030602050306030303" pitchFamily="18" charset="0"/>
              </a:rPr>
              <a:t>keda</a:t>
            </a:r>
            <a:r>
              <a:rPr lang="en-US" sz="2800" b="1">
                <a:latin typeface="Constantia" panose="02030602050306030303" pitchFamily="18" charset="0"/>
              </a:rPr>
              <a:t>.</a:t>
            </a:r>
            <a:r>
              <a:rPr lang="en"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6097492"/>
            <a:ext cx="3389839" cy="338554"/>
          </a:xfrm>
          <a:prstGeom prst="rect">
            <a:avLst/>
          </a:prstGeom>
          <a:solidFill>
            <a:schemeClr val="tx2">
              <a:lumMod val="20000"/>
              <a:lumOff val="80000"/>
            </a:schemeClr>
          </a:solid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7950820" y="176271"/>
            <a:ext cx="4149070" cy="6309420"/>
          </a:xfrm>
          <a:prstGeom prst="rect">
            <a:avLst/>
          </a:prstGeom>
          <a:noFill/>
        </p:spPr>
        <p:txBody>
          <a:bodyPr wrap="square">
            <a:spAutoFit/>
          </a:bodyPr>
          <a:lstStyle/>
          <a:p>
            <a:pPr lvl="0" algn="ctr">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Ia na vakabauta sa vaka ni sa vakayacori na veika sa </a:t>
            </a:r>
            <a:r>
              <a:rPr lang="es-ES" sz="40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vakanuinuitaki, e vaka ni sa vakaraitaki na veika sa tawa kune</a:t>
            </a:r>
            <a:r>
              <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(Iperiu 11:1)</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Vakabauta duidui eso:</a:t>
            </a:r>
          </a:p>
          <a:p>
            <a:pPr lvl="1">
              <a:spcBef>
                <a:spcPts val="600"/>
              </a:spcBef>
            </a:pPr>
            <a:r>
              <a:rPr lang="en" sz="2000" b="1" dirty="0"/>
              <a:t>Vakabauta kei na veivakatakilakila</a:t>
            </a:r>
          </a:p>
          <a:p>
            <a:pPr lvl="1">
              <a:spcBef>
                <a:spcPts val="600"/>
              </a:spcBef>
            </a:pPr>
            <a:r>
              <a:rPr lang="en" sz="2000" b="1" dirty="0"/>
              <a:t>Na </a:t>
            </a:r>
            <a:r>
              <a:rPr lang="en-GB" sz="2000" b="1" dirty="0"/>
              <a:t>I</a:t>
            </a:r>
            <a:r>
              <a:rPr lang="en" sz="2000" b="1" dirty="0"/>
              <a:t> vakaraitaki ni vakabauta</a:t>
            </a:r>
          </a:p>
          <a:p>
            <a:pPr lvl="1">
              <a:spcBef>
                <a:spcPts val="600"/>
              </a:spcBef>
            </a:pPr>
            <a:r>
              <a:rPr lang="en" sz="2000" b="1" dirty="0"/>
              <a:t>Vakabauta kei na vakasama</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Na cava na vakabauta?</a:t>
            </a:r>
          </a:p>
          <a:p>
            <a:pPr lvl="1">
              <a:spcBef>
                <a:spcPts val="600"/>
              </a:spcBef>
            </a:pPr>
            <a:r>
              <a:rPr lang="en" sz="2000" b="1" dirty="0"/>
              <a:t>I rairai kei na taraicake ni vakabauta</a:t>
            </a:r>
          </a:p>
          <a:p>
            <a:pPr lvl="1">
              <a:spcBef>
                <a:spcPts val="600"/>
              </a:spcBef>
            </a:pPr>
            <a:r>
              <a:rPr lang="en" sz="2000" b="1" dirty="0"/>
              <a:t>Na vakabauta nei JIsu</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en" sz="2000" b="1" dirty="0"/>
              <a:t>Na veikilai kei na Kalou, vuli V</a:t>
            </a:r>
            <a:r>
              <a:rPr lang="en-GB" sz="2000" b="1" dirty="0"/>
              <a:t>o</a:t>
            </a:r>
            <a:r>
              <a:rPr lang="en" sz="2000" b="1" dirty="0"/>
              <a:t>la Tabu, kei na masu e tiko kina e dua na ka era</a:t>
            </a:r>
            <a:r>
              <a:rPr lang="en-GB" sz="2000" b="1" dirty="0"/>
              <a:t>to</a:t>
            </a:r>
            <a:r>
              <a:rPr lang="en" sz="2000" b="1" dirty="0"/>
              <a:t>u kilai tani kina me rawa ni ratou yaga ena vakavoui ni noda bula: vakabauta.</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Ia ni a tiko na vakabauta, ena tiko na kaukauwa ki vei iratou me kauti keda ki na ulunivanua cecere duadua ni noda bula ni vakabauta: “sa rawarawa na ka kecega vua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 vakabauta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(Marika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Ke sega na vakabauta,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e yaco na veika oqo me vuku walega, ka sega ni vakaibalebale.</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en-GB" sz="9600" b="1" dirty="0">
                <a:ln w="9525">
                  <a:solidFill>
                    <a:schemeClr val="bg1"/>
                  </a:solidFill>
                  <a:prstDash val="solid"/>
                </a:ln>
                <a:solidFill>
                  <a:srgbClr val="731717"/>
                </a:solidFill>
                <a:effectLst>
                  <a:outerShdw blurRad="12700" dist="38100" dir="2700000" algn="tl" rotWithShape="0">
                    <a:srgbClr val="70A138"/>
                  </a:outerShdw>
                </a:effectLst>
              </a:rPr>
              <a:t>NA VAKABAUTA DUIDUI E SO</a:t>
            </a:r>
            <a:endParaRPr lang="en" sz="96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584775"/>
          </a:xfrm>
          <a:prstGeom prst="rect">
            <a:avLst/>
          </a:prstGeom>
          <a:noFill/>
        </p:spPr>
        <p:txBody>
          <a:bodyPr wrap="square">
            <a:spAutoFit/>
          </a:bodyPr>
          <a:lstStyle/>
          <a:p>
            <a:pPr algn="ctr"/>
            <a:r>
              <a:rPr lang="en" sz="32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VAKABAUTA KEI NA VAKATAKILAKILA</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527073" y="583146"/>
            <a:ext cx="835616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 ‘</a:t>
            </a:r>
            <a:r>
              <a:rPr lang="en-GB" b="1" dirty="0">
                <a:solidFill>
                  <a:srgbClr val="2A3C64"/>
                </a:solidFill>
                <a:latin typeface="Comic Sans MS" panose="030F0702030302020204" pitchFamily="66" charset="0"/>
              </a:rPr>
              <a:t>Sa</a:t>
            </a:r>
            <a:r>
              <a:rPr lang="en" b="1" dirty="0">
                <a:solidFill>
                  <a:srgbClr val="2A3C64"/>
                </a:solidFill>
                <a:latin typeface="Comic Sans MS" panose="030F0702030302020204" pitchFamily="66" charset="0"/>
              </a:rPr>
              <a:t> qai kaya vua k oJisu, kevaka dou sa sega ni raica e so na ka mana, kei na ka e veivakurabuitaki, dou na sega ni vakabauta.’ ” </a:t>
            </a:r>
            <a:r>
              <a:rPr lang="en" sz="1400" b="1" dirty="0">
                <a:solidFill>
                  <a:srgbClr val="2A3C64"/>
                </a:solidFill>
                <a:latin typeface="Comic Sans MS" panose="030F0702030302020204" pitchFamily="66" charset="0"/>
              </a:rPr>
              <a:t>(Joni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en-GB" sz="2000" b="1" dirty="0"/>
              <a:t>Na</a:t>
            </a:r>
            <a:r>
              <a:rPr lang="en" sz="2000" b="1" dirty="0"/>
              <a:t> </a:t>
            </a:r>
            <a:r>
              <a:rPr lang="en-GB" sz="2000" b="1" dirty="0"/>
              <a:t>I</a:t>
            </a:r>
            <a:r>
              <a:rPr lang="en" sz="2000" b="1" dirty="0"/>
              <a:t> vakatakilakila e </a:t>
            </a:r>
            <a:r>
              <a:rPr lang="en-GB" sz="2000" b="1" dirty="0"/>
              <a:t>I</a:t>
            </a:r>
            <a:r>
              <a:rPr lang="en" sz="2000" b="1" dirty="0"/>
              <a:t> vakaraitaki vakatabakidua ka vakadeitaka e dua na </a:t>
            </a:r>
            <a:r>
              <a:rPr lang="en-GB" sz="2000" b="1" dirty="0"/>
              <a:t>I</a:t>
            </a:r>
            <a:r>
              <a:rPr lang="en" sz="2000" b="1" dirty="0"/>
              <a:t> tukutuku mai vua na na Kalou . E dina ga ni dau tukuni me ka veivakurabuitaki—vaka na vakawati mei Kena (Joni 2:11)—na dina ni nodra mai tiko e Saineai me ra qarava na Kalou (Lako Yani 3:12) e soli talega me </a:t>
            </a:r>
            <a:r>
              <a:rPr lang="en-GB" sz="2000" b="1" dirty="0"/>
              <a:t>I</a:t>
            </a:r>
            <a:r>
              <a:rPr lang="en" sz="2000" b="1" dirty="0"/>
              <a:t> vakatakilakila.</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Era kerea na Farisi ki vei Jisu e dua na ivakatakilakila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me </a:t>
            </a:r>
            <a:r>
              <a:rPr kumimoji="0" lang="en-GB" sz="2000" b="1" i="0" u="none" strike="noStrike" kern="1200" cap="none" spc="0" normalizeH="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vakadinadina ni o koya na Mesaia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ka me rawa kina ni ra vakabauti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koya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(Marika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en-US" sz="2000" b="1" dirty="0">
                <a:solidFill>
                  <a:srgbClr val="000000"/>
                </a:solidFill>
              </a:rPr>
              <a:t>Na Kalou </a:t>
            </a:r>
            <a:r>
              <a:rPr lang="en-US" sz="2000" b="1" dirty="0" err="1">
                <a:solidFill>
                  <a:srgbClr val="000000"/>
                </a:solidFill>
              </a:rPr>
              <a:t>sa</a:t>
            </a:r>
            <a:r>
              <a:rPr lang="en-US" sz="2000" b="1" dirty="0">
                <a:solidFill>
                  <a:srgbClr val="000000"/>
                </a:solidFill>
              </a:rPr>
              <a:t> </a:t>
            </a:r>
            <a:r>
              <a:rPr lang="en-US" sz="2000" b="1" dirty="0" err="1">
                <a:solidFill>
                  <a:srgbClr val="000000"/>
                </a:solidFill>
              </a:rPr>
              <a:t>solia</a:t>
            </a:r>
            <a:r>
              <a:rPr lang="en-US" sz="2000" b="1" dirty="0">
                <a:solidFill>
                  <a:srgbClr val="000000"/>
                </a:solidFill>
              </a:rPr>
              <a:t> </a:t>
            </a:r>
            <a:r>
              <a:rPr lang="en-US" sz="2000" b="1" dirty="0" err="1">
                <a:solidFill>
                  <a:srgbClr val="000000"/>
                </a:solidFill>
              </a:rPr>
              <a:t>oti</a:t>
            </a:r>
            <a:r>
              <a:rPr lang="en-US" sz="2000" b="1" dirty="0">
                <a:solidFill>
                  <a:srgbClr val="000000"/>
                </a:solidFill>
              </a:rPr>
              <a:t> ki </a:t>
            </a:r>
            <a:r>
              <a:rPr lang="en-US" sz="2000" b="1" dirty="0" err="1">
                <a:solidFill>
                  <a:srgbClr val="000000"/>
                </a:solidFill>
              </a:rPr>
              <a:t>vei</a:t>
            </a:r>
            <a:r>
              <a:rPr lang="en-US" sz="2000" b="1" dirty="0">
                <a:solidFill>
                  <a:srgbClr val="000000"/>
                </a:solidFill>
              </a:rPr>
              <a:t> </a:t>
            </a:r>
            <a:r>
              <a:rPr lang="en-US" sz="2000" b="1" dirty="0" err="1">
                <a:solidFill>
                  <a:srgbClr val="000000"/>
                </a:solidFill>
              </a:rPr>
              <a:t>keda</a:t>
            </a:r>
            <a:r>
              <a:rPr lang="en-US" sz="2000" b="1" dirty="0">
                <a:solidFill>
                  <a:srgbClr val="000000"/>
                </a:solidFill>
              </a:rPr>
              <a:t> e </a:t>
            </a:r>
            <a:r>
              <a:rPr lang="en-US" sz="2000" b="1" dirty="0" err="1">
                <a:solidFill>
                  <a:srgbClr val="000000"/>
                </a:solidFill>
              </a:rPr>
              <a:t>vuqa</a:t>
            </a:r>
            <a:r>
              <a:rPr lang="en-US" sz="2000" b="1" dirty="0">
                <a:solidFill>
                  <a:srgbClr val="000000"/>
                </a:solidFill>
              </a:rPr>
              <a:t> </a:t>
            </a:r>
            <a:r>
              <a:rPr lang="en-US" sz="2000" b="1" dirty="0" err="1">
                <a:solidFill>
                  <a:srgbClr val="000000"/>
                </a:solidFill>
              </a:rPr>
              <a:t>na</a:t>
            </a:r>
            <a:r>
              <a:rPr lang="en-US" sz="2000" b="1" dirty="0">
                <a:solidFill>
                  <a:srgbClr val="000000"/>
                </a:solidFill>
              </a:rPr>
              <a:t> I </a:t>
            </a:r>
            <a:r>
              <a:rPr lang="en-US" sz="2000" b="1" dirty="0" err="1">
                <a:solidFill>
                  <a:srgbClr val="000000"/>
                </a:solidFill>
              </a:rPr>
              <a:t>vakadinadina</a:t>
            </a:r>
            <a:r>
              <a:rPr lang="en-US" sz="2000" b="1" dirty="0">
                <a:solidFill>
                  <a:srgbClr val="000000"/>
                </a:solidFill>
              </a:rPr>
              <a:t> </a:t>
            </a:r>
            <a:r>
              <a:rPr lang="en-US" sz="2000" b="1" dirty="0" err="1">
                <a:solidFill>
                  <a:srgbClr val="000000"/>
                </a:solidFill>
              </a:rPr>
              <a:t>ena</a:t>
            </a:r>
            <a:r>
              <a:rPr lang="en-US" sz="2000" b="1" dirty="0">
                <a:solidFill>
                  <a:srgbClr val="000000"/>
                </a:solidFill>
              </a:rPr>
              <a:t> </a:t>
            </a:r>
            <a:r>
              <a:rPr lang="en-US" sz="2000" b="1" dirty="0" err="1">
                <a:solidFill>
                  <a:srgbClr val="000000"/>
                </a:solidFill>
              </a:rPr>
              <a:t>nona</a:t>
            </a:r>
            <a:r>
              <a:rPr lang="en-US" sz="2000" b="1" dirty="0">
                <a:solidFill>
                  <a:srgbClr val="000000"/>
                </a:solidFill>
              </a:rPr>
              <a:t> </a:t>
            </a:r>
            <a:r>
              <a:rPr lang="en-US" sz="2000" b="1" dirty="0" err="1">
                <a:solidFill>
                  <a:srgbClr val="000000"/>
                </a:solidFill>
              </a:rPr>
              <a:t>vosa</a:t>
            </a:r>
            <a:r>
              <a:rPr lang="en-US" sz="2000" b="1" dirty="0">
                <a:solidFill>
                  <a:srgbClr val="000000"/>
                </a:solidFill>
              </a:rPr>
              <a:t> </a:t>
            </a:r>
            <a:r>
              <a:rPr lang="en-US" sz="2000" b="1" dirty="0" err="1">
                <a:solidFill>
                  <a:srgbClr val="000000"/>
                </a:solidFill>
              </a:rPr>
              <a:t>kei</a:t>
            </a:r>
            <a:r>
              <a:rPr lang="en-US" sz="2000" b="1" dirty="0">
                <a:solidFill>
                  <a:srgbClr val="000000"/>
                </a:solidFill>
              </a:rPr>
              <a:t> </a:t>
            </a:r>
            <a:r>
              <a:rPr lang="en-US" sz="2000" b="1" dirty="0" err="1">
                <a:solidFill>
                  <a:srgbClr val="000000"/>
                </a:solidFill>
              </a:rPr>
              <a:t>na</a:t>
            </a:r>
            <a:r>
              <a:rPr lang="en-US" sz="2000" b="1" dirty="0">
                <a:solidFill>
                  <a:srgbClr val="000000"/>
                </a:solidFill>
              </a:rPr>
              <a:t> </a:t>
            </a:r>
            <a:r>
              <a:rPr lang="en-US" sz="2000" b="1" dirty="0" err="1">
                <a:solidFill>
                  <a:srgbClr val="000000"/>
                </a:solidFill>
              </a:rPr>
              <a:t>veika</a:t>
            </a:r>
            <a:r>
              <a:rPr lang="en-US" sz="2000" b="1" dirty="0">
                <a:solidFill>
                  <a:srgbClr val="000000"/>
                </a:solidFill>
              </a:rPr>
              <a:t> </a:t>
            </a:r>
            <a:r>
              <a:rPr lang="en-US" sz="2000" b="1" dirty="0" err="1">
                <a:solidFill>
                  <a:srgbClr val="000000"/>
                </a:solidFill>
              </a:rPr>
              <a:t>bula</a:t>
            </a:r>
            <a:r>
              <a:rPr lang="en-US" sz="2000" b="1" dirty="0">
                <a:solidFill>
                  <a:srgbClr val="000000"/>
                </a:solidFill>
              </a:rPr>
              <a:t> me rawa kina </a:t>
            </a:r>
            <a:r>
              <a:rPr lang="en-US" sz="2000" b="1" dirty="0" err="1">
                <a:solidFill>
                  <a:srgbClr val="000000"/>
                </a:solidFill>
              </a:rPr>
              <a:t>ni</a:t>
            </a:r>
            <a:r>
              <a:rPr lang="en-US" sz="2000" b="1" dirty="0">
                <a:solidFill>
                  <a:srgbClr val="000000"/>
                </a:solidFill>
              </a:rPr>
              <a:t> </a:t>
            </a:r>
            <a:r>
              <a:rPr lang="en-US" sz="2000" b="1" dirty="0" err="1">
                <a:solidFill>
                  <a:srgbClr val="000000"/>
                </a:solidFill>
              </a:rPr>
              <a:t>vakabauta</a:t>
            </a:r>
            <a:r>
              <a:rPr lang="en-US" sz="2000" b="1" dirty="0">
                <a:solidFill>
                  <a:srgbClr val="000000"/>
                </a:solidFill>
              </a:rPr>
              <a:t> ko </a:t>
            </a:r>
            <a:r>
              <a:rPr lang="en-US" sz="2000" b="1" dirty="0" err="1">
                <a:solidFill>
                  <a:srgbClr val="000000"/>
                </a:solidFill>
              </a:rPr>
              <a:t>koya</a:t>
            </a:r>
            <a:r>
              <a:rPr lang="en-US" sz="2000" b="1" dirty="0">
                <a:solidFill>
                  <a:srgbClr val="000000"/>
                </a:solidFill>
              </a:rPr>
              <a:t> </a:t>
            </a:r>
            <a:r>
              <a:rPr lang="en-US" sz="2000" b="1" dirty="0" err="1">
                <a:solidFill>
                  <a:srgbClr val="000000"/>
                </a:solidFill>
              </a:rPr>
              <a:t>sa</a:t>
            </a:r>
            <a:r>
              <a:rPr lang="en-US" sz="2000" b="1" dirty="0">
                <a:solidFill>
                  <a:srgbClr val="000000"/>
                </a:solidFill>
              </a:rPr>
              <a:t> via </a:t>
            </a:r>
            <a:r>
              <a:rPr lang="en-US" sz="2000" b="1" dirty="0" err="1">
                <a:solidFill>
                  <a:srgbClr val="000000"/>
                </a:solidFill>
              </a:rPr>
              <a:t>vakabauta</a:t>
            </a:r>
            <a:r>
              <a:rPr lang="en-US" sz="2000" b="1" dirty="0">
                <a:solidFill>
                  <a:srgbClr val="000000"/>
                </a:solidFill>
              </a:rPr>
              <a:t>. Ia, e se rawa ga </a:t>
            </a:r>
            <a:r>
              <a:rPr lang="en-US" sz="2000" b="1" dirty="0" err="1">
                <a:solidFill>
                  <a:srgbClr val="000000"/>
                </a:solidFill>
              </a:rPr>
              <a:t>na</a:t>
            </a:r>
            <a:r>
              <a:rPr lang="en-US" sz="2000" b="1" dirty="0">
                <a:solidFill>
                  <a:srgbClr val="000000"/>
                </a:solidFill>
              </a:rPr>
              <a:t> </a:t>
            </a:r>
            <a:r>
              <a:rPr lang="en-US" sz="2000" b="1" dirty="0" err="1">
                <a:solidFill>
                  <a:srgbClr val="000000"/>
                </a:solidFill>
              </a:rPr>
              <a:t>vakatitiqa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Oya na vuna e solia kina na veivakalougatatak -i ki vei ira “era sa sega ni raica ka vakabauta” (John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O Jisu e vutugu</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sara ni ra kerea na </a:t>
            </a:r>
            <a:r>
              <a:rPr kumimoji="0" lang="en-GB" sz="2000" b="1" i="0" u="none" strike="noStrike" kern="1200" cap="none" spc="0" normalizeH="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vakatakilakila me ulubale ni nodra tawavakabauta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(Marika 8:12). Ni dua e sega ni via vakabauta, ena sega tale ni dua na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vakatakilakila ena rawati koya.</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0" y="-80208"/>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rgbClr val="CC9900"/>
                </a:solidFill>
              </a:rPr>
              <a:t>AI VAKARAU NI VAKABAUTA </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535345"/>
            <a:ext cx="9747681" cy="923330"/>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“A </a:t>
            </a:r>
            <a:r>
              <a:rPr lang="en-US" b="1" dirty="0" err="1">
                <a:solidFill>
                  <a:schemeClr val="accent2">
                    <a:lumMod val="50000"/>
                  </a:schemeClr>
                </a:solidFill>
                <a:latin typeface="Comic Sans MS" panose="030F0702030302020204" pitchFamily="66" charset="0"/>
              </a:rPr>
              <a:t>sa</a:t>
            </a:r>
            <a:r>
              <a:rPr lang="en-US" b="1" dirty="0">
                <a:solidFill>
                  <a:schemeClr val="accent2">
                    <a:lumMod val="50000"/>
                  </a:schemeClr>
                </a:solidFill>
                <a:latin typeface="Comic Sans MS" panose="030F0702030302020204" pitchFamily="66" charset="0"/>
              </a:rPr>
              <a:t> kaya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Turaga, </a:t>
            </a:r>
            <a:r>
              <a:rPr lang="en-US" b="1" dirty="0" err="1">
                <a:solidFill>
                  <a:schemeClr val="accent2">
                    <a:lumMod val="50000"/>
                  </a:schemeClr>
                </a:solidFill>
                <a:latin typeface="Comic Sans MS" panose="030F0702030302020204" pitchFamily="66" charset="0"/>
              </a:rPr>
              <a:t>Kevaka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vei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kemudou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vakabauta</a:t>
            </a:r>
            <a:r>
              <a:rPr lang="en-US" b="1" dirty="0">
                <a:solidFill>
                  <a:schemeClr val="accent2">
                    <a:lumMod val="50000"/>
                  </a:schemeClr>
                </a:solidFill>
                <a:latin typeface="Comic Sans MS" panose="030F0702030302020204" pitchFamily="66" charset="0"/>
              </a:rPr>
              <a:t> e </a:t>
            </a:r>
            <a:r>
              <a:rPr lang="en-US" b="1" dirty="0" err="1">
                <a:solidFill>
                  <a:schemeClr val="accent2">
                    <a:lumMod val="50000"/>
                  </a:schemeClr>
                </a:solidFill>
                <a:latin typeface="Comic Sans MS" panose="030F0702030302020204" pitchFamily="66" charset="0"/>
              </a:rPr>
              <a:t>vaka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sore </a:t>
            </a:r>
            <a:r>
              <a:rPr lang="en-US" b="1" dirty="0" err="1">
                <a:solidFill>
                  <a:schemeClr val="accent2">
                    <a:lumMod val="50000"/>
                  </a:schemeClr>
                </a:solidFill>
                <a:latin typeface="Comic Sans MS" panose="030F0702030302020204" pitchFamily="66" charset="0"/>
              </a:rPr>
              <a:t>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mosita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dou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kaya ki </a:t>
            </a:r>
            <a:r>
              <a:rPr lang="en-US" b="1" dirty="0" err="1">
                <a:solidFill>
                  <a:schemeClr val="accent2">
                    <a:lumMod val="50000"/>
                  </a:schemeClr>
                </a:solidFill>
                <a:latin typeface="Comic Sans MS" panose="030F0702030302020204" pitchFamily="66" charset="0"/>
              </a:rPr>
              <a:t>na</a:t>
            </a:r>
            <a:r>
              <a:rPr lang="en-US" b="1" dirty="0">
                <a:solidFill>
                  <a:schemeClr val="accent2">
                    <a:lumMod val="50000"/>
                  </a:schemeClr>
                </a:solidFill>
                <a:latin typeface="Comic Sans MS" panose="030F0702030302020204" pitchFamily="66" charset="0"/>
              </a:rPr>
              <a:t> lolo </a:t>
            </a:r>
            <a:r>
              <a:rPr lang="en-US" b="1" dirty="0" err="1">
                <a:solidFill>
                  <a:schemeClr val="accent2">
                    <a:lumMod val="50000"/>
                  </a:schemeClr>
                </a:solidFill>
                <a:latin typeface="Comic Sans MS" panose="030F0702030302020204" pitchFamily="66" charset="0"/>
              </a:rPr>
              <a:t>oqo</a:t>
            </a:r>
            <a:r>
              <a:rPr lang="en-US" b="1" dirty="0">
                <a:solidFill>
                  <a:schemeClr val="accent2">
                    <a:lumMod val="50000"/>
                  </a:schemeClr>
                </a:solidFill>
                <a:latin typeface="Comic Sans MS" panose="030F0702030302020204" pitchFamily="66" charset="0"/>
              </a:rPr>
              <a:t>, Mo </a:t>
            </a:r>
            <a:r>
              <a:rPr lang="en-US" b="1" dirty="0" err="1">
                <a:solidFill>
                  <a:schemeClr val="accent2">
                    <a:lumMod val="50000"/>
                  </a:schemeClr>
                </a:solidFill>
                <a:latin typeface="Comic Sans MS" panose="030F0702030302020204" pitchFamily="66" charset="0"/>
              </a:rPr>
              <a:t>cavu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laivi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mada</a:t>
            </a:r>
            <a:r>
              <a:rPr lang="en-US" b="1" dirty="0">
                <a:solidFill>
                  <a:schemeClr val="accent2">
                    <a:lumMod val="50000"/>
                  </a:schemeClr>
                </a:solidFill>
                <a:latin typeface="Comic Sans MS" panose="030F0702030302020204" pitchFamily="66" charset="0"/>
              </a:rPr>
              <a:t>, ka </a:t>
            </a:r>
            <a:r>
              <a:rPr lang="en-US" b="1" dirty="0" err="1">
                <a:solidFill>
                  <a:schemeClr val="accent2">
                    <a:lumMod val="50000"/>
                  </a:schemeClr>
                </a:solidFill>
                <a:latin typeface="Comic Sans MS" panose="030F0702030302020204" pitchFamily="66" charset="0"/>
              </a:rPr>
              <a:t>mo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tei</a:t>
            </a:r>
            <a:r>
              <a:rPr lang="en-US" b="1" dirty="0">
                <a:solidFill>
                  <a:schemeClr val="accent2">
                    <a:lumMod val="50000"/>
                  </a:schemeClr>
                </a:solidFill>
                <a:latin typeface="Comic Sans MS" panose="030F0702030302020204" pitchFamily="66" charset="0"/>
              </a:rPr>
              <a:t> sara </a:t>
            </a:r>
            <a:r>
              <a:rPr lang="en-US" b="1" dirty="0" err="1">
                <a:solidFill>
                  <a:schemeClr val="accent2">
                    <a:lumMod val="50000"/>
                  </a:schemeClr>
                </a:solidFill>
                <a:latin typeface="Comic Sans MS" panose="030F0702030302020204" pitchFamily="66" charset="0"/>
              </a:rPr>
              <a:t>ena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wasaliwa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ena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talairawarawa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vei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kemudou</a:t>
            </a:r>
            <a:r>
              <a:rPr lang="en-US" b="1" dirty="0">
                <a:solidFill>
                  <a:schemeClr val="accent2">
                    <a:lumMod val="50000"/>
                  </a:schemeClr>
                </a:solidFill>
                <a:latin typeface="Comic Sans MS" panose="030F0702030302020204" pitchFamily="66" charset="0"/>
              </a:rPr>
              <a:t>’ ”</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(Luke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3085487436"/>
              </p:ext>
            </p:extLst>
          </p:nvPr>
        </p:nvGraphicFramePr>
        <p:xfrm>
          <a:off x="171450" y="1687728"/>
          <a:ext cx="11896725" cy="3619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en-GB" sz="2000" b="1" dirty="0"/>
              <a:t>E</a:t>
            </a:r>
            <a:r>
              <a:rPr lang="en" sz="2000" b="1" dirty="0"/>
              <a:t> duidui na i vakaraitaki ni vakabauta eso:</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0" y="5286820"/>
            <a:ext cx="9747681" cy="1015663"/>
          </a:xfrm>
          <a:prstGeom prst="rect">
            <a:avLst/>
          </a:prstGeom>
          <a:noFill/>
        </p:spPr>
        <p:txBody>
          <a:bodyPr wrap="square" rtlCol="0">
            <a:spAutoFit/>
          </a:bodyPr>
          <a:lstStyle/>
          <a:p>
            <a:pPr>
              <a:spcBef>
                <a:spcPts val="600"/>
              </a:spcBef>
            </a:pPr>
            <a:r>
              <a:rPr lang="en" sz="2000" b="1" dirty="0"/>
              <a:t>E matata ni vakabauta ena rawa ni tubu ni sa cavuraki na waka ni tawavakabauta. Na vakabauta e vakaisosomitaka na vakatitiqa.Me noda kerekere: ni vakalevutaka na neimami vakabauta” (Lk.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150114"/>
            <a:ext cx="9747681" cy="707886"/>
          </a:xfrm>
          <a:prstGeom prst="rect">
            <a:avLst/>
          </a:prstGeom>
          <a:noFill/>
        </p:spPr>
        <p:txBody>
          <a:bodyPr wrap="square">
            <a:spAutoFit/>
          </a:bodyPr>
          <a:lstStyle/>
          <a:p>
            <a:pPr>
              <a:spcBef>
                <a:spcPts val="600"/>
              </a:spcBef>
            </a:pPr>
            <a:r>
              <a:rPr lang="en" sz="2000" b="1" dirty="0"/>
              <a:t>Ena cakacaka ni YaloTabu, na vuli Vola Tabu, kei na veiwekani kei na Kalou eda na rawa ni raica ni sa “tubu cake tiko na nomu vakabauta” (2Cesalonaika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2" y="0"/>
            <a:ext cx="10234873"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400" b="1" spc="600" dirty="0">
                <a:ln w="9525">
                  <a:noFill/>
                  <a:prstDash val="solid"/>
                </a:ln>
                <a:solidFill>
                  <a:schemeClr val="accent5"/>
                </a:solidFill>
                <a:effectLst>
                  <a:outerShdw blurRad="12700" dist="25400" dir="2700000" algn="tl" rotWithShape="0">
                    <a:srgbClr val="C00000"/>
                  </a:outerShdw>
                </a:effectLst>
              </a:rPr>
              <a:t>VAKABAUTA KEI NA VAKASAMA</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963314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“Ni sa loloma walega dou a vakabulai kina ena vuku ni vakabauta; ia sa sega ni vuna koi kemudou; ai solisoli ga ni Kalou.” </a:t>
            </a:r>
            <a:r>
              <a:rPr lang="en" sz="1400" b="1" dirty="0">
                <a:solidFill>
                  <a:schemeClr val="accent1"/>
                </a:solidFill>
                <a:latin typeface="Comic Sans MS" panose="030F0702030302020204" pitchFamily="66" charset="0"/>
              </a:rPr>
              <a:t>(Efeso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41859" y="1349097"/>
            <a:ext cx="6503518" cy="707886"/>
          </a:xfrm>
          <a:prstGeom prst="rect">
            <a:avLst/>
          </a:prstGeom>
          <a:noFill/>
        </p:spPr>
        <p:txBody>
          <a:bodyPr wrap="square" rtlCol="0">
            <a:spAutoFit/>
          </a:bodyPr>
          <a:lstStyle/>
          <a:p>
            <a:pPr>
              <a:spcBef>
                <a:spcPts val="600"/>
              </a:spcBef>
            </a:pPr>
            <a:r>
              <a:rPr lang="en" sz="2000" b="1" dirty="0"/>
              <a:t>Na vakabauta e ka ni vakasama se vakadeitaki ena vakatulewa?</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Ia e sega ni ka ni vakasama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na vakabauta; e ka dina ka  “vakarairakitaki”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(Heb. 11:1). E sega ni ka e vakatautaki ena noda vakanananu. Niu malumalumu, se yawa na noqu vakabulai, oya na gauna au vakaraitaka kina na vakabauta levu.</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196289" y="4180628"/>
            <a:ext cx="628444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Ni da vaka io ki na solisoli oya—ka tekivu bulataka na vakabauta—e vakayacora na vakabauta oya na reki, vakacegu kei na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veivuke ni Yalo Tabu</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69468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Me</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da tekivu ena kena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vakatekivu. Na cava na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vaka tekivu ni vakabauta? Na vakabauta e lako</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mai vua na Kalou ka solia me </a:t>
            </a:r>
            <a:r>
              <a:rPr kumimoji="0" lang="en-GB" sz="2000" b="1" i="0" u="none" strike="noStrike" kern="1200" cap="none" spc="0" normalizeH="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solisoli ki vei keda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(Rom. 12:3; Efe.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E rui bibi na </a:t>
            </a:r>
            <a:r>
              <a:rPr kumimoji="0" lang="en-GB" sz="2000" b="1" i="0" u="none" strike="noStrike" kern="1200" cap="none" spc="0" normalizeH="0" baseline="0" noProof="0" dirty="0">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sau ni taro oqo. E sega ni tautauvata nomu na kaya “AU VAKILA NIU SA VAKABULAI” kei na “AU SA KILA NIU SA VAKABULAI."</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1553131"/>
            <a:ext cx="10048568" cy="3046988"/>
          </a:xfrm>
          <a:prstGeom prst="rect">
            <a:avLst/>
          </a:prstGeom>
          <a:noFill/>
        </p:spPr>
        <p:txBody>
          <a:bodyPr wrap="square">
            <a:spAutoFit/>
          </a:bodyPr>
          <a:lstStyle/>
          <a:p>
            <a:pPr algn="ctr"/>
            <a:r>
              <a:rPr lang="en-GB"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N</a:t>
            </a: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A CAVA NA VAKABAUTA?</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1200329"/>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 I RAIRAI KEI NA VAKATOROCAKETAKI NI VAKABAUTA</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692771"/>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“Ia na vakabauta sa vaka ni sa vakayacori na veika sa vakanuinuitaki, e vaka ni sa vakaraitaki na veika sa tawa kune.”                  </a:t>
            </a:r>
            <a:r>
              <a:rPr lang="en" sz="1400" b="1" dirty="0">
                <a:latin typeface="Comic Sans MS" panose="030F0702030302020204" pitchFamily="66" charset="0"/>
              </a:rPr>
              <a:t>(Iperiu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45624" y="3037480"/>
            <a:ext cx="5595484" cy="1631216"/>
          </a:xfrm>
          <a:prstGeom prst="rect">
            <a:avLst/>
          </a:prstGeom>
          <a:noFill/>
        </p:spPr>
        <p:txBody>
          <a:bodyPr wrap="square" rtlCol="0">
            <a:spAutoFit/>
          </a:bodyPr>
          <a:lstStyle/>
          <a:p>
            <a:pPr>
              <a:spcBef>
                <a:spcPts val="600"/>
              </a:spcBef>
            </a:pPr>
            <a:r>
              <a:rPr lang="en" sz="2000" b="1" dirty="0">
                <a:solidFill>
                  <a:schemeClr val="bg1"/>
                </a:solidFill>
                <a:effectLst>
                  <a:glow rad="127000">
                    <a:srgbClr val="832215"/>
                  </a:glow>
                  <a:outerShdw blurRad="38100" dist="38100" dir="2700000" algn="tl">
                    <a:srgbClr val="000000"/>
                  </a:outerShdw>
                </a:effectLst>
              </a:rPr>
              <a:t>Iperiu 11:1, 3, kei 6 e tukuna na </a:t>
            </a:r>
            <a:r>
              <a:rPr lang="en-GB" sz="2000" b="1" dirty="0">
                <a:solidFill>
                  <a:schemeClr val="bg1"/>
                </a:solidFill>
                <a:effectLst>
                  <a:glow rad="127000">
                    <a:srgbClr val="832215"/>
                  </a:glow>
                  <a:outerShdw blurRad="38100" dist="38100" dir="2700000" algn="tl">
                    <a:srgbClr val="000000"/>
                  </a:outerShdw>
                </a:effectLst>
              </a:rPr>
              <a:t>I</a:t>
            </a:r>
            <a:r>
              <a:rPr lang="en" sz="2000" b="1" dirty="0">
                <a:solidFill>
                  <a:schemeClr val="bg1"/>
                </a:solidFill>
                <a:effectLst>
                  <a:glow rad="127000">
                    <a:srgbClr val="832215"/>
                  </a:glow>
                  <a:outerShdw blurRad="38100" dist="38100" dir="2700000" algn="tl">
                    <a:srgbClr val="000000"/>
                  </a:outerShdw>
                </a:effectLst>
              </a:rPr>
              <a:t> vakaraitaki rabailevu ni vakabauta. Na vakabauta e  ka baleta na na noda kila ka me baleta na Kalou. E tuberi keda me da vakabauti koya ni Dauveibuli ka Dauniveisaumi. </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4176906222"/>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0" y="5842337"/>
            <a:ext cx="762975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Me vaka eda sa raica, e sega ni tautauvata taucoko na levu ni noda vakabauta. Au na rawa ni toroya cake vakacava na vakabauta sa tu qo vei au,  ke mani lailai tu se levu?</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4" y="4586732"/>
            <a:ext cx="60192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Ena vo ni kena </a:t>
            </a:r>
            <a:r>
              <a:rPr kumimoji="0" lang="en-GB"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wase, e vakamatatataka</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o Paula ena nodra vakabauta e vuqa na turaga kei na marama me ra </a:t>
            </a:r>
            <a:r>
              <a:rPr kumimoji="0" lang="en-GB"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I</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vakaraitaki ka vakayaloqaqataki keda ka kakua ni yalolailai ni waraka na keda </a:t>
            </a:r>
            <a:r>
              <a:rPr kumimoji="0" lang="en-GB"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I</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sau. </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1119</TotalTime>
  <Words>1886</Words>
  <Application>Microsoft Office PowerPoint</Application>
  <PresentationFormat>Panorámica</PresentationFormat>
  <Paragraphs>96</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Arial</vt:lpstr>
      <vt:lpstr>Comic Sans MS</vt:lpstr>
      <vt:lpstr>Aptos Display</vt:lpstr>
      <vt:lpstr>Verdana</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97</cp:revision>
  <dcterms:created xsi:type="dcterms:W3CDTF">2026-04-05T13:32:58Z</dcterms:created>
  <dcterms:modified xsi:type="dcterms:W3CDTF">2026-05-22T14:29:39Z</dcterms:modified>
</cp:coreProperties>
</file>