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1.xml" ContentType="application/vnd.openxmlformats-officedocument.themeOverr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6"/>
  </p:notesMasterIdLst>
  <p:sldIdLst>
    <p:sldId id="256" r:id="rId3"/>
    <p:sldId id="275" r:id="rId4"/>
    <p:sldId id="257" r:id="rId5"/>
    <p:sldId id="258" r:id="rId6"/>
    <p:sldId id="259" r:id="rId7"/>
    <p:sldId id="260" r:id="rId8"/>
    <p:sldId id="261" r:id="rId9"/>
    <p:sldId id="280" r:id="rId10"/>
    <p:sldId id="263" r:id="rId11"/>
    <p:sldId id="264" r:id="rId12"/>
    <p:sldId id="276" r:id="rId13"/>
    <p:sldId id="278" r:id="rId14"/>
    <p:sldId id="281" r:id="rId15"/>
  </p:sldIdLst>
  <p:sldSz cx="12192000" cy="6858000"/>
  <p:notesSz cx="6858000" cy="9144000"/>
  <p:embeddedFontLst>
    <p:embeddedFont>
      <p:font typeface="Comic Sans MS" panose="030F0702030302020204" pitchFamily="66" charset="0"/>
      <p:regular r:id="rId17"/>
      <p:bold r:id="rId18"/>
      <p:italic r:id="rId19"/>
      <p:boldItalic r:id="rId20"/>
    </p:embeddedFont>
    <p:embeddedFont>
      <p:font typeface="Constantia" panose="02030602050306030303" pitchFamily="18" charset="0"/>
      <p:regular r:id="rId21"/>
      <p:bold r:id="rId22"/>
      <p:italic r:id="rId23"/>
      <p:boldItalic r:id="rId24"/>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2229"/>
    <a:srgbClr val="FFFF99"/>
    <a:srgbClr val="A47032"/>
    <a:srgbClr val="CF9E63"/>
    <a:srgbClr val="DF7E8A"/>
    <a:srgbClr val="FEEAED"/>
    <a:srgbClr val="748CB2"/>
    <a:srgbClr val="357E90"/>
    <a:srgbClr val="429EB4"/>
    <a:srgbClr val="A8F8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752" autoAdjust="0"/>
  </p:normalViewPr>
  <p:slideViewPr>
    <p:cSldViewPr snapToGrid="0">
      <p:cViewPr varScale="1">
        <p:scale>
          <a:sx n="28" d="100"/>
          <a:sy n="28" d="100"/>
        </p:scale>
        <p:origin x="90" y="1212"/>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png"/><Relationship Id="rId1" Type="http://schemas.openxmlformats.org/officeDocument/2006/relationships/image" Target="../media/image30.jpeg"/><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png"/><Relationship Id="rId1" Type="http://schemas.openxmlformats.org/officeDocument/2006/relationships/image" Target="../media/image30.jpeg"/><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3C1399-726D-470D-9559-295E7F5B82C5}" type="doc">
      <dgm:prSet loTypeId="urn:microsoft.com/office/officeart/2005/8/layout/vList4" loCatId="picture" qsTypeId="urn:microsoft.com/office/officeart/2005/8/quickstyle/simple5" qsCatId="simple" csTypeId="urn:microsoft.com/office/officeart/2005/8/colors/colorful5" csCatId="colorful" phldr="1"/>
      <dgm:spPr/>
      <dgm:t>
        <a:bodyPr/>
        <a:lstStyle/>
        <a:p>
          <a:endParaRPr lang="es-ES"/>
        </a:p>
      </dgm:t>
    </dgm:pt>
    <dgm:pt modelId="{2F4E3599-B38B-4FFE-9949-585BF8CFE038}">
      <dgm:prSet custT="1"/>
      <dgm:spPr/>
      <dgm:t>
        <a:bodyPr/>
        <a:lstStyle/>
        <a:p>
          <a:r>
            <a:rPr lang="en-US" sz="2000" b="1" noProof="0" dirty="0" err="1">
              <a:effectLst>
                <a:outerShdw blurRad="38100" dist="38100" dir="2700000" algn="tl">
                  <a:srgbClr val="000000"/>
                </a:outerShdw>
              </a:effectLst>
            </a:rPr>
            <a:t>Vakaveikilaitaki</a:t>
          </a:r>
          <a:r>
            <a:rPr lang="en-US" sz="2000" b="1" noProof="0" dirty="0">
              <a:effectLst>
                <a:outerShdw blurRad="38100" dist="38100" dir="2700000" algn="tl">
                  <a:srgbClr val="000000"/>
                </a:outerShdw>
              </a:effectLst>
            </a:rPr>
            <a:t> </a:t>
          </a:r>
          <a:r>
            <a:rPr lang="en-US" sz="2000" b="1" noProof="0" dirty="0" err="1">
              <a:effectLst>
                <a:outerShdw blurRad="38100" dist="38100" dir="2700000" algn="tl">
                  <a:srgbClr val="000000"/>
                </a:outerShdw>
              </a:effectLst>
            </a:rPr>
            <a:t>iko</a:t>
          </a:r>
          <a:r>
            <a:rPr lang="en-US" sz="2000" b="1" noProof="0" dirty="0">
              <a:effectLst>
                <a:outerShdw blurRad="38100" dist="38100" dir="2700000" algn="tl">
                  <a:srgbClr val="000000"/>
                </a:outerShdw>
              </a:effectLst>
            </a:rPr>
            <a:t> </a:t>
          </a:r>
          <a:r>
            <a:rPr lang="en-US" sz="2000" b="1" noProof="0" dirty="0" err="1">
              <a:effectLst>
                <a:outerShdw blurRad="38100" dist="38100" dir="2700000" algn="tl">
                  <a:srgbClr val="000000"/>
                </a:outerShdw>
              </a:effectLst>
            </a:rPr>
            <a:t>kei</a:t>
          </a:r>
          <a:r>
            <a:rPr lang="en-US" sz="2000" b="1" noProof="0" dirty="0">
              <a:effectLst>
                <a:outerShdw blurRad="38100" dist="38100" dir="2700000" algn="tl">
                  <a:srgbClr val="000000"/>
                </a:outerShdw>
              </a:effectLst>
            </a:rPr>
            <a:t> </a:t>
          </a:r>
          <a:r>
            <a:rPr lang="en-US" sz="2000" b="1" noProof="0" dirty="0" err="1">
              <a:effectLst>
                <a:outerShdw blurRad="38100" dist="38100" dir="2700000" algn="tl">
                  <a:srgbClr val="000000"/>
                </a:outerShdw>
              </a:effectLst>
            </a:rPr>
            <a:t>na</a:t>
          </a:r>
          <a:r>
            <a:rPr lang="en-US" sz="2000" b="1" noProof="0" dirty="0">
              <a:effectLst>
                <a:outerShdw blurRad="38100" dist="38100" dir="2700000" algn="tl">
                  <a:srgbClr val="000000"/>
                </a:outerShdw>
              </a:effectLst>
            </a:rPr>
            <a:t> dua </a:t>
          </a:r>
          <a:r>
            <a:rPr lang="en-US" sz="2000" b="1" noProof="0" dirty="0" err="1">
              <a:effectLst>
                <a:outerShdw blurRad="38100" dist="38100" dir="2700000" algn="tl">
                  <a:srgbClr val="000000"/>
                </a:outerShdw>
              </a:effectLst>
            </a:rPr>
            <a:t>na</a:t>
          </a:r>
          <a:r>
            <a:rPr lang="en-US" sz="2000" b="1" noProof="0" dirty="0">
              <a:effectLst>
                <a:outerShdw blurRad="38100" dist="38100" dir="2700000" algn="tl">
                  <a:srgbClr val="000000"/>
                </a:outerShdw>
              </a:effectLst>
            </a:rPr>
            <a:t> </a:t>
          </a:r>
          <a:r>
            <a:rPr lang="en-US" sz="2000" b="1" noProof="0" dirty="0" err="1">
              <a:effectLst>
                <a:outerShdw blurRad="38100" dist="38100" dir="2700000" algn="tl">
                  <a:srgbClr val="000000"/>
                </a:outerShdw>
              </a:effectLst>
            </a:rPr>
            <a:t>wekamu</a:t>
          </a:r>
          <a:r>
            <a:rPr lang="en-US" sz="2000" b="1" noProof="0" dirty="0">
              <a:effectLst>
                <a:outerShdw blurRad="38100" dist="38100" dir="2700000" algn="tl">
                  <a:srgbClr val="000000"/>
                </a:outerShdw>
              </a:effectLst>
            </a:rPr>
            <a:t> ka </a:t>
          </a:r>
          <a:r>
            <a:rPr lang="en-US" sz="2000" b="1" noProof="0" dirty="0" err="1">
              <a:effectLst>
                <a:outerShdw blurRad="38100" dist="38100" dir="2700000" algn="tl">
                  <a:srgbClr val="000000"/>
                </a:outerShdw>
              </a:effectLst>
            </a:rPr>
            <a:t>tara</a:t>
          </a:r>
          <a:r>
            <a:rPr lang="en-US" sz="2000" b="1" noProof="0" dirty="0">
              <a:effectLst>
                <a:outerShdw blurRad="38100" dist="38100" dir="2700000" algn="tl">
                  <a:srgbClr val="000000"/>
                </a:outerShdw>
              </a:effectLst>
            </a:rPr>
            <a:t> cake </a:t>
          </a:r>
          <a:r>
            <a:rPr lang="en-US" sz="2000" b="1" noProof="0" dirty="0" err="1">
              <a:effectLst>
                <a:outerShdw blurRad="38100" dist="38100" dir="2700000" algn="tl">
                  <a:srgbClr val="000000"/>
                </a:outerShdw>
              </a:effectLst>
            </a:rPr>
            <a:t>na</a:t>
          </a:r>
          <a:r>
            <a:rPr lang="en-US" sz="2000" b="1" noProof="0" dirty="0">
              <a:effectLst>
                <a:outerShdw blurRad="38100" dist="38100" dir="2700000" algn="tl">
                  <a:srgbClr val="000000"/>
                </a:outerShdw>
              </a:effectLst>
            </a:rPr>
            <a:t> </a:t>
          </a:r>
          <a:r>
            <a:rPr lang="en-US" sz="2000" b="1" noProof="0" dirty="0" err="1">
              <a:effectLst>
                <a:outerShdw blurRad="38100" dist="38100" dir="2700000" algn="tl">
                  <a:srgbClr val="000000"/>
                </a:outerShdw>
              </a:effectLst>
            </a:rPr>
            <a:t>veiwekani</a:t>
          </a:r>
          <a:r>
            <a:rPr lang="en-US" sz="2000" b="1" noProof="0" dirty="0">
              <a:effectLst>
                <a:outerShdw blurRad="38100" dist="38100" dir="2700000" algn="tl">
                  <a:srgbClr val="000000"/>
                </a:outerShdw>
              </a:effectLst>
            </a:rPr>
            <a:t> </a:t>
          </a:r>
          <a:r>
            <a:rPr lang="en-US" sz="2000" b="1" noProof="0" dirty="0" err="1">
              <a:effectLst>
                <a:outerShdw blurRad="38100" dist="38100" dir="2700000" algn="tl">
                  <a:srgbClr val="000000"/>
                </a:outerShdw>
              </a:effectLst>
            </a:rPr>
            <a:t>oqo</a:t>
          </a:r>
          <a:r>
            <a:rPr lang="en-US" sz="2000" b="1" noProof="0" dirty="0">
              <a:effectLst>
                <a:outerShdw blurRad="38100" dist="38100" dir="2700000" algn="tl">
                  <a:srgbClr val="000000"/>
                </a:outerShdw>
              </a:effectLst>
            </a:rPr>
            <a:t> </a:t>
          </a:r>
          <a:r>
            <a:rPr lang="en-US" sz="2000" b="1" noProof="0" dirty="0" err="1">
              <a:effectLst>
                <a:outerShdw blurRad="38100" dist="38100" dir="2700000" algn="tl">
                  <a:srgbClr val="000000"/>
                </a:outerShdw>
              </a:effectLst>
            </a:rPr>
            <a:t>ni</a:t>
          </a:r>
          <a:r>
            <a:rPr lang="en-US" sz="2000" b="1" noProof="0" dirty="0">
              <a:effectLst>
                <a:outerShdw blurRad="38100" dist="38100" dir="2700000" algn="tl">
                  <a:srgbClr val="000000"/>
                </a:outerShdw>
              </a:effectLst>
            </a:rPr>
            <a:t> </a:t>
          </a:r>
          <a:r>
            <a:rPr lang="en-US" sz="2000" b="1" noProof="0" dirty="0" err="1">
              <a:effectLst>
                <a:outerShdw blurRad="38100" dist="38100" dir="2700000" algn="tl">
                  <a:srgbClr val="000000"/>
                </a:outerShdw>
              </a:effectLst>
            </a:rPr>
            <a:t>toso</a:t>
          </a:r>
          <a:r>
            <a:rPr lang="en-US" sz="2000" b="1" noProof="0" dirty="0">
              <a:effectLst>
                <a:outerShdw blurRad="38100" dist="38100" dir="2700000" algn="tl">
                  <a:srgbClr val="000000"/>
                </a:outerShdw>
              </a:effectLst>
            </a:rPr>
            <a:t> </a:t>
          </a:r>
          <a:r>
            <a:rPr lang="en-US" sz="2000" b="1" noProof="0" dirty="0" err="1">
              <a:effectLst>
                <a:outerShdw blurRad="38100" dist="38100" dir="2700000" algn="tl">
                  <a:srgbClr val="000000"/>
                </a:outerShdw>
              </a:effectLst>
            </a:rPr>
            <a:t>tiko</a:t>
          </a:r>
          <a:r>
            <a:rPr lang="en-US" sz="2000" b="1" noProof="0" dirty="0">
              <a:effectLst>
                <a:outerShdw blurRad="38100" dist="38100" dir="2700000" algn="tl">
                  <a:srgbClr val="000000"/>
                </a:outerShdw>
              </a:effectLst>
            </a:rPr>
            <a:t> </a:t>
          </a:r>
          <a:r>
            <a:rPr lang="en-US" sz="2000" b="1" noProof="0" dirty="0" err="1">
              <a:effectLst>
                <a:outerShdw blurRad="38100" dist="38100" dir="2700000" algn="tl">
                  <a:srgbClr val="000000"/>
                </a:outerShdw>
              </a:effectLst>
            </a:rPr>
            <a:t>na</a:t>
          </a:r>
          <a:r>
            <a:rPr lang="en-US" sz="2000" b="1" noProof="0" dirty="0">
              <a:effectLst>
                <a:outerShdw blurRad="38100" dist="38100" dir="2700000" algn="tl">
                  <a:srgbClr val="000000"/>
                </a:outerShdw>
              </a:effectLst>
            </a:rPr>
            <a:t> </a:t>
          </a:r>
          <a:r>
            <a:rPr lang="en-US" sz="2000" b="1" noProof="0" dirty="0" err="1">
              <a:effectLst>
                <a:outerShdw blurRad="38100" dist="38100" dir="2700000" algn="tl">
                  <a:srgbClr val="000000"/>
                </a:outerShdw>
              </a:effectLst>
            </a:rPr>
            <a:t>gauna</a:t>
          </a:r>
          <a:endParaRPr lang="en-US" sz="2000" noProof="0" dirty="0">
            <a:effectLst>
              <a:outerShdw blurRad="38100" dist="38100" dir="2700000" algn="tl">
                <a:srgbClr val="000000"/>
              </a:outerShdw>
            </a:effectLst>
          </a:endParaRPr>
        </a:p>
      </dgm:t>
    </dgm:pt>
    <dgm:pt modelId="{499B177B-A36E-43E1-811D-4E363AA6E46F}" type="parTrans" cxnId="{B861699A-B3B7-4A6D-A5BE-B8DE66EE9462}">
      <dgm:prSet/>
      <dgm:spPr/>
      <dgm:t>
        <a:bodyPr/>
        <a:lstStyle/>
        <a:p>
          <a:endParaRPr lang="es-ES" sz="2000">
            <a:effectLst>
              <a:outerShdw blurRad="38100" dist="38100" dir="2700000" algn="tl">
                <a:srgbClr val="000000"/>
              </a:outerShdw>
            </a:effectLst>
          </a:endParaRPr>
        </a:p>
      </dgm:t>
    </dgm:pt>
    <dgm:pt modelId="{ED666F7B-7110-43F7-871C-CBBEF7A7091B}" type="sibTrans" cxnId="{B861699A-B3B7-4A6D-A5BE-B8DE66EE9462}">
      <dgm:prSet/>
      <dgm:spPr/>
      <dgm:t>
        <a:bodyPr/>
        <a:lstStyle/>
        <a:p>
          <a:endParaRPr lang="es-ES" sz="2000">
            <a:effectLst>
              <a:outerShdw blurRad="38100" dist="38100" dir="2700000" algn="tl">
                <a:srgbClr val="000000"/>
              </a:outerShdw>
            </a:effectLst>
          </a:endParaRPr>
        </a:p>
      </dgm:t>
    </dgm:pt>
    <dgm:pt modelId="{5623834A-696B-42E4-9A6B-0AE7528945CC}">
      <dgm:prSet custT="1"/>
      <dgm:spPr/>
      <dgm:t>
        <a:bodyPr/>
        <a:lstStyle/>
        <a:p>
          <a:r>
            <a:rPr lang="en-US" sz="2000" b="1" noProof="0" dirty="0">
              <a:effectLst>
                <a:outerShdw blurRad="38100" dist="38100" dir="2700000" algn="tl">
                  <a:srgbClr val="000000"/>
                </a:outerShdw>
              </a:effectLst>
            </a:rPr>
            <a:t>Masuta </a:t>
          </a:r>
          <a:r>
            <a:rPr lang="en-US" sz="2000" b="1" noProof="0" dirty="0" err="1">
              <a:effectLst>
                <a:outerShdw blurRad="38100" dist="38100" dir="2700000" algn="tl">
                  <a:srgbClr val="000000"/>
                </a:outerShdw>
              </a:effectLst>
            </a:rPr>
            <a:t>na</a:t>
          </a:r>
          <a:r>
            <a:rPr lang="en-US" sz="2000" b="1" noProof="0" dirty="0">
              <a:effectLst>
                <a:outerShdw blurRad="38100" dist="38100" dir="2700000" algn="tl">
                  <a:srgbClr val="000000"/>
                </a:outerShdw>
              </a:effectLst>
            </a:rPr>
            <a:t> Yalo Tabu me </a:t>
          </a:r>
          <a:r>
            <a:rPr lang="en-US" sz="2000" b="1" noProof="0" dirty="0" err="1">
              <a:effectLst>
                <a:outerShdw blurRad="38100" dist="38100" dir="2700000" algn="tl">
                  <a:srgbClr val="000000"/>
                </a:outerShdw>
              </a:effectLst>
            </a:rPr>
            <a:t>tara</a:t>
          </a:r>
          <a:r>
            <a:rPr lang="en-US" sz="2000" b="1" noProof="0" dirty="0">
              <a:effectLst>
                <a:outerShdw blurRad="38100" dist="38100" dir="2700000" algn="tl">
                  <a:srgbClr val="000000"/>
                </a:outerShdw>
              </a:effectLst>
            </a:rPr>
            <a:t> </a:t>
          </a:r>
          <a:r>
            <a:rPr lang="en-US" sz="2000" b="1" noProof="0" dirty="0" err="1">
              <a:effectLst>
                <a:outerShdw blurRad="38100" dist="38100" dir="2700000" algn="tl">
                  <a:srgbClr val="000000"/>
                </a:outerShdw>
              </a:effectLst>
            </a:rPr>
            <a:t>na</a:t>
          </a:r>
          <a:r>
            <a:rPr lang="en-US" sz="2000" b="1" noProof="0" dirty="0">
              <a:effectLst>
                <a:outerShdw blurRad="38100" dist="38100" dir="2700000" algn="tl">
                  <a:srgbClr val="000000"/>
                </a:outerShdw>
              </a:effectLst>
            </a:rPr>
            <a:t> </a:t>
          </a:r>
          <a:r>
            <a:rPr lang="en-US" sz="2000" b="1" noProof="0" dirty="0" err="1">
              <a:effectLst>
                <a:outerShdw blurRad="38100" dist="38100" dir="2700000" algn="tl">
                  <a:srgbClr val="000000"/>
                </a:outerShdw>
              </a:effectLst>
            </a:rPr>
            <a:t>lomana</a:t>
          </a:r>
          <a:r>
            <a:rPr lang="en-US" sz="2000" b="1" noProof="0" dirty="0">
              <a:effectLst>
                <a:outerShdw blurRad="38100" dist="38100" dir="2700000" algn="tl">
                  <a:srgbClr val="000000"/>
                </a:outerShdw>
              </a:effectLst>
            </a:rPr>
            <a:t>. </a:t>
          </a:r>
          <a:r>
            <a:rPr lang="en-US" sz="2000" b="1" noProof="0" dirty="0" err="1">
              <a:effectLst>
                <a:outerShdw blurRad="38100" dist="38100" dir="2700000" algn="tl">
                  <a:srgbClr val="000000"/>
                </a:outerShdw>
              </a:effectLst>
            </a:rPr>
            <a:t>Masulaka</a:t>
          </a:r>
          <a:r>
            <a:rPr lang="en-US" sz="2000" b="1" noProof="0" dirty="0">
              <a:effectLst>
                <a:outerShdw blurRad="38100" dist="38100" dir="2700000" algn="tl">
                  <a:srgbClr val="000000"/>
                </a:outerShdw>
              </a:effectLst>
            </a:rPr>
            <a:t> </a:t>
          </a:r>
          <a:r>
            <a:rPr lang="en-US" sz="2000" b="1" noProof="0" dirty="0" err="1">
              <a:effectLst>
                <a:outerShdw blurRad="38100" dist="38100" dir="2700000" algn="tl">
                  <a:srgbClr val="000000"/>
                </a:outerShdw>
              </a:effectLst>
            </a:rPr>
            <a:t>na</a:t>
          </a:r>
          <a:r>
            <a:rPr lang="en-US" sz="2000" b="1" noProof="0" dirty="0">
              <a:effectLst>
                <a:outerShdw blurRad="38100" dist="38100" dir="2700000" algn="tl">
                  <a:srgbClr val="000000"/>
                </a:outerShdw>
              </a:effectLst>
            </a:rPr>
            <a:t> </a:t>
          </a:r>
          <a:r>
            <a:rPr lang="en-US" sz="2000" b="1" noProof="0" dirty="0" err="1">
              <a:effectLst>
                <a:outerShdw blurRad="38100" dist="38100" dir="2700000" algn="tl">
                  <a:srgbClr val="000000"/>
                </a:outerShdw>
              </a:effectLst>
            </a:rPr>
            <a:t>gauna</a:t>
          </a:r>
          <a:r>
            <a:rPr lang="en-US" sz="2000" b="1" noProof="0" dirty="0">
              <a:effectLst>
                <a:outerShdw blurRad="38100" dist="38100" dir="2700000" algn="tl">
                  <a:srgbClr val="000000"/>
                </a:outerShdw>
              </a:effectLst>
            </a:rPr>
            <a:t> </a:t>
          </a:r>
          <a:r>
            <a:rPr lang="en-US" sz="2000" b="1" noProof="0" dirty="0" err="1">
              <a:effectLst>
                <a:outerShdw blurRad="38100" dist="38100" dir="2700000" algn="tl">
                  <a:srgbClr val="000000"/>
                </a:outerShdw>
              </a:effectLst>
            </a:rPr>
            <a:t>donu</a:t>
          </a:r>
          <a:r>
            <a:rPr lang="en-US" sz="2000" b="1" noProof="0" dirty="0">
              <a:effectLst>
                <a:outerShdw blurRad="38100" dist="38100" dir="2700000" algn="tl">
                  <a:srgbClr val="000000"/>
                </a:outerShdw>
              </a:effectLst>
            </a:rPr>
            <a:t> </a:t>
          </a:r>
          <a:r>
            <a:rPr lang="en-US" sz="2000" b="1" noProof="0" dirty="0" err="1">
              <a:effectLst>
                <a:outerShdw blurRad="38100" dist="38100" dir="2700000" algn="tl">
                  <a:srgbClr val="000000"/>
                </a:outerShdw>
              </a:effectLst>
            </a:rPr>
            <a:t>mo</a:t>
          </a:r>
          <a:r>
            <a:rPr lang="en-US" sz="2000" b="1" noProof="0" dirty="0">
              <a:effectLst>
                <a:outerShdw blurRad="38100" dist="38100" dir="2700000" algn="tl">
                  <a:srgbClr val="000000"/>
                </a:outerShdw>
              </a:effectLst>
            </a:rPr>
            <a:t> </a:t>
          </a:r>
          <a:r>
            <a:rPr lang="en-US" sz="2000" b="1" noProof="0" dirty="0" err="1">
              <a:effectLst>
                <a:outerShdw blurRad="38100" dist="38100" dir="2700000" algn="tl">
                  <a:srgbClr val="000000"/>
                </a:outerShdw>
              </a:effectLst>
            </a:rPr>
            <a:t>drau</a:t>
          </a:r>
          <a:r>
            <a:rPr lang="en-US" sz="2000" b="1" noProof="0" dirty="0">
              <a:effectLst>
                <a:outerShdw blurRad="38100" dist="38100" dir="2700000" algn="tl">
                  <a:srgbClr val="000000"/>
                </a:outerShdw>
              </a:effectLst>
            </a:rPr>
            <a:t> </a:t>
          </a:r>
          <a:r>
            <a:rPr lang="en-US" sz="2000" b="1" noProof="0" dirty="0" err="1">
              <a:effectLst>
                <a:outerShdw blurRad="38100" dist="38100" dir="2700000" algn="tl">
                  <a:srgbClr val="000000"/>
                </a:outerShdw>
              </a:effectLst>
            </a:rPr>
            <a:t>dau</a:t>
          </a:r>
          <a:r>
            <a:rPr lang="en-US" sz="2000" b="1" noProof="0" dirty="0">
              <a:effectLst>
                <a:outerShdw blurRad="38100" dist="38100" dir="2700000" algn="tl">
                  <a:srgbClr val="000000"/>
                </a:outerShdw>
              </a:effectLst>
            </a:rPr>
            <a:t> </a:t>
          </a:r>
          <a:r>
            <a:rPr lang="en-US" sz="2000" b="1" noProof="0" dirty="0" err="1">
              <a:effectLst>
                <a:outerShdw blurRad="38100" dist="38100" dir="2700000" algn="tl">
                  <a:srgbClr val="000000"/>
                </a:outerShdw>
              </a:effectLst>
            </a:rPr>
            <a:t>veiwasei</a:t>
          </a:r>
          <a:r>
            <a:rPr lang="en-US" sz="2000" b="1" noProof="0" dirty="0">
              <a:effectLst>
                <a:outerShdw blurRad="38100" dist="38100" dir="2700000" algn="tl">
                  <a:srgbClr val="000000"/>
                </a:outerShdw>
              </a:effectLst>
            </a:rPr>
            <a:t> kina.</a:t>
          </a:r>
          <a:endParaRPr lang="en-US" sz="2000" noProof="0" dirty="0">
            <a:effectLst>
              <a:outerShdw blurRad="38100" dist="38100" dir="2700000" algn="tl">
                <a:srgbClr val="000000"/>
              </a:outerShdw>
            </a:effectLst>
          </a:endParaRPr>
        </a:p>
      </dgm:t>
    </dgm:pt>
    <dgm:pt modelId="{C754B505-0AF2-4801-AFDE-CAFE463F550D}" type="parTrans" cxnId="{594BCB3B-85B7-4165-8C70-6231FF76E017}">
      <dgm:prSet/>
      <dgm:spPr/>
      <dgm:t>
        <a:bodyPr/>
        <a:lstStyle/>
        <a:p>
          <a:endParaRPr lang="es-ES" sz="2000">
            <a:effectLst>
              <a:outerShdw blurRad="38100" dist="38100" dir="2700000" algn="tl">
                <a:srgbClr val="000000"/>
              </a:outerShdw>
            </a:effectLst>
          </a:endParaRPr>
        </a:p>
      </dgm:t>
    </dgm:pt>
    <dgm:pt modelId="{65999D84-A189-42D3-8A8B-E54B4EE67E30}" type="sibTrans" cxnId="{594BCB3B-85B7-4165-8C70-6231FF76E017}">
      <dgm:prSet/>
      <dgm:spPr/>
      <dgm:t>
        <a:bodyPr/>
        <a:lstStyle/>
        <a:p>
          <a:endParaRPr lang="es-ES" sz="2000">
            <a:effectLst>
              <a:outerShdw blurRad="38100" dist="38100" dir="2700000" algn="tl">
                <a:srgbClr val="000000"/>
              </a:outerShdw>
            </a:effectLst>
          </a:endParaRPr>
        </a:p>
      </dgm:t>
    </dgm:pt>
    <dgm:pt modelId="{FBECE91F-0254-4111-9EE1-87914741E100}">
      <dgm:prSet custT="1"/>
      <dgm:spPr/>
      <dgm:t>
        <a:bodyPr/>
        <a:lstStyle/>
        <a:p>
          <a:r>
            <a:rPr lang="en-US" sz="2000" b="1" noProof="0" dirty="0">
              <a:effectLst>
                <a:outerShdw blurRad="38100" dist="38100" dir="2700000" algn="tl">
                  <a:srgbClr val="000000"/>
                </a:outerShdw>
              </a:effectLst>
            </a:rPr>
            <a:t>Qara </a:t>
          </a:r>
          <a:r>
            <a:rPr lang="en-US" sz="2000" b="1" noProof="0" dirty="0" err="1">
              <a:effectLst>
                <a:outerShdw blurRad="38100" dist="38100" dir="2700000" algn="tl">
                  <a:srgbClr val="000000"/>
                </a:outerShdw>
              </a:effectLst>
            </a:rPr>
            <a:t>na</a:t>
          </a:r>
          <a:r>
            <a:rPr lang="en-US" sz="2000" b="1" noProof="0" dirty="0">
              <a:effectLst>
                <a:outerShdw blurRad="38100" dist="38100" dir="2700000" algn="tl">
                  <a:srgbClr val="000000"/>
                </a:outerShdw>
              </a:effectLst>
            </a:rPr>
            <a:t> </a:t>
          </a:r>
          <a:r>
            <a:rPr lang="en-US" sz="2000" b="1" noProof="0" dirty="0" err="1">
              <a:effectLst>
                <a:outerShdw blurRad="38100" dist="38100" dir="2700000" algn="tl">
                  <a:srgbClr val="000000"/>
                </a:outerShdw>
              </a:effectLst>
            </a:rPr>
            <a:t>gaunaisala</a:t>
          </a:r>
          <a:r>
            <a:rPr lang="en-US" sz="2000" b="1" noProof="0" dirty="0">
              <a:effectLst>
                <a:outerShdw blurRad="38100" dist="38100" dir="2700000" algn="tl">
                  <a:srgbClr val="000000"/>
                </a:outerShdw>
              </a:effectLst>
            </a:rPr>
            <a:t> </a:t>
          </a:r>
          <a:r>
            <a:rPr lang="en-US" sz="2000" b="1" noProof="0" dirty="0" err="1">
              <a:effectLst>
                <a:outerShdw blurRad="38100" dist="38100" dir="2700000" algn="tl">
                  <a:srgbClr val="000000"/>
                </a:outerShdw>
              </a:effectLst>
            </a:rPr>
            <a:t>donu</a:t>
          </a:r>
          <a:r>
            <a:rPr lang="en-US" sz="2000" b="1" noProof="0" dirty="0">
              <a:effectLst>
                <a:outerShdw blurRad="38100" dist="38100" dir="2700000" algn="tl">
                  <a:srgbClr val="000000"/>
                </a:outerShdw>
              </a:effectLst>
            </a:rPr>
            <a:t> </a:t>
          </a:r>
          <a:r>
            <a:rPr lang="en-US" sz="2000" b="1" noProof="0" dirty="0" err="1">
              <a:effectLst>
                <a:outerShdw blurRad="38100" dist="38100" dir="2700000" algn="tl">
                  <a:srgbClr val="000000"/>
                </a:outerShdw>
              </a:effectLst>
            </a:rPr>
            <a:t>mo</a:t>
          </a:r>
          <a:r>
            <a:rPr lang="en-US" sz="2000" b="1" noProof="0" dirty="0">
              <a:effectLst>
                <a:outerShdw blurRad="38100" dist="38100" dir="2700000" algn="tl">
                  <a:srgbClr val="000000"/>
                </a:outerShdw>
              </a:effectLst>
            </a:rPr>
            <a:t> </a:t>
          </a:r>
          <a:r>
            <a:rPr lang="en-US" sz="2000" b="1" noProof="0" dirty="0" err="1">
              <a:effectLst>
                <a:outerShdw blurRad="38100" dist="38100" dir="2700000" algn="tl">
                  <a:srgbClr val="000000"/>
                </a:outerShdw>
              </a:effectLst>
            </a:rPr>
            <a:t>wasea</a:t>
          </a:r>
          <a:r>
            <a:rPr lang="en-US" sz="2000" b="1" noProof="0" dirty="0">
              <a:effectLst>
                <a:outerShdw blurRad="38100" dist="38100" dir="2700000" algn="tl">
                  <a:srgbClr val="000000"/>
                </a:outerShdw>
              </a:effectLst>
            </a:rPr>
            <a:t> kina </a:t>
          </a:r>
          <a:r>
            <a:rPr lang="en-US" sz="2000" b="1" noProof="0" dirty="0" err="1">
              <a:effectLst>
                <a:outerShdw blurRad="38100" dist="38100" dir="2700000" algn="tl">
                  <a:srgbClr val="000000"/>
                </a:outerShdw>
              </a:effectLst>
            </a:rPr>
            <a:t>na</a:t>
          </a:r>
          <a:r>
            <a:rPr lang="en-US" sz="2000" b="1" noProof="0" dirty="0">
              <a:effectLst>
                <a:outerShdw blurRad="38100" dist="38100" dir="2700000" algn="tl">
                  <a:srgbClr val="000000"/>
                </a:outerShdw>
              </a:effectLst>
            </a:rPr>
            <a:t> </a:t>
          </a:r>
          <a:r>
            <a:rPr lang="en-US" sz="2000" b="1" noProof="0" dirty="0" err="1">
              <a:effectLst>
                <a:outerShdw blurRad="38100" dist="38100" dir="2700000" algn="tl">
                  <a:srgbClr val="000000"/>
                </a:outerShdw>
              </a:effectLst>
            </a:rPr>
            <a:t>veika</a:t>
          </a:r>
          <a:r>
            <a:rPr lang="en-US" sz="2000" b="1" noProof="0" dirty="0">
              <a:effectLst>
                <a:outerShdw blurRad="38100" dist="38100" dir="2700000" algn="tl">
                  <a:srgbClr val="000000"/>
                </a:outerShdw>
              </a:effectLst>
            </a:rPr>
            <a:t> ko </a:t>
          </a:r>
          <a:r>
            <a:rPr lang="en-US" sz="2000" b="1" noProof="0" dirty="0" err="1">
              <a:effectLst>
                <a:outerShdw blurRad="38100" dist="38100" dir="2700000" algn="tl">
                  <a:srgbClr val="000000"/>
                </a:outerShdw>
              </a:effectLst>
            </a:rPr>
            <a:t>lako</a:t>
          </a:r>
          <a:r>
            <a:rPr lang="en-US" sz="2000" b="1" noProof="0" dirty="0">
              <a:effectLst>
                <a:outerShdw blurRad="38100" dist="38100" dir="2700000" algn="tl">
                  <a:srgbClr val="000000"/>
                </a:outerShdw>
              </a:effectLst>
            </a:rPr>
            <a:t> </a:t>
          </a:r>
          <a:r>
            <a:rPr lang="en-US" sz="2000" b="1" noProof="0" dirty="0" err="1">
              <a:effectLst>
                <a:outerShdw blurRad="38100" dist="38100" dir="2700000" algn="tl">
                  <a:srgbClr val="000000"/>
                </a:outerShdw>
              </a:effectLst>
            </a:rPr>
            <a:t>curuma</a:t>
          </a:r>
          <a:r>
            <a:rPr lang="en-US" sz="2000" b="1" noProof="0" dirty="0">
              <a:effectLst>
                <a:outerShdw blurRad="38100" dist="38100" dir="2700000" algn="tl">
                  <a:srgbClr val="000000"/>
                </a:outerShdw>
              </a:effectLst>
            </a:rPr>
            <a:t> </a:t>
          </a:r>
          <a:r>
            <a:rPr lang="en-US" sz="2000" b="1" noProof="0" dirty="0" err="1">
              <a:effectLst>
                <a:outerShdw blurRad="38100" dist="38100" dir="2700000" algn="tl">
                  <a:srgbClr val="000000"/>
                </a:outerShdw>
              </a:effectLst>
            </a:rPr>
            <a:t>ena</a:t>
          </a:r>
          <a:r>
            <a:rPr lang="en-US" sz="2000" b="1" noProof="0" dirty="0">
              <a:effectLst>
                <a:outerShdw blurRad="38100" dist="38100" dir="2700000" algn="tl">
                  <a:srgbClr val="000000"/>
                </a:outerShdw>
              </a:effectLst>
            </a:rPr>
            <a:t> </a:t>
          </a:r>
          <a:r>
            <a:rPr lang="en-US" sz="2000" b="1" noProof="0" dirty="0" err="1">
              <a:effectLst>
                <a:outerShdw blurRad="38100" dist="38100" dir="2700000" algn="tl">
                  <a:srgbClr val="000000"/>
                </a:outerShdw>
              </a:effectLst>
            </a:rPr>
            <a:t>nomu</a:t>
          </a:r>
          <a:r>
            <a:rPr lang="en-US" sz="2000" b="1" noProof="0" dirty="0">
              <a:effectLst>
                <a:outerShdw blurRad="38100" dist="38100" dir="2700000" algn="tl">
                  <a:srgbClr val="000000"/>
                </a:outerShdw>
              </a:effectLst>
            </a:rPr>
            <a:t> </a:t>
          </a:r>
          <a:r>
            <a:rPr lang="en-US" sz="2000" b="1" noProof="0" dirty="0" err="1">
              <a:effectLst>
                <a:outerShdw blurRad="38100" dist="38100" dir="2700000" algn="tl">
                  <a:srgbClr val="000000"/>
                </a:outerShdw>
              </a:effectLst>
            </a:rPr>
            <a:t>vakabauta</a:t>
          </a:r>
          <a:r>
            <a:rPr lang="en-US" sz="2000" b="1" noProof="0" dirty="0">
              <a:effectLst>
                <a:outerShdw blurRad="38100" dist="38100" dir="2700000" algn="tl">
                  <a:srgbClr val="000000"/>
                </a:outerShdw>
              </a:effectLst>
            </a:rPr>
            <a:t> ka </a:t>
          </a:r>
          <a:r>
            <a:rPr lang="en-US" sz="2000" b="1" noProof="0" dirty="0" err="1">
              <a:effectLst>
                <a:outerShdw blurRad="38100" dist="38100" dir="2700000" algn="tl">
                  <a:srgbClr val="000000"/>
                </a:outerShdw>
              </a:effectLst>
            </a:rPr>
            <a:t>kera</a:t>
          </a:r>
          <a:r>
            <a:rPr lang="en-US" sz="2000" b="1" noProof="0" dirty="0">
              <a:effectLst>
                <a:outerShdw blurRad="38100" dist="38100" dir="2700000" algn="tl">
                  <a:srgbClr val="000000"/>
                </a:outerShdw>
              </a:effectLst>
            </a:rPr>
            <a:t> </a:t>
          </a:r>
          <a:r>
            <a:rPr lang="en-US" sz="2000" b="1" noProof="0" dirty="0" err="1">
              <a:effectLst>
                <a:outerShdw blurRad="38100" dist="38100" dir="2700000" algn="tl">
                  <a:srgbClr val="000000"/>
                </a:outerShdw>
              </a:effectLst>
            </a:rPr>
            <a:t>mo</a:t>
          </a:r>
          <a:r>
            <a:rPr lang="en-US" sz="2000" b="1" noProof="0" dirty="0">
              <a:effectLst>
                <a:outerShdw blurRad="38100" dist="38100" dir="2700000" algn="tl">
                  <a:srgbClr val="000000"/>
                </a:outerShdw>
              </a:effectLst>
            </a:rPr>
            <a:t> </a:t>
          </a:r>
          <a:r>
            <a:rPr lang="en-US" sz="2000" b="1" noProof="0" dirty="0" err="1">
              <a:effectLst>
                <a:outerShdw blurRad="38100" dist="38100" dir="2700000" algn="tl">
                  <a:srgbClr val="000000"/>
                </a:outerShdw>
              </a:effectLst>
            </a:rPr>
            <a:t>masulaki</a:t>
          </a:r>
          <a:r>
            <a:rPr lang="en-US" sz="2000" b="1" noProof="0" dirty="0">
              <a:effectLst>
                <a:outerShdw blurRad="38100" dist="38100" dir="2700000" algn="tl">
                  <a:srgbClr val="000000"/>
                </a:outerShdw>
              </a:effectLst>
            </a:rPr>
            <a:t> </a:t>
          </a:r>
          <a:r>
            <a:rPr lang="en-US" sz="2000" b="1" noProof="0" dirty="0" err="1">
              <a:effectLst>
                <a:outerShdw blurRad="38100" dist="38100" dir="2700000" algn="tl">
                  <a:srgbClr val="000000"/>
                </a:outerShdw>
              </a:effectLst>
            </a:rPr>
            <a:t>koya</a:t>
          </a:r>
          <a:endParaRPr lang="en-US" sz="2000" noProof="0" dirty="0">
            <a:effectLst>
              <a:outerShdw blurRad="38100" dist="38100" dir="2700000" algn="tl">
                <a:srgbClr val="000000"/>
              </a:outerShdw>
            </a:effectLst>
          </a:endParaRPr>
        </a:p>
      </dgm:t>
    </dgm:pt>
    <dgm:pt modelId="{B77B4CE9-5EDB-4D64-B58C-892408C38E71}" type="parTrans" cxnId="{C8C1CDF2-5541-44A9-A529-0D3480D6ED59}">
      <dgm:prSet/>
      <dgm:spPr/>
      <dgm:t>
        <a:bodyPr/>
        <a:lstStyle/>
        <a:p>
          <a:endParaRPr lang="es-ES" sz="2000">
            <a:effectLst>
              <a:outerShdw blurRad="38100" dist="38100" dir="2700000" algn="tl">
                <a:srgbClr val="000000"/>
              </a:outerShdw>
            </a:effectLst>
          </a:endParaRPr>
        </a:p>
      </dgm:t>
    </dgm:pt>
    <dgm:pt modelId="{67E83CC1-FF9E-4D37-9707-F0057E200D44}" type="sibTrans" cxnId="{C8C1CDF2-5541-44A9-A529-0D3480D6ED59}">
      <dgm:prSet/>
      <dgm:spPr/>
      <dgm:t>
        <a:bodyPr/>
        <a:lstStyle/>
        <a:p>
          <a:endParaRPr lang="es-ES" sz="2000">
            <a:effectLst>
              <a:outerShdw blurRad="38100" dist="38100" dir="2700000" algn="tl">
                <a:srgbClr val="000000"/>
              </a:outerShdw>
            </a:effectLst>
          </a:endParaRPr>
        </a:p>
      </dgm:t>
    </dgm:pt>
    <dgm:pt modelId="{5EDD4311-015B-414E-ADD2-AB3A98181F82}">
      <dgm:prSet custT="1"/>
      <dgm:spPr/>
      <dgm:t>
        <a:bodyPr/>
        <a:lstStyle/>
        <a:p>
          <a:r>
            <a:rPr lang="en-US" sz="2000" b="1" noProof="0" dirty="0">
              <a:effectLst>
                <a:outerShdw blurRad="38100" dist="38100" dir="2700000" algn="tl">
                  <a:srgbClr val="000000"/>
                </a:outerShdw>
              </a:effectLst>
            </a:rPr>
            <a:t>Qara </a:t>
          </a:r>
          <a:r>
            <a:rPr lang="en-US" sz="2000" b="1" noProof="0" dirty="0" err="1">
              <a:effectLst>
                <a:outerShdw blurRad="38100" dist="38100" dir="2700000" algn="tl">
                  <a:srgbClr val="000000"/>
                </a:outerShdw>
              </a:effectLst>
            </a:rPr>
            <a:t>na</a:t>
          </a:r>
          <a:r>
            <a:rPr lang="en-US" sz="2000" b="1" noProof="0" dirty="0">
              <a:effectLst>
                <a:outerShdw blurRad="38100" dist="38100" dir="2700000" algn="tl">
                  <a:srgbClr val="000000"/>
                </a:outerShdw>
              </a:effectLst>
            </a:rPr>
            <a:t> </a:t>
          </a:r>
          <a:r>
            <a:rPr lang="en-US" sz="2000" b="1" noProof="0" dirty="0" err="1">
              <a:effectLst>
                <a:outerShdw blurRad="38100" dist="38100" dir="2700000" algn="tl">
                  <a:srgbClr val="000000"/>
                </a:outerShdw>
              </a:effectLst>
            </a:rPr>
            <a:t>gaunisala</a:t>
          </a:r>
          <a:r>
            <a:rPr lang="en-US" sz="2000" b="1" noProof="0" dirty="0">
              <a:effectLst>
                <a:outerShdw blurRad="38100" dist="38100" dir="2700000" algn="tl">
                  <a:srgbClr val="000000"/>
                </a:outerShdw>
              </a:effectLst>
            </a:rPr>
            <a:t> </a:t>
          </a:r>
          <a:r>
            <a:rPr lang="en-US" sz="2000" b="1" noProof="0" dirty="0" err="1">
              <a:effectLst>
                <a:outerShdw blurRad="38100" dist="38100" dir="2700000" algn="tl">
                  <a:srgbClr val="000000"/>
                </a:outerShdw>
              </a:effectLst>
            </a:rPr>
            <a:t>mo</a:t>
          </a:r>
          <a:r>
            <a:rPr lang="en-US" sz="2000" b="1" noProof="0" dirty="0">
              <a:effectLst>
                <a:outerShdw blurRad="38100" dist="38100" dir="2700000" algn="tl">
                  <a:srgbClr val="000000"/>
                </a:outerShdw>
              </a:effectLst>
            </a:rPr>
            <a:t> </a:t>
          </a:r>
          <a:r>
            <a:rPr lang="en-US" sz="2000" b="1" noProof="0" dirty="0" err="1">
              <a:effectLst>
                <a:outerShdw blurRad="38100" dist="38100" dir="2700000" algn="tl">
                  <a:srgbClr val="000000"/>
                </a:outerShdw>
              </a:effectLst>
            </a:rPr>
            <a:t>semati</a:t>
          </a:r>
          <a:r>
            <a:rPr lang="en-US" sz="2000" b="1" noProof="0" dirty="0">
              <a:effectLst>
                <a:outerShdw blurRad="38100" dist="38100" dir="2700000" algn="tl">
                  <a:srgbClr val="000000"/>
                </a:outerShdw>
              </a:effectLst>
            </a:rPr>
            <a:t> </a:t>
          </a:r>
          <a:r>
            <a:rPr lang="en-US" sz="2000" b="1" noProof="0" dirty="0" err="1">
              <a:effectLst>
                <a:outerShdw blurRad="38100" dist="38100" dir="2700000" algn="tl">
                  <a:srgbClr val="000000"/>
                </a:outerShdw>
              </a:effectLst>
            </a:rPr>
            <a:t>koya</a:t>
          </a:r>
          <a:r>
            <a:rPr lang="en-US" sz="2000" b="1" noProof="0" dirty="0">
              <a:effectLst>
                <a:outerShdw blurRad="38100" dist="38100" dir="2700000" algn="tl">
                  <a:srgbClr val="000000"/>
                </a:outerShdw>
              </a:effectLst>
            </a:rPr>
            <a:t> kina </a:t>
          </a:r>
          <a:r>
            <a:rPr lang="en-US" sz="2000" b="1" noProof="0" dirty="0" err="1">
              <a:effectLst>
                <a:outerShdw blurRad="38100" dist="38100" dir="2700000" algn="tl">
                  <a:srgbClr val="000000"/>
                </a:outerShdw>
              </a:effectLst>
            </a:rPr>
            <a:t>kei</a:t>
          </a:r>
          <a:r>
            <a:rPr lang="en-US" sz="2000" b="1" noProof="0" dirty="0">
              <a:effectLst>
                <a:outerShdw blurRad="38100" dist="38100" dir="2700000" algn="tl">
                  <a:srgbClr val="000000"/>
                </a:outerShdw>
              </a:effectLst>
            </a:rPr>
            <a:t> </a:t>
          </a:r>
          <a:r>
            <a:rPr lang="en-US" sz="2000" b="1" noProof="0" dirty="0" err="1">
              <a:effectLst>
                <a:outerShdw blurRad="38100" dist="38100" dir="2700000" algn="tl">
                  <a:srgbClr val="000000"/>
                </a:outerShdw>
              </a:effectLst>
            </a:rPr>
            <a:t>ira</a:t>
          </a:r>
          <a:r>
            <a:rPr lang="en-US" sz="2000" b="1" noProof="0" dirty="0">
              <a:effectLst>
                <a:outerShdw blurRad="38100" dist="38100" dir="2700000" algn="tl">
                  <a:srgbClr val="000000"/>
                </a:outerShdw>
              </a:effectLst>
            </a:rPr>
            <a:t> tale </a:t>
          </a:r>
          <a:r>
            <a:rPr lang="en-US" sz="2000" b="1" noProof="0" dirty="0" err="1">
              <a:effectLst>
                <a:outerShdw blurRad="38100" dist="38100" dir="2700000" algn="tl">
                  <a:srgbClr val="000000"/>
                </a:outerShdw>
              </a:effectLst>
            </a:rPr>
            <a:t>eso</a:t>
          </a:r>
          <a:r>
            <a:rPr lang="en-US" sz="2000" b="1" noProof="0" dirty="0">
              <a:effectLst>
                <a:outerShdw blurRad="38100" dist="38100" dir="2700000" algn="tl">
                  <a:srgbClr val="000000"/>
                </a:outerShdw>
              </a:effectLst>
            </a:rPr>
            <a:t> </a:t>
          </a:r>
          <a:r>
            <a:rPr lang="en-US" sz="2000" b="1" noProof="0" dirty="0" err="1">
              <a:effectLst>
                <a:outerShdw blurRad="38100" dist="38100" dir="2700000" algn="tl">
                  <a:srgbClr val="000000"/>
                </a:outerShdw>
              </a:effectLst>
            </a:rPr>
            <a:t>mai</a:t>
          </a:r>
          <a:r>
            <a:rPr lang="en-US" sz="2000" b="1" noProof="0" dirty="0">
              <a:effectLst>
                <a:outerShdw blurRad="38100" dist="38100" dir="2700000" algn="tl">
                  <a:srgbClr val="000000"/>
                </a:outerShdw>
              </a:effectLst>
            </a:rPr>
            <a:t> </a:t>
          </a:r>
          <a:r>
            <a:rPr lang="en-US" sz="2000" b="1" noProof="0" dirty="0" err="1">
              <a:effectLst>
                <a:outerShdw blurRad="38100" dist="38100" dir="2700000" algn="tl">
                  <a:srgbClr val="000000"/>
                </a:outerShdw>
              </a:effectLst>
            </a:rPr>
            <a:t>na</a:t>
          </a:r>
          <a:r>
            <a:rPr lang="en-US" sz="2000" b="1" noProof="0" dirty="0">
              <a:effectLst>
                <a:outerShdw blurRad="38100" dist="38100" dir="2700000" algn="tl">
                  <a:srgbClr val="000000"/>
                </a:outerShdw>
              </a:effectLst>
            </a:rPr>
            <a:t> </a:t>
          </a:r>
          <a:r>
            <a:rPr lang="en-US" sz="2000" b="1" noProof="0" dirty="0" err="1">
              <a:effectLst>
                <a:outerShdw blurRad="38100" dist="38100" dir="2700000" algn="tl">
                  <a:srgbClr val="000000"/>
                </a:outerShdw>
              </a:effectLst>
            </a:rPr>
            <a:t>nomu</a:t>
          </a:r>
          <a:r>
            <a:rPr lang="en-US" sz="2000" b="1" noProof="0" dirty="0">
              <a:effectLst>
                <a:outerShdw blurRad="38100" dist="38100" dir="2700000" algn="tl">
                  <a:srgbClr val="000000"/>
                </a:outerShdw>
              </a:effectLst>
            </a:rPr>
            <a:t> I </a:t>
          </a:r>
          <a:r>
            <a:rPr lang="en-US" sz="2000" b="1" noProof="0" dirty="0" err="1">
              <a:effectLst>
                <a:outerShdw blurRad="38100" dist="38100" dir="2700000" algn="tl">
                  <a:srgbClr val="000000"/>
                </a:outerShdw>
              </a:effectLst>
            </a:rPr>
            <a:t>soqosoqo</a:t>
          </a:r>
          <a:r>
            <a:rPr lang="en-US" sz="2000" b="1" noProof="0" dirty="0">
              <a:effectLst>
                <a:outerShdw blurRad="38100" dist="38100" dir="2700000" algn="tl">
                  <a:srgbClr val="000000"/>
                </a:outerShdw>
              </a:effectLst>
            </a:rPr>
            <a:t> </a:t>
          </a:r>
          <a:r>
            <a:rPr lang="en-US" sz="2000" b="1" noProof="0" dirty="0" err="1">
              <a:effectLst>
                <a:outerShdw blurRad="38100" dist="38100" dir="2700000" algn="tl">
                  <a:srgbClr val="000000"/>
                </a:outerShdw>
              </a:effectLst>
            </a:rPr>
            <a:t>lotu</a:t>
          </a:r>
          <a:endParaRPr lang="en-US" sz="2000" noProof="0" dirty="0">
            <a:effectLst>
              <a:outerShdw blurRad="38100" dist="38100" dir="2700000" algn="tl">
                <a:srgbClr val="000000"/>
              </a:outerShdw>
            </a:effectLst>
          </a:endParaRPr>
        </a:p>
      </dgm:t>
    </dgm:pt>
    <dgm:pt modelId="{B50B5F03-46CF-4A33-B673-9F8631F4CAB3}" type="parTrans" cxnId="{026F1979-D1DB-4AF5-BCD6-978F5C4BF3E9}">
      <dgm:prSet/>
      <dgm:spPr/>
      <dgm:t>
        <a:bodyPr/>
        <a:lstStyle/>
        <a:p>
          <a:endParaRPr lang="es-ES" sz="2000">
            <a:effectLst>
              <a:outerShdw blurRad="38100" dist="38100" dir="2700000" algn="tl">
                <a:srgbClr val="000000"/>
              </a:outerShdw>
            </a:effectLst>
          </a:endParaRPr>
        </a:p>
      </dgm:t>
    </dgm:pt>
    <dgm:pt modelId="{8FAEAE1D-CB61-40A9-A514-19C60508B04F}" type="sibTrans" cxnId="{026F1979-D1DB-4AF5-BCD6-978F5C4BF3E9}">
      <dgm:prSet/>
      <dgm:spPr/>
      <dgm:t>
        <a:bodyPr/>
        <a:lstStyle/>
        <a:p>
          <a:endParaRPr lang="es-ES" sz="2000">
            <a:effectLst>
              <a:outerShdw blurRad="38100" dist="38100" dir="2700000" algn="tl">
                <a:srgbClr val="000000"/>
              </a:outerShdw>
            </a:effectLst>
          </a:endParaRPr>
        </a:p>
      </dgm:t>
    </dgm:pt>
    <dgm:pt modelId="{13AC2F98-65BF-4C8E-A025-DE2F56A8CAC8}">
      <dgm:prSet custT="1"/>
      <dgm:spPr/>
      <dgm:t>
        <a:bodyPr/>
        <a:lstStyle/>
        <a:p>
          <a:r>
            <a:rPr lang="en-US" sz="2000" b="1" noProof="0" dirty="0" err="1">
              <a:effectLst>
                <a:outerShdw blurRad="38100" dist="38100" dir="2700000" algn="tl">
                  <a:srgbClr val="000000"/>
                </a:outerShdw>
              </a:effectLst>
            </a:rPr>
            <a:t>Masulaka</a:t>
          </a:r>
          <a:r>
            <a:rPr lang="en-US" sz="2000" b="1" noProof="0" dirty="0">
              <a:effectLst>
                <a:outerShdw blurRad="38100" dist="38100" dir="2700000" algn="tl">
                  <a:srgbClr val="000000"/>
                </a:outerShdw>
              </a:effectLst>
            </a:rPr>
            <a:t> </a:t>
          </a:r>
          <a:r>
            <a:rPr lang="en-US" sz="2000" b="1" noProof="0" dirty="0" err="1">
              <a:effectLst>
                <a:outerShdw blurRad="38100" dist="38100" dir="2700000" algn="tl">
                  <a:srgbClr val="000000"/>
                </a:outerShdw>
              </a:effectLst>
            </a:rPr>
            <a:t>eso</a:t>
          </a:r>
          <a:r>
            <a:rPr lang="en-US" sz="2000" b="1" noProof="0" dirty="0">
              <a:effectLst>
                <a:outerShdw blurRad="38100" dist="38100" dir="2700000" algn="tl">
                  <a:srgbClr val="000000"/>
                </a:outerShdw>
              </a:effectLst>
            </a:rPr>
            <a:t> </a:t>
          </a:r>
          <a:r>
            <a:rPr lang="en-US" sz="2000" b="1" noProof="0" dirty="0" err="1">
              <a:effectLst>
                <a:outerShdw blurRad="38100" dist="38100" dir="2700000" algn="tl">
                  <a:srgbClr val="000000"/>
                </a:outerShdw>
              </a:effectLst>
            </a:rPr>
            <a:t>na</a:t>
          </a:r>
          <a:r>
            <a:rPr lang="en-US" sz="2000" b="1" noProof="0" dirty="0">
              <a:effectLst>
                <a:outerShdw blurRad="38100" dist="38100" dir="2700000" algn="tl">
                  <a:srgbClr val="000000"/>
                </a:outerShdw>
              </a:effectLst>
            </a:rPr>
            <a:t> </a:t>
          </a:r>
          <a:r>
            <a:rPr lang="en-US" sz="2000" b="1" noProof="0" dirty="0" err="1">
              <a:effectLst>
                <a:outerShdw blurRad="38100" dist="38100" dir="2700000" algn="tl">
                  <a:srgbClr val="000000"/>
                </a:outerShdw>
              </a:effectLst>
            </a:rPr>
            <a:t>veika</a:t>
          </a:r>
          <a:r>
            <a:rPr lang="en-US" sz="2000" b="1" noProof="0" dirty="0">
              <a:effectLst>
                <a:outerShdw blurRad="38100" dist="38100" dir="2700000" algn="tl">
                  <a:srgbClr val="000000"/>
                </a:outerShdw>
              </a:effectLst>
            </a:rPr>
            <a:t> e </a:t>
          </a:r>
          <a:r>
            <a:rPr lang="en-US" sz="2000" b="1" noProof="0" dirty="0" err="1">
              <a:effectLst>
                <a:outerShdw blurRad="38100" dist="38100" dir="2700000" algn="tl">
                  <a:srgbClr val="000000"/>
                </a:outerShdw>
              </a:effectLst>
            </a:rPr>
            <a:t>gadreva</a:t>
          </a:r>
          <a:r>
            <a:rPr lang="en-US" sz="2000" b="1" noProof="0" dirty="0">
              <a:effectLst>
                <a:outerShdw blurRad="38100" dist="38100" dir="2700000" algn="tl">
                  <a:srgbClr val="000000"/>
                </a:outerShdw>
              </a:effectLst>
            </a:rPr>
            <a:t> </a:t>
          </a:r>
          <a:r>
            <a:rPr lang="en-US" sz="2000" b="1" noProof="0" dirty="0" err="1">
              <a:effectLst>
                <a:outerShdw blurRad="38100" dist="38100" dir="2700000" algn="tl">
                  <a:srgbClr val="000000"/>
                </a:outerShdw>
              </a:effectLst>
            </a:rPr>
            <a:t>na</a:t>
          </a:r>
          <a:r>
            <a:rPr lang="en-US" sz="2000" b="1" noProof="0" dirty="0">
              <a:effectLst>
                <a:outerShdw blurRad="38100" dist="38100" dir="2700000" algn="tl">
                  <a:srgbClr val="000000"/>
                </a:outerShdw>
              </a:effectLst>
            </a:rPr>
            <a:t> </a:t>
          </a:r>
          <a:r>
            <a:rPr lang="en-US" sz="2000" b="1" noProof="0" dirty="0" err="1">
              <a:effectLst>
                <a:outerShdw blurRad="38100" dist="38100" dir="2700000" algn="tl">
                  <a:srgbClr val="000000"/>
                </a:outerShdw>
              </a:effectLst>
            </a:rPr>
            <a:t>nomu</a:t>
          </a:r>
          <a:r>
            <a:rPr lang="en-US" sz="2000" b="1" noProof="0" dirty="0">
              <a:effectLst>
                <a:outerShdw blurRad="38100" dist="38100" dir="2700000" algn="tl">
                  <a:srgbClr val="000000"/>
                </a:outerShdw>
              </a:effectLst>
            </a:rPr>
            <a:t> I </a:t>
          </a:r>
          <a:r>
            <a:rPr lang="en-US" sz="2000" b="1" noProof="0" dirty="0" err="1">
              <a:effectLst>
                <a:outerShdw blurRad="38100" dist="38100" dir="2700000" algn="tl">
                  <a:srgbClr val="000000"/>
                </a:outerShdw>
              </a:effectLst>
            </a:rPr>
            <a:t>tokani</a:t>
          </a:r>
          <a:r>
            <a:rPr lang="en-US" sz="2000" b="1" noProof="0" dirty="0">
              <a:effectLst>
                <a:outerShdw blurRad="38100" dist="38100" dir="2700000" algn="tl">
                  <a:srgbClr val="000000"/>
                </a:outerShdw>
              </a:effectLst>
            </a:rPr>
            <a:t> </a:t>
          </a:r>
          <a:r>
            <a:rPr lang="en-US" sz="2000" b="1" noProof="0" dirty="0" err="1">
              <a:effectLst>
                <a:outerShdw blurRad="38100" dist="38100" dir="2700000" algn="tl">
                  <a:srgbClr val="000000"/>
                </a:outerShdw>
              </a:effectLst>
            </a:rPr>
            <a:t>vou</a:t>
          </a:r>
          <a:r>
            <a:rPr lang="en-US" sz="2000" b="1" noProof="0" dirty="0">
              <a:effectLst>
                <a:outerShdw blurRad="38100" dist="38100" dir="2700000" algn="tl">
                  <a:srgbClr val="000000"/>
                </a:outerShdw>
              </a:effectLst>
            </a:rPr>
            <a:t> </a:t>
          </a:r>
          <a:r>
            <a:rPr lang="en-US" sz="2000" b="1" noProof="0" dirty="0" err="1">
              <a:effectLst>
                <a:outerShdw blurRad="38100" dist="38100" dir="2700000" algn="tl">
                  <a:srgbClr val="000000"/>
                </a:outerShdw>
              </a:effectLst>
            </a:rPr>
            <a:t>oqo</a:t>
          </a:r>
          <a:endParaRPr lang="en-US" sz="2000" noProof="0" dirty="0">
            <a:effectLst>
              <a:outerShdw blurRad="38100" dist="38100" dir="2700000" algn="tl">
                <a:srgbClr val="000000"/>
              </a:outerShdw>
            </a:effectLst>
          </a:endParaRPr>
        </a:p>
      </dgm:t>
    </dgm:pt>
    <dgm:pt modelId="{605FD29F-E527-4683-8CBD-05C9D9D432D7}" type="parTrans" cxnId="{A709E344-C082-4817-845C-FE1F7413E21C}">
      <dgm:prSet/>
      <dgm:spPr/>
      <dgm:t>
        <a:bodyPr/>
        <a:lstStyle/>
        <a:p>
          <a:endParaRPr lang="es-ES" sz="2000">
            <a:effectLst>
              <a:outerShdw blurRad="38100" dist="38100" dir="2700000" algn="tl">
                <a:srgbClr val="000000"/>
              </a:outerShdw>
            </a:effectLst>
          </a:endParaRPr>
        </a:p>
      </dgm:t>
    </dgm:pt>
    <dgm:pt modelId="{23AAFE81-72FA-462B-97CC-21976C026699}" type="sibTrans" cxnId="{A709E344-C082-4817-845C-FE1F7413E21C}">
      <dgm:prSet/>
      <dgm:spPr/>
      <dgm:t>
        <a:bodyPr/>
        <a:lstStyle/>
        <a:p>
          <a:endParaRPr lang="es-ES" sz="2000">
            <a:effectLst>
              <a:outerShdw blurRad="38100" dist="38100" dir="2700000" algn="tl">
                <a:srgbClr val="000000"/>
              </a:outerShdw>
            </a:effectLst>
          </a:endParaRPr>
        </a:p>
      </dgm:t>
    </dgm:pt>
    <dgm:pt modelId="{16E11919-8E5B-454A-BEB2-E5FE04D70AFE}">
      <dgm:prSet custT="1"/>
      <dgm:spPr/>
      <dgm:t>
        <a:bodyPr/>
        <a:lstStyle/>
        <a:p>
          <a:r>
            <a:rPr lang="en-US" sz="2000" b="1" noProof="0" dirty="0">
              <a:effectLst>
                <a:outerShdw blurRad="38100" dist="38100" dir="2700000" algn="tl">
                  <a:srgbClr val="000000"/>
                </a:outerShdw>
              </a:effectLst>
            </a:rPr>
            <a:t>Qara e so </a:t>
          </a:r>
          <a:r>
            <a:rPr lang="en-US" sz="2000" b="1" noProof="0" dirty="0" err="1">
              <a:effectLst>
                <a:outerShdw blurRad="38100" dist="38100" dir="2700000" algn="tl">
                  <a:srgbClr val="000000"/>
                </a:outerShdw>
              </a:effectLst>
            </a:rPr>
            <a:t>na</a:t>
          </a:r>
          <a:r>
            <a:rPr lang="en-US" sz="2000" b="1" noProof="0" dirty="0">
              <a:effectLst>
                <a:outerShdw blurRad="38100" dist="38100" dir="2700000" algn="tl">
                  <a:srgbClr val="000000"/>
                </a:outerShdw>
              </a:effectLst>
            </a:rPr>
            <a:t> </a:t>
          </a:r>
          <a:r>
            <a:rPr lang="en-US" sz="2000" b="1" noProof="0" dirty="0" err="1">
              <a:effectLst>
                <a:outerShdw blurRad="38100" dist="38100" dir="2700000" algn="tl">
                  <a:srgbClr val="000000"/>
                </a:outerShdw>
              </a:effectLst>
            </a:rPr>
            <a:t>gaunisala</a:t>
          </a:r>
          <a:r>
            <a:rPr lang="en-US" sz="2000" b="1" noProof="0" dirty="0">
              <a:effectLst>
                <a:outerShdw blurRad="38100" dist="38100" dir="2700000" algn="tl">
                  <a:srgbClr val="000000"/>
                </a:outerShdw>
              </a:effectLst>
            </a:rPr>
            <a:t> me rawa kina </a:t>
          </a:r>
          <a:r>
            <a:rPr lang="en-US" sz="2000" b="1" noProof="0" dirty="0" err="1">
              <a:effectLst>
                <a:outerShdw blurRad="38100" dist="38100" dir="2700000" algn="tl">
                  <a:srgbClr val="000000"/>
                </a:outerShdw>
              </a:effectLst>
            </a:rPr>
            <a:t>ni</a:t>
          </a:r>
          <a:r>
            <a:rPr lang="en-US" sz="2000" b="1" noProof="0" dirty="0">
              <a:effectLst>
                <a:outerShdw blurRad="38100" dist="38100" dir="2700000" algn="tl">
                  <a:srgbClr val="000000"/>
                </a:outerShdw>
              </a:effectLst>
            </a:rPr>
            <a:t> o </a:t>
          </a:r>
          <a:r>
            <a:rPr lang="en-US" sz="2000" b="1" noProof="0" dirty="0" err="1">
              <a:effectLst>
                <a:outerShdw blurRad="38100" dist="38100" dir="2700000" algn="tl">
                  <a:srgbClr val="000000"/>
                </a:outerShdw>
              </a:effectLst>
            </a:rPr>
            <a:t>vakaraitaka</a:t>
          </a:r>
          <a:r>
            <a:rPr lang="en-US" sz="2000" b="1" noProof="0" dirty="0">
              <a:effectLst>
                <a:outerShdw blurRad="38100" dist="38100" dir="2700000" algn="tl">
                  <a:srgbClr val="000000"/>
                </a:outerShdw>
              </a:effectLst>
            </a:rPr>
            <a:t> </a:t>
          </a:r>
          <a:r>
            <a:rPr lang="en-US" sz="2000" b="1" noProof="0" dirty="0" err="1">
              <a:effectLst>
                <a:outerShdw blurRad="38100" dist="38100" dir="2700000" algn="tl">
                  <a:srgbClr val="000000"/>
                </a:outerShdw>
              </a:effectLst>
            </a:rPr>
            <a:t>vua</a:t>
          </a:r>
          <a:r>
            <a:rPr lang="en-US" sz="2000" b="1" noProof="0" dirty="0">
              <a:effectLst>
                <a:outerShdw blurRad="38100" dist="38100" dir="2700000" algn="tl">
                  <a:srgbClr val="000000"/>
                </a:outerShdw>
              </a:effectLst>
            </a:rPr>
            <a:t> </a:t>
          </a:r>
          <a:r>
            <a:rPr lang="en-US" sz="2000" b="1" noProof="0" dirty="0" err="1">
              <a:effectLst>
                <a:outerShdw blurRad="38100" dist="38100" dir="2700000" algn="tl">
                  <a:srgbClr val="000000"/>
                </a:outerShdw>
              </a:effectLst>
            </a:rPr>
            <a:t>ni</a:t>
          </a:r>
          <a:r>
            <a:rPr lang="en-US" sz="2000" b="1" noProof="0" dirty="0">
              <a:effectLst>
                <a:outerShdw blurRad="38100" dist="38100" dir="2700000" algn="tl">
                  <a:srgbClr val="000000"/>
                </a:outerShdw>
              </a:effectLst>
            </a:rPr>
            <a:t> I Vola Tabu e </a:t>
          </a:r>
          <a:r>
            <a:rPr lang="en-US" sz="2000" b="1" noProof="0" dirty="0" err="1">
              <a:effectLst>
                <a:outerShdw blurRad="38100" dist="38100" dir="2700000" algn="tl">
                  <a:srgbClr val="000000"/>
                </a:outerShdw>
              </a:effectLst>
            </a:rPr>
            <a:t>solia</a:t>
          </a:r>
          <a:r>
            <a:rPr lang="en-US" sz="2000" b="1" noProof="0" dirty="0">
              <a:effectLst>
                <a:outerShdw blurRad="38100" dist="38100" dir="2700000" algn="tl">
                  <a:srgbClr val="000000"/>
                </a:outerShdw>
              </a:effectLst>
            </a:rPr>
            <a:t> </a:t>
          </a:r>
          <a:r>
            <a:rPr lang="en-US" sz="2000" b="1" noProof="0" dirty="0" err="1">
              <a:effectLst>
                <a:outerShdw blurRad="38100" dist="38100" dir="2700000" algn="tl">
                  <a:srgbClr val="000000"/>
                </a:outerShdw>
              </a:effectLst>
            </a:rPr>
            <a:t>na</a:t>
          </a:r>
          <a:r>
            <a:rPr lang="en-US" sz="2000" b="1" noProof="0" dirty="0">
              <a:effectLst>
                <a:outerShdw blurRad="38100" dist="38100" dir="2700000" algn="tl">
                  <a:srgbClr val="000000"/>
                </a:outerShdw>
              </a:effectLst>
            </a:rPr>
            <a:t> </a:t>
          </a:r>
          <a:r>
            <a:rPr lang="en-US" sz="2000" b="1" noProof="0" dirty="0" err="1">
              <a:effectLst>
                <a:outerShdw blurRad="38100" dist="38100" dir="2700000" algn="tl">
                  <a:srgbClr val="000000"/>
                </a:outerShdw>
              </a:effectLst>
            </a:rPr>
            <a:t>vakacegu</a:t>
          </a:r>
          <a:r>
            <a:rPr lang="en-US" sz="2000" b="1" noProof="0" dirty="0">
              <a:effectLst>
                <a:outerShdw blurRad="38100" dist="38100" dir="2700000" algn="tl">
                  <a:srgbClr val="000000"/>
                </a:outerShdw>
              </a:effectLst>
            </a:rPr>
            <a:t>, </a:t>
          </a:r>
          <a:r>
            <a:rPr lang="en-US" sz="2000" b="1" noProof="0" dirty="0" err="1">
              <a:effectLst>
                <a:outerShdw blurRad="38100" dist="38100" dir="2700000" algn="tl">
                  <a:srgbClr val="000000"/>
                </a:outerShdw>
              </a:effectLst>
            </a:rPr>
            <a:t>vakasala</a:t>
          </a:r>
          <a:r>
            <a:rPr lang="en-US" sz="2000" b="1" noProof="0" dirty="0">
              <a:effectLst>
                <a:outerShdw blurRad="38100" dist="38100" dir="2700000" algn="tl">
                  <a:srgbClr val="000000"/>
                </a:outerShdw>
              </a:effectLst>
            </a:rPr>
            <a:t> ka </a:t>
          </a:r>
          <a:r>
            <a:rPr lang="en-US" sz="2000" b="1" noProof="0" dirty="0" err="1">
              <a:effectLst>
                <a:outerShdw blurRad="38100" dist="38100" dir="2700000" algn="tl">
                  <a:srgbClr val="000000"/>
                </a:outerShdw>
              </a:effectLst>
            </a:rPr>
            <a:t>tubera</a:t>
          </a:r>
          <a:r>
            <a:rPr lang="en-US" sz="2000" b="1" noProof="0" dirty="0">
              <a:effectLst>
                <a:outerShdw blurRad="38100" dist="38100" dir="2700000" algn="tl">
                  <a:srgbClr val="000000"/>
                </a:outerShdw>
              </a:effectLst>
            </a:rPr>
            <a:t> </a:t>
          </a:r>
          <a:r>
            <a:rPr lang="en-US" sz="2000" b="1" noProof="0" dirty="0" err="1">
              <a:effectLst>
                <a:outerShdw blurRad="38100" dist="38100" dir="2700000" algn="tl">
                  <a:srgbClr val="000000"/>
                </a:outerShdw>
              </a:effectLst>
            </a:rPr>
            <a:t>noda</a:t>
          </a:r>
          <a:r>
            <a:rPr lang="en-US" sz="2000" b="1" noProof="0" dirty="0">
              <a:effectLst>
                <a:outerShdw blurRad="38100" dist="38100" dir="2700000" algn="tl">
                  <a:srgbClr val="000000"/>
                </a:outerShdw>
              </a:effectLst>
            </a:rPr>
            <a:t> </a:t>
          </a:r>
          <a:r>
            <a:rPr lang="en-US" sz="2000" b="1" noProof="0" dirty="0" err="1">
              <a:effectLst>
                <a:outerShdw blurRad="38100" dist="38100" dir="2700000" algn="tl">
                  <a:srgbClr val="000000"/>
                </a:outerShdw>
              </a:effectLst>
            </a:rPr>
            <a:t>bula</a:t>
          </a:r>
          <a:endParaRPr lang="en-US" sz="2000" noProof="0" dirty="0">
            <a:effectLst>
              <a:outerShdw blurRad="38100" dist="38100" dir="2700000" algn="tl">
                <a:srgbClr val="000000"/>
              </a:outerShdw>
            </a:effectLst>
          </a:endParaRPr>
        </a:p>
      </dgm:t>
    </dgm:pt>
    <dgm:pt modelId="{B93C67D1-1B46-4795-AD69-4931CBC95E7B}" type="parTrans" cxnId="{C3328019-209D-4A91-8140-95726B662B1A}">
      <dgm:prSet/>
      <dgm:spPr/>
      <dgm:t>
        <a:bodyPr/>
        <a:lstStyle/>
        <a:p>
          <a:endParaRPr lang="es-ES" sz="2000">
            <a:effectLst>
              <a:outerShdw blurRad="38100" dist="38100" dir="2700000" algn="tl">
                <a:srgbClr val="000000"/>
              </a:outerShdw>
            </a:effectLst>
          </a:endParaRPr>
        </a:p>
      </dgm:t>
    </dgm:pt>
    <dgm:pt modelId="{2CDF5409-4F58-4987-8750-198D7EF2E3FB}" type="sibTrans" cxnId="{C3328019-209D-4A91-8140-95726B662B1A}">
      <dgm:prSet/>
      <dgm:spPr/>
      <dgm:t>
        <a:bodyPr/>
        <a:lstStyle/>
        <a:p>
          <a:endParaRPr lang="es-ES" sz="2000">
            <a:effectLst>
              <a:outerShdw blurRad="38100" dist="38100" dir="2700000" algn="tl">
                <a:srgbClr val="000000"/>
              </a:outerShdw>
            </a:effectLst>
          </a:endParaRPr>
        </a:p>
      </dgm:t>
    </dgm:pt>
    <dgm:pt modelId="{4917D731-CAC8-4AE0-8849-99951B9BC504}">
      <dgm:prSet custT="1"/>
      <dgm:spPr/>
      <dgm:t>
        <a:bodyPr/>
        <a:lstStyle/>
        <a:p>
          <a:r>
            <a:rPr lang="en-US" sz="1800" b="1" noProof="0" dirty="0">
              <a:effectLst>
                <a:outerShdw blurRad="38100" dist="38100" dir="2700000" algn="tl">
                  <a:srgbClr val="000000"/>
                </a:outerShdw>
              </a:effectLst>
            </a:rPr>
            <a:t>Ena </a:t>
          </a:r>
          <a:r>
            <a:rPr lang="en-US" sz="1800" b="1" noProof="0" dirty="0" err="1">
              <a:effectLst>
                <a:outerShdw blurRad="38100" dist="38100" dir="2700000" algn="tl">
                  <a:srgbClr val="000000"/>
                </a:outerShdw>
              </a:effectLst>
            </a:rPr>
            <a:t>yaco</a:t>
          </a:r>
          <a:r>
            <a:rPr lang="en-US" sz="1800" b="1" noProof="0" dirty="0">
              <a:effectLst>
                <a:outerShdw blurRad="38100" dist="38100" dir="2700000" algn="tl">
                  <a:srgbClr val="000000"/>
                </a:outerShdw>
              </a:effectLst>
            </a:rPr>
            <a:t> </a:t>
          </a:r>
          <a:r>
            <a:rPr lang="en-US" sz="1800" b="1" noProof="0" dirty="0" err="1">
              <a:effectLst>
                <a:outerShdw blurRad="38100" dist="38100" dir="2700000" algn="tl">
                  <a:srgbClr val="000000"/>
                </a:outerShdw>
              </a:effectLst>
            </a:rPr>
            <a:t>na</a:t>
          </a:r>
          <a:r>
            <a:rPr lang="en-US" sz="1800" b="1" noProof="0" dirty="0">
              <a:effectLst>
                <a:outerShdw blurRad="38100" dist="38100" dir="2700000" algn="tl">
                  <a:srgbClr val="000000"/>
                </a:outerShdw>
              </a:effectLst>
            </a:rPr>
            <a:t> </a:t>
          </a:r>
          <a:r>
            <a:rPr lang="en-US" sz="1800" b="1" noProof="0" dirty="0" err="1">
              <a:effectLst>
                <a:outerShdw blurRad="38100" dist="38100" dir="2700000" algn="tl">
                  <a:srgbClr val="000000"/>
                </a:outerShdw>
              </a:effectLst>
            </a:rPr>
            <a:t>gauna</a:t>
          </a:r>
          <a:r>
            <a:rPr lang="en-US" sz="1800" b="1" noProof="0" dirty="0">
              <a:effectLst>
                <a:outerShdw blurRad="38100" dist="38100" dir="2700000" algn="tl">
                  <a:srgbClr val="000000"/>
                </a:outerShdw>
              </a:effectLst>
            </a:rPr>
            <a:t> ko </a:t>
          </a:r>
          <a:r>
            <a:rPr lang="en-US" sz="1800" b="1" noProof="0" dirty="0" err="1">
              <a:effectLst>
                <a:outerShdw blurRad="38100" dist="38100" dir="2700000" algn="tl">
                  <a:srgbClr val="000000"/>
                </a:outerShdw>
              </a:effectLst>
            </a:rPr>
            <a:t>na</a:t>
          </a:r>
          <a:r>
            <a:rPr lang="en-US" sz="1800" b="1" noProof="0" dirty="0">
              <a:effectLst>
                <a:outerShdw blurRad="38100" dist="38100" dir="2700000" algn="tl">
                  <a:srgbClr val="000000"/>
                </a:outerShdw>
              </a:effectLst>
            </a:rPr>
            <a:t> </a:t>
          </a:r>
          <a:r>
            <a:rPr lang="en-US" sz="1800" b="1" noProof="0" dirty="0" err="1">
              <a:effectLst>
                <a:outerShdw blurRad="38100" dist="38100" dir="2700000" algn="tl">
                  <a:srgbClr val="000000"/>
                </a:outerShdw>
              </a:effectLst>
            </a:rPr>
            <a:t>taroga</a:t>
          </a:r>
          <a:r>
            <a:rPr lang="en-US" sz="1800" b="1" noProof="0" dirty="0">
              <a:effectLst>
                <a:outerShdw blurRad="38100" dist="38100" dir="2700000" algn="tl">
                  <a:srgbClr val="000000"/>
                </a:outerShdw>
              </a:effectLst>
            </a:rPr>
            <a:t> kina </a:t>
          </a:r>
          <a:r>
            <a:rPr lang="en-US" sz="1800" b="1" noProof="0" dirty="0" err="1">
              <a:effectLst>
                <a:outerShdw blurRad="38100" dist="38100" dir="2700000" algn="tl">
                  <a:srgbClr val="000000"/>
                </a:outerShdw>
              </a:effectLst>
            </a:rPr>
            <a:t>na</a:t>
          </a:r>
          <a:r>
            <a:rPr lang="en-US" sz="1800" b="1" noProof="0" dirty="0">
              <a:effectLst>
                <a:outerShdw blurRad="38100" dist="38100" dir="2700000" algn="tl">
                  <a:srgbClr val="000000"/>
                </a:outerShdw>
              </a:effectLst>
            </a:rPr>
            <a:t> </a:t>
          </a:r>
          <a:r>
            <a:rPr lang="en-US" sz="1800" b="1" noProof="0" dirty="0" err="1">
              <a:effectLst>
                <a:outerShdw blurRad="38100" dist="38100" dir="2700000" algn="tl">
                  <a:srgbClr val="000000"/>
                </a:outerShdw>
              </a:effectLst>
            </a:rPr>
            <a:t>nomu</a:t>
          </a:r>
          <a:r>
            <a:rPr lang="en-US" sz="1800" b="1" noProof="0" dirty="0">
              <a:effectLst>
                <a:outerShdw blurRad="38100" dist="38100" dir="2700000" algn="tl">
                  <a:srgbClr val="000000"/>
                </a:outerShdw>
              </a:effectLst>
            </a:rPr>
            <a:t> I </a:t>
          </a:r>
          <a:r>
            <a:rPr lang="en-US" sz="1800" b="1" noProof="0" dirty="0" err="1">
              <a:effectLst>
                <a:outerShdw blurRad="38100" dist="38100" dir="2700000" algn="tl">
                  <a:srgbClr val="000000"/>
                </a:outerShdw>
              </a:effectLst>
            </a:rPr>
            <a:t>tokani</a:t>
          </a:r>
          <a:r>
            <a:rPr lang="en-US" sz="1800" b="1" noProof="0" dirty="0">
              <a:effectLst>
                <a:outerShdw blurRad="38100" dist="38100" dir="2700000" algn="tl">
                  <a:srgbClr val="000000"/>
                </a:outerShdw>
              </a:effectLst>
            </a:rPr>
            <a:t> se </a:t>
          </a:r>
          <a:r>
            <a:rPr lang="en-US" sz="1800" b="1" noProof="0" dirty="0" err="1">
              <a:effectLst>
                <a:outerShdw blurRad="38100" dist="38100" dir="2700000" algn="tl">
                  <a:srgbClr val="000000"/>
                </a:outerShdw>
              </a:effectLst>
            </a:rPr>
            <a:t>na</a:t>
          </a:r>
          <a:r>
            <a:rPr lang="en-US" sz="1800" b="1" noProof="0" dirty="0">
              <a:effectLst>
                <a:outerShdw blurRad="38100" dist="38100" dir="2700000" algn="tl">
                  <a:srgbClr val="000000"/>
                </a:outerShdw>
              </a:effectLst>
            </a:rPr>
            <a:t> </a:t>
          </a:r>
          <a:r>
            <a:rPr lang="en-US" sz="1800" b="1" noProof="0" dirty="0" err="1">
              <a:effectLst>
                <a:outerShdw blurRad="38100" dist="38100" dir="2700000" algn="tl">
                  <a:srgbClr val="000000"/>
                </a:outerShdw>
              </a:effectLst>
            </a:rPr>
            <a:t>vinakata</a:t>
          </a:r>
          <a:r>
            <a:rPr lang="en-US" sz="1800" b="1" noProof="0" dirty="0">
              <a:effectLst>
                <a:outerShdw blurRad="38100" dist="38100" dir="2700000" algn="tl">
                  <a:srgbClr val="000000"/>
                </a:outerShdw>
              </a:effectLst>
            </a:rPr>
            <a:t> me </a:t>
          </a:r>
          <a:r>
            <a:rPr lang="en-US" sz="1800" b="1" noProof="0" dirty="0" err="1">
              <a:effectLst>
                <a:outerShdw blurRad="38100" dist="38100" dir="2700000" algn="tl">
                  <a:srgbClr val="000000"/>
                </a:outerShdw>
              </a:effectLst>
            </a:rPr>
            <a:t>vulica</a:t>
          </a:r>
          <a:r>
            <a:rPr lang="en-US" sz="1800" b="1" noProof="0" dirty="0">
              <a:effectLst>
                <a:outerShdw blurRad="38100" dist="38100" dir="2700000" algn="tl">
                  <a:srgbClr val="000000"/>
                </a:outerShdw>
              </a:effectLst>
            </a:rPr>
            <a:t> </a:t>
          </a:r>
          <a:r>
            <a:rPr lang="en-US" sz="1800" b="1" noProof="0" dirty="0" err="1">
              <a:effectLst>
                <a:outerShdw blurRad="38100" dist="38100" dir="2700000" algn="tl">
                  <a:srgbClr val="000000"/>
                </a:outerShdw>
              </a:effectLst>
            </a:rPr>
            <a:t>na</a:t>
          </a:r>
          <a:r>
            <a:rPr lang="en-US" sz="1800" b="1" noProof="0" dirty="0">
              <a:effectLst>
                <a:outerShdw blurRad="38100" dist="38100" dir="2700000" algn="tl">
                  <a:srgbClr val="000000"/>
                </a:outerShdw>
              </a:effectLst>
            </a:rPr>
            <a:t> I Vola Tabu. E muri </a:t>
          </a:r>
          <a:r>
            <a:rPr lang="en-US" sz="1800" b="1" noProof="0" dirty="0" err="1">
              <a:effectLst>
                <a:outerShdw blurRad="38100" dist="38100" dir="2700000" algn="tl">
                  <a:srgbClr val="000000"/>
                </a:outerShdw>
              </a:effectLst>
            </a:rPr>
            <a:t>ena</a:t>
          </a:r>
          <a:r>
            <a:rPr lang="en-US" sz="1800" b="1" noProof="0" dirty="0">
              <a:effectLst>
                <a:outerShdw blurRad="38100" dist="38100" dir="2700000" algn="tl">
                  <a:srgbClr val="000000"/>
                </a:outerShdw>
              </a:effectLst>
            </a:rPr>
            <a:t> </a:t>
          </a:r>
          <a:r>
            <a:rPr lang="en-US" sz="1800" b="1" noProof="0" dirty="0" err="1">
              <a:effectLst>
                <a:outerShdw blurRad="38100" dist="38100" dir="2700000" algn="tl">
                  <a:srgbClr val="000000"/>
                </a:outerShdw>
              </a:effectLst>
            </a:rPr>
            <a:t>gadreva</a:t>
          </a:r>
          <a:r>
            <a:rPr lang="en-US" sz="1800" b="1" noProof="0" dirty="0">
              <a:effectLst>
                <a:outerShdw blurRad="38100" dist="38100" dir="2700000" algn="tl">
                  <a:srgbClr val="000000"/>
                </a:outerShdw>
              </a:effectLst>
            </a:rPr>
            <a:t> </a:t>
          </a:r>
          <a:r>
            <a:rPr lang="en-US" sz="1800" b="1" noProof="0" dirty="0" err="1">
              <a:effectLst>
                <a:outerShdw blurRad="38100" dist="38100" dir="2700000" algn="tl">
                  <a:srgbClr val="000000"/>
                </a:outerShdw>
              </a:effectLst>
            </a:rPr>
            <a:t>beka</a:t>
          </a:r>
          <a:r>
            <a:rPr lang="en-US" sz="1800" b="1" noProof="0" dirty="0">
              <a:effectLst>
                <a:outerShdw blurRad="38100" dist="38100" dir="2700000" algn="tl">
                  <a:srgbClr val="000000"/>
                </a:outerShdw>
              </a:effectLst>
            </a:rPr>
            <a:t> me </a:t>
          </a:r>
          <a:r>
            <a:rPr lang="en-US" sz="1800" b="1" noProof="0" dirty="0" err="1">
              <a:effectLst>
                <a:outerShdw blurRad="38100" dist="38100" dir="2700000" algn="tl">
                  <a:srgbClr val="000000"/>
                </a:outerShdw>
              </a:effectLst>
            </a:rPr>
            <a:t>papitaiso</a:t>
          </a:r>
          <a:endParaRPr lang="en-US" sz="1800" noProof="0" dirty="0">
            <a:effectLst>
              <a:outerShdw blurRad="38100" dist="38100" dir="2700000" algn="tl">
                <a:srgbClr val="000000"/>
              </a:outerShdw>
            </a:effectLst>
          </a:endParaRPr>
        </a:p>
      </dgm:t>
    </dgm:pt>
    <dgm:pt modelId="{C863C23D-B956-4C9F-B7E6-20ECDE5173DF}" type="parTrans" cxnId="{7A095C87-5DB0-4F1A-9137-626430982818}">
      <dgm:prSet/>
      <dgm:spPr/>
      <dgm:t>
        <a:bodyPr/>
        <a:lstStyle/>
        <a:p>
          <a:endParaRPr lang="es-ES" sz="2000">
            <a:effectLst>
              <a:outerShdw blurRad="38100" dist="38100" dir="2700000" algn="tl">
                <a:srgbClr val="000000"/>
              </a:outerShdw>
            </a:effectLst>
          </a:endParaRPr>
        </a:p>
      </dgm:t>
    </dgm:pt>
    <dgm:pt modelId="{01DAA21B-C823-45B6-A707-8E99EB46CFFD}" type="sibTrans" cxnId="{7A095C87-5DB0-4F1A-9137-626430982818}">
      <dgm:prSet/>
      <dgm:spPr/>
      <dgm:t>
        <a:bodyPr/>
        <a:lstStyle/>
        <a:p>
          <a:endParaRPr lang="es-ES" sz="2000">
            <a:effectLst>
              <a:outerShdw blurRad="38100" dist="38100" dir="2700000" algn="tl">
                <a:srgbClr val="000000"/>
              </a:outerShdw>
            </a:effectLst>
          </a:endParaRPr>
        </a:p>
      </dgm:t>
    </dgm:pt>
    <dgm:pt modelId="{69A5FE4F-7D96-40EB-BCDA-DA291FCDDE4C}" type="pres">
      <dgm:prSet presAssocID="{043C1399-726D-470D-9559-295E7F5B82C5}" presName="linear" presStyleCnt="0">
        <dgm:presLayoutVars>
          <dgm:dir/>
          <dgm:resizeHandles val="exact"/>
        </dgm:presLayoutVars>
      </dgm:prSet>
      <dgm:spPr/>
    </dgm:pt>
    <dgm:pt modelId="{CBA28F8C-E865-4BC1-B598-9A9341A98830}" type="pres">
      <dgm:prSet presAssocID="{2F4E3599-B38B-4FFE-9949-585BF8CFE038}" presName="comp" presStyleCnt="0"/>
      <dgm:spPr/>
    </dgm:pt>
    <dgm:pt modelId="{C643121F-AC8A-4373-9799-668383E448F5}" type="pres">
      <dgm:prSet presAssocID="{2F4E3599-B38B-4FFE-9949-585BF8CFE038}" presName="box" presStyleLbl="node1" presStyleIdx="0" presStyleCnt="7"/>
      <dgm:spPr/>
    </dgm:pt>
    <dgm:pt modelId="{9538B107-EE65-49D0-9F5D-5598CD715114}" type="pres">
      <dgm:prSet presAssocID="{2F4E3599-B38B-4FFE-9949-585BF8CFE038}" presName="img" presStyleLbl="fgImgPlace1" presStyleIdx="0" presStyleCnt="7"/>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dgm:spPr>
    </dgm:pt>
    <dgm:pt modelId="{99E2C09B-A36C-496A-A2AE-489645AB6C3F}" type="pres">
      <dgm:prSet presAssocID="{2F4E3599-B38B-4FFE-9949-585BF8CFE038}" presName="text" presStyleLbl="node1" presStyleIdx="0" presStyleCnt="7">
        <dgm:presLayoutVars>
          <dgm:bulletEnabled val="1"/>
        </dgm:presLayoutVars>
      </dgm:prSet>
      <dgm:spPr/>
    </dgm:pt>
    <dgm:pt modelId="{967C0810-67CE-4A63-8F82-8F25C00631BF}" type="pres">
      <dgm:prSet presAssocID="{ED666F7B-7110-43F7-871C-CBBEF7A7091B}" presName="spacer" presStyleCnt="0"/>
      <dgm:spPr/>
    </dgm:pt>
    <dgm:pt modelId="{F61BDD91-9CC5-411E-8924-44F160F78817}" type="pres">
      <dgm:prSet presAssocID="{5623834A-696B-42E4-9A6B-0AE7528945CC}" presName="comp" presStyleCnt="0"/>
      <dgm:spPr/>
    </dgm:pt>
    <dgm:pt modelId="{263CF9D8-FEAA-4ADE-AA8E-7AD306C4732D}" type="pres">
      <dgm:prSet presAssocID="{5623834A-696B-42E4-9A6B-0AE7528945CC}" presName="box" presStyleLbl="node1" presStyleIdx="1" presStyleCnt="7"/>
      <dgm:spPr/>
    </dgm:pt>
    <dgm:pt modelId="{7CC3D154-8893-4B64-A075-0FFEF94DB834}" type="pres">
      <dgm:prSet presAssocID="{5623834A-696B-42E4-9A6B-0AE7528945CC}" presName="img" presStyleLbl="fgImgPlace1" presStyleIdx="1" presStyleCnt="7"/>
      <dgm:spPr>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dgm:spPr>
    </dgm:pt>
    <dgm:pt modelId="{6E63EBDC-09F6-4B42-83B1-25D023A2E33D}" type="pres">
      <dgm:prSet presAssocID="{5623834A-696B-42E4-9A6B-0AE7528945CC}" presName="text" presStyleLbl="node1" presStyleIdx="1" presStyleCnt="7">
        <dgm:presLayoutVars>
          <dgm:bulletEnabled val="1"/>
        </dgm:presLayoutVars>
      </dgm:prSet>
      <dgm:spPr/>
    </dgm:pt>
    <dgm:pt modelId="{25B96175-AEB3-410B-A769-05CC1933B30A}" type="pres">
      <dgm:prSet presAssocID="{65999D84-A189-42D3-8A8B-E54B4EE67E30}" presName="spacer" presStyleCnt="0"/>
      <dgm:spPr/>
    </dgm:pt>
    <dgm:pt modelId="{1694FB6E-DF63-4C13-B940-B67A7A5C9604}" type="pres">
      <dgm:prSet presAssocID="{FBECE91F-0254-4111-9EE1-87914741E100}" presName="comp" presStyleCnt="0"/>
      <dgm:spPr/>
    </dgm:pt>
    <dgm:pt modelId="{1291B735-C076-4461-BB89-248D762EF6F7}" type="pres">
      <dgm:prSet presAssocID="{FBECE91F-0254-4111-9EE1-87914741E100}" presName="box" presStyleLbl="node1" presStyleIdx="2" presStyleCnt="7"/>
      <dgm:spPr/>
    </dgm:pt>
    <dgm:pt modelId="{DDB3EC3B-5C73-4A6D-A5F5-14CA1F2861F5}" type="pres">
      <dgm:prSet presAssocID="{FBECE91F-0254-4111-9EE1-87914741E100}" presName="img" presStyleLbl="fgImgPlace1" presStyleIdx="2" presStyleCnt="7"/>
      <dgm:spPr>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dgm:spPr>
    </dgm:pt>
    <dgm:pt modelId="{D09503A3-5CBD-49C4-BF83-E4FF9F2C6998}" type="pres">
      <dgm:prSet presAssocID="{FBECE91F-0254-4111-9EE1-87914741E100}" presName="text" presStyleLbl="node1" presStyleIdx="2" presStyleCnt="7">
        <dgm:presLayoutVars>
          <dgm:bulletEnabled val="1"/>
        </dgm:presLayoutVars>
      </dgm:prSet>
      <dgm:spPr/>
    </dgm:pt>
    <dgm:pt modelId="{122C65F4-DC5C-4736-AB37-3F488BC92617}" type="pres">
      <dgm:prSet presAssocID="{67E83CC1-FF9E-4D37-9707-F0057E200D44}" presName="spacer" presStyleCnt="0"/>
      <dgm:spPr/>
    </dgm:pt>
    <dgm:pt modelId="{BD11B955-2A3B-48DF-A629-83B509077FCA}" type="pres">
      <dgm:prSet presAssocID="{5EDD4311-015B-414E-ADD2-AB3A98181F82}" presName="comp" presStyleCnt="0"/>
      <dgm:spPr/>
    </dgm:pt>
    <dgm:pt modelId="{D9B037B8-252F-4946-8A75-6DE0D8172381}" type="pres">
      <dgm:prSet presAssocID="{5EDD4311-015B-414E-ADD2-AB3A98181F82}" presName="box" presStyleLbl="node1" presStyleIdx="3" presStyleCnt="7"/>
      <dgm:spPr/>
    </dgm:pt>
    <dgm:pt modelId="{496CCAE7-4740-4432-8899-C78F2FF5B981}" type="pres">
      <dgm:prSet presAssocID="{5EDD4311-015B-414E-ADD2-AB3A98181F82}" presName="img" presStyleLbl="fgImgPlace1" presStyleIdx="3" presStyleCnt="7"/>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dgm:spPr>
    </dgm:pt>
    <dgm:pt modelId="{0CB41A79-FA58-4D40-8DA9-C5E81881C059}" type="pres">
      <dgm:prSet presAssocID="{5EDD4311-015B-414E-ADD2-AB3A98181F82}" presName="text" presStyleLbl="node1" presStyleIdx="3" presStyleCnt="7">
        <dgm:presLayoutVars>
          <dgm:bulletEnabled val="1"/>
        </dgm:presLayoutVars>
      </dgm:prSet>
      <dgm:spPr/>
    </dgm:pt>
    <dgm:pt modelId="{1D30C93C-ACB6-4C54-A998-BAA09D1DD534}" type="pres">
      <dgm:prSet presAssocID="{8FAEAE1D-CB61-40A9-A514-19C60508B04F}" presName="spacer" presStyleCnt="0"/>
      <dgm:spPr/>
    </dgm:pt>
    <dgm:pt modelId="{B8CF1819-0D7C-49B5-8261-0503CE5538A2}" type="pres">
      <dgm:prSet presAssocID="{13AC2F98-65BF-4C8E-A025-DE2F56A8CAC8}" presName="comp" presStyleCnt="0"/>
      <dgm:spPr/>
    </dgm:pt>
    <dgm:pt modelId="{C974719F-B346-4825-9D41-F09EA96CC34E}" type="pres">
      <dgm:prSet presAssocID="{13AC2F98-65BF-4C8E-A025-DE2F56A8CAC8}" presName="box" presStyleLbl="node1" presStyleIdx="4" presStyleCnt="7"/>
      <dgm:spPr/>
    </dgm:pt>
    <dgm:pt modelId="{25CE39D9-4230-44D9-938B-F184DE13B44C}" type="pres">
      <dgm:prSet presAssocID="{13AC2F98-65BF-4C8E-A025-DE2F56A8CAC8}" presName="img" presStyleLbl="fgImgPlace1" presStyleIdx="4" presStyleCnt="7"/>
      <dgm:spPr>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dgm:spPr>
    </dgm:pt>
    <dgm:pt modelId="{E639A011-BB69-4F17-B807-4B95C245973E}" type="pres">
      <dgm:prSet presAssocID="{13AC2F98-65BF-4C8E-A025-DE2F56A8CAC8}" presName="text" presStyleLbl="node1" presStyleIdx="4" presStyleCnt="7">
        <dgm:presLayoutVars>
          <dgm:bulletEnabled val="1"/>
        </dgm:presLayoutVars>
      </dgm:prSet>
      <dgm:spPr/>
    </dgm:pt>
    <dgm:pt modelId="{518A5406-8336-447A-9A76-144DD82AD5AA}" type="pres">
      <dgm:prSet presAssocID="{23AAFE81-72FA-462B-97CC-21976C026699}" presName="spacer" presStyleCnt="0"/>
      <dgm:spPr/>
    </dgm:pt>
    <dgm:pt modelId="{C451708F-0402-4C3D-AE16-4248FD0B2170}" type="pres">
      <dgm:prSet presAssocID="{16E11919-8E5B-454A-BEB2-E5FE04D70AFE}" presName="comp" presStyleCnt="0"/>
      <dgm:spPr/>
    </dgm:pt>
    <dgm:pt modelId="{331C0A2C-6E91-47C4-BB8C-FCEEC7855B5C}" type="pres">
      <dgm:prSet presAssocID="{16E11919-8E5B-454A-BEB2-E5FE04D70AFE}" presName="box" presStyleLbl="node1" presStyleIdx="5" presStyleCnt="7"/>
      <dgm:spPr/>
    </dgm:pt>
    <dgm:pt modelId="{986B36D1-2F6A-41B8-8185-EA2760C30A97}" type="pres">
      <dgm:prSet presAssocID="{16E11919-8E5B-454A-BEB2-E5FE04D70AFE}" presName="img" presStyleLbl="fgImgPlace1" presStyleIdx="5" presStyleCnt="7"/>
      <dgm:spPr>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dgm:spPr>
    </dgm:pt>
    <dgm:pt modelId="{0CFEAEF1-75C5-4842-B661-1E1444FDCB09}" type="pres">
      <dgm:prSet presAssocID="{16E11919-8E5B-454A-BEB2-E5FE04D70AFE}" presName="text" presStyleLbl="node1" presStyleIdx="5" presStyleCnt="7">
        <dgm:presLayoutVars>
          <dgm:bulletEnabled val="1"/>
        </dgm:presLayoutVars>
      </dgm:prSet>
      <dgm:spPr/>
    </dgm:pt>
    <dgm:pt modelId="{D9265685-B630-406E-9D10-0B5537D7B332}" type="pres">
      <dgm:prSet presAssocID="{2CDF5409-4F58-4987-8750-198D7EF2E3FB}" presName="spacer" presStyleCnt="0"/>
      <dgm:spPr/>
    </dgm:pt>
    <dgm:pt modelId="{1C3DF4D4-676D-4A61-86B7-120E66C4E458}" type="pres">
      <dgm:prSet presAssocID="{4917D731-CAC8-4AE0-8849-99951B9BC504}" presName="comp" presStyleCnt="0"/>
      <dgm:spPr/>
    </dgm:pt>
    <dgm:pt modelId="{28747D37-4947-4102-B46B-E67C87966EBB}" type="pres">
      <dgm:prSet presAssocID="{4917D731-CAC8-4AE0-8849-99951B9BC504}" presName="box" presStyleLbl="node1" presStyleIdx="6" presStyleCnt="7"/>
      <dgm:spPr/>
    </dgm:pt>
    <dgm:pt modelId="{4E30D802-0189-48E3-BCE3-D227D650C5ED}" type="pres">
      <dgm:prSet presAssocID="{4917D731-CAC8-4AE0-8849-99951B9BC504}" presName="img" presStyleLbl="fgImgPlace1" presStyleIdx="6" presStyleCnt="7"/>
      <dgm:spPr>
        <a:blipFill rotWithShape="1">
          <a:blip xmlns:r="http://schemas.openxmlformats.org/officeDocument/2006/relationships" r:embed="rId7" cstate="hqprint">
            <a:extLst>
              <a:ext uri="{28A0092B-C50C-407E-A947-70E740481C1C}">
                <a14:useLocalDpi xmlns:a14="http://schemas.microsoft.com/office/drawing/2010/main"/>
              </a:ext>
            </a:extLst>
          </a:blip>
          <a:srcRect/>
          <a:stretch>
            <a:fillRect/>
          </a:stretch>
        </a:blipFill>
      </dgm:spPr>
    </dgm:pt>
    <dgm:pt modelId="{EB530875-60E4-4D5E-AFA4-B2FA9722840A}" type="pres">
      <dgm:prSet presAssocID="{4917D731-CAC8-4AE0-8849-99951B9BC504}" presName="text" presStyleLbl="node1" presStyleIdx="6" presStyleCnt="7">
        <dgm:presLayoutVars>
          <dgm:bulletEnabled val="1"/>
        </dgm:presLayoutVars>
      </dgm:prSet>
      <dgm:spPr/>
    </dgm:pt>
  </dgm:ptLst>
  <dgm:cxnLst>
    <dgm:cxn modelId="{F9DAC00D-EC33-429E-9939-BA6B100A2E26}" type="presOf" srcId="{5EDD4311-015B-414E-ADD2-AB3A98181F82}" destId="{D9B037B8-252F-4946-8A75-6DE0D8172381}" srcOrd="0" destOrd="0" presId="urn:microsoft.com/office/officeart/2005/8/layout/vList4"/>
    <dgm:cxn modelId="{4773E10F-5887-4F14-9DC4-8E411E1B6F7E}" type="presOf" srcId="{16E11919-8E5B-454A-BEB2-E5FE04D70AFE}" destId="{0CFEAEF1-75C5-4842-B661-1E1444FDCB09}" srcOrd="1" destOrd="0" presId="urn:microsoft.com/office/officeart/2005/8/layout/vList4"/>
    <dgm:cxn modelId="{8E898512-56C5-4AED-AD0F-77EA546B101E}" type="presOf" srcId="{2F4E3599-B38B-4FFE-9949-585BF8CFE038}" destId="{99E2C09B-A36C-496A-A2AE-489645AB6C3F}" srcOrd="1" destOrd="0" presId="urn:microsoft.com/office/officeart/2005/8/layout/vList4"/>
    <dgm:cxn modelId="{2623A215-733D-4414-A2AD-65807986F9A3}" type="presOf" srcId="{16E11919-8E5B-454A-BEB2-E5FE04D70AFE}" destId="{331C0A2C-6E91-47C4-BB8C-FCEEC7855B5C}" srcOrd="0" destOrd="0" presId="urn:microsoft.com/office/officeart/2005/8/layout/vList4"/>
    <dgm:cxn modelId="{C3328019-209D-4A91-8140-95726B662B1A}" srcId="{043C1399-726D-470D-9559-295E7F5B82C5}" destId="{16E11919-8E5B-454A-BEB2-E5FE04D70AFE}" srcOrd="5" destOrd="0" parTransId="{B93C67D1-1B46-4795-AD69-4931CBC95E7B}" sibTransId="{2CDF5409-4F58-4987-8750-198D7EF2E3FB}"/>
    <dgm:cxn modelId="{CAE9D81B-7CA7-41A0-A8E8-BB558FDCEBE2}" type="presOf" srcId="{FBECE91F-0254-4111-9EE1-87914741E100}" destId="{1291B735-C076-4461-BB89-248D762EF6F7}" srcOrd="0" destOrd="0" presId="urn:microsoft.com/office/officeart/2005/8/layout/vList4"/>
    <dgm:cxn modelId="{1575412C-65CD-4C67-8C36-F96C8CDDC3DD}" type="presOf" srcId="{13AC2F98-65BF-4C8E-A025-DE2F56A8CAC8}" destId="{C974719F-B346-4825-9D41-F09EA96CC34E}" srcOrd="0" destOrd="0" presId="urn:microsoft.com/office/officeart/2005/8/layout/vList4"/>
    <dgm:cxn modelId="{14FF4D3B-E32E-4AF2-8FEB-89C202F80486}" type="presOf" srcId="{13AC2F98-65BF-4C8E-A025-DE2F56A8CAC8}" destId="{E639A011-BB69-4F17-B807-4B95C245973E}" srcOrd="1" destOrd="0" presId="urn:microsoft.com/office/officeart/2005/8/layout/vList4"/>
    <dgm:cxn modelId="{594BCB3B-85B7-4165-8C70-6231FF76E017}" srcId="{043C1399-726D-470D-9559-295E7F5B82C5}" destId="{5623834A-696B-42E4-9A6B-0AE7528945CC}" srcOrd="1" destOrd="0" parTransId="{C754B505-0AF2-4801-AFDE-CAFE463F550D}" sibTransId="{65999D84-A189-42D3-8A8B-E54B4EE67E30}"/>
    <dgm:cxn modelId="{00EBDC61-1954-4709-9B04-FCD42A634E04}" type="presOf" srcId="{FBECE91F-0254-4111-9EE1-87914741E100}" destId="{D09503A3-5CBD-49C4-BF83-E4FF9F2C6998}" srcOrd="1" destOrd="0" presId="urn:microsoft.com/office/officeart/2005/8/layout/vList4"/>
    <dgm:cxn modelId="{A709E344-C082-4817-845C-FE1F7413E21C}" srcId="{043C1399-726D-470D-9559-295E7F5B82C5}" destId="{13AC2F98-65BF-4C8E-A025-DE2F56A8CAC8}" srcOrd="4" destOrd="0" parTransId="{605FD29F-E527-4683-8CBD-05C9D9D432D7}" sibTransId="{23AAFE81-72FA-462B-97CC-21976C026699}"/>
    <dgm:cxn modelId="{6D716554-0DDA-49A4-A790-4680740EAF7E}" type="presOf" srcId="{2F4E3599-B38B-4FFE-9949-585BF8CFE038}" destId="{C643121F-AC8A-4373-9799-668383E448F5}" srcOrd="0" destOrd="0" presId="urn:microsoft.com/office/officeart/2005/8/layout/vList4"/>
    <dgm:cxn modelId="{026F1979-D1DB-4AF5-BCD6-978F5C4BF3E9}" srcId="{043C1399-726D-470D-9559-295E7F5B82C5}" destId="{5EDD4311-015B-414E-ADD2-AB3A98181F82}" srcOrd="3" destOrd="0" parTransId="{B50B5F03-46CF-4A33-B673-9F8631F4CAB3}" sibTransId="{8FAEAE1D-CB61-40A9-A514-19C60508B04F}"/>
    <dgm:cxn modelId="{7A095C87-5DB0-4F1A-9137-626430982818}" srcId="{043C1399-726D-470D-9559-295E7F5B82C5}" destId="{4917D731-CAC8-4AE0-8849-99951B9BC504}" srcOrd="6" destOrd="0" parTransId="{C863C23D-B956-4C9F-B7E6-20ECDE5173DF}" sibTransId="{01DAA21B-C823-45B6-A707-8E99EB46CFFD}"/>
    <dgm:cxn modelId="{BA082389-DB36-4870-81E0-6094F748C68C}" type="presOf" srcId="{043C1399-726D-470D-9559-295E7F5B82C5}" destId="{69A5FE4F-7D96-40EB-BCDA-DA291FCDDE4C}" srcOrd="0" destOrd="0" presId="urn:microsoft.com/office/officeart/2005/8/layout/vList4"/>
    <dgm:cxn modelId="{B861699A-B3B7-4A6D-A5BE-B8DE66EE9462}" srcId="{043C1399-726D-470D-9559-295E7F5B82C5}" destId="{2F4E3599-B38B-4FFE-9949-585BF8CFE038}" srcOrd="0" destOrd="0" parTransId="{499B177B-A36E-43E1-811D-4E363AA6E46F}" sibTransId="{ED666F7B-7110-43F7-871C-CBBEF7A7091B}"/>
    <dgm:cxn modelId="{8EA3519D-DEAB-4396-86D1-4CB573CC046B}" type="presOf" srcId="{5623834A-696B-42E4-9A6B-0AE7528945CC}" destId="{6E63EBDC-09F6-4B42-83B1-25D023A2E33D}" srcOrd="1" destOrd="0" presId="urn:microsoft.com/office/officeart/2005/8/layout/vList4"/>
    <dgm:cxn modelId="{A824C0A0-BB3F-486D-8CAE-063995D22C59}" type="presOf" srcId="{5EDD4311-015B-414E-ADD2-AB3A98181F82}" destId="{0CB41A79-FA58-4D40-8DA9-C5E81881C059}" srcOrd="1" destOrd="0" presId="urn:microsoft.com/office/officeart/2005/8/layout/vList4"/>
    <dgm:cxn modelId="{FD8B89CF-E6E2-4CCE-8A0D-EAEBBCBA1A89}" type="presOf" srcId="{4917D731-CAC8-4AE0-8849-99951B9BC504}" destId="{EB530875-60E4-4D5E-AFA4-B2FA9722840A}" srcOrd="1" destOrd="0" presId="urn:microsoft.com/office/officeart/2005/8/layout/vList4"/>
    <dgm:cxn modelId="{763FBBE5-CBA2-44F5-B614-91E4FADF3862}" type="presOf" srcId="{4917D731-CAC8-4AE0-8849-99951B9BC504}" destId="{28747D37-4947-4102-B46B-E67C87966EBB}" srcOrd="0" destOrd="0" presId="urn:microsoft.com/office/officeart/2005/8/layout/vList4"/>
    <dgm:cxn modelId="{DEBFB7EE-6358-4DF8-8A54-4E35B0F28CC9}" type="presOf" srcId="{5623834A-696B-42E4-9A6B-0AE7528945CC}" destId="{263CF9D8-FEAA-4ADE-AA8E-7AD306C4732D}" srcOrd="0" destOrd="0" presId="urn:microsoft.com/office/officeart/2005/8/layout/vList4"/>
    <dgm:cxn modelId="{C8C1CDF2-5541-44A9-A529-0D3480D6ED59}" srcId="{043C1399-726D-470D-9559-295E7F5B82C5}" destId="{FBECE91F-0254-4111-9EE1-87914741E100}" srcOrd="2" destOrd="0" parTransId="{B77B4CE9-5EDB-4D64-B58C-892408C38E71}" sibTransId="{67E83CC1-FF9E-4D37-9707-F0057E200D44}"/>
    <dgm:cxn modelId="{A797CCEC-4A02-47B3-975F-22BC34038E25}" type="presParOf" srcId="{69A5FE4F-7D96-40EB-BCDA-DA291FCDDE4C}" destId="{CBA28F8C-E865-4BC1-B598-9A9341A98830}" srcOrd="0" destOrd="0" presId="urn:microsoft.com/office/officeart/2005/8/layout/vList4"/>
    <dgm:cxn modelId="{19ECE3FF-066E-4B69-80E4-38E6ECF14BE5}" type="presParOf" srcId="{CBA28F8C-E865-4BC1-B598-9A9341A98830}" destId="{C643121F-AC8A-4373-9799-668383E448F5}" srcOrd="0" destOrd="0" presId="urn:microsoft.com/office/officeart/2005/8/layout/vList4"/>
    <dgm:cxn modelId="{7BC01120-476A-4203-B9E2-53D95A4D0E75}" type="presParOf" srcId="{CBA28F8C-E865-4BC1-B598-9A9341A98830}" destId="{9538B107-EE65-49D0-9F5D-5598CD715114}" srcOrd="1" destOrd="0" presId="urn:microsoft.com/office/officeart/2005/8/layout/vList4"/>
    <dgm:cxn modelId="{A387B8E6-660D-46E9-887E-9D721BCC784A}" type="presParOf" srcId="{CBA28F8C-E865-4BC1-B598-9A9341A98830}" destId="{99E2C09B-A36C-496A-A2AE-489645AB6C3F}" srcOrd="2" destOrd="0" presId="urn:microsoft.com/office/officeart/2005/8/layout/vList4"/>
    <dgm:cxn modelId="{7AC499D8-79C4-4CA9-8959-E58DD8D0C528}" type="presParOf" srcId="{69A5FE4F-7D96-40EB-BCDA-DA291FCDDE4C}" destId="{967C0810-67CE-4A63-8F82-8F25C00631BF}" srcOrd="1" destOrd="0" presId="urn:microsoft.com/office/officeart/2005/8/layout/vList4"/>
    <dgm:cxn modelId="{E85AFCA5-392C-45E2-9B5C-A0D645424396}" type="presParOf" srcId="{69A5FE4F-7D96-40EB-BCDA-DA291FCDDE4C}" destId="{F61BDD91-9CC5-411E-8924-44F160F78817}" srcOrd="2" destOrd="0" presId="urn:microsoft.com/office/officeart/2005/8/layout/vList4"/>
    <dgm:cxn modelId="{E34718E8-7E9F-4DAD-AD02-B539A0B3E102}" type="presParOf" srcId="{F61BDD91-9CC5-411E-8924-44F160F78817}" destId="{263CF9D8-FEAA-4ADE-AA8E-7AD306C4732D}" srcOrd="0" destOrd="0" presId="urn:microsoft.com/office/officeart/2005/8/layout/vList4"/>
    <dgm:cxn modelId="{F63CAEDA-19C0-419B-B0ED-7D562C291CFC}" type="presParOf" srcId="{F61BDD91-9CC5-411E-8924-44F160F78817}" destId="{7CC3D154-8893-4B64-A075-0FFEF94DB834}" srcOrd="1" destOrd="0" presId="urn:microsoft.com/office/officeart/2005/8/layout/vList4"/>
    <dgm:cxn modelId="{F997A3D2-BEC5-4E02-A31C-A71C296E8C4D}" type="presParOf" srcId="{F61BDD91-9CC5-411E-8924-44F160F78817}" destId="{6E63EBDC-09F6-4B42-83B1-25D023A2E33D}" srcOrd="2" destOrd="0" presId="urn:microsoft.com/office/officeart/2005/8/layout/vList4"/>
    <dgm:cxn modelId="{D3ABE352-0D80-47ED-87C3-6DE39CCFC796}" type="presParOf" srcId="{69A5FE4F-7D96-40EB-BCDA-DA291FCDDE4C}" destId="{25B96175-AEB3-410B-A769-05CC1933B30A}" srcOrd="3" destOrd="0" presId="urn:microsoft.com/office/officeart/2005/8/layout/vList4"/>
    <dgm:cxn modelId="{12AB901B-161A-4C4E-A178-65399C00D032}" type="presParOf" srcId="{69A5FE4F-7D96-40EB-BCDA-DA291FCDDE4C}" destId="{1694FB6E-DF63-4C13-B940-B67A7A5C9604}" srcOrd="4" destOrd="0" presId="urn:microsoft.com/office/officeart/2005/8/layout/vList4"/>
    <dgm:cxn modelId="{103FA1D7-FF6C-4365-BEB0-78F158B42EE5}" type="presParOf" srcId="{1694FB6E-DF63-4C13-B940-B67A7A5C9604}" destId="{1291B735-C076-4461-BB89-248D762EF6F7}" srcOrd="0" destOrd="0" presId="urn:microsoft.com/office/officeart/2005/8/layout/vList4"/>
    <dgm:cxn modelId="{04668A67-6FB6-491E-B6D6-2862E0F3F283}" type="presParOf" srcId="{1694FB6E-DF63-4C13-B940-B67A7A5C9604}" destId="{DDB3EC3B-5C73-4A6D-A5F5-14CA1F2861F5}" srcOrd="1" destOrd="0" presId="urn:microsoft.com/office/officeart/2005/8/layout/vList4"/>
    <dgm:cxn modelId="{9A34EA28-5C8C-4686-8564-BCB87749F5C2}" type="presParOf" srcId="{1694FB6E-DF63-4C13-B940-B67A7A5C9604}" destId="{D09503A3-5CBD-49C4-BF83-E4FF9F2C6998}" srcOrd="2" destOrd="0" presId="urn:microsoft.com/office/officeart/2005/8/layout/vList4"/>
    <dgm:cxn modelId="{09F2C180-13CA-4B7A-966E-E6B9D6A301E9}" type="presParOf" srcId="{69A5FE4F-7D96-40EB-BCDA-DA291FCDDE4C}" destId="{122C65F4-DC5C-4736-AB37-3F488BC92617}" srcOrd="5" destOrd="0" presId="urn:microsoft.com/office/officeart/2005/8/layout/vList4"/>
    <dgm:cxn modelId="{988A994E-123D-4F7E-B5B1-7099440A0E24}" type="presParOf" srcId="{69A5FE4F-7D96-40EB-BCDA-DA291FCDDE4C}" destId="{BD11B955-2A3B-48DF-A629-83B509077FCA}" srcOrd="6" destOrd="0" presId="urn:microsoft.com/office/officeart/2005/8/layout/vList4"/>
    <dgm:cxn modelId="{68E5C408-0C46-4BD4-8EB9-1D8BA19C87A7}" type="presParOf" srcId="{BD11B955-2A3B-48DF-A629-83B509077FCA}" destId="{D9B037B8-252F-4946-8A75-6DE0D8172381}" srcOrd="0" destOrd="0" presId="urn:microsoft.com/office/officeart/2005/8/layout/vList4"/>
    <dgm:cxn modelId="{D53E6A06-4072-49F5-9C63-A6A0C3A83694}" type="presParOf" srcId="{BD11B955-2A3B-48DF-A629-83B509077FCA}" destId="{496CCAE7-4740-4432-8899-C78F2FF5B981}" srcOrd="1" destOrd="0" presId="urn:microsoft.com/office/officeart/2005/8/layout/vList4"/>
    <dgm:cxn modelId="{8BB87CCD-4CCC-40BB-BA9A-3B489AF51316}" type="presParOf" srcId="{BD11B955-2A3B-48DF-A629-83B509077FCA}" destId="{0CB41A79-FA58-4D40-8DA9-C5E81881C059}" srcOrd="2" destOrd="0" presId="urn:microsoft.com/office/officeart/2005/8/layout/vList4"/>
    <dgm:cxn modelId="{D7E6FFD0-6790-49B0-BC2C-E9EF39DC72A5}" type="presParOf" srcId="{69A5FE4F-7D96-40EB-BCDA-DA291FCDDE4C}" destId="{1D30C93C-ACB6-4C54-A998-BAA09D1DD534}" srcOrd="7" destOrd="0" presId="urn:microsoft.com/office/officeart/2005/8/layout/vList4"/>
    <dgm:cxn modelId="{26AD315F-C6E5-46D7-A3DF-42DF6EA6CAC7}" type="presParOf" srcId="{69A5FE4F-7D96-40EB-BCDA-DA291FCDDE4C}" destId="{B8CF1819-0D7C-49B5-8261-0503CE5538A2}" srcOrd="8" destOrd="0" presId="urn:microsoft.com/office/officeart/2005/8/layout/vList4"/>
    <dgm:cxn modelId="{E2D7915C-9D15-4C49-8D84-703C7832403C}" type="presParOf" srcId="{B8CF1819-0D7C-49B5-8261-0503CE5538A2}" destId="{C974719F-B346-4825-9D41-F09EA96CC34E}" srcOrd="0" destOrd="0" presId="urn:microsoft.com/office/officeart/2005/8/layout/vList4"/>
    <dgm:cxn modelId="{92E77C7C-266B-4A74-BBE1-07302C23C325}" type="presParOf" srcId="{B8CF1819-0D7C-49B5-8261-0503CE5538A2}" destId="{25CE39D9-4230-44D9-938B-F184DE13B44C}" srcOrd="1" destOrd="0" presId="urn:microsoft.com/office/officeart/2005/8/layout/vList4"/>
    <dgm:cxn modelId="{B3BEBDA6-DAAF-4AF0-9C2F-950586E45C08}" type="presParOf" srcId="{B8CF1819-0D7C-49B5-8261-0503CE5538A2}" destId="{E639A011-BB69-4F17-B807-4B95C245973E}" srcOrd="2" destOrd="0" presId="urn:microsoft.com/office/officeart/2005/8/layout/vList4"/>
    <dgm:cxn modelId="{5068F77A-830C-4AC5-9312-FB117412A491}" type="presParOf" srcId="{69A5FE4F-7D96-40EB-BCDA-DA291FCDDE4C}" destId="{518A5406-8336-447A-9A76-144DD82AD5AA}" srcOrd="9" destOrd="0" presId="urn:microsoft.com/office/officeart/2005/8/layout/vList4"/>
    <dgm:cxn modelId="{3522CB6E-7BC2-46BD-ADEE-8FB8DE8B8531}" type="presParOf" srcId="{69A5FE4F-7D96-40EB-BCDA-DA291FCDDE4C}" destId="{C451708F-0402-4C3D-AE16-4248FD0B2170}" srcOrd="10" destOrd="0" presId="urn:microsoft.com/office/officeart/2005/8/layout/vList4"/>
    <dgm:cxn modelId="{74DFB254-754C-4902-BF65-CED38ED3AD89}" type="presParOf" srcId="{C451708F-0402-4C3D-AE16-4248FD0B2170}" destId="{331C0A2C-6E91-47C4-BB8C-FCEEC7855B5C}" srcOrd="0" destOrd="0" presId="urn:microsoft.com/office/officeart/2005/8/layout/vList4"/>
    <dgm:cxn modelId="{0996381F-855D-4204-AEBD-5149392562AC}" type="presParOf" srcId="{C451708F-0402-4C3D-AE16-4248FD0B2170}" destId="{986B36D1-2F6A-41B8-8185-EA2760C30A97}" srcOrd="1" destOrd="0" presId="urn:microsoft.com/office/officeart/2005/8/layout/vList4"/>
    <dgm:cxn modelId="{42F3B09B-EB6F-462D-83AC-B135669A94B6}" type="presParOf" srcId="{C451708F-0402-4C3D-AE16-4248FD0B2170}" destId="{0CFEAEF1-75C5-4842-B661-1E1444FDCB09}" srcOrd="2" destOrd="0" presId="urn:microsoft.com/office/officeart/2005/8/layout/vList4"/>
    <dgm:cxn modelId="{EED60230-8181-4D5F-8292-EFE06A984541}" type="presParOf" srcId="{69A5FE4F-7D96-40EB-BCDA-DA291FCDDE4C}" destId="{D9265685-B630-406E-9D10-0B5537D7B332}" srcOrd="11" destOrd="0" presId="urn:microsoft.com/office/officeart/2005/8/layout/vList4"/>
    <dgm:cxn modelId="{3FF4AE69-AA87-4A1C-9BCF-339F301B6B9A}" type="presParOf" srcId="{69A5FE4F-7D96-40EB-BCDA-DA291FCDDE4C}" destId="{1C3DF4D4-676D-4A61-86B7-120E66C4E458}" srcOrd="12" destOrd="0" presId="urn:microsoft.com/office/officeart/2005/8/layout/vList4"/>
    <dgm:cxn modelId="{32D57399-83FD-43A4-8293-E5F5E74D9553}" type="presParOf" srcId="{1C3DF4D4-676D-4A61-86B7-120E66C4E458}" destId="{28747D37-4947-4102-B46B-E67C87966EBB}" srcOrd="0" destOrd="0" presId="urn:microsoft.com/office/officeart/2005/8/layout/vList4"/>
    <dgm:cxn modelId="{3C4E68DD-4B9F-48CA-8F8A-E9212FD3DBE0}" type="presParOf" srcId="{1C3DF4D4-676D-4A61-86B7-120E66C4E458}" destId="{4E30D802-0189-48E3-BCE3-D227D650C5ED}" srcOrd="1" destOrd="0" presId="urn:microsoft.com/office/officeart/2005/8/layout/vList4"/>
    <dgm:cxn modelId="{3FF908AF-593B-4F6C-82DB-D35594255DE1}" type="presParOf" srcId="{1C3DF4D4-676D-4A61-86B7-120E66C4E458}" destId="{EB530875-60E4-4D5E-AFA4-B2FA9722840A}" srcOrd="2" destOrd="0" presId="urn:microsoft.com/office/officeart/2005/8/layout/vList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43121F-AC8A-4373-9799-668383E448F5}">
      <dsp:nvSpPr>
        <dsp:cNvPr id="0" name=""/>
        <dsp:cNvSpPr/>
      </dsp:nvSpPr>
      <dsp:spPr>
        <a:xfrm>
          <a:off x="0" y="0"/>
          <a:ext cx="6366841" cy="864228"/>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noProof="0" dirty="0" err="1">
              <a:effectLst>
                <a:outerShdw blurRad="38100" dist="38100" dir="2700000" algn="tl">
                  <a:srgbClr val="000000"/>
                </a:outerShdw>
              </a:effectLst>
            </a:rPr>
            <a:t>Vakaveikilaitaki</a:t>
          </a:r>
          <a:r>
            <a:rPr lang="en-US" sz="2000" b="1" kern="1200" noProof="0" dirty="0">
              <a:effectLst>
                <a:outerShdw blurRad="38100" dist="38100" dir="2700000" algn="tl">
                  <a:srgbClr val="000000"/>
                </a:outerShdw>
              </a:effectLst>
            </a:rPr>
            <a:t> </a:t>
          </a:r>
          <a:r>
            <a:rPr lang="en-US" sz="2000" b="1" kern="1200" noProof="0" dirty="0" err="1">
              <a:effectLst>
                <a:outerShdw blurRad="38100" dist="38100" dir="2700000" algn="tl">
                  <a:srgbClr val="000000"/>
                </a:outerShdw>
              </a:effectLst>
            </a:rPr>
            <a:t>iko</a:t>
          </a:r>
          <a:r>
            <a:rPr lang="en-US" sz="2000" b="1" kern="1200" noProof="0" dirty="0">
              <a:effectLst>
                <a:outerShdw blurRad="38100" dist="38100" dir="2700000" algn="tl">
                  <a:srgbClr val="000000"/>
                </a:outerShdw>
              </a:effectLst>
            </a:rPr>
            <a:t> </a:t>
          </a:r>
          <a:r>
            <a:rPr lang="en-US" sz="2000" b="1" kern="1200" noProof="0" dirty="0" err="1">
              <a:effectLst>
                <a:outerShdw blurRad="38100" dist="38100" dir="2700000" algn="tl">
                  <a:srgbClr val="000000"/>
                </a:outerShdw>
              </a:effectLst>
            </a:rPr>
            <a:t>kei</a:t>
          </a:r>
          <a:r>
            <a:rPr lang="en-US" sz="2000" b="1" kern="1200" noProof="0" dirty="0">
              <a:effectLst>
                <a:outerShdw blurRad="38100" dist="38100" dir="2700000" algn="tl">
                  <a:srgbClr val="000000"/>
                </a:outerShdw>
              </a:effectLst>
            </a:rPr>
            <a:t> </a:t>
          </a:r>
          <a:r>
            <a:rPr lang="en-US" sz="2000" b="1" kern="1200" noProof="0" dirty="0" err="1">
              <a:effectLst>
                <a:outerShdw blurRad="38100" dist="38100" dir="2700000" algn="tl">
                  <a:srgbClr val="000000"/>
                </a:outerShdw>
              </a:effectLst>
            </a:rPr>
            <a:t>na</a:t>
          </a:r>
          <a:r>
            <a:rPr lang="en-US" sz="2000" b="1" kern="1200" noProof="0" dirty="0">
              <a:effectLst>
                <a:outerShdw blurRad="38100" dist="38100" dir="2700000" algn="tl">
                  <a:srgbClr val="000000"/>
                </a:outerShdw>
              </a:effectLst>
            </a:rPr>
            <a:t> dua </a:t>
          </a:r>
          <a:r>
            <a:rPr lang="en-US" sz="2000" b="1" kern="1200" noProof="0" dirty="0" err="1">
              <a:effectLst>
                <a:outerShdw blurRad="38100" dist="38100" dir="2700000" algn="tl">
                  <a:srgbClr val="000000"/>
                </a:outerShdw>
              </a:effectLst>
            </a:rPr>
            <a:t>na</a:t>
          </a:r>
          <a:r>
            <a:rPr lang="en-US" sz="2000" b="1" kern="1200" noProof="0" dirty="0">
              <a:effectLst>
                <a:outerShdw blurRad="38100" dist="38100" dir="2700000" algn="tl">
                  <a:srgbClr val="000000"/>
                </a:outerShdw>
              </a:effectLst>
            </a:rPr>
            <a:t> </a:t>
          </a:r>
          <a:r>
            <a:rPr lang="en-US" sz="2000" b="1" kern="1200" noProof="0" dirty="0" err="1">
              <a:effectLst>
                <a:outerShdw blurRad="38100" dist="38100" dir="2700000" algn="tl">
                  <a:srgbClr val="000000"/>
                </a:outerShdw>
              </a:effectLst>
            </a:rPr>
            <a:t>wekamu</a:t>
          </a:r>
          <a:r>
            <a:rPr lang="en-US" sz="2000" b="1" kern="1200" noProof="0" dirty="0">
              <a:effectLst>
                <a:outerShdw blurRad="38100" dist="38100" dir="2700000" algn="tl">
                  <a:srgbClr val="000000"/>
                </a:outerShdw>
              </a:effectLst>
            </a:rPr>
            <a:t> ka </a:t>
          </a:r>
          <a:r>
            <a:rPr lang="en-US" sz="2000" b="1" kern="1200" noProof="0" dirty="0" err="1">
              <a:effectLst>
                <a:outerShdw blurRad="38100" dist="38100" dir="2700000" algn="tl">
                  <a:srgbClr val="000000"/>
                </a:outerShdw>
              </a:effectLst>
            </a:rPr>
            <a:t>tara</a:t>
          </a:r>
          <a:r>
            <a:rPr lang="en-US" sz="2000" b="1" kern="1200" noProof="0" dirty="0">
              <a:effectLst>
                <a:outerShdw blurRad="38100" dist="38100" dir="2700000" algn="tl">
                  <a:srgbClr val="000000"/>
                </a:outerShdw>
              </a:effectLst>
            </a:rPr>
            <a:t> cake </a:t>
          </a:r>
          <a:r>
            <a:rPr lang="en-US" sz="2000" b="1" kern="1200" noProof="0" dirty="0" err="1">
              <a:effectLst>
                <a:outerShdw blurRad="38100" dist="38100" dir="2700000" algn="tl">
                  <a:srgbClr val="000000"/>
                </a:outerShdw>
              </a:effectLst>
            </a:rPr>
            <a:t>na</a:t>
          </a:r>
          <a:r>
            <a:rPr lang="en-US" sz="2000" b="1" kern="1200" noProof="0" dirty="0">
              <a:effectLst>
                <a:outerShdw blurRad="38100" dist="38100" dir="2700000" algn="tl">
                  <a:srgbClr val="000000"/>
                </a:outerShdw>
              </a:effectLst>
            </a:rPr>
            <a:t> </a:t>
          </a:r>
          <a:r>
            <a:rPr lang="en-US" sz="2000" b="1" kern="1200" noProof="0" dirty="0" err="1">
              <a:effectLst>
                <a:outerShdw blurRad="38100" dist="38100" dir="2700000" algn="tl">
                  <a:srgbClr val="000000"/>
                </a:outerShdw>
              </a:effectLst>
            </a:rPr>
            <a:t>veiwekani</a:t>
          </a:r>
          <a:r>
            <a:rPr lang="en-US" sz="2000" b="1" kern="1200" noProof="0" dirty="0">
              <a:effectLst>
                <a:outerShdw blurRad="38100" dist="38100" dir="2700000" algn="tl">
                  <a:srgbClr val="000000"/>
                </a:outerShdw>
              </a:effectLst>
            </a:rPr>
            <a:t> </a:t>
          </a:r>
          <a:r>
            <a:rPr lang="en-US" sz="2000" b="1" kern="1200" noProof="0" dirty="0" err="1">
              <a:effectLst>
                <a:outerShdw blurRad="38100" dist="38100" dir="2700000" algn="tl">
                  <a:srgbClr val="000000"/>
                </a:outerShdw>
              </a:effectLst>
            </a:rPr>
            <a:t>oqo</a:t>
          </a:r>
          <a:r>
            <a:rPr lang="en-US" sz="2000" b="1" kern="1200" noProof="0" dirty="0">
              <a:effectLst>
                <a:outerShdw blurRad="38100" dist="38100" dir="2700000" algn="tl">
                  <a:srgbClr val="000000"/>
                </a:outerShdw>
              </a:effectLst>
            </a:rPr>
            <a:t> </a:t>
          </a:r>
          <a:r>
            <a:rPr lang="en-US" sz="2000" b="1" kern="1200" noProof="0" dirty="0" err="1">
              <a:effectLst>
                <a:outerShdw blurRad="38100" dist="38100" dir="2700000" algn="tl">
                  <a:srgbClr val="000000"/>
                </a:outerShdw>
              </a:effectLst>
            </a:rPr>
            <a:t>ni</a:t>
          </a:r>
          <a:r>
            <a:rPr lang="en-US" sz="2000" b="1" kern="1200" noProof="0" dirty="0">
              <a:effectLst>
                <a:outerShdw blurRad="38100" dist="38100" dir="2700000" algn="tl">
                  <a:srgbClr val="000000"/>
                </a:outerShdw>
              </a:effectLst>
            </a:rPr>
            <a:t> </a:t>
          </a:r>
          <a:r>
            <a:rPr lang="en-US" sz="2000" b="1" kern="1200" noProof="0" dirty="0" err="1">
              <a:effectLst>
                <a:outerShdw blurRad="38100" dist="38100" dir="2700000" algn="tl">
                  <a:srgbClr val="000000"/>
                </a:outerShdw>
              </a:effectLst>
            </a:rPr>
            <a:t>toso</a:t>
          </a:r>
          <a:r>
            <a:rPr lang="en-US" sz="2000" b="1" kern="1200" noProof="0" dirty="0">
              <a:effectLst>
                <a:outerShdw blurRad="38100" dist="38100" dir="2700000" algn="tl">
                  <a:srgbClr val="000000"/>
                </a:outerShdw>
              </a:effectLst>
            </a:rPr>
            <a:t> </a:t>
          </a:r>
          <a:r>
            <a:rPr lang="en-US" sz="2000" b="1" kern="1200" noProof="0" dirty="0" err="1">
              <a:effectLst>
                <a:outerShdw blurRad="38100" dist="38100" dir="2700000" algn="tl">
                  <a:srgbClr val="000000"/>
                </a:outerShdw>
              </a:effectLst>
            </a:rPr>
            <a:t>tiko</a:t>
          </a:r>
          <a:r>
            <a:rPr lang="en-US" sz="2000" b="1" kern="1200" noProof="0" dirty="0">
              <a:effectLst>
                <a:outerShdw blurRad="38100" dist="38100" dir="2700000" algn="tl">
                  <a:srgbClr val="000000"/>
                </a:outerShdw>
              </a:effectLst>
            </a:rPr>
            <a:t> </a:t>
          </a:r>
          <a:r>
            <a:rPr lang="en-US" sz="2000" b="1" kern="1200" noProof="0" dirty="0" err="1">
              <a:effectLst>
                <a:outerShdw blurRad="38100" dist="38100" dir="2700000" algn="tl">
                  <a:srgbClr val="000000"/>
                </a:outerShdw>
              </a:effectLst>
            </a:rPr>
            <a:t>na</a:t>
          </a:r>
          <a:r>
            <a:rPr lang="en-US" sz="2000" b="1" kern="1200" noProof="0" dirty="0">
              <a:effectLst>
                <a:outerShdw blurRad="38100" dist="38100" dir="2700000" algn="tl">
                  <a:srgbClr val="000000"/>
                </a:outerShdw>
              </a:effectLst>
            </a:rPr>
            <a:t> </a:t>
          </a:r>
          <a:r>
            <a:rPr lang="en-US" sz="2000" b="1" kern="1200" noProof="0" dirty="0" err="1">
              <a:effectLst>
                <a:outerShdw blurRad="38100" dist="38100" dir="2700000" algn="tl">
                  <a:srgbClr val="000000"/>
                </a:outerShdw>
              </a:effectLst>
            </a:rPr>
            <a:t>gauna</a:t>
          </a:r>
          <a:endParaRPr lang="en-US" sz="2000" kern="1200" noProof="0" dirty="0">
            <a:effectLst>
              <a:outerShdw blurRad="38100" dist="38100" dir="2700000" algn="tl">
                <a:srgbClr val="000000"/>
              </a:outerShdw>
            </a:effectLst>
          </a:endParaRPr>
        </a:p>
      </dsp:txBody>
      <dsp:txXfrm>
        <a:off x="1359791" y="0"/>
        <a:ext cx="5007049" cy="864228"/>
      </dsp:txXfrm>
    </dsp:sp>
    <dsp:sp modelId="{9538B107-EE65-49D0-9F5D-5598CD715114}">
      <dsp:nvSpPr>
        <dsp:cNvPr id="0" name=""/>
        <dsp:cNvSpPr/>
      </dsp:nvSpPr>
      <dsp:spPr>
        <a:xfrm>
          <a:off x="86422" y="86422"/>
          <a:ext cx="1273368" cy="691382"/>
        </a:xfrm>
        <a:prstGeom prst="roundRect">
          <a:avLst>
            <a:gd name="adj" fmla="val 10000"/>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263CF9D8-FEAA-4ADE-AA8E-7AD306C4732D}">
      <dsp:nvSpPr>
        <dsp:cNvPr id="0" name=""/>
        <dsp:cNvSpPr/>
      </dsp:nvSpPr>
      <dsp:spPr>
        <a:xfrm>
          <a:off x="0" y="950651"/>
          <a:ext cx="6366841" cy="864228"/>
        </a:xfrm>
        <a:prstGeom prst="roundRect">
          <a:avLst>
            <a:gd name="adj" fmla="val 10000"/>
          </a:avLst>
        </a:prstGeom>
        <a:gradFill rotWithShape="0">
          <a:gsLst>
            <a:gs pos="0">
              <a:schemeClr val="accent5">
                <a:hueOff val="-298290"/>
                <a:satOff val="-762"/>
                <a:lumOff val="1765"/>
                <a:alphaOff val="0"/>
                <a:satMod val="103000"/>
                <a:lumMod val="102000"/>
                <a:tint val="94000"/>
              </a:schemeClr>
            </a:gs>
            <a:gs pos="50000">
              <a:schemeClr val="accent5">
                <a:hueOff val="-298290"/>
                <a:satOff val="-762"/>
                <a:lumOff val="1765"/>
                <a:alphaOff val="0"/>
                <a:satMod val="110000"/>
                <a:lumMod val="100000"/>
                <a:shade val="100000"/>
              </a:schemeClr>
            </a:gs>
            <a:gs pos="100000">
              <a:schemeClr val="accent5">
                <a:hueOff val="-298290"/>
                <a:satOff val="-762"/>
                <a:lumOff val="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noProof="0" dirty="0">
              <a:effectLst>
                <a:outerShdw blurRad="38100" dist="38100" dir="2700000" algn="tl">
                  <a:srgbClr val="000000"/>
                </a:outerShdw>
              </a:effectLst>
            </a:rPr>
            <a:t>Masuta </a:t>
          </a:r>
          <a:r>
            <a:rPr lang="en-US" sz="2000" b="1" kern="1200" noProof="0" dirty="0" err="1">
              <a:effectLst>
                <a:outerShdw blurRad="38100" dist="38100" dir="2700000" algn="tl">
                  <a:srgbClr val="000000"/>
                </a:outerShdw>
              </a:effectLst>
            </a:rPr>
            <a:t>na</a:t>
          </a:r>
          <a:r>
            <a:rPr lang="en-US" sz="2000" b="1" kern="1200" noProof="0" dirty="0">
              <a:effectLst>
                <a:outerShdw blurRad="38100" dist="38100" dir="2700000" algn="tl">
                  <a:srgbClr val="000000"/>
                </a:outerShdw>
              </a:effectLst>
            </a:rPr>
            <a:t> Yalo Tabu me </a:t>
          </a:r>
          <a:r>
            <a:rPr lang="en-US" sz="2000" b="1" kern="1200" noProof="0" dirty="0" err="1">
              <a:effectLst>
                <a:outerShdw blurRad="38100" dist="38100" dir="2700000" algn="tl">
                  <a:srgbClr val="000000"/>
                </a:outerShdw>
              </a:effectLst>
            </a:rPr>
            <a:t>tara</a:t>
          </a:r>
          <a:r>
            <a:rPr lang="en-US" sz="2000" b="1" kern="1200" noProof="0" dirty="0">
              <a:effectLst>
                <a:outerShdw blurRad="38100" dist="38100" dir="2700000" algn="tl">
                  <a:srgbClr val="000000"/>
                </a:outerShdw>
              </a:effectLst>
            </a:rPr>
            <a:t> </a:t>
          </a:r>
          <a:r>
            <a:rPr lang="en-US" sz="2000" b="1" kern="1200" noProof="0" dirty="0" err="1">
              <a:effectLst>
                <a:outerShdw blurRad="38100" dist="38100" dir="2700000" algn="tl">
                  <a:srgbClr val="000000"/>
                </a:outerShdw>
              </a:effectLst>
            </a:rPr>
            <a:t>na</a:t>
          </a:r>
          <a:r>
            <a:rPr lang="en-US" sz="2000" b="1" kern="1200" noProof="0" dirty="0">
              <a:effectLst>
                <a:outerShdw blurRad="38100" dist="38100" dir="2700000" algn="tl">
                  <a:srgbClr val="000000"/>
                </a:outerShdw>
              </a:effectLst>
            </a:rPr>
            <a:t> </a:t>
          </a:r>
          <a:r>
            <a:rPr lang="en-US" sz="2000" b="1" kern="1200" noProof="0" dirty="0" err="1">
              <a:effectLst>
                <a:outerShdw blurRad="38100" dist="38100" dir="2700000" algn="tl">
                  <a:srgbClr val="000000"/>
                </a:outerShdw>
              </a:effectLst>
            </a:rPr>
            <a:t>lomana</a:t>
          </a:r>
          <a:r>
            <a:rPr lang="en-US" sz="2000" b="1" kern="1200" noProof="0" dirty="0">
              <a:effectLst>
                <a:outerShdw blurRad="38100" dist="38100" dir="2700000" algn="tl">
                  <a:srgbClr val="000000"/>
                </a:outerShdw>
              </a:effectLst>
            </a:rPr>
            <a:t>. </a:t>
          </a:r>
          <a:r>
            <a:rPr lang="en-US" sz="2000" b="1" kern="1200" noProof="0" dirty="0" err="1">
              <a:effectLst>
                <a:outerShdw blurRad="38100" dist="38100" dir="2700000" algn="tl">
                  <a:srgbClr val="000000"/>
                </a:outerShdw>
              </a:effectLst>
            </a:rPr>
            <a:t>Masulaka</a:t>
          </a:r>
          <a:r>
            <a:rPr lang="en-US" sz="2000" b="1" kern="1200" noProof="0" dirty="0">
              <a:effectLst>
                <a:outerShdw blurRad="38100" dist="38100" dir="2700000" algn="tl">
                  <a:srgbClr val="000000"/>
                </a:outerShdw>
              </a:effectLst>
            </a:rPr>
            <a:t> </a:t>
          </a:r>
          <a:r>
            <a:rPr lang="en-US" sz="2000" b="1" kern="1200" noProof="0" dirty="0" err="1">
              <a:effectLst>
                <a:outerShdw blurRad="38100" dist="38100" dir="2700000" algn="tl">
                  <a:srgbClr val="000000"/>
                </a:outerShdw>
              </a:effectLst>
            </a:rPr>
            <a:t>na</a:t>
          </a:r>
          <a:r>
            <a:rPr lang="en-US" sz="2000" b="1" kern="1200" noProof="0" dirty="0">
              <a:effectLst>
                <a:outerShdw blurRad="38100" dist="38100" dir="2700000" algn="tl">
                  <a:srgbClr val="000000"/>
                </a:outerShdw>
              </a:effectLst>
            </a:rPr>
            <a:t> </a:t>
          </a:r>
          <a:r>
            <a:rPr lang="en-US" sz="2000" b="1" kern="1200" noProof="0" dirty="0" err="1">
              <a:effectLst>
                <a:outerShdw blurRad="38100" dist="38100" dir="2700000" algn="tl">
                  <a:srgbClr val="000000"/>
                </a:outerShdw>
              </a:effectLst>
            </a:rPr>
            <a:t>gauna</a:t>
          </a:r>
          <a:r>
            <a:rPr lang="en-US" sz="2000" b="1" kern="1200" noProof="0" dirty="0">
              <a:effectLst>
                <a:outerShdw blurRad="38100" dist="38100" dir="2700000" algn="tl">
                  <a:srgbClr val="000000"/>
                </a:outerShdw>
              </a:effectLst>
            </a:rPr>
            <a:t> </a:t>
          </a:r>
          <a:r>
            <a:rPr lang="en-US" sz="2000" b="1" kern="1200" noProof="0" dirty="0" err="1">
              <a:effectLst>
                <a:outerShdw blurRad="38100" dist="38100" dir="2700000" algn="tl">
                  <a:srgbClr val="000000"/>
                </a:outerShdw>
              </a:effectLst>
            </a:rPr>
            <a:t>donu</a:t>
          </a:r>
          <a:r>
            <a:rPr lang="en-US" sz="2000" b="1" kern="1200" noProof="0" dirty="0">
              <a:effectLst>
                <a:outerShdw blurRad="38100" dist="38100" dir="2700000" algn="tl">
                  <a:srgbClr val="000000"/>
                </a:outerShdw>
              </a:effectLst>
            </a:rPr>
            <a:t> </a:t>
          </a:r>
          <a:r>
            <a:rPr lang="en-US" sz="2000" b="1" kern="1200" noProof="0" dirty="0" err="1">
              <a:effectLst>
                <a:outerShdw blurRad="38100" dist="38100" dir="2700000" algn="tl">
                  <a:srgbClr val="000000"/>
                </a:outerShdw>
              </a:effectLst>
            </a:rPr>
            <a:t>mo</a:t>
          </a:r>
          <a:r>
            <a:rPr lang="en-US" sz="2000" b="1" kern="1200" noProof="0" dirty="0">
              <a:effectLst>
                <a:outerShdw blurRad="38100" dist="38100" dir="2700000" algn="tl">
                  <a:srgbClr val="000000"/>
                </a:outerShdw>
              </a:effectLst>
            </a:rPr>
            <a:t> </a:t>
          </a:r>
          <a:r>
            <a:rPr lang="en-US" sz="2000" b="1" kern="1200" noProof="0" dirty="0" err="1">
              <a:effectLst>
                <a:outerShdw blurRad="38100" dist="38100" dir="2700000" algn="tl">
                  <a:srgbClr val="000000"/>
                </a:outerShdw>
              </a:effectLst>
            </a:rPr>
            <a:t>drau</a:t>
          </a:r>
          <a:r>
            <a:rPr lang="en-US" sz="2000" b="1" kern="1200" noProof="0" dirty="0">
              <a:effectLst>
                <a:outerShdw blurRad="38100" dist="38100" dir="2700000" algn="tl">
                  <a:srgbClr val="000000"/>
                </a:outerShdw>
              </a:effectLst>
            </a:rPr>
            <a:t> </a:t>
          </a:r>
          <a:r>
            <a:rPr lang="en-US" sz="2000" b="1" kern="1200" noProof="0" dirty="0" err="1">
              <a:effectLst>
                <a:outerShdw blurRad="38100" dist="38100" dir="2700000" algn="tl">
                  <a:srgbClr val="000000"/>
                </a:outerShdw>
              </a:effectLst>
            </a:rPr>
            <a:t>dau</a:t>
          </a:r>
          <a:r>
            <a:rPr lang="en-US" sz="2000" b="1" kern="1200" noProof="0" dirty="0">
              <a:effectLst>
                <a:outerShdw blurRad="38100" dist="38100" dir="2700000" algn="tl">
                  <a:srgbClr val="000000"/>
                </a:outerShdw>
              </a:effectLst>
            </a:rPr>
            <a:t> </a:t>
          </a:r>
          <a:r>
            <a:rPr lang="en-US" sz="2000" b="1" kern="1200" noProof="0" dirty="0" err="1">
              <a:effectLst>
                <a:outerShdw blurRad="38100" dist="38100" dir="2700000" algn="tl">
                  <a:srgbClr val="000000"/>
                </a:outerShdw>
              </a:effectLst>
            </a:rPr>
            <a:t>veiwasei</a:t>
          </a:r>
          <a:r>
            <a:rPr lang="en-US" sz="2000" b="1" kern="1200" noProof="0" dirty="0">
              <a:effectLst>
                <a:outerShdw blurRad="38100" dist="38100" dir="2700000" algn="tl">
                  <a:srgbClr val="000000"/>
                </a:outerShdw>
              </a:effectLst>
            </a:rPr>
            <a:t> kina.</a:t>
          </a:r>
          <a:endParaRPr lang="en-US" sz="2000" kern="1200" noProof="0" dirty="0">
            <a:effectLst>
              <a:outerShdw blurRad="38100" dist="38100" dir="2700000" algn="tl">
                <a:srgbClr val="000000"/>
              </a:outerShdw>
            </a:effectLst>
          </a:endParaRPr>
        </a:p>
      </dsp:txBody>
      <dsp:txXfrm>
        <a:off x="1359791" y="950651"/>
        <a:ext cx="5007049" cy="864228"/>
      </dsp:txXfrm>
    </dsp:sp>
    <dsp:sp modelId="{7CC3D154-8893-4B64-A075-0FFEF94DB834}">
      <dsp:nvSpPr>
        <dsp:cNvPr id="0" name=""/>
        <dsp:cNvSpPr/>
      </dsp:nvSpPr>
      <dsp:spPr>
        <a:xfrm>
          <a:off x="86422" y="1037074"/>
          <a:ext cx="1273368" cy="691382"/>
        </a:xfrm>
        <a:prstGeom prst="roundRect">
          <a:avLst>
            <a:gd name="adj" fmla="val 10000"/>
          </a:avLst>
        </a:prstGeom>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1291B735-C076-4461-BB89-248D762EF6F7}">
      <dsp:nvSpPr>
        <dsp:cNvPr id="0" name=""/>
        <dsp:cNvSpPr/>
      </dsp:nvSpPr>
      <dsp:spPr>
        <a:xfrm>
          <a:off x="0" y="1901303"/>
          <a:ext cx="6366841" cy="864228"/>
        </a:xfrm>
        <a:prstGeom prst="roundRect">
          <a:avLst>
            <a:gd name="adj" fmla="val 10000"/>
          </a:avLst>
        </a:prstGeom>
        <a:gradFill rotWithShape="0">
          <a:gsLst>
            <a:gs pos="0">
              <a:schemeClr val="accent5">
                <a:hueOff val="-596580"/>
                <a:satOff val="-1525"/>
                <a:lumOff val="3531"/>
                <a:alphaOff val="0"/>
                <a:satMod val="103000"/>
                <a:lumMod val="102000"/>
                <a:tint val="94000"/>
              </a:schemeClr>
            </a:gs>
            <a:gs pos="50000">
              <a:schemeClr val="accent5">
                <a:hueOff val="-596580"/>
                <a:satOff val="-1525"/>
                <a:lumOff val="3531"/>
                <a:alphaOff val="0"/>
                <a:satMod val="110000"/>
                <a:lumMod val="100000"/>
                <a:shade val="100000"/>
              </a:schemeClr>
            </a:gs>
            <a:gs pos="100000">
              <a:schemeClr val="accent5">
                <a:hueOff val="-596580"/>
                <a:satOff val="-1525"/>
                <a:lumOff val="353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noProof="0" dirty="0">
              <a:effectLst>
                <a:outerShdw blurRad="38100" dist="38100" dir="2700000" algn="tl">
                  <a:srgbClr val="000000"/>
                </a:outerShdw>
              </a:effectLst>
            </a:rPr>
            <a:t>Qara </a:t>
          </a:r>
          <a:r>
            <a:rPr lang="en-US" sz="2000" b="1" kern="1200" noProof="0" dirty="0" err="1">
              <a:effectLst>
                <a:outerShdw blurRad="38100" dist="38100" dir="2700000" algn="tl">
                  <a:srgbClr val="000000"/>
                </a:outerShdw>
              </a:effectLst>
            </a:rPr>
            <a:t>na</a:t>
          </a:r>
          <a:r>
            <a:rPr lang="en-US" sz="2000" b="1" kern="1200" noProof="0" dirty="0">
              <a:effectLst>
                <a:outerShdw blurRad="38100" dist="38100" dir="2700000" algn="tl">
                  <a:srgbClr val="000000"/>
                </a:outerShdw>
              </a:effectLst>
            </a:rPr>
            <a:t> </a:t>
          </a:r>
          <a:r>
            <a:rPr lang="en-US" sz="2000" b="1" kern="1200" noProof="0" dirty="0" err="1">
              <a:effectLst>
                <a:outerShdw blurRad="38100" dist="38100" dir="2700000" algn="tl">
                  <a:srgbClr val="000000"/>
                </a:outerShdw>
              </a:effectLst>
            </a:rPr>
            <a:t>gaunaisala</a:t>
          </a:r>
          <a:r>
            <a:rPr lang="en-US" sz="2000" b="1" kern="1200" noProof="0" dirty="0">
              <a:effectLst>
                <a:outerShdw blurRad="38100" dist="38100" dir="2700000" algn="tl">
                  <a:srgbClr val="000000"/>
                </a:outerShdw>
              </a:effectLst>
            </a:rPr>
            <a:t> </a:t>
          </a:r>
          <a:r>
            <a:rPr lang="en-US" sz="2000" b="1" kern="1200" noProof="0" dirty="0" err="1">
              <a:effectLst>
                <a:outerShdw blurRad="38100" dist="38100" dir="2700000" algn="tl">
                  <a:srgbClr val="000000"/>
                </a:outerShdw>
              </a:effectLst>
            </a:rPr>
            <a:t>donu</a:t>
          </a:r>
          <a:r>
            <a:rPr lang="en-US" sz="2000" b="1" kern="1200" noProof="0" dirty="0">
              <a:effectLst>
                <a:outerShdw blurRad="38100" dist="38100" dir="2700000" algn="tl">
                  <a:srgbClr val="000000"/>
                </a:outerShdw>
              </a:effectLst>
            </a:rPr>
            <a:t> </a:t>
          </a:r>
          <a:r>
            <a:rPr lang="en-US" sz="2000" b="1" kern="1200" noProof="0" dirty="0" err="1">
              <a:effectLst>
                <a:outerShdw blurRad="38100" dist="38100" dir="2700000" algn="tl">
                  <a:srgbClr val="000000"/>
                </a:outerShdw>
              </a:effectLst>
            </a:rPr>
            <a:t>mo</a:t>
          </a:r>
          <a:r>
            <a:rPr lang="en-US" sz="2000" b="1" kern="1200" noProof="0" dirty="0">
              <a:effectLst>
                <a:outerShdw blurRad="38100" dist="38100" dir="2700000" algn="tl">
                  <a:srgbClr val="000000"/>
                </a:outerShdw>
              </a:effectLst>
            </a:rPr>
            <a:t> </a:t>
          </a:r>
          <a:r>
            <a:rPr lang="en-US" sz="2000" b="1" kern="1200" noProof="0" dirty="0" err="1">
              <a:effectLst>
                <a:outerShdw blurRad="38100" dist="38100" dir="2700000" algn="tl">
                  <a:srgbClr val="000000"/>
                </a:outerShdw>
              </a:effectLst>
            </a:rPr>
            <a:t>wasea</a:t>
          </a:r>
          <a:r>
            <a:rPr lang="en-US" sz="2000" b="1" kern="1200" noProof="0" dirty="0">
              <a:effectLst>
                <a:outerShdw blurRad="38100" dist="38100" dir="2700000" algn="tl">
                  <a:srgbClr val="000000"/>
                </a:outerShdw>
              </a:effectLst>
            </a:rPr>
            <a:t> kina </a:t>
          </a:r>
          <a:r>
            <a:rPr lang="en-US" sz="2000" b="1" kern="1200" noProof="0" dirty="0" err="1">
              <a:effectLst>
                <a:outerShdw blurRad="38100" dist="38100" dir="2700000" algn="tl">
                  <a:srgbClr val="000000"/>
                </a:outerShdw>
              </a:effectLst>
            </a:rPr>
            <a:t>na</a:t>
          </a:r>
          <a:r>
            <a:rPr lang="en-US" sz="2000" b="1" kern="1200" noProof="0" dirty="0">
              <a:effectLst>
                <a:outerShdw blurRad="38100" dist="38100" dir="2700000" algn="tl">
                  <a:srgbClr val="000000"/>
                </a:outerShdw>
              </a:effectLst>
            </a:rPr>
            <a:t> </a:t>
          </a:r>
          <a:r>
            <a:rPr lang="en-US" sz="2000" b="1" kern="1200" noProof="0" dirty="0" err="1">
              <a:effectLst>
                <a:outerShdw blurRad="38100" dist="38100" dir="2700000" algn="tl">
                  <a:srgbClr val="000000"/>
                </a:outerShdw>
              </a:effectLst>
            </a:rPr>
            <a:t>veika</a:t>
          </a:r>
          <a:r>
            <a:rPr lang="en-US" sz="2000" b="1" kern="1200" noProof="0" dirty="0">
              <a:effectLst>
                <a:outerShdw blurRad="38100" dist="38100" dir="2700000" algn="tl">
                  <a:srgbClr val="000000"/>
                </a:outerShdw>
              </a:effectLst>
            </a:rPr>
            <a:t> ko </a:t>
          </a:r>
          <a:r>
            <a:rPr lang="en-US" sz="2000" b="1" kern="1200" noProof="0" dirty="0" err="1">
              <a:effectLst>
                <a:outerShdw blurRad="38100" dist="38100" dir="2700000" algn="tl">
                  <a:srgbClr val="000000"/>
                </a:outerShdw>
              </a:effectLst>
            </a:rPr>
            <a:t>lako</a:t>
          </a:r>
          <a:r>
            <a:rPr lang="en-US" sz="2000" b="1" kern="1200" noProof="0" dirty="0">
              <a:effectLst>
                <a:outerShdw blurRad="38100" dist="38100" dir="2700000" algn="tl">
                  <a:srgbClr val="000000"/>
                </a:outerShdw>
              </a:effectLst>
            </a:rPr>
            <a:t> </a:t>
          </a:r>
          <a:r>
            <a:rPr lang="en-US" sz="2000" b="1" kern="1200" noProof="0" dirty="0" err="1">
              <a:effectLst>
                <a:outerShdw blurRad="38100" dist="38100" dir="2700000" algn="tl">
                  <a:srgbClr val="000000"/>
                </a:outerShdw>
              </a:effectLst>
            </a:rPr>
            <a:t>curuma</a:t>
          </a:r>
          <a:r>
            <a:rPr lang="en-US" sz="2000" b="1" kern="1200" noProof="0" dirty="0">
              <a:effectLst>
                <a:outerShdw blurRad="38100" dist="38100" dir="2700000" algn="tl">
                  <a:srgbClr val="000000"/>
                </a:outerShdw>
              </a:effectLst>
            </a:rPr>
            <a:t> </a:t>
          </a:r>
          <a:r>
            <a:rPr lang="en-US" sz="2000" b="1" kern="1200" noProof="0" dirty="0" err="1">
              <a:effectLst>
                <a:outerShdw blurRad="38100" dist="38100" dir="2700000" algn="tl">
                  <a:srgbClr val="000000"/>
                </a:outerShdw>
              </a:effectLst>
            </a:rPr>
            <a:t>ena</a:t>
          </a:r>
          <a:r>
            <a:rPr lang="en-US" sz="2000" b="1" kern="1200" noProof="0" dirty="0">
              <a:effectLst>
                <a:outerShdw blurRad="38100" dist="38100" dir="2700000" algn="tl">
                  <a:srgbClr val="000000"/>
                </a:outerShdw>
              </a:effectLst>
            </a:rPr>
            <a:t> </a:t>
          </a:r>
          <a:r>
            <a:rPr lang="en-US" sz="2000" b="1" kern="1200" noProof="0" dirty="0" err="1">
              <a:effectLst>
                <a:outerShdw blurRad="38100" dist="38100" dir="2700000" algn="tl">
                  <a:srgbClr val="000000"/>
                </a:outerShdw>
              </a:effectLst>
            </a:rPr>
            <a:t>nomu</a:t>
          </a:r>
          <a:r>
            <a:rPr lang="en-US" sz="2000" b="1" kern="1200" noProof="0" dirty="0">
              <a:effectLst>
                <a:outerShdw blurRad="38100" dist="38100" dir="2700000" algn="tl">
                  <a:srgbClr val="000000"/>
                </a:outerShdw>
              </a:effectLst>
            </a:rPr>
            <a:t> </a:t>
          </a:r>
          <a:r>
            <a:rPr lang="en-US" sz="2000" b="1" kern="1200" noProof="0" dirty="0" err="1">
              <a:effectLst>
                <a:outerShdw blurRad="38100" dist="38100" dir="2700000" algn="tl">
                  <a:srgbClr val="000000"/>
                </a:outerShdw>
              </a:effectLst>
            </a:rPr>
            <a:t>vakabauta</a:t>
          </a:r>
          <a:r>
            <a:rPr lang="en-US" sz="2000" b="1" kern="1200" noProof="0" dirty="0">
              <a:effectLst>
                <a:outerShdw blurRad="38100" dist="38100" dir="2700000" algn="tl">
                  <a:srgbClr val="000000"/>
                </a:outerShdw>
              </a:effectLst>
            </a:rPr>
            <a:t> ka </a:t>
          </a:r>
          <a:r>
            <a:rPr lang="en-US" sz="2000" b="1" kern="1200" noProof="0" dirty="0" err="1">
              <a:effectLst>
                <a:outerShdw blurRad="38100" dist="38100" dir="2700000" algn="tl">
                  <a:srgbClr val="000000"/>
                </a:outerShdw>
              </a:effectLst>
            </a:rPr>
            <a:t>kera</a:t>
          </a:r>
          <a:r>
            <a:rPr lang="en-US" sz="2000" b="1" kern="1200" noProof="0" dirty="0">
              <a:effectLst>
                <a:outerShdw blurRad="38100" dist="38100" dir="2700000" algn="tl">
                  <a:srgbClr val="000000"/>
                </a:outerShdw>
              </a:effectLst>
            </a:rPr>
            <a:t> </a:t>
          </a:r>
          <a:r>
            <a:rPr lang="en-US" sz="2000" b="1" kern="1200" noProof="0" dirty="0" err="1">
              <a:effectLst>
                <a:outerShdw blurRad="38100" dist="38100" dir="2700000" algn="tl">
                  <a:srgbClr val="000000"/>
                </a:outerShdw>
              </a:effectLst>
            </a:rPr>
            <a:t>mo</a:t>
          </a:r>
          <a:r>
            <a:rPr lang="en-US" sz="2000" b="1" kern="1200" noProof="0" dirty="0">
              <a:effectLst>
                <a:outerShdw blurRad="38100" dist="38100" dir="2700000" algn="tl">
                  <a:srgbClr val="000000"/>
                </a:outerShdw>
              </a:effectLst>
            </a:rPr>
            <a:t> </a:t>
          </a:r>
          <a:r>
            <a:rPr lang="en-US" sz="2000" b="1" kern="1200" noProof="0" dirty="0" err="1">
              <a:effectLst>
                <a:outerShdw blurRad="38100" dist="38100" dir="2700000" algn="tl">
                  <a:srgbClr val="000000"/>
                </a:outerShdw>
              </a:effectLst>
            </a:rPr>
            <a:t>masulaki</a:t>
          </a:r>
          <a:r>
            <a:rPr lang="en-US" sz="2000" b="1" kern="1200" noProof="0" dirty="0">
              <a:effectLst>
                <a:outerShdw blurRad="38100" dist="38100" dir="2700000" algn="tl">
                  <a:srgbClr val="000000"/>
                </a:outerShdw>
              </a:effectLst>
            </a:rPr>
            <a:t> </a:t>
          </a:r>
          <a:r>
            <a:rPr lang="en-US" sz="2000" b="1" kern="1200" noProof="0" dirty="0" err="1">
              <a:effectLst>
                <a:outerShdw blurRad="38100" dist="38100" dir="2700000" algn="tl">
                  <a:srgbClr val="000000"/>
                </a:outerShdw>
              </a:effectLst>
            </a:rPr>
            <a:t>koya</a:t>
          </a:r>
          <a:endParaRPr lang="en-US" sz="2000" kern="1200" noProof="0" dirty="0">
            <a:effectLst>
              <a:outerShdw blurRad="38100" dist="38100" dir="2700000" algn="tl">
                <a:srgbClr val="000000"/>
              </a:outerShdw>
            </a:effectLst>
          </a:endParaRPr>
        </a:p>
      </dsp:txBody>
      <dsp:txXfrm>
        <a:off x="1359791" y="1901303"/>
        <a:ext cx="5007049" cy="864228"/>
      </dsp:txXfrm>
    </dsp:sp>
    <dsp:sp modelId="{DDB3EC3B-5C73-4A6D-A5F5-14CA1F2861F5}">
      <dsp:nvSpPr>
        <dsp:cNvPr id="0" name=""/>
        <dsp:cNvSpPr/>
      </dsp:nvSpPr>
      <dsp:spPr>
        <a:xfrm>
          <a:off x="86422" y="1987726"/>
          <a:ext cx="1273368" cy="691382"/>
        </a:xfrm>
        <a:prstGeom prst="roundRect">
          <a:avLst>
            <a:gd name="adj" fmla="val 10000"/>
          </a:avLst>
        </a:prstGeom>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D9B037B8-252F-4946-8A75-6DE0D8172381}">
      <dsp:nvSpPr>
        <dsp:cNvPr id="0" name=""/>
        <dsp:cNvSpPr/>
      </dsp:nvSpPr>
      <dsp:spPr>
        <a:xfrm>
          <a:off x="0" y="2851954"/>
          <a:ext cx="6366841" cy="864228"/>
        </a:xfrm>
        <a:prstGeom prst="roundRect">
          <a:avLst>
            <a:gd name="adj" fmla="val 10000"/>
          </a:avLst>
        </a:prstGeom>
        <a:gradFill rotWithShape="0">
          <a:gsLst>
            <a:gs pos="0">
              <a:schemeClr val="accent5">
                <a:hueOff val="-894870"/>
                <a:satOff val="-2287"/>
                <a:lumOff val="5296"/>
                <a:alphaOff val="0"/>
                <a:satMod val="103000"/>
                <a:lumMod val="102000"/>
                <a:tint val="94000"/>
              </a:schemeClr>
            </a:gs>
            <a:gs pos="50000">
              <a:schemeClr val="accent5">
                <a:hueOff val="-894870"/>
                <a:satOff val="-2287"/>
                <a:lumOff val="5296"/>
                <a:alphaOff val="0"/>
                <a:satMod val="110000"/>
                <a:lumMod val="100000"/>
                <a:shade val="100000"/>
              </a:schemeClr>
            </a:gs>
            <a:gs pos="100000">
              <a:schemeClr val="accent5">
                <a:hueOff val="-894870"/>
                <a:satOff val="-2287"/>
                <a:lumOff val="529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noProof="0" dirty="0">
              <a:effectLst>
                <a:outerShdw blurRad="38100" dist="38100" dir="2700000" algn="tl">
                  <a:srgbClr val="000000"/>
                </a:outerShdw>
              </a:effectLst>
            </a:rPr>
            <a:t>Qara </a:t>
          </a:r>
          <a:r>
            <a:rPr lang="en-US" sz="2000" b="1" kern="1200" noProof="0" dirty="0" err="1">
              <a:effectLst>
                <a:outerShdw blurRad="38100" dist="38100" dir="2700000" algn="tl">
                  <a:srgbClr val="000000"/>
                </a:outerShdw>
              </a:effectLst>
            </a:rPr>
            <a:t>na</a:t>
          </a:r>
          <a:r>
            <a:rPr lang="en-US" sz="2000" b="1" kern="1200" noProof="0" dirty="0">
              <a:effectLst>
                <a:outerShdw blurRad="38100" dist="38100" dir="2700000" algn="tl">
                  <a:srgbClr val="000000"/>
                </a:outerShdw>
              </a:effectLst>
            </a:rPr>
            <a:t> </a:t>
          </a:r>
          <a:r>
            <a:rPr lang="en-US" sz="2000" b="1" kern="1200" noProof="0" dirty="0" err="1">
              <a:effectLst>
                <a:outerShdw blurRad="38100" dist="38100" dir="2700000" algn="tl">
                  <a:srgbClr val="000000"/>
                </a:outerShdw>
              </a:effectLst>
            </a:rPr>
            <a:t>gaunisala</a:t>
          </a:r>
          <a:r>
            <a:rPr lang="en-US" sz="2000" b="1" kern="1200" noProof="0" dirty="0">
              <a:effectLst>
                <a:outerShdw blurRad="38100" dist="38100" dir="2700000" algn="tl">
                  <a:srgbClr val="000000"/>
                </a:outerShdw>
              </a:effectLst>
            </a:rPr>
            <a:t> </a:t>
          </a:r>
          <a:r>
            <a:rPr lang="en-US" sz="2000" b="1" kern="1200" noProof="0" dirty="0" err="1">
              <a:effectLst>
                <a:outerShdw blurRad="38100" dist="38100" dir="2700000" algn="tl">
                  <a:srgbClr val="000000"/>
                </a:outerShdw>
              </a:effectLst>
            </a:rPr>
            <a:t>mo</a:t>
          </a:r>
          <a:r>
            <a:rPr lang="en-US" sz="2000" b="1" kern="1200" noProof="0" dirty="0">
              <a:effectLst>
                <a:outerShdw blurRad="38100" dist="38100" dir="2700000" algn="tl">
                  <a:srgbClr val="000000"/>
                </a:outerShdw>
              </a:effectLst>
            </a:rPr>
            <a:t> </a:t>
          </a:r>
          <a:r>
            <a:rPr lang="en-US" sz="2000" b="1" kern="1200" noProof="0" dirty="0" err="1">
              <a:effectLst>
                <a:outerShdw blurRad="38100" dist="38100" dir="2700000" algn="tl">
                  <a:srgbClr val="000000"/>
                </a:outerShdw>
              </a:effectLst>
            </a:rPr>
            <a:t>semati</a:t>
          </a:r>
          <a:r>
            <a:rPr lang="en-US" sz="2000" b="1" kern="1200" noProof="0" dirty="0">
              <a:effectLst>
                <a:outerShdw blurRad="38100" dist="38100" dir="2700000" algn="tl">
                  <a:srgbClr val="000000"/>
                </a:outerShdw>
              </a:effectLst>
            </a:rPr>
            <a:t> </a:t>
          </a:r>
          <a:r>
            <a:rPr lang="en-US" sz="2000" b="1" kern="1200" noProof="0" dirty="0" err="1">
              <a:effectLst>
                <a:outerShdw blurRad="38100" dist="38100" dir="2700000" algn="tl">
                  <a:srgbClr val="000000"/>
                </a:outerShdw>
              </a:effectLst>
            </a:rPr>
            <a:t>koya</a:t>
          </a:r>
          <a:r>
            <a:rPr lang="en-US" sz="2000" b="1" kern="1200" noProof="0" dirty="0">
              <a:effectLst>
                <a:outerShdw blurRad="38100" dist="38100" dir="2700000" algn="tl">
                  <a:srgbClr val="000000"/>
                </a:outerShdw>
              </a:effectLst>
            </a:rPr>
            <a:t> kina </a:t>
          </a:r>
          <a:r>
            <a:rPr lang="en-US" sz="2000" b="1" kern="1200" noProof="0" dirty="0" err="1">
              <a:effectLst>
                <a:outerShdw blurRad="38100" dist="38100" dir="2700000" algn="tl">
                  <a:srgbClr val="000000"/>
                </a:outerShdw>
              </a:effectLst>
            </a:rPr>
            <a:t>kei</a:t>
          </a:r>
          <a:r>
            <a:rPr lang="en-US" sz="2000" b="1" kern="1200" noProof="0" dirty="0">
              <a:effectLst>
                <a:outerShdw blurRad="38100" dist="38100" dir="2700000" algn="tl">
                  <a:srgbClr val="000000"/>
                </a:outerShdw>
              </a:effectLst>
            </a:rPr>
            <a:t> </a:t>
          </a:r>
          <a:r>
            <a:rPr lang="en-US" sz="2000" b="1" kern="1200" noProof="0" dirty="0" err="1">
              <a:effectLst>
                <a:outerShdw blurRad="38100" dist="38100" dir="2700000" algn="tl">
                  <a:srgbClr val="000000"/>
                </a:outerShdw>
              </a:effectLst>
            </a:rPr>
            <a:t>ira</a:t>
          </a:r>
          <a:r>
            <a:rPr lang="en-US" sz="2000" b="1" kern="1200" noProof="0" dirty="0">
              <a:effectLst>
                <a:outerShdw blurRad="38100" dist="38100" dir="2700000" algn="tl">
                  <a:srgbClr val="000000"/>
                </a:outerShdw>
              </a:effectLst>
            </a:rPr>
            <a:t> tale </a:t>
          </a:r>
          <a:r>
            <a:rPr lang="en-US" sz="2000" b="1" kern="1200" noProof="0" dirty="0" err="1">
              <a:effectLst>
                <a:outerShdw blurRad="38100" dist="38100" dir="2700000" algn="tl">
                  <a:srgbClr val="000000"/>
                </a:outerShdw>
              </a:effectLst>
            </a:rPr>
            <a:t>eso</a:t>
          </a:r>
          <a:r>
            <a:rPr lang="en-US" sz="2000" b="1" kern="1200" noProof="0" dirty="0">
              <a:effectLst>
                <a:outerShdw blurRad="38100" dist="38100" dir="2700000" algn="tl">
                  <a:srgbClr val="000000"/>
                </a:outerShdw>
              </a:effectLst>
            </a:rPr>
            <a:t> </a:t>
          </a:r>
          <a:r>
            <a:rPr lang="en-US" sz="2000" b="1" kern="1200" noProof="0" dirty="0" err="1">
              <a:effectLst>
                <a:outerShdw blurRad="38100" dist="38100" dir="2700000" algn="tl">
                  <a:srgbClr val="000000"/>
                </a:outerShdw>
              </a:effectLst>
            </a:rPr>
            <a:t>mai</a:t>
          </a:r>
          <a:r>
            <a:rPr lang="en-US" sz="2000" b="1" kern="1200" noProof="0" dirty="0">
              <a:effectLst>
                <a:outerShdw blurRad="38100" dist="38100" dir="2700000" algn="tl">
                  <a:srgbClr val="000000"/>
                </a:outerShdw>
              </a:effectLst>
            </a:rPr>
            <a:t> </a:t>
          </a:r>
          <a:r>
            <a:rPr lang="en-US" sz="2000" b="1" kern="1200" noProof="0" dirty="0" err="1">
              <a:effectLst>
                <a:outerShdw blurRad="38100" dist="38100" dir="2700000" algn="tl">
                  <a:srgbClr val="000000"/>
                </a:outerShdw>
              </a:effectLst>
            </a:rPr>
            <a:t>na</a:t>
          </a:r>
          <a:r>
            <a:rPr lang="en-US" sz="2000" b="1" kern="1200" noProof="0" dirty="0">
              <a:effectLst>
                <a:outerShdw blurRad="38100" dist="38100" dir="2700000" algn="tl">
                  <a:srgbClr val="000000"/>
                </a:outerShdw>
              </a:effectLst>
            </a:rPr>
            <a:t> </a:t>
          </a:r>
          <a:r>
            <a:rPr lang="en-US" sz="2000" b="1" kern="1200" noProof="0" dirty="0" err="1">
              <a:effectLst>
                <a:outerShdw blurRad="38100" dist="38100" dir="2700000" algn="tl">
                  <a:srgbClr val="000000"/>
                </a:outerShdw>
              </a:effectLst>
            </a:rPr>
            <a:t>nomu</a:t>
          </a:r>
          <a:r>
            <a:rPr lang="en-US" sz="2000" b="1" kern="1200" noProof="0" dirty="0">
              <a:effectLst>
                <a:outerShdw blurRad="38100" dist="38100" dir="2700000" algn="tl">
                  <a:srgbClr val="000000"/>
                </a:outerShdw>
              </a:effectLst>
            </a:rPr>
            <a:t> I </a:t>
          </a:r>
          <a:r>
            <a:rPr lang="en-US" sz="2000" b="1" kern="1200" noProof="0" dirty="0" err="1">
              <a:effectLst>
                <a:outerShdw blurRad="38100" dist="38100" dir="2700000" algn="tl">
                  <a:srgbClr val="000000"/>
                </a:outerShdw>
              </a:effectLst>
            </a:rPr>
            <a:t>soqosoqo</a:t>
          </a:r>
          <a:r>
            <a:rPr lang="en-US" sz="2000" b="1" kern="1200" noProof="0" dirty="0">
              <a:effectLst>
                <a:outerShdw blurRad="38100" dist="38100" dir="2700000" algn="tl">
                  <a:srgbClr val="000000"/>
                </a:outerShdw>
              </a:effectLst>
            </a:rPr>
            <a:t> </a:t>
          </a:r>
          <a:r>
            <a:rPr lang="en-US" sz="2000" b="1" kern="1200" noProof="0" dirty="0" err="1">
              <a:effectLst>
                <a:outerShdw blurRad="38100" dist="38100" dir="2700000" algn="tl">
                  <a:srgbClr val="000000"/>
                </a:outerShdw>
              </a:effectLst>
            </a:rPr>
            <a:t>lotu</a:t>
          </a:r>
          <a:endParaRPr lang="en-US" sz="2000" kern="1200" noProof="0" dirty="0">
            <a:effectLst>
              <a:outerShdw blurRad="38100" dist="38100" dir="2700000" algn="tl">
                <a:srgbClr val="000000"/>
              </a:outerShdw>
            </a:effectLst>
          </a:endParaRPr>
        </a:p>
      </dsp:txBody>
      <dsp:txXfrm>
        <a:off x="1359791" y="2851954"/>
        <a:ext cx="5007049" cy="864228"/>
      </dsp:txXfrm>
    </dsp:sp>
    <dsp:sp modelId="{496CCAE7-4740-4432-8899-C78F2FF5B981}">
      <dsp:nvSpPr>
        <dsp:cNvPr id="0" name=""/>
        <dsp:cNvSpPr/>
      </dsp:nvSpPr>
      <dsp:spPr>
        <a:xfrm>
          <a:off x="86422" y="2938377"/>
          <a:ext cx="1273368" cy="691382"/>
        </a:xfrm>
        <a:prstGeom prst="roundRect">
          <a:avLst>
            <a:gd name="adj" fmla="val 10000"/>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C974719F-B346-4825-9D41-F09EA96CC34E}">
      <dsp:nvSpPr>
        <dsp:cNvPr id="0" name=""/>
        <dsp:cNvSpPr/>
      </dsp:nvSpPr>
      <dsp:spPr>
        <a:xfrm>
          <a:off x="0" y="3802606"/>
          <a:ext cx="6366841" cy="864228"/>
        </a:xfrm>
        <a:prstGeom prst="roundRect">
          <a:avLst>
            <a:gd name="adj" fmla="val 10000"/>
          </a:avLst>
        </a:prstGeom>
        <a:gradFill rotWithShape="0">
          <a:gsLst>
            <a:gs pos="0">
              <a:schemeClr val="accent5">
                <a:hueOff val="-1193160"/>
                <a:satOff val="-3050"/>
                <a:lumOff val="7061"/>
                <a:alphaOff val="0"/>
                <a:satMod val="103000"/>
                <a:lumMod val="102000"/>
                <a:tint val="94000"/>
              </a:schemeClr>
            </a:gs>
            <a:gs pos="50000">
              <a:schemeClr val="accent5">
                <a:hueOff val="-1193160"/>
                <a:satOff val="-3050"/>
                <a:lumOff val="7061"/>
                <a:alphaOff val="0"/>
                <a:satMod val="110000"/>
                <a:lumMod val="100000"/>
                <a:shade val="100000"/>
              </a:schemeClr>
            </a:gs>
            <a:gs pos="100000">
              <a:schemeClr val="accent5">
                <a:hueOff val="-1193160"/>
                <a:satOff val="-3050"/>
                <a:lumOff val="70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noProof="0" dirty="0" err="1">
              <a:effectLst>
                <a:outerShdw blurRad="38100" dist="38100" dir="2700000" algn="tl">
                  <a:srgbClr val="000000"/>
                </a:outerShdw>
              </a:effectLst>
            </a:rPr>
            <a:t>Masulaka</a:t>
          </a:r>
          <a:r>
            <a:rPr lang="en-US" sz="2000" b="1" kern="1200" noProof="0" dirty="0">
              <a:effectLst>
                <a:outerShdw blurRad="38100" dist="38100" dir="2700000" algn="tl">
                  <a:srgbClr val="000000"/>
                </a:outerShdw>
              </a:effectLst>
            </a:rPr>
            <a:t> </a:t>
          </a:r>
          <a:r>
            <a:rPr lang="en-US" sz="2000" b="1" kern="1200" noProof="0" dirty="0" err="1">
              <a:effectLst>
                <a:outerShdw blurRad="38100" dist="38100" dir="2700000" algn="tl">
                  <a:srgbClr val="000000"/>
                </a:outerShdw>
              </a:effectLst>
            </a:rPr>
            <a:t>eso</a:t>
          </a:r>
          <a:r>
            <a:rPr lang="en-US" sz="2000" b="1" kern="1200" noProof="0" dirty="0">
              <a:effectLst>
                <a:outerShdw blurRad="38100" dist="38100" dir="2700000" algn="tl">
                  <a:srgbClr val="000000"/>
                </a:outerShdw>
              </a:effectLst>
            </a:rPr>
            <a:t> </a:t>
          </a:r>
          <a:r>
            <a:rPr lang="en-US" sz="2000" b="1" kern="1200" noProof="0" dirty="0" err="1">
              <a:effectLst>
                <a:outerShdw blurRad="38100" dist="38100" dir="2700000" algn="tl">
                  <a:srgbClr val="000000"/>
                </a:outerShdw>
              </a:effectLst>
            </a:rPr>
            <a:t>na</a:t>
          </a:r>
          <a:r>
            <a:rPr lang="en-US" sz="2000" b="1" kern="1200" noProof="0" dirty="0">
              <a:effectLst>
                <a:outerShdw blurRad="38100" dist="38100" dir="2700000" algn="tl">
                  <a:srgbClr val="000000"/>
                </a:outerShdw>
              </a:effectLst>
            </a:rPr>
            <a:t> </a:t>
          </a:r>
          <a:r>
            <a:rPr lang="en-US" sz="2000" b="1" kern="1200" noProof="0" dirty="0" err="1">
              <a:effectLst>
                <a:outerShdw blurRad="38100" dist="38100" dir="2700000" algn="tl">
                  <a:srgbClr val="000000"/>
                </a:outerShdw>
              </a:effectLst>
            </a:rPr>
            <a:t>veika</a:t>
          </a:r>
          <a:r>
            <a:rPr lang="en-US" sz="2000" b="1" kern="1200" noProof="0" dirty="0">
              <a:effectLst>
                <a:outerShdw blurRad="38100" dist="38100" dir="2700000" algn="tl">
                  <a:srgbClr val="000000"/>
                </a:outerShdw>
              </a:effectLst>
            </a:rPr>
            <a:t> e </a:t>
          </a:r>
          <a:r>
            <a:rPr lang="en-US" sz="2000" b="1" kern="1200" noProof="0" dirty="0" err="1">
              <a:effectLst>
                <a:outerShdw blurRad="38100" dist="38100" dir="2700000" algn="tl">
                  <a:srgbClr val="000000"/>
                </a:outerShdw>
              </a:effectLst>
            </a:rPr>
            <a:t>gadreva</a:t>
          </a:r>
          <a:r>
            <a:rPr lang="en-US" sz="2000" b="1" kern="1200" noProof="0" dirty="0">
              <a:effectLst>
                <a:outerShdw blurRad="38100" dist="38100" dir="2700000" algn="tl">
                  <a:srgbClr val="000000"/>
                </a:outerShdw>
              </a:effectLst>
            </a:rPr>
            <a:t> </a:t>
          </a:r>
          <a:r>
            <a:rPr lang="en-US" sz="2000" b="1" kern="1200" noProof="0" dirty="0" err="1">
              <a:effectLst>
                <a:outerShdw blurRad="38100" dist="38100" dir="2700000" algn="tl">
                  <a:srgbClr val="000000"/>
                </a:outerShdw>
              </a:effectLst>
            </a:rPr>
            <a:t>na</a:t>
          </a:r>
          <a:r>
            <a:rPr lang="en-US" sz="2000" b="1" kern="1200" noProof="0" dirty="0">
              <a:effectLst>
                <a:outerShdw blurRad="38100" dist="38100" dir="2700000" algn="tl">
                  <a:srgbClr val="000000"/>
                </a:outerShdw>
              </a:effectLst>
            </a:rPr>
            <a:t> </a:t>
          </a:r>
          <a:r>
            <a:rPr lang="en-US" sz="2000" b="1" kern="1200" noProof="0" dirty="0" err="1">
              <a:effectLst>
                <a:outerShdw blurRad="38100" dist="38100" dir="2700000" algn="tl">
                  <a:srgbClr val="000000"/>
                </a:outerShdw>
              </a:effectLst>
            </a:rPr>
            <a:t>nomu</a:t>
          </a:r>
          <a:r>
            <a:rPr lang="en-US" sz="2000" b="1" kern="1200" noProof="0" dirty="0">
              <a:effectLst>
                <a:outerShdw blurRad="38100" dist="38100" dir="2700000" algn="tl">
                  <a:srgbClr val="000000"/>
                </a:outerShdw>
              </a:effectLst>
            </a:rPr>
            <a:t> I </a:t>
          </a:r>
          <a:r>
            <a:rPr lang="en-US" sz="2000" b="1" kern="1200" noProof="0" dirty="0" err="1">
              <a:effectLst>
                <a:outerShdw blurRad="38100" dist="38100" dir="2700000" algn="tl">
                  <a:srgbClr val="000000"/>
                </a:outerShdw>
              </a:effectLst>
            </a:rPr>
            <a:t>tokani</a:t>
          </a:r>
          <a:r>
            <a:rPr lang="en-US" sz="2000" b="1" kern="1200" noProof="0" dirty="0">
              <a:effectLst>
                <a:outerShdw blurRad="38100" dist="38100" dir="2700000" algn="tl">
                  <a:srgbClr val="000000"/>
                </a:outerShdw>
              </a:effectLst>
            </a:rPr>
            <a:t> </a:t>
          </a:r>
          <a:r>
            <a:rPr lang="en-US" sz="2000" b="1" kern="1200" noProof="0" dirty="0" err="1">
              <a:effectLst>
                <a:outerShdw blurRad="38100" dist="38100" dir="2700000" algn="tl">
                  <a:srgbClr val="000000"/>
                </a:outerShdw>
              </a:effectLst>
            </a:rPr>
            <a:t>vou</a:t>
          </a:r>
          <a:r>
            <a:rPr lang="en-US" sz="2000" b="1" kern="1200" noProof="0" dirty="0">
              <a:effectLst>
                <a:outerShdw blurRad="38100" dist="38100" dir="2700000" algn="tl">
                  <a:srgbClr val="000000"/>
                </a:outerShdw>
              </a:effectLst>
            </a:rPr>
            <a:t> </a:t>
          </a:r>
          <a:r>
            <a:rPr lang="en-US" sz="2000" b="1" kern="1200" noProof="0" dirty="0" err="1">
              <a:effectLst>
                <a:outerShdw blurRad="38100" dist="38100" dir="2700000" algn="tl">
                  <a:srgbClr val="000000"/>
                </a:outerShdw>
              </a:effectLst>
            </a:rPr>
            <a:t>oqo</a:t>
          </a:r>
          <a:endParaRPr lang="en-US" sz="2000" kern="1200" noProof="0" dirty="0">
            <a:effectLst>
              <a:outerShdw blurRad="38100" dist="38100" dir="2700000" algn="tl">
                <a:srgbClr val="000000"/>
              </a:outerShdw>
            </a:effectLst>
          </a:endParaRPr>
        </a:p>
      </dsp:txBody>
      <dsp:txXfrm>
        <a:off x="1359791" y="3802606"/>
        <a:ext cx="5007049" cy="864228"/>
      </dsp:txXfrm>
    </dsp:sp>
    <dsp:sp modelId="{25CE39D9-4230-44D9-938B-F184DE13B44C}">
      <dsp:nvSpPr>
        <dsp:cNvPr id="0" name=""/>
        <dsp:cNvSpPr/>
      </dsp:nvSpPr>
      <dsp:spPr>
        <a:xfrm>
          <a:off x="86422" y="3889029"/>
          <a:ext cx="1273368" cy="691382"/>
        </a:xfrm>
        <a:prstGeom prst="roundRect">
          <a:avLst>
            <a:gd name="adj" fmla="val 10000"/>
          </a:avLst>
        </a:prstGeom>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331C0A2C-6E91-47C4-BB8C-FCEEC7855B5C}">
      <dsp:nvSpPr>
        <dsp:cNvPr id="0" name=""/>
        <dsp:cNvSpPr/>
      </dsp:nvSpPr>
      <dsp:spPr>
        <a:xfrm>
          <a:off x="0" y="4753257"/>
          <a:ext cx="6366841" cy="864228"/>
        </a:xfrm>
        <a:prstGeom prst="roundRect">
          <a:avLst>
            <a:gd name="adj" fmla="val 10000"/>
          </a:avLst>
        </a:prstGeom>
        <a:gradFill rotWithShape="0">
          <a:gsLst>
            <a:gs pos="0">
              <a:schemeClr val="accent5">
                <a:hueOff val="-1491450"/>
                <a:satOff val="-3812"/>
                <a:lumOff val="8827"/>
                <a:alphaOff val="0"/>
                <a:satMod val="103000"/>
                <a:lumMod val="102000"/>
                <a:tint val="94000"/>
              </a:schemeClr>
            </a:gs>
            <a:gs pos="50000">
              <a:schemeClr val="accent5">
                <a:hueOff val="-1491450"/>
                <a:satOff val="-3812"/>
                <a:lumOff val="8827"/>
                <a:alphaOff val="0"/>
                <a:satMod val="110000"/>
                <a:lumMod val="100000"/>
                <a:shade val="100000"/>
              </a:schemeClr>
            </a:gs>
            <a:gs pos="100000">
              <a:schemeClr val="accent5">
                <a:hueOff val="-1491450"/>
                <a:satOff val="-3812"/>
                <a:lumOff val="882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noProof="0" dirty="0">
              <a:effectLst>
                <a:outerShdw blurRad="38100" dist="38100" dir="2700000" algn="tl">
                  <a:srgbClr val="000000"/>
                </a:outerShdw>
              </a:effectLst>
            </a:rPr>
            <a:t>Qara e so </a:t>
          </a:r>
          <a:r>
            <a:rPr lang="en-US" sz="2000" b="1" kern="1200" noProof="0" dirty="0" err="1">
              <a:effectLst>
                <a:outerShdw blurRad="38100" dist="38100" dir="2700000" algn="tl">
                  <a:srgbClr val="000000"/>
                </a:outerShdw>
              </a:effectLst>
            </a:rPr>
            <a:t>na</a:t>
          </a:r>
          <a:r>
            <a:rPr lang="en-US" sz="2000" b="1" kern="1200" noProof="0" dirty="0">
              <a:effectLst>
                <a:outerShdw blurRad="38100" dist="38100" dir="2700000" algn="tl">
                  <a:srgbClr val="000000"/>
                </a:outerShdw>
              </a:effectLst>
            </a:rPr>
            <a:t> </a:t>
          </a:r>
          <a:r>
            <a:rPr lang="en-US" sz="2000" b="1" kern="1200" noProof="0" dirty="0" err="1">
              <a:effectLst>
                <a:outerShdw blurRad="38100" dist="38100" dir="2700000" algn="tl">
                  <a:srgbClr val="000000"/>
                </a:outerShdw>
              </a:effectLst>
            </a:rPr>
            <a:t>gaunisala</a:t>
          </a:r>
          <a:r>
            <a:rPr lang="en-US" sz="2000" b="1" kern="1200" noProof="0" dirty="0">
              <a:effectLst>
                <a:outerShdw blurRad="38100" dist="38100" dir="2700000" algn="tl">
                  <a:srgbClr val="000000"/>
                </a:outerShdw>
              </a:effectLst>
            </a:rPr>
            <a:t> me rawa kina </a:t>
          </a:r>
          <a:r>
            <a:rPr lang="en-US" sz="2000" b="1" kern="1200" noProof="0" dirty="0" err="1">
              <a:effectLst>
                <a:outerShdw blurRad="38100" dist="38100" dir="2700000" algn="tl">
                  <a:srgbClr val="000000"/>
                </a:outerShdw>
              </a:effectLst>
            </a:rPr>
            <a:t>ni</a:t>
          </a:r>
          <a:r>
            <a:rPr lang="en-US" sz="2000" b="1" kern="1200" noProof="0" dirty="0">
              <a:effectLst>
                <a:outerShdw blurRad="38100" dist="38100" dir="2700000" algn="tl">
                  <a:srgbClr val="000000"/>
                </a:outerShdw>
              </a:effectLst>
            </a:rPr>
            <a:t> o </a:t>
          </a:r>
          <a:r>
            <a:rPr lang="en-US" sz="2000" b="1" kern="1200" noProof="0" dirty="0" err="1">
              <a:effectLst>
                <a:outerShdw blurRad="38100" dist="38100" dir="2700000" algn="tl">
                  <a:srgbClr val="000000"/>
                </a:outerShdw>
              </a:effectLst>
            </a:rPr>
            <a:t>vakaraitaka</a:t>
          </a:r>
          <a:r>
            <a:rPr lang="en-US" sz="2000" b="1" kern="1200" noProof="0" dirty="0">
              <a:effectLst>
                <a:outerShdw blurRad="38100" dist="38100" dir="2700000" algn="tl">
                  <a:srgbClr val="000000"/>
                </a:outerShdw>
              </a:effectLst>
            </a:rPr>
            <a:t> </a:t>
          </a:r>
          <a:r>
            <a:rPr lang="en-US" sz="2000" b="1" kern="1200" noProof="0" dirty="0" err="1">
              <a:effectLst>
                <a:outerShdw blurRad="38100" dist="38100" dir="2700000" algn="tl">
                  <a:srgbClr val="000000"/>
                </a:outerShdw>
              </a:effectLst>
            </a:rPr>
            <a:t>vua</a:t>
          </a:r>
          <a:r>
            <a:rPr lang="en-US" sz="2000" b="1" kern="1200" noProof="0" dirty="0">
              <a:effectLst>
                <a:outerShdw blurRad="38100" dist="38100" dir="2700000" algn="tl">
                  <a:srgbClr val="000000"/>
                </a:outerShdw>
              </a:effectLst>
            </a:rPr>
            <a:t> </a:t>
          </a:r>
          <a:r>
            <a:rPr lang="en-US" sz="2000" b="1" kern="1200" noProof="0" dirty="0" err="1">
              <a:effectLst>
                <a:outerShdw blurRad="38100" dist="38100" dir="2700000" algn="tl">
                  <a:srgbClr val="000000"/>
                </a:outerShdw>
              </a:effectLst>
            </a:rPr>
            <a:t>ni</a:t>
          </a:r>
          <a:r>
            <a:rPr lang="en-US" sz="2000" b="1" kern="1200" noProof="0" dirty="0">
              <a:effectLst>
                <a:outerShdw blurRad="38100" dist="38100" dir="2700000" algn="tl">
                  <a:srgbClr val="000000"/>
                </a:outerShdw>
              </a:effectLst>
            </a:rPr>
            <a:t> I Vola Tabu e </a:t>
          </a:r>
          <a:r>
            <a:rPr lang="en-US" sz="2000" b="1" kern="1200" noProof="0" dirty="0" err="1">
              <a:effectLst>
                <a:outerShdw blurRad="38100" dist="38100" dir="2700000" algn="tl">
                  <a:srgbClr val="000000"/>
                </a:outerShdw>
              </a:effectLst>
            </a:rPr>
            <a:t>solia</a:t>
          </a:r>
          <a:r>
            <a:rPr lang="en-US" sz="2000" b="1" kern="1200" noProof="0" dirty="0">
              <a:effectLst>
                <a:outerShdw blurRad="38100" dist="38100" dir="2700000" algn="tl">
                  <a:srgbClr val="000000"/>
                </a:outerShdw>
              </a:effectLst>
            </a:rPr>
            <a:t> </a:t>
          </a:r>
          <a:r>
            <a:rPr lang="en-US" sz="2000" b="1" kern="1200" noProof="0" dirty="0" err="1">
              <a:effectLst>
                <a:outerShdw blurRad="38100" dist="38100" dir="2700000" algn="tl">
                  <a:srgbClr val="000000"/>
                </a:outerShdw>
              </a:effectLst>
            </a:rPr>
            <a:t>na</a:t>
          </a:r>
          <a:r>
            <a:rPr lang="en-US" sz="2000" b="1" kern="1200" noProof="0" dirty="0">
              <a:effectLst>
                <a:outerShdw blurRad="38100" dist="38100" dir="2700000" algn="tl">
                  <a:srgbClr val="000000"/>
                </a:outerShdw>
              </a:effectLst>
            </a:rPr>
            <a:t> </a:t>
          </a:r>
          <a:r>
            <a:rPr lang="en-US" sz="2000" b="1" kern="1200" noProof="0" dirty="0" err="1">
              <a:effectLst>
                <a:outerShdw blurRad="38100" dist="38100" dir="2700000" algn="tl">
                  <a:srgbClr val="000000"/>
                </a:outerShdw>
              </a:effectLst>
            </a:rPr>
            <a:t>vakacegu</a:t>
          </a:r>
          <a:r>
            <a:rPr lang="en-US" sz="2000" b="1" kern="1200" noProof="0" dirty="0">
              <a:effectLst>
                <a:outerShdw blurRad="38100" dist="38100" dir="2700000" algn="tl">
                  <a:srgbClr val="000000"/>
                </a:outerShdw>
              </a:effectLst>
            </a:rPr>
            <a:t>, </a:t>
          </a:r>
          <a:r>
            <a:rPr lang="en-US" sz="2000" b="1" kern="1200" noProof="0" dirty="0" err="1">
              <a:effectLst>
                <a:outerShdw blurRad="38100" dist="38100" dir="2700000" algn="tl">
                  <a:srgbClr val="000000"/>
                </a:outerShdw>
              </a:effectLst>
            </a:rPr>
            <a:t>vakasala</a:t>
          </a:r>
          <a:r>
            <a:rPr lang="en-US" sz="2000" b="1" kern="1200" noProof="0" dirty="0">
              <a:effectLst>
                <a:outerShdw blurRad="38100" dist="38100" dir="2700000" algn="tl">
                  <a:srgbClr val="000000"/>
                </a:outerShdw>
              </a:effectLst>
            </a:rPr>
            <a:t> ka </a:t>
          </a:r>
          <a:r>
            <a:rPr lang="en-US" sz="2000" b="1" kern="1200" noProof="0" dirty="0" err="1">
              <a:effectLst>
                <a:outerShdw blurRad="38100" dist="38100" dir="2700000" algn="tl">
                  <a:srgbClr val="000000"/>
                </a:outerShdw>
              </a:effectLst>
            </a:rPr>
            <a:t>tubera</a:t>
          </a:r>
          <a:r>
            <a:rPr lang="en-US" sz="2000" b="1" kern="1200" noProof="0" dirty="0">
              <a:effectLst>
                <a:outerShdw blurRad="38100" dist="38100" dir="2700000" algn="tl">
                  <a:srgbClr val="000000"/>
                </a:outerShdw>
              </a:effectLst>
            </a:rPr>
            <a:t> </a:t>
          </a:r>
          <a:r>
            <a:rPr lang="en-US" sz="2000" b="1" kern="1200" noProof="0" dirty="0" err="1">
              <a:effectLst>
                <a:outerShdw blurRad="38100" dist="38100" dir="2700000" algn="tl">
                  <a:srgbClr val="000000"/>
                </a:outerShdw>
              </a:effectLst>
            </a:rPr>
            <a:t>noda</a:t>
          </a:r>
          <a:r>
            <a:rPr lang="en-US" sz="2000" b="1" kern="1200" noProof="0" dirty="0">
              <a:effectLst>
                <a:outerShdw blurRad="38100" dist="38100" dir="2700000" algn="tl">
                  <a:srgbClr val="000000"/>
                </a:outerShdw>
              </a:effectLst>
            </a:rPr>
            <a:t> </a:t>
          </a:r>
          <a:r>
            <a:rPr lang="en-US" sz="2000" b="1" kern="1200" noProof="0" dirty="0" err="1">
              <a:effectLst>
                <a:outerShdw blurRad="38100" dist="38100" dir="2700000" algn="tl">
                  <a:srgbClr val="000000"/>
                </a:outerShdw>
              </a:effectLst>
            </a:rPr>
            <a:t>bula</a:t>
          </a:r>
          <a:endParaRPr lang="en-US" sz="2000" kern="1200" noProof="0" dirty="0">
            <a:effectLst>
              <a:outerShdw blurRad="38100" dist="38100" dir="2700000" algn="tl">
                <a:srgbClr val="000000"/>
              </a:outerShdw>
            </a:effectLst>
          </a:endParaRPr>
        </a:p>
      </dsp:txBody>
      <dsp:txXfrm>
        <a:off x="1359791" y="4753257"/>
        <a:ext cx="5007049" cy="864228"/>
      </dsp:txXfrm>
    </dsp:sp>
    <dsp:sp modelId="{986B36D1-2F6A-41B8-8185-EA2760C30A97}">
      <dsp:nvSpPr>
        <dsp:cNvPr id="0" name=""/>
        <dsp:cNvSpPr/>
      </dsp:nvSpPr>
      <dsp:spPr>
        <a:xfrm>
          <a:off x="86422" y="4839680"/>
          <a:ext cx="1273368" cy="691382"/>
        </a:xfrm>
        <a:prstGeom prst="roundRect">
          <a:avLst>
            <a:gd name="adj" fmla="val 10000"/>
          </a:avLst>
        </a:prstGeom>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28747D37-4947-4102-B46B-E67C87966EBB}">
      <dsp:nvSpPr>
        <dsp:cNvPr id="0" name=""/>
        <dsp:cNvSpPr/>
      </dsp:nvSpPr>
      <dsp:spPr>
        <a:xfrm>
          <a:off x="0" y="5703909"/>
          <a:ext cx="6366841" cy="864228"/>
        </a:xfrm>
        <a:prstGeom prst="roundRect">
          <a:avLst>
            <a:gd name="adj" fmla="val 10000"/>
          </a:avLst>
        </a:prstGeom>
        <a:gradFill rotWithShape="0">
          <a:gsLst>
            <a:gs pos="0">
              <a:schemeClr val="accent5">
                <a:hueOff val="-1789741"/>
                <a:satOff val="-4575"/>
                <a:lumOff val="10592"/>
                <a:alphaOff val="0"/>
                <a:satMod val="103000"/>
                <a:lumMod val="102000"/>
                <a:tint val="94000"/>
              </a:schemeClr>
            </a:gs>
            <a:gs pos="50000">
              <a:schemeClr val="accent5">
                <a:hueOff val="-1789741"/>
                <a:satOff val="-4575"/>
                <a:lumOff val="10592"/>
                <a:alphaOff val="0"/>
                <a:satMod val="110000"/>
                <a:lumMod val="100000"/>
                <a:shade val="100000"/>
              </a:schemeClr>
            </a:gs>
            <a:gs pos="100000">
              <a:schemeClr val="accent5">
                <a:hueOff val="-1789741"/>
                <a:satOff val="-4575"/>
                <a:lumOff val="1059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noProof="0" dirty="0">
              <a:effectLst>
                <a:outerShdw blurRad="38100" dist="38100" dir="2700000" algn="tl">
                  <a:srgbClr val="000000"/>
                </a:outerShdw>
              </a:effectLst>
            </a:rPr>
            <a:t>Ena </a:t>
          </a:r>
          <a:r>
            <a:rPr lang="en-US" sz="1800" b="1" kern="1200" noProof="0" dirty="0" err="1">
              <a:effectLst>
                <a:outerShdw blurRad="38100" dist="38100" dir="2700000" algn="tl">
                  <a:srgbClr val="000000"/>
                </a:outerShdw>
              </a:effectLst>
            </a:rPr>
            <a:t>yaco</a:t>
          </a:r>
          <a:r>
            <a:rPr lang="en-US" sz="1800" b="1" kern="1200" noProof="0" dirty="0">
              <a:effectLst>
                <a:outerShdw blurRad="38100" dist="38100" dir="2700000" algn="tl">
                  <a:srgbClr val="000000"/>
                </a:outerShdw>
              </a:effectLst>
            </a:rPr>
            <a:t> </a:t>
          </a:r>
          <a:r>
            <a:rPr lang="en-US" sz="1800" b="1" kern="1200" noProof="0" dirty="0" err="1">
              <a:effectLst>
                <a:outerShdw blurRad="38100" dist="38100" dir="2700000" algn="tl">
                  <a:srgbClr val="000000"/>
                </a:outerShdw>
              </a:effectLst>
            </a:rPr>
            <a:t>na</a:t>
          </a:r>
          <a:r>
            <a:rPr lang="en-US" sz="1800" b="1" kern="1200" noProof="0" dirty="0">
              <a:effectLst>
                <a:outerShdw blurRad="38100" dist="38100" dir="2700000" algn="tl">
                  <a:srgbClr val="000000"/>
                </a:outerShdw>
              </a:effectLst>
            </a:rPr>
            <a:t> </a:t>
          </a:r>
          <a:r>
            <a:rPr lang="en-US" sz="1800" b="1" kern="1200" noProof="0" dirty="0" err="1">
              <a:effectLst>
                <a:outerShdw blurRad="38100" dist="38100" dir="2700000" algn="tl">
                  <a:srgbClr val="000000"/>
                </a:outerShdw>
              </a:effectLst>
            </a:rPr>
            <a:t>gauna</a:t>
          </a:r>
          <a:r>
            <a:rPr lang="en-US" sz="1800" b="1" kern="1200" noProof="0" dirty="0">
              <a:effectLst>
                <a:outerShdw blurRad="38100" dist="38100" dir="2700000" algn="tl">
                  <a:srgbClr val="000000"/>
                </a:outerShdw>
              </a:effectLst>
            </a:rPr>
            <a:t> ko </a:t>
          </a:r>
          <a:r>
            <a:rPr lang="en-US" sz="1800" b="1" kern="1200" noProof="0" dirty="0" err="1">
              <a:effectLst>
                <a:outerShdw blurRad="38100" dist="38100" dir="2700000" algn="tl">
                  <a:srgbClr val="000000"/>
                </a:outerShdw>
              </a:effectLst>
            </a:rPr>
            <a:t>na</a:t>
          </a:r>
          <a:r>
            <a:rPr lang="en-US" sz="1800" b="1" kern="1200" noProof="0" dirty="0">
              <a:effectLst>
                <a:outerShdw blurRad="38100" dist="38100" dir="2700000" algn="tl">
                  <a:srgbClr val="000000"/>
                </a:outerShdw>
              </a:effectLst>
            </a:rPr>
            <a:t> </a:t>
          </a:r>
          <a:r>
            <a:rPr lang="en-US" sz="1800" b="1" kern="1200" noProof="0" dirty="0" err="1">
              <a:effectLst>
                <a:outerShdw blurRad="38100" dist="38100" dir="2700000" algn="tl">
                  <a:srgbClr val="000000"/>
                </a:outerShdw>
              </a:effectLst>
            </a:rPr>
            <a:t>taroga</a:t>
          </a:r>
          <a:r>
            <a:rPr lang="en-US" sz="1800" b="1" kern="1200" noProof="0" dirty="0">
              <a:effectLst>
                <a:outerShdw blurRad="38100" dist="38100" dir="2700000" algn="tl">
                  <a:srgbClr val="000000"/>
                </a:outerShdw>
              </a:effectLst>
            </a:rPr>
            <a:t> kina </a:t>
          </a:r>
          <a:r>
            <a:rPr lang="en-US" sz="1800" b="1" kern="1200" noProof="0" dirty="0" err="1">
              <a:effectLst>
                <a:outerShdw blurRad="38100" dist="38100" dir="2700000" algn="tl">
                  <a:srgbClr val="000000"/>
                </a:outerShdw>
              </a:effectLst>
            </a:rPr>
            <a:t>na</a:t>
          </a:r>
          <a:r>
            <a:rPr lang="en-US" sz="1800" b="1" kern="1200" noProof="0" dirty="0">
              <a:effectLst>
                <a:outerShdw blurRad="38100" dist="38100" dir="2700000" algn="tl">
                  <a:srgbClr val="000000"/>
                </a:outerShdw>
              </a:effectLst>
            </a:rPr>
            <a:t> </a:t>
          </a:r>
          <a:r>
            <a:rPr lang="en-US" sz="1800" b="1" kern="1200" noProof="0" dirty="0" err="1">
              <a:effectLst>
                <a:outerShdw blurRad="38100" dist="38100" dir="2700000" algn="tl">
                  <a:srgbClr val="000000"/>
                </a:outerShdw>
              </a:effectLst>
            </a:rPr>
            <a:t>nomu</a:t>
          </a:r>
          <a:r>
            <a:rPr lang="en-US" sz="1800" b="1" kern="1200" noProof="0" dirty="0">
              <a:effectLst>
                <a:outerShdw blurRad="38100" dist="38100" dir="2700000" algn="tl">
                  <a:srgbClr val="000000"/>
                </a:outerShdw>
              </a:effectLst>
            </a:rPr>
            <a:t> I </a:t>
          </a:r>
          <a:r>
            <a:rPr lang="en-US" sz="1800" b="1" kern="1200" noProof="0" dirty="0" err="1">
              <a:effectLst>
                <a:outerShdw blurRad="38100" dist="38100" dir="2700000" algn="tl">
                  <a:srgbClr val="000000"/>
                </a:outerShdw>
              </a:effectLst>
            </a:rPr>
            <a:t>tokani</a:t>
          </a:r>
          <a:r>
            <a:rPr lang="en-US" sz="1800" b="1" kern="1200" noProof="0" dirty="0">
              <a:effectLst>
                <a:outerShdw blurRad="38100" dist="38100" dir="2700000" algn="tl">
                  <a:srgbClr val="000000"/>
                </a:outerShdw>
              </a:effectLst>
            </a:rPr>
            <a:t> se </a:t>
          </a:r>
          <a:r>
            <a:rPr lang="en-US" sz="1800" b="1" kern="1200" noProof="0" dirty="0" err="1">
              <a:effectLst>
                <a:outerShdw blurRad="38100" dist="38100" dir="2700000" algn="tl">
                  <a:srgbClr val="000000"/>
                </a:outerShdw>
              </a:effectLst>
            </a:rPr>
            <a:t>na</a:t>
          </a:r>
          <a:r>
            <a:rPr lang="en-US" sz="1800" b="1" kern="1200" noProof="0" dirty="0">
              <a:effectLst>
                <a:outerShdw blurRad="38100" dist="38100" dir="2700000" algn="tl">
                  <a:srgbClr val="000000"/>
                </a:outerShdw>
              </a:effectLst>
            </a:rPr>
            <a:t> </a:t>
          </a:r>
          <a:r>
            <a:rPr lang="en-US" sz="1800" b="1" kern="1200" noProof="0" dirty="0" err="1">
              <a:effectLst>
                <a:outerShdw blurRad="38100" dist="38100" dir="2700000" algn="tl">
                  <a:srgbClr val="000000"/>
                </a:outerShdw>
              </a:effectLst>
            </a:rPr>
            <a:t>vinakata</a:t>
          </a:r>
          <a:r>
            <a:rPr lang="en-US" sz="1800" b="1" kern="1200" noProof="0" dirty="0">
              <a:effectLst>
                <a:outerShdw blurRad="38100" dist="38100" dir="2700000" algn="tl">
                  <a:srgbClr val="000000"/>
                </a:outerShdw>
              </a:effectLst>
            </a:rPr>
            <a:t> me </a:t>
          </a:r>
          <a:r>
            <a:rPr lang="en-US" sz="1800" b="1" kern="1200" noProof="0" dirty="0" err="1">
              <a:effectLst>
                <a:outerShdw blurRad="38100" dist="38100" dir="2700000" algn="tl">
                  <a:srgbClr val="000000"/>
                </a:outerShdw>
              </a:effectLst>
            </a:rPr>
            <a:t>vulica</a:t>
          </a:r>
          <a:r>
            <a:rPr lang="en-US" sz="1800" b="1" kern="1200" noProof="0" dirty="0">
              <a:effectLst>
                <a:outerShdw blurRad="38100" dist="38100" dir="2700000" algn="tl">
                  <a:srgbClr val="000000"/>
                </a:outerShdw>
              </a:effectLst>
            </a:rPr>
            <a:t> </a:t>
          </a:r>
          <a:r>
            <a:rPr lang="en-US" sz="1800" b="1" kern="1200" noProof="0" dirty="0" err="1">
              <a:effectLst>
                <a:outerShdw blurRad="38100" dist="38100" dir="2700000" algn="tl">
                  <a:srgbClr val="000000"/>
                </a:outerShdw>
              </a:effectLst>
            </a:rPr>
            <a:t>na</a:t>
          </a:r>
          <a:r>
            <a:rPr lang="en-US" sz="1800" b="1" kern="1200" noProof="0" dirty="0">
              <a:effectLst>
                <a:outerShdw blurRad="38100" dist="38100" dir="2700000" algn="tl">
                  <a:srgbClr val="000000"/>
                </a:outerShdw>
              </a:effectLst>
            </a:rPr>
            <a:t> I Vola Tabu. E muri </a:t>
          </a:r>
          <a:r>
            <a:rPr lang="en-US" sz="1800" b="1" kern="1200" noProof="0" dirty="0" err="1">
              <a:effectLst>
                <a:outerShdw blurRad="38100" dist="38100" dir="2700000" algn="tl">
                  <a:srgbClr val="000000"/>
                </a:outerShdw>
              </a:effectLst>
            </a:rPr>
            <a:t>ena</a:t>
          </a:r>
          <a:r>
            <a:rPr lang="en-US" sz="1800" b="1" kern="1200" noProof="0" dirty="0">
              <a:effectLst>
                <a:outerShdw blurRad="38100" dist="38100" dir="2700000" algn="tl">
                  <a:srgbClr val="000000"/>
                </a:outerShdw>
              </a:effectLst>
            </a:rPr>
            <a:t> </a:t>
          </a:r>
          <a:r>
            <a:rPr lang="en-US" sz="1800" b="1" kern="1200" noProof="0" dirty="0" err="1">
              <a:effectLst>
                <a:outerShdw blurRad="38100" dist="38100" dir="2700000" algn="tl">
                  <a:srgbClr val="000000"/>
                </a:outerShdw>
              </a:effectLst>
            </a:rPr>
            <a:t>gadreva</a:t>
          </a:r>
          <a:r>
            <a:rPr lang="en-US" sz="1800" b="1" kern="1200" noProof="0" dirty="0">
              <a:effectLst>
                <a:outerShdw blurRad="38100" dist="38100" dir="2700000" algn="tl">
                  <a:srgbClr val="000000"/>
                </a:outerShdw>
              </a:effectLst>
            </a:rPr>
            <a:t> </a:t>
          </a:r>
          <a:r>
            <a:rPr lang="en-US" sz="1800" b="1" kern="1200" noProof="0" dirty="0" err="1">
              <a:effectLst>
                <a:outerShdw blurRad="38100" dist="38100" dir="2700000" algn="tl">
                  <a:srgbClr val="000000"/>
                </a:outerShdw>
              </a:effectLst>
            </a:rPr>
            <a:t>beka</a:t>
          </a:r>
          <a:r>
            <a:rPr lang="en-US" sz="1800" b="1" kern="1200" noProof="0" dirty="0">
              <a:effectLst>
                <a:outerShdw blurRad="38100" dist="38100" dir="2700000" algn="tl">
                  <a:srgbClr val="000000"/>
                </a:outerShdw>
              </a:effectLst>
            </a:rPr>
            <a:t> me </a:t>
          </a:r>
          <a:r>
            <a:rPr lang="en-US" sz="1800" b="1" kern="1200" noProof="0" dirty="0" err="1">
              <a:effectLst>
                <a:outerShdw blurRad="38100" dist="38100" dir="2700000" algn="tl">
                  <a:srgbClr val="000000"/>
                </a:outerShdw>
              </a:effectLst>
            </a:rPr>
            <a:t>papitaiso</a:t>
          </a:r>
          <a:endParaRPr lang="en-US" sz="1800" kern="1200" noProof="0" dirty="0">
            <a:effectLst>
              <a:outerShdw blurRad="38100" dist="38100" dir="2700000" algn="tl">
                <a:srgbClr val="000000"/>
              </a:outerShdw>
            </a:effectLst>
          </a:endParaRPr>
        </a:p>
      </dsp:txBody>
      <dsp:txXfrm>
        <a:off x="1359791" y="5703909"/>
        <a:ext cx="5007049" cy="864228"/>
      </dsp:txXfrm>
    </dsp:sp>
    <dsp:sp modelId="{4E30D802-0189-48E3-BCE3-D227D650C5ED}">
      <dsp:nvSpPr>
        <dsp:cNvPr id="0" name=""/>
        <dsp:cNvSpPr/>
      </dsp:nvSpPr>
      <dsp:spPr>
        <a:xfrm>
          <a:off x="86422" y="5790332"/>
          <a:ext cx="1273368" cy="691382"/>
        </a:xfrm>
        <a:prstGeom prst="roundRect">
          <a:avLst>
            <a:gd name="adj" fmla="val 10000"/>
          </a:avLst>
        </a:prstGeom>
        <a:blipFill rotWithShape="1">
          <a:blip xmlns:r="http://schemas.openxmlformats.org/officeDocument/2006/relationships" r:embed="rId7"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J"/>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8A8C6D-8D3C-4F3A-A4A3-C48DC4159820}" type="datetimeFigureOut">
              <a:rPr lang="en-FJ" smtClean="0"/>
              <a:t>06/19/2026</a:t>
            </a:fld>
            <a:endParaRPr lang="en-FJ"/>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J"/>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J"/>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J"/>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6F2E02-0239-465A-BEAC-07F8E15BCE4F}" type="slidenum">
              <a:rPr lang="en-FJ" smtClean="0"/>
              <a:t>‹Nº›</a:t>
            </a:fld>
            <a:endParaRPr lang="en-FJ"/>
          </a:p>
        </p:txBody>
      </p:sp>
    </p:spTree>
    <p:extLst>
      <p:ext uri="{BB962C8B-B14F-4D97-AF65-F5344CB8AC3E}">
        <p14:creationId xmlns:p14="http://schemas.microsoft.com/office/powerpoint/2010/main" val="3721800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1000" noProof="0" dirty="0">
                <a:ln w="9525">
                  <a:noFill/>
                  <a:prstDash val="solid"/>
                </a:ln>
                <a:solidFill>
                  <a:schemeClr val="accent3">
                    <a:lumMod val="50000"/>
                  </a:schemeClr>
                </a:solidFill>
                <a:effectLst>
                  <a:outerShdw blurRad="12700" dist="38100" dir="2700000" algn="tl" rotWithShape="0">
                    <a:srgbClr val="7030A0"/>
                  </a:outerShdw>
                </a:effectLst>
              </a:rPr>
              <a:t>SHARE HIM</a:t>
            </a:r>
          </a:p>
          <a:p>
            <a:endParaRPr lang="en-FJ" dirty="0"/>
          </a:p>
        </p:txBody>
      </p:sp>
      <p:sp>
        <p:nvSpPr>
          <p:cNvPr id="4" name="Slide Number Placeholder 3"/>
          <p:cNvSpPr>
            <a:spLocks noGrp="1"/>
          </p:cNvSpPr>
          <p:nvPr>
            <p:ph type="sldNum" sz="quarter" idx="5"/>
          </p:nvPr>
        </p:nvSpPr>
        <p:spPr/>
        <p:txBody>
          <a:bodyPr/>
          <a:lstStyle/>
          <a:p>
            <a:fld id="{AF6F2E02-0239-465A-BEAC-07F8E15BCE4F}" type="slidenum">
              <a:rPr lang="en-FJ" smtClean="0"/>
              <a:t>1</a:t>
            </a:fld>
            <a:endParaRPr lang="en-FJ"/>
          </a:p>
        </p:txBody>
      </p:sp>
    </p:spTree>
    <p:extLst>
      <p:ext uri="{BB962C8B-B14F-4D97-AF65-F5344CB8AC3E}">
        <p14:creationId xmlns:p14="http://schemas.microsoft.com/office/powerpoint/2010/main" val="653605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300" noProof="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GOD SEEKS HIS CHILDREN</a:t>
            </a:r>
          </a:p>
          <a:p>
            <a:endParaRPr lang="en-FJ" dirty="0"/>
          </a:p>
        </p:txBody>
      </p:sp>
      <p:sp>
        <p:nvSpPr>
          <p:cNvPr id="4" name="Slide Number Placeholder 3"/>
          <p:cNvSpPr>
            <a:spLocks noGrp="1"/>
          </p:cNvSpPr>
          <p:nvPr>
            <p:ph type="sldNum" sz="quarter" idx="5"/>
          </p:nvPr>
        </p:nvSpPr>
        <p:spPr/>
        <p:txBody>
          <a:bodyPr/>
          <a:lstStyle/>
          <a:p>
            <a:fld id="{AF6F2E02-0239-465A-BEAC-07F8E15BCE4F}" type="slidenum">
              <a:rPr lang="en-FJ" smtClean="0"/>
              <a:t>10</a:t>
            </a:fld>
            <a:endParaRPr lang="en-FJ"/>
          </a:p>
        </p:txBody>
      </p:sp>
    </p:spTree>
    <p:extLst>
      <p:ext uri="{BB962C8B-B14F-4D97-AF65-F5344CB8AC3E}">
        <p14:creationId xmlns:p14="http://schemas.microsoft.com/office/powerpoint/2010/main" val="3576672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noProof="0" dirty="0">
                <a:ln w="12700" cmpd="sng">
                  <a:solidFill>
                    <a:schemeClr val="accent4"/>
                  </a:solidFill>
                  <a:prstDash val="solid"/>
                </a:ln>
                <a:gradFill>
                  <a:gsLst>
                    <a:gs pos="0">
                      <a:srgbClr val="FFFF00"/>
                    </a:gs>
                    <a:gs pos="4000">
                      <a:srgbClr val="FFFF99"/>
                    </a:gs>
                    <a:gs pos="87000">
                      <a:schemeClr val="accent4">
                        <a:lumMod val="20000"/>
                        <a:lumOff val="80000"/>
                      </a:schemeClr>
                    </a:gs>
                  </a:gsLst>
                  <a:lin ang="5400000"/>
                </a:gradFill>
                <a:effectLst>
                  <a:outerShdw blurRad="38100" dist="38100" dir="2700000" algn="tl">
                    <a:srgbClr val="000000"/>
                  </a:outerShdw>
                </a:effectLst>
              </a:rPr>
              <a:t>WE ARE LOOKING FOR THE ONE WHO LEFT</a:t>
            </a:r>
          </a:p>
          <a:p>
            <a:r>
              <a:rPr lang="en-US" sz="1200" kern="1200" baseline="30000" dirty="0">
                <a:solidFill>
                  <a:schemeClr val="tx1"/>
                </a:solidFill>
                <a:effectLst/>
                <a:latin typeface="+mn-lt"/>
                <a:ea typeface="+mn-ea"/>
                <a:cs typeface="+mn-cs"/>
              </a:rPr>
              <a:t>9 </a:t>
            </a:r>
            <a:r>
              <a:rPr lang="en-US" sz="1200" kern="1200" dirty="0" err="1">
                <a:solidFill>
                  <a:schemeClr val="tx1"/>
                </a:solidFill>
                <a:effectLst/>
                <a:latin typeface="+mn-lt"/>
                <a:ea typeface="+mn-ea"/>
                <a:cs typeface="+mn-cs"/>
              </a:rPr>
              <a:t>Ke’u</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duibiubiuti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ira</a:t>
            </a:r>
            <a:r>
              <a:rPr lang="en-US" sz="1200" kern="1200" dirty="0">
                <a:solidFill>
                  <a:schemeClr val="tx1"/>
                </a:solidFill>
                <a:effectLst/>
                <a:latin typeface="+mn-lt"/>
                <a:ea typeface="+mn-ea"/>
                <a:cs typeface="+mn-cs"/>
              </a:rPr>
              <a:t> ki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veimataqali</a:t>
            </a:r>
            <a:r>
              <a:rPr lang="en-US" sz="1200" kern="1200" dirty="0">
                <a:solidFill>
                  <a:schemeClr val="tx1"/>
                </a:solidFill>
                <a:effectLst/>
                <a:latin typeface="+mn-lt"/>
                <a:ea typeface="+mn-ea"/>
                <a:cs typeface="+mn-cs"/>
              </a:rPr>
              <a:t>, era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vakananumi</a:t>
            </a:r>
            <a:r>
              <a:rPr lang="en-US" sz="1200" kern="1200" dirty="0">
                <a:solidFill>
                  <a:schemeClr val="tx1"/>
                </a:solidFill>
                <a:effectLst/>
                <a:latin typeface="+mn-lt"/>
                <a:ea typeface="+mn-ea"/>
                <a:cs typeface="+mn-cs"/>
              </a:rPr>
              <a:t> au </a:t>
            </a:r>
            <a:r>
              <a:rPr lang="en-US" sz="1200" kern="1200" dirty="0" err="1">
                <a:solidFill>
                  <a:schemeClr val="tx1"/>
                </a:solidFill>
                <a:effectLst/>
                <a:latin typeface="+mn-lt"/>
                <a:ea typeface="+mn-ea"/>
                <a:cs typeface="+mn-cs"/>
              </a:rPr>
              <a:t>mai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veivanua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vakayawa</a:t>
            </a:r>
            <a:r>
              <a:rPr lang="en-US" sz="1200" kern="1200" dirty="0">
                <a:solidFill>
                  <a:schemeClr val="tx1"/>
                </a:solidFill>
                <a:effectLst/>
                <a:latin typeface="+mn-lt"/>
                <a:ea typeface="+mn-ea"/>
                <a:cs typeface="+mn-cs"/>
              </a:rPr>
              <a:t>, ka </a:t>
            </a:r>
            <a:r>
              <a:rPr lang="en-US" sz="1200" kern="1200" dirty="0" err="1">
                <a:solidFill>
                  <a:schemeClr val="tx1"/>
                </a:solidFill>
                <a:effectLst/>
                <a:latin typeface="+mn-lt"/>
                <a:ea typeface="+mn-ea"/>
                <a:cs typeface="+mn-cs"/>
              </a:rPr>
              <a:t>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bula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kei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luvedra</a:t>
            </a:r>
            <a:r>
              <a:rPr lang="en-US" sz="1200" kern="1200" dirty="0">
                <a:solidFill>
                  <a:schemeClr val="tx1"/>
                </a:solidFill>
                <a:effectLst/>
                <a:latin typeface="+mn-lt"/>
                <a:ea typeface="+mn-ea"/>
                <a:cs typeface="+mn-cs"/>
              </a:rPr>
              <a:t>, ka </a:t>
            </a:r>
            <a:r>
              <a:rPr lang="en-US" sz="1200" kern="1200" dirty="0" err="1">
                <a:solidFill>
                  <a:schemeClr val="tx1"/>
                </a:solidFill>
                <a:effectLst/>
                <a:latin typeface="+mn-lt"/>
                <a:ea typeface="+mn-ea"/>
                <a:cs typeface="+mn-cs"/>
              </a:rPr>
              <a:t>lesu</a:t>
            </a:r>
            <a:r>
              <a:rPr lang="en-US" sz="1200" kern="1200" dirty="0">
                <a:solidFill>
                  <a:schemeClr val="tx1"/>
                </a:solidFill>
                <a:effectLst/>
                <a:latin typeface="+mn-lt"/>
                <a:ea typeface="+mn-ea"/>
                <a:cs typeface="+mn-cs"/>
              </a:rPr>
              <a:t> tale </a:t>
            </a:r>
            <a:r>
              <a:rPr lang="en-US" sz="1200" kern="1200" dirty="0" err="1">
                <a:solidFill>
                  <a:schemeClr val="tx1"/>
                </a:solidFill>
                <a:effectLst/>
                <a:latin typeface="+mn-lt"/>
                <a:ea typeface="+mn-ea"/>
                <a:cs typeface="+mn-cs"/>
              </a:rPr>
              <a:t>mai</a:t>
            </a:r>
            <a:r>
              <a:rPr lang="en-US" sz="1200" kern="1200" dirty="0">
                <a:solidFill>
                  <a:schemeClr val="tx1"/>
                </a:solidFill>
                <a:effectLst/>
                <a:latin typeface="+mn-lt"/>
                <a:ea typeface="+mn-ea"/>
                <a:cs typeface="+mn-cs"/>
              </a:rPr>
              <a:t>.</a:t>
            </a:r>
            <a:endParaRPr lang="en-FJ" dirty="0"/>
          </a:p>
        </p:txBody>
      </p:sp>
      <p:sp>
        <p:nvSpPr>
          <p:cNvPr id="4" name="Slide Number Placeholder 3"/>
          <p:cNvSpPr>
            <a:spLocks noGrp="1"/>
          </p:cNvSpPr>
          <p:nvPr>
            <p:ph type="sldNum" sz="quarter" idx="5"/>
          </p:nvPr>
        </p:nvSpPr>
        <p:spPr/>
        <p:txBody>
          <a:bodyPr/>
          <a:lstStyle/>
          <a:p>
            <a:fld id="{AF6F2E02-0239-465A-BEAC-07F8E15BCE4F}" type="slidenum">
              <a:rPr lang="en-FJ" smtClean="0"/>
              <a:t>11</a:t>
            </a:fld>
            <a:endParaRPr lang="en-FJ"/>
          </a:p>
        </p:txBody>
      </p:sp>
    </p:spTree>
    <p:extLst>
      <p:ext uri="{BB962C8B-B14F-4D97-AF65-F5344CB8AC3E}">
        <p14:creationId xmlns:p14="http://schemas.microsoft.com/office/powerpoint/2010/main" val="3483372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 voice was the first sound that many had ever heard, His name the first word they had ever spoken, His face the first they had ever looked upon. Why should they not love Jesus, and sound His praise.</a:t>
            </a:r>
            <a:endParaRPr lang="en-FJ" dirty="0"/>
          </a:p>
        </p:txBody>
      </p:sp>
      <p:sp>
        <p:nvSpPr>
          <p:cNvPr id="4" name="Slide Number Placeholder 3"/>
          <p:cNvSpPr>
            <a:spLocks noGrp="1"/>
          </p:cNvSpPr>
          <p:nvPr>
            <p:ph type="sldNum" sz="quarter" idx="5"/>
          </p:nvPr>
        </p:nvSpPr>
        <p:spPr/>
        <p:txBody>
          <a:bodyPr/>
          <a:lstStyle/>
          <a:p>
            <a:fld id="{AF6F2E02-0239-465A-BEAC-07F8E15BCE4F}" type="slidenum">
              <a:rPr lang="en-FJ" smtClean="0"/>
              <a:t>13</a:t>
            </a:fld>
            <a:endParaRPr lang="en-FJ"/>
          </a:p>
        </p:txBody>
      </p:sp>
    </p:spTree>
    <p:extLst>
      <p:ext uri="{BB962C8B-B14F-4D97-AF65-F5344CB8AC3E}">
        <p14:creationId xmlns:p14="http://schemas.microsoft.com/office/powerpoint/2010/main" val="3980451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J" dirty="0"/>
          </a:p>
        </p:txBody>
      </p:sp>
      <p:sp>
        <p:nvSpPr>
          <p:cNvPr id="4" name="Slide Number Placeholder 3"/>
          <p:cNvSpPr>
            <a:spLocks noGrp="1"/>
          </p:cNvSpPr>
          <p:nvPr>
            <p:ph type="sldNum" sz="quarter" idx="5"/>
          </p:nvPr>
        </p:nvSpPr>
        <p:spPr/>
        <p:txBody>
          <a:bodyPr/>
          <a:lstStyle/>
          <a:p>
            <a:fld id="{AF6F2E02-0239-465A-BEAC-07F8E15BCE4F}" type="slidenum">
              <a:rPr lang="en-FJ" smtClean="0"/>
              <a:t>2</a:t>
            </a:fld>
            <a:endParaRPr lang="en-FJ"/>
          </a:p>
        </p:txBody>
      </p:sp>
    </p:spTree>
    <p:extLst>
      <p:ext uri="{BB962C8B-B14F-4D97-AF65-F5344CB8AC3E}">
        <p14:creationId xmlns:p14="http://schemas.microsoft.com/office/powerpoint/2010/main" val="226696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30000" dirty="0">
                <a:solidFill>
                  <a:schemeClr val="tx1"/>
                </a:solidFill>
                <a:effectLst/>
                <a:latin typeface="+mn-lt"/>
                <a:ea typeface="+mn-ea"/>
                <a:cs typeface="+mn-cs"/>
              </a:rPr>
              <a:t>4 </a:t>
            </a:r>
            <a:r>
              <a:rPr lang="en-US" sz="1200" kern="1200" dirty="0">
                <a:solidFill>
                  <a:schemeClr val="tx1"/>
                </a:solidFill>
                <a:effectLst/>
                <a:latin typeface="+mn-lt"/>
                <a:ea typeface="+mn-ea"/>
                <a:cs typeface="+mn-cs"/>
              </a:rPr>
              <a:t>o </a:t>
            </a:r>
            <a:r>
              <a:rPr lang="en-US" sz="1200" kern="1200" dirty="0" err="1">
                <a:solidFill>
                  <a:schemeClr val="tx1"/>
                </a:solidFill>
                <a:effectLst/>
                <a:latin typeface="+mn-lt"/>
                <a:ea typeface="+mn-ea"/>
                <a:cs typeface="+mn-cs"/>
              </a:rPr>
              <a:t>koya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vinakata</a:t>
            </a:r>
            <a:r>
              <a:rPr lang="en-US" sz="1200" kern="1200" dirty="0">
                <a:solidFill>
                  <a:schemeClr val="tx1"/>
                </a:solidFill>
                <a:effectLst/>
                <a:latin typeface="+mn-lt"/>
                <a:ea typeface="+mn-ea"/>
                <a:cs typeface="+mn-cs"/>
              </a:rPr>
              <a:t> me </a:t>
            </a:r>
            <a:r>
              <a:rPr lang="en-US" sz="1200" kern="1200" dirty="0" err="1">
                <a:solidFill>
                  <a:schemeClr val="tx1"/>
                </a:solidFill>
                <a:effectLst/>
                <a:latin typeface="+mn-lt"/>
                <a:ea typeface="+mn-ea"/>
                <a:cs typeface="+mn-cs"/>
              </a:rPr>
              <a:t>bula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tamata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kecega</a:t>
            </a:r>
            <a:r>
              <a:rPr lang="en-US" sz="1200" kern="1200" dirty="0">
                <a:solidFill>
                  <a:schemeClr val="tx1"/>
                </a:solidFill>
                <a:effectLst/>
                <a:latin typeface="+mn-lt"/>
                <a:ea typeface="+mn-ea"/>
                <a:cs typeface="+mn-cs"/>
              </a:rPr>
              <a:t>, ka </a:t>
            </a:r>
            <a:r>
              <a:rPr lang="en-US" sz="1200" kern="1200" dirty="0" err="1">
                <a:solidFill>
                  <a:schemeClr val="tx1"/>
                </a:solidFill>
                <a:effectLst/>
                <a:latin typeface="+mn-lt"/>
                <a:ea typeface="+mn-ea"/>
                <a:cs typeface="+mn-cs"/>
              </a:rPr>
              <a:t>mai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kila</a:t>
            </a:r>
            <a:r>
              <a:rPr lang="en-US" sz="1200" kern="1200" dirty="0">
                <a:solidFill>
                  <a:schemeClr val="tx1"/>
                </a:solidFill>
                <a:effectLst/>
                <a:latin typeface="+mn-lt"/>
                <a:ea typeface="+mn-ea"/>
                <a:cs typeface="+mn-cs"/>
              </a:rPr>
              <a:t> sara </a:t>
            </a:r>
            <a:r>
              <a:rPr lang="en-US" sz="1200" kern="1200" dirty="0" err="1">
                <a:solidFill>
                  <a:schemeClr val="tx1"/>
                </a:solidFill>
                <a:effectLst/>
                <a:latin typeface="+mn-lt"/>
                <a:ea typeface="+mn-ea"/>
                <a:cs typeface="+mn-cs"/>
              </a:rPr>
              <a:t>nai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vakavuvuli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dina</a:t>
            </a:r>
            <a:r>
              <a:rPr lang="en-US" sz="1200" kern="1200" dirty="0">
                <a:solidFill>
                  <a:schemeClr val="tx1"/>
                </a:solidFill>
                <a:effectLst/>
                <a:latin typeface="+mn-lt"/>
                <a:ea typeface="+mn-ea"/>
                <a:cs typeface="+mn-cs"/>
              </a:rPr>
              <a:t>.</a:t>
            </a:r>
            <a:endParaRPr lang="en-FJ" dirty="0"/>
          </a:p>
        </p:txBody>
      </p:sp>
      <p:sp>
        <p:nvSpPr>
          <p:cNvPr id="4" name="Slide Number Placeholder 3"/>
          <p:cNvSpPr>
            <a:spLocks noGrp="1"/>
          </p:cNvSpPr>
          <p:nvPr>
            <p:ph type="sldNum" sz="quarter" idx="5"/>
          </p:nvPr>
        </p:nvSpPr>
        <p:spPr/>
        <p:txBody>
          <a:bodyPr/>
          <a:lstStyle/>
          <a:p>
            <a:fld id="{AF6F2E02-0239-465A-BEAC-07F8E15BCE4F}" type="slidenum">
              <a:rPr lang="en-FJ" smtClean="0"/>
              <a:t>3</a:t>
            </a:fld>
            <a:endParaRPr lang="en-FJ"/>
          </a:p>
        </p:txBody>
      </p:sp>
    </p:spTree>
    <p:extLst>
      <p:ext uri="{BB962C8B-B14F-4D97-AF65-F5344CB8AC3E}">
        <p14:creationId xmlns:p14="http://schemas.microsoft.com/office/powerpoint/2010/main" val="2293581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600" noProof="0" dirty="0">
                <a:ln w="15875">
                  <a:noFill/>
                  <a:prstDash val="solid"/>
                </a:ln>
                <a:solidFill>
                  <a:srgbClr val="FFFFFF"/>
                </a:solidFill>
                <a:effectLst>
                  <a:outerShdw blurRad="38100" dist="22860" dir="5400000" algn="tl" rotWithShape="0">
                    <a:srgbClr val="000000">
                      <a:alpha val="30000"/>
                    </a:srgbClr>
                  </a:outerShdw>
                </a:effectLst>
              </a:rPr>
              <a:t>WHAT SHOULD WE SHARE?</a:t>
            </a:r>
          </a:p>
          <a:p>
            <a:endParaRPr lang="en-FJ" dirty="0"/>
          </a:p>
        </p:txBody>
      </p:sp>
      <p:sp>
        <p:nvSpPr>
          <p:cNvPr id="4" name="Slide Number Placeholder 3"/>
          <p:cNvSpPr>
            <a:spLocks noGrp="1"/>
          </p:cNvSpPr>
          <p:nvPr>
            <p:ph type="sldNum" sz="quarter" idx="5"/>
          </p:nvPr>
        </p:nvSpPr>
        <p:spPr/>
        <p:txBody>
          <a:bodyPr/>
          <a:lstStyle/>
          <a:p>
            <a:fld id="{AF6F2E02-0239-465A-BEAC-07F8E15BCE4F}" type="slidenum">
              <a:rPr lang="en-FJ" smtClean="0"/>
              <a:t>4</a:t>
            </a:fld>
            <a:endParaRPr lang="en-FJ"/>
          </a:p>
        </p:txBody>
      </p:sp>
    </p:spTree>
    <p:extLst>
      <p:ext uri="{BB962C8B-B14F-4D97-AF65-F5344CB8AC3E}">
        <p14:creationId xmlns:p14="http://schemas.microsoft.com/office/powerpoint/2010/main" val="285895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noProof="0" dirty="0">
                <a:ln/>
                <a:solidFill>
                  <a:schemeClr val="accent2">
                    <a:lumMod val="75000"/>
                  </a:schemeClr>
                </a:solidFill>
                <a:effectLst>
                  <a:outerShdw blurRad="50800" dist="50800" dir="3300000" algn="ctr" rotWithShape="0">
                    <a:schemeClr val="bg1">
                      <a:alpha val="68000"/>
                    </a:schemeClr>
                  </a:outerShdw>
                </a:effectLst>
              </a:rPr>
              <a:t>THE GREAT COMMISSION</a:t>
            </a:r>
          </a:p>
          <a:p>
            <a:r>
              <a:rPr lang="en-US" sz="1200" kern="1200" baseline="30000" dirty="0">
                <a:solidFill>
                  <a:schemeClr val="tx1"/>
                </a:solidFill>
                <a:effectLst/>
                <a:latin typeface="+mn-lt"/>
                <a:ea typeface="+mn-ea"/>
                <a:cs typeface="+mn-cs"/>
              </a:rPr>
              <a:t>20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dredre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keirau</a:t>
            </a:r>
            <a:r>
              <a:rPr lang="en-US" sz="1200" kern="1200" dirty="0">
                <a:solidFill>
                  <a:schemeClr val="tx1"/>
                </a:solidFill>
                <a:effectLst/>
                <a:latin typeface="+mn-lt"/>
                <a:ea typeface="+mn-ea"/>
                <a:cs typeface="+mn-cs"/>
              </a:rPr>
              <a:t> me </a:t>
            </a:r>
            <a:r>
              <a:rPr lang="en-US" sz="1200" kern="1200" dirty="0" err="1">
                <a:solidFill>
                  <a:schemeClr val="tx1"/>
                </a:solidFill>
                <a:effectLst/>
                <a:latin typeface="+mn-lt"/>
                <a:ea typeface="+mn-ea"/>
                <a:cs typeface="+mn-cs"/>
              </a:rPr>
              <a:t>keirau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kua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tukuna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veika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keirau</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raica</a:t>
            </a:r>
            <a:r>
              <a:rPr lang="en-US" sz="1200" kern="1200" dirty="0">
                <a:solidFill>
                  <a:schemeClr val="tx1"/>
                </a:solidFill>
                <a:effectLst/>
                <a:latin typeface="+mn-lt"/>
                <a:ea typeface="+mn-ea"/>
                <a:cs typeface="+mn-cs"/>
              </a:rPr>
              <a:t> ka </a:t>
            </a:r>
            <a:r>
              <a:rPr lang="en-US" sz="1200" kern="1200" dirty="0" err="1">
                <a:solidFill>
                  <a:schemeClr val="tx1"/>
                </a:solidFill>
                <a:effectLst/>
                <a:latin typeface="+mn-lt"/>
                <a:ea typeface="+mn-ea"/>
                <a:cs typeface="+mn-cs"/>
              </a:rPr>
              <a:t>rogoca.Cakacaka</a:t>
            </a:r>
            <a:r>
              <a:rPr lang="en-US" sz="1200" kern="1200" dirty="0">
                <a:solidFill>
                  <a:schemeClr val="tx1"/>
                </a:solidFill>
                <a:effectLst/>
                <a:latin typeface="+mn-lt"/>
                <a:ea typeface="+mn-ea"/>
                <a:cs typeface="+mn-cs"/>
              </a:rPr>
              <a:t> 4:20 </a:t>
            </a:r>
            <a:endParaRPr lang="en-FJ" dirty="0"/>
          </a:p>
        </p:txBody>
      </p:sp>
      <p:sp>
        <p:nvSpPr>
          <p:cNvPr id="4" name="Slide Number Placeholder 3"/>
          <p:cNvSpPr>
            <a:spLocks noGrp="1"/>
          </p:cNvSpPr>
          <p:nvPr>
            <p:ph type="sldNum" sz="quarter" idx="5"/>
          </p:nvPr>
        </p:nvSpPr>
        <p:spPr/>
        <p:txBody>
          <a:bodyPr/>
          <a:lstStyle/>
          <a:p>
            <a:fld id="{AF6F2E02-0239-465A-BEAC-07F8E15BCE4F}" type="slidenum">
              <a:rPr lang="en-FJ" smtClean="0"/>
              <a:t>5</a:t>
            </a:fld>
            <a:endParaRPr lang="en-FJ"/>
          </a:p>
        </p:txBody>
      </p:sp>
    </p:spTree>
    <p:extLst>
      <p:ext uri="{BB962C8B-B14F-4D97-AF65-F5344CB8AC3E}">
        <p14:creationId xmlns:p14="http://schemas.microsoft.com/office/powerpoint/2010/main" val="1653171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HOW CAN WE SHARE?</a:t>
            </a:r>
          </a:p>
          <a:p>
            <a:endParaRPr lang="en-FJ" dirty="0"/>
          </a:p>
        </p:txBody>
      </p:sp>
      <p:sp>
        <p:nvSpPr>
          <p:cNvPr id="4" name="Slide Number Placeholder 3"/>
          <p:cNvSpPr>
            <a:spLocks noGrp="1"/>
          </p:cNvSpPr>
          <p:nvPr>
            <p:ph type="sldNum" sz="quarter" idx="5"/>
          </p:nvPr>
        </p:nvSpPr>
        <p:spPr/>
        <p:txBody>
          <a:bodyPr/>
          <a:lstStyle/>
          <a:p>
            <a:fld id="{AF6F2E02-0239-465A-BEAC-07F8E15BCE4F}" type="slidenum">
              <a:rPr lang="en-FJ" smtClean="0"/>
              <a:t>6</a:t>
            </a:fld>
            <a:endParaRPr lang="en-FJ"/>
          </a:p>
        </p:txBody>
      </p:sp>
    </p:spTree>
    <p:extLst>
      <p:ext uri="{BB962C8B-B14F-4D97-AF65-F5344CB8AC3E}">
        <p14:creationId xmlns:p14="http://schemas.microsoft.com/office/powerpoint/2010/main" val="236584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600" noProof="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7030A0"/>
                  </a:outerShdw>
                </a:effectLst>
              </a:rPr>
              <a:t>IMITATING JESUS</a:t>
            </a:r>
          </a:p>
        </p:txBody>
      </p:sp>
      <p:sp>
        <p:nvSpPr>
          <p:cNvPr id="4" name="Slide Number Placeholder 3"/>
          <p:cNvSpPr>
            <a:spLocks noGrp="1"/>
          </p:cNvSpPr>
          <p:nvPr>
            <p:ph type="sldNum" sz="quarter" idx="5"/>
          </p:nvPr>
        </p:nvSpPr>
        <p:spPr/>
        <p:txBody>
          <a:bodyPr/>
          <a:lstStyle/>
          <a:p>
            <a:fld id="{AF6F2E02-0239-465A-BEAC-07F8E15BCE4F}" type="slidenum">
              <a:rPr lang="en-FJ" smtClean="0"/>
              <a:t>7</a:t>
            </a:fld>
            <a:endParaRPr lang="en-FJ"/>
          </a:p>
        </p:txBody>
      </p:sp>
    </p:spTree>
    <p:extLst>
      <p:ext uri="{BB962C8B-B14F-4D97-AF65-F5344CB8AC3E}">
        <p14:creationId xmlns:p14="http://schemas.microsoft.com/office/powerpoint/2010/main" val="1118618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noProof="0" dirty="0">
                <a:ln w="0"/>
                <a:solidFill>
                  <a:srgbClr val="429EB4"/>
                </a:solidFill>
                <a:effectLst>
                  <a:outerShdw blurRad="38100" dist="25400" dir="5400000" algn="ctr" rotWithShape="0">
                    <a:srgbClr val="6E747A"/>
                  </a:outerShdw>
                </a:effectLst>
              </a:rPr>
              <a:t>CULTIVATING FRIENDSHIP</a:t>
            </a:r>
          </a:p>
        </p:txBody>
      </p:sp>
      <p:sp>
        <p:nvSpPr>
          <p:cNvPr id="4" name="Slide Number Placeholder 3"/>
          <p:cNvSpPr>
            <a:spLocks noGrp="1"/>
          </p:cNvSpPr>
          <p:nvPr>
            <p:ph type="sldNum" sz="quarter" idx="5"/>
          </p:nvPr>
        </p:nvSpPr>
        <p:spPr/>
        <p:txBody>
          <a:bodyPr/>
          <a:lstStyle/>
          <a:p>
            <a:fld id="{AF6F2E02-0239-465A-BEAC-07F8E15BCE4F}" type="slidenum">
              <a:rPr lang="en-FJ" smtClean="0"/>
              <a:t>8</a:t>
            </a:fld>
            <a:endParaRPr lang="en-FJ"/>
          </a:p>
        </p:txBody>
      </p:sp>
    </p:spTree>
    <p:extLst>
      <p:ext uri="{BB962C8B-B14F-4D97-AF65-F5344CB8AC3E}">
        <p14:creationId xmlns:p14="http://schemas.microsoft.com/office/powerpoint/2010/main" val="262337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noProof="0" dirty="0"/>
              <a:t>HOW TO BRING BACK THOSE WHO LEFT?</a:t>
            </a:r>
          </a:p>
          <a:p>
            <a:endParaRPr lang="en-FJ" dirty="0"/>
          </a:p>
        </p:txBody>
      </p:sp>
      <p:sp>
        <p:nvSpPr>
          <p:cNvPr id="4" name="Slide Number Placeholder 3"/>
          <p:cNvSpPr>
            <a:spLocks noGrp="1"/>
          </p:cNvSpPr>
          <p:nvPr>
            <p:ph type="sldNum" sz="quarter" idx="5"/>
          </p:nvPr>
        </p:nvSpPr>
        <p:spPr/>
        <p:txBody>
          <a:bodyPr/>
          <a:lstStyle/>
          <a:p>
            <a:fld id="{AF6F2E02-0239-465A-BEAC-07F8E15BCE4F}" type="slidenum">
              <a:rPr lang="en-FJ" smtClean="0"/>
              <a:t>9</a:t>
            </a:fld>
            <a:endParaRPr lang="en-FJ"/>
          </a:p>
        </p:txBody>
      </p:sp>
    </p:spTree>
    <p:extLst>
      <p:ext uri="{BB962C8B-B14F-4D97-AF65-F5344CB8AC3E}">
        <p14:creationId xmlns:p14="http://schemas.microsoft.com/office/powerpoint/2010/main" val="79572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120067-40BC-0543-147F-217551F4207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0DA97DA-0C08-0A48-CAEF-1C7D611F97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68910C6-21CF-9929-D35F-F8E91E666C47}"/>
              </a:ext>
            </a:extLst>
          </p:cNvPr>
          <p:cNvSpPr>
            <a:spLocks noGrp="1"/>
          </p:cNvSpPr>
          <p:nvPr>
            <p:ph type="dt" sz="half" idx="10"/>
          </p:nvPr>
        </p:nvSpPr>
        <p:spPr/>
        <p:txBody>
          <a:bodyPr/>
          <a:lstStyle/>
          <a:p>
            <a:fld id="{7097A625-535D-4F2E-B962-227BFF52C561}" type="datetimeFigureOut">
              <a:rPr lang="es-ES" smtClean="0"/>
              <a:t>19/06/2026</a:t>
            </a:fld>
            <a:endParaRPr lang="es-ES"/>
          </a:p>
        </p:txBody>
      </p:sp>
      <p:sp>
        <p:nvSpPr>
          <p:cNvPr id="5" name="Marcador de pie de página 4">
            <a:extLst>
              <a:ext uri="{FF2B5EF4-FFF2-40B4-BE49-F238E27FC236}">
                <a16:creationId xmlns:a16="http://schemas.microsoft.com/office/drawing/2014/main" id="{0AE40C50-F437-2682-AB72-1750D83EEA5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94B3EEF-64FA-453C-DF6E-6A46D00EFCD2}"/>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75135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3852EA-BF0E-06B7-B3C3-B4F57AC5F8CE}"/>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E083805-82FE-0138-37D4-D0ECB8F1DA2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2F57E4-F153-7D5F-F1BB-DC22E8A38F7B}"/>
              </a:ext>
            </a:extLst>
          </p:cNvPr>
          <p:cNvSpPr>
            <a:spLocks noGrp="1"/>
          </p:cNvSpPr>
          <p:nvPr>
            <p:ph type="dt" sz="half" idx="10"/>
          </p:nvPr>
        </p:nvSpPr>
        <p:spPr/>
        <p:txBody>
          <a:bodyPr/>
          <a:lstStyle/>
          <a:p>
            <a:fld id="{7097A625-535D-4F2E-B962-227BFF52C561}" type="datetimeFigureOut">
              <a:rPr lang="es-ES" smtClean="0"/>
              <a:t>19/06/2026</a:t>
            </a:fld>
            <a:endParaRPr lang="es-ES"/>
          </a:p>
        </p:txBody>
      </p:sp>
      <p:sp>
        <p:nvSpPr>
          <p:cNvPr id="5" name="Marcador de pie de página 4">
            <a:extLst>
              <a:ext uri="{FF2B5EF4-FFF2-40B4-BE49-F238E27FC236}">
                <a16:creationId xmlns:a16="http://schemas.microsoft.com/office/drawing/2014/main" id="{90ED5E54-B515-0D18-AEAE-1281C8D78CB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B16550A-00D8-6851-0D82-E5938FBA8F05}"/>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1975159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B5C6575-7800-8CFF-3349-2DBC90775D0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FC05337-6767-71DB-2FDA-CBA672E7482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FF58261-9726-7E88-0170-4099869A5B65}"/>
              </a:ext>
            </a:extLst>
          </p:cNvPr>
          <p:cNvSpPr>
            <a:spLocks noGrp="1"/>
          </p:cNvSpPr>
          <p:nvPr>
            <p:ph type="dt" sz="half" idx="10"/>
          </p:nvPr>
        </p:nvSpPr>
        <p:spPr/>
        <p:txBody>
          <a:bodyPr/>
          <a:lstStyle/>
          <a:p>
            <a:fld id="{7097A625-535D-4F2E-B962-227BFF52C561}" type="datetimeFigureOut">
              <a:rPr lang="es-ES" smtClean="0"/>
              <a:t>19/06/2026</a:t>
            </a:fld>
            <a:endParaRPr lang="es-ES"/>
          </a:p>
        </p:txBody>
      </p:sp>
      <p:sp>
        <p:nvSpPr>
          <p:cNvPr id="5" name="Marcador de pie de página 4">
            <a:extLst>
              <a:ext uri="{FF2B5EF4-FFF2-40B4-BE49-F238E27FC236}">
                <a16:creationId xmlns:a16="http://schemas.microsoft.com/office/drawing/2014/main" id="{DDC5F57D-45EB-718B-63CD-9F399FD1805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A35254C-C3B6-D18B-2DF8-E5382DE05C14}"/>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3496428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19/06/2026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053386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19/06/2026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53160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19/06/2026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552877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19/06/2026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80100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19/06/2026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337483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19/06/2026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79452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19/06/2026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28660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19/06/2026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009584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543ADD-AFCD-185C-1A8C-CC524DD130D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51E1C26-7C26-5C31-D4CB-E7DCFECA73F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C468C09-8C35-8EF2-15F8-FED912AFC7B2}"/>
              </a:ext>
            </a:extLst>
          </p:cNvPr>
          <p:cNvSpPr>
            <a:spLocks noGrp="1"/>
          </p:cNvSpPr>
          <p:nvPr>
            <p:ph type="dt" sz="half" idx="10"/>
          </p:nvPr>
        </p:nvSpPr>
        <p:spPr/>
        <p:txBody>
          <a:bodyPr/>
          <a:lstStyle/>
          <a:p>
            <a:fld id="{7097A625-535D-4F2E-B962-227BFF52C561}" type="datetimeFigureOut">
              <a:rPr lang="es-ES" smtClean="0"/>
              <a:t>19/06/2026</a:t>
            </a:fld>
            <a:endParaRPr lang="es-ES"/>
          </a:p>
        </p:txBody>
      </p:sp>
      <p:sp>
        <p:nvSpPr>
          <p:cNvPr id="5" name="Marcador de pie de página 4">
            <a:extLst>
              <a:ext uri="{FF2B5EF4-FFF2-40B4-BE49-F238E27FC236}">
                <a16:creationId xmlns:a16="http://schemas.microsoft.com/office/drawing/2014/main" id="{B8C1D24B-6469-A44A-4054-DBB2A4B1B95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8CAB00A-82BB-F888-ADC9-6FD1A2F0B5CF}"/>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4103803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19/06/2026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37099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19/06/2026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660285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19/06/2026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17614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ADA1D2-ED61-E396-0966-5E034EBACD2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7D9EAF9-A71A-19DA-2B14-49085DE8B59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C8E3FDE-E8D4-2A25-E40C-1D7E1C2C40CF}"/>
              </a:ext>
            </a:extLst>
          </p:cNvPr>
          <p:cNvSpPr>
            <a:spLocks noGrp="1"/>
          </p:cNvSpPr>
          <p:nvPr>
            <p:ph type="dt" sz="half" idx="10"/>
          </p:nvPr>
        </p:nvSpPr>
        <p:spPr/>
        <p:txBody>
          <a:bodyPr/>
          <a:lstStyle/>
          <a:p>
            <a:fld id="{7097A625-535D-4F2E-B962-227BFF52C561}" type="datetimeFigureOut">
              <a:rPr lang="es-ES" smtClean="0"/>
              <a:t>19/06/2026</a:t>
            </a:fld>
            <a:endParaRPr lang="es-ES"/>
          </a:p>
        </p:txBody>
      </p:sp>
      <p:sp>
        <p:nvSpPr>
          <p:cNvPr id="5" name="Marcador de pie de página 4">
            <a:extLst>
              <a:ext uri="{FF2B5EF4-FFF2-40B4-BE49-F238E27FC236}">
                <a16:creationId xmlns:a16="http://schemas.microsoft.com/office/drawing/2014/main" id="{361FA323-1AEF-02CA-64FB-B409128C409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3E5C741-D48E-449D-0EDA-7B1B7C038711}"/>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3369786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504A5B-9D15-25F8-C95E-E0ADA690275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7AA5B67-A44E-F7CC-AFB1-44936432D2E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01F9B43-D6D3-302F-CDB9-F73B7F82BA3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A6E3062-6030-DDD7-9A48-39F098ED2494}"/>
              </a:ext>
            </a:extLst>
          </p:cNvPr>
          <p:cNvSpPr>
            <a:spLocks noGrp="1"/>
          </p:cNvSpPr>
          <p:nvPr>
            <p:ph type="dt" sz="half" idx="10"/>
          </p:nvPr>
        </p:nvSpPr>
        <p:spPr/>
        <p:txBody>
          <a:bodyPr/>
          <a:lstStyle/>
          <a:p>
            <a:fld id="{7097A625-535D-4F2E-B962-227BFF52C561}" type="datetimeFigureOut">
              <a:rPr lang="es-ES" smtClean="0"/>
              <a:t>19/06/2026</a:t>
            </a:fld>
            <a:endParaRPr lang="es-ES"/>
          </a:p>
        </p:txBody>
      </p:sp>
      <p:sp>
        <p:nvSpPr>
          <p:cNvPr id="6" name="Marcador de pie de página 5">
            <a:extLst>
              <a:ext uri="{FF2B5EF4-FFF2-40B4-BE49-F238E27FC236}">
                <a16:creationId xmlns:a16="http://schemas.microsoft.com/office/drawing/2014/main" id="{D58E4E89-DEC1-E3AA-6039-49882EA6470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AB9916B-D4F5-8F6A-6867-6D9C5833CB09}"/>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3575455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C4448F-6715-A97E-B68C-42D24FF012B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972A3C9-1B37-AA93-4BC6-924300DAED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693F7EE-9F1C-E604-E764-228694A75D9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EA3BDA8-C9ED-1AF4-CE35-4CEA4C4272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AC630AF-5347-17C0-E063-738E918CD63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7EAB5214-CB74-2B95-C9F1-DA49A25FF0E4}"/>
              </a:ext>
            </a:extLst>
          </p:cNvPr>
          <p:cNvSpPr>
            <a:spLocks noGrp="1"/>
          </p:cNvSpPr>
          <p:nvPr>
            <p:ph type="dt" sz="half" idx="10"/>
          </p:nvPr>
        </p:nvSpPr>
        <p:spPr/>
        <p:txBody>
          <a:bodyPr/>
          <a:lstStyle/>
          <a:p>
            <a:fld id="{7097A625-535D-4F2E-B962-227BFF52C561}" type="datetimeFigureOut">
              <a:rPr lang="es-ES" smtClean="0"/>
              <a:t>19/06/2026</a:t>
            </a:fld>
            <a:endParaRPr lang="es-ES"/>
          </a:p>
        </p:txBody>
      </p:sp>
      <p:sp>
        <p:nvSpPr>
          <p:cNvPr id="8" name="Marcador de pie de página 7">
            <a:extLst>
              <a:ext uri="{FF2B5EF4-FFF2-40B4-BE49-F238E27FC236}">
                <a16:creationId xmlns:a16="http://schemas.microsoft.com/office/drawing/2014/main" id="{BEE310E1-8333-823C-D41E-ADBF017A638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92E7C987-8251-2E1B-D641-EC8197AD7C7C}"/>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3950001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9BF967-6B5A-5BD1-4AE3-9574CE3FC78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8EB60-9D0E-2A2A-4B25-2FEE1A145AC8}"/>
              </a:ext>
            </a:extLst>
          </p:cNvPr>
          <p:cNvSpPr>
            <a:spLocks noGrp="1"/>
          </p:cNvSpPr>
          <p:nvPr>
            <p:ph type="dt" sz="half" idx="10"/>
          </p:nvPr>
        </p:nvSpPr>
        <p:spPr/>
        <p:txBody>
          <a:bodyPr/>
          <a:lstStyle/>
          <a:p>
            <a:fld id="{7097A625-535D-4F2E-B962-227BFF52C561}" type="datetimeFigureOut">
              <a:rPr lang="es-ES" smtClean="0"/>
              <a:t>19/06/2026</a:t>
            </a:fld>
            <a:endParaRPr lang="es-ES"/>
          </a:p>
        </p:txBody>
      </p:sp>
      <p:sp>
        <p:nvSpPr>
          <p:cNvPr id="4" name="Marcador de pie de página 3">
            <a:extLst>
              <a:ext uri="{FF2B5EF4-FFF2-40B4-BE49-F238E27FC236}">
                <a16:creationId xmlns:a16="http://schemas.microsoft.com/office/drawing/2014/main" id="{2DBA53DA-69C8-FB78-DE76-C41ADB6D453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3F28E112-FE0B-DA2B-6F59-F37BD319DDC4}"/>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2877900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DBFE4E-B322-3BC0-591F-B74B9B69B82D}"/>
              </a:ext>
            </a:extLst>
          </p:cNvPr>
          <p:cNvSpPr>
            <a:spLocks noGrp="1"/>
          </p:cNvSpPr>
          <p:nvPr>
            <p:ph type="dt" sz="half" idx="10"/>
          </p:nvPr>
        </p:nvSpPr>
        <p:spPr/>
        <p:txBody>
          <a:bodyPr/>
          <a:lstStyle/>
          <a:p>
            <a:fld id="{7097A625-535D-4F2E-B962-227BFF52C561}" type="datetimeFigureOut">
              <a:rPr lang="es-ES" smtClean="0"/>
              <a:t>19/06/2026</a:t>
            </a:fld>
            <a:endParaRPr lang="es-ES"/>
          </a:p>
        </p:txBody>
      </p:sp>
      <p:sp>
        <p:nvSpPr>
          <p:cNvPr id="3" name="Marcador de pie de página 2">
            <a:extLst>
              <a:ext uri="{FF2B5EF4-FFF2-40B4-BE49-F238E27FC236}">
                <a16:creationId xmlns:a16="http://schemas.microsoft.com/office/drawing/2014/main" id="{2F8B4DB7-7E9E-92C9-1F91-0540570A7055}"/>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EE36CB9-6637-2A3E-B1CB-DD463A92F5A8}"/>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3942338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45B311-CCA5-1D0D-2FF7-71381EEB126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5EC97C2-854E-73B0-3610-2BF402B200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A7D968D-8F69-9D77-B199-B9FCA41C2D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103874D-4768-3B63-A2AF-6B88EECD9B87}"/>
              </a:ext>
            </a:extLst>
          </p:cNvPr>
          <p:cNvSpPr>
            <a:spLocks noGrp="1"/>
          </p:cNvSpPr>
          <p:nvPr>
            <p:ph type="dt" sz="half" idx="10"/>
          </p:nvPr>
        </p:nvSpPr>
        <p:spPr/>
        <p:txBody>
          <a:bodyPr/>
          <a:lstStyle/>
          <a:p>
            <a:fld id="{7097A625-535D-4F2E-B962-227BFF52C561}" type="datetimeFigureOut">
              <a:rPr lang="es-ES" smtClean="0"/>
              <a:t>19/06/2026</a:t>
            </a:fld>
            <a:endParaRPr lang="es-ES"/>
          </a:p>
        </p:txBody>
      </p:sp>
      <p:sp>
        <p:nvSpPr>
          <p:cNvPr id="6" name="Marcador de pie de página 5">
            <a:extLst>
              <a:ext uri="{FF2B5EF4-FFF2-40B4-BE49-F238E27FC236}">
                <a16:creationId xmlns:a16="http://schemas.microsoft.com/office/drawing/2014/main" id="{1E41BA34-9DD9-E19C-5615-0A318ED7CF9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1E1EF48-6633-C68E-75E8-A1351E4143ED}"/>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2422795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5863D7-80C9-CC76-D39D-56B772EEFFF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2BAA80A-7359-1718-B7A3-D794BB2A61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BCA8552A-75FB-B025-DFD8-4C41B0D5EE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CE56E52-DF2D-6514-1660-147EA86E4D33}"/>
              </a:ext>
            </a:extLst>
          </p:cNvPr>
          <p:cNvSpPr>
            <a:spLocks noGrp="1"/>
          </p:cNvSpPr>
          <p:nvPr>
            <p:ph type="dt" sz="half" idx="10"/>
          </p:nvPr>
        </p:nvSpPr>
        <p:spPr/>
        <p:txBody>
          <a:bodyPr/>
          <a:lstStyle/>
          <a:p>
            <a:fld id="{7097A625-535D-4F2E-B962-227BFF52C561}" type="datetimeFigureOut">
              <a:rPr lang="es-ES" smtClean="0"/>
              <a:t>19/06/2026</a:t>
            </a:fld>
            <a:endParaRPr lang="es-ES"/>
          </a:p>
        </p:txBody>
      </p:sp>
      <p:sp>
        <p:nvSpPr>
          <p:cNvPr id="6" name="Marcador de pie de página 5">
            <a:extLst>
              <a:ext uri="{FF2B5EF4-FFF2-40B4-BE49-F238E27FC236}">
                <a16:creationId xmlns:a16="http://schemas.microsoft.com/office/drawing/2014/main" id="{FC4144E2-B6DA-87B2-6F28-1E1779477C6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86ECCC4-7AC5-8692-1E6E-56A7AA98B610}"/>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2118767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70187C1-8B0D-7CBD-F08D-7224F6EE2D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32EE8BB-4B6C-82AB-F5D1-E30A7B4BF7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99A11BE-3F67-6AA0-BE6E-05B217A3E3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097A625-535D-4F2E-B962-227BFF52C561}" type="datetimeFigureOut">
              <a:rPr lang="es-ES" smtClean="0"/>
              <a:t>19/06/2026</a:t>
            </a:fld>
            <a:endParaRPr lang="es-ES"/>
          </a:p>
        </p:txBody>
      </p:sp>
      <p:sp>
        <p:nvSpPr>
          <p:cNvPr id="5" name="Marcador de pie de página 4">
            <a:extLst>
              <a:ext uri="{FF2B5EF4-FFF2-40B4-BE49-F238E27FC236}">
                <a16:creationId xmlns:a16="http://schemas.microsoft.com/office/drawing/2014/main" id="{414E0E25-162C-B5BB-6009-CD071C94D7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927F43F9-27D3-F612-586C-949D92F33A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04B7937-4D69-4559-A58E-4882DA43200F}" type="slidenum">
              <a:rPr lang="es-ES" smtClean="0"/>
              <a:t>‹Nº›</a:t>
            </a:fld>
            <a:endParaRPr lang="es-ES"/>
          </a:p>
        </p:txBody>
      </p:sp>
    </p:spTree>
    <p:extLst>
      <p:ext uri="{BB962C8B-B14F-4D97-AF65-F5344CB8AC3E}">
        <p14:creationId xmlns:p14="http://schemas.microsoft.com/office/powerpoint/2010/main" val="3254933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19/06/2026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4698515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4.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1.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1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jpe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8.xml"/><Relationship Id="rId7" Type="http://schemas.openxmlformats.org/officeDocument/2006/relationships/diagramQuickStyle" Target="../diagrams/quickStyle1.xml"/><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diagramLayout" Target="../diagrams/layout1.xml"/><Relationship Id="rId11" Type="http://schemas.openxmlformats.org/officeDocument/2006/relationships/image" Target="../media/image38.jpeg"/><Relationship Id="rId5" Type="http://schemas.openxmlformats.org/officeDocument/2006/relationships/diagramData" Target="../diagrams/data1.xml"/><Relationship Id="rId10" Type="http://schemas.openxmlformats.org/officeDocument/2006/relationships/image" Target="../media/image37.png"/><Relationship Id="rId4" Type="http://schemas.openxmlformats.org/officeDocument/2006/relationships/image" Target="../media/image29.jpg"/><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03EC94AA-C3C2-2BDF-A139-7149B233038B}"/>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0" y="5631640"/>
            <a:ext cx="12192000" cy="736551"/>
          </a:xfrm>
          <a:prstGeom prst="rect">
            <a:avLst/>
          </a:prstGeom>
          <a:solidFill>
            <a:srgbClr val="FFFF99">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7" name="Straight Connector 10">
            <a:extLst>
              <a:ext uri="{FF2B5EF4-FFF2-40B4-BE49-F238E27FC236}">
                <a16:creationId xmlns:a16="http://schemas.microsoft.com/office/drawing/2014/main" id="{74BED776-3D84-607E-5D7A-467E9DE3E49F}"/>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553481"/>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12">
            <a:extLst>
              <a:ext uri="{FF2B5EF4-FFF2-40B4-BE49-F238E27FC236}">
                <a16:creationId xmlns:a16="http://schemas.microsoft.com/office/drawing/2014/main" id="{EDAF6142-B076-D604-F418-135083AEF184}"/>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446350"/>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3AAD79BC-A7DA-4245-8E60-05BB191E10C7}"/>
              </a:ext>
            </a:extLst>
          </p:cNvPr>
          <p:cNvSpPr txBox="1"/>
          <p:nvPr/>
        </p:nvSpPr>
        <p:spPr>
          <a:xfrm>
            <a:off x="9748894" y="6471821"/>
            <a:ext cx="2443106" cy="338554"/>
          </a:xfrm>
          <a:prstGeom prst="rect">
            <a:avLst/>
          </a:prstGeom>
          <a:noFill/>
        </p:spPr>
        <p:txBody>
          <a:bodyPr wrap="none" rtlCol="0">
            <a:spAutoFit/>
          </a:bodyPr>
          <a:lstStyle/>
          <a:p>
            <a:pPr algn="r"/>
            <a:r>
              <a:rPr lang="en-US" sz="1600" b="1" noProof="0" dirty="0" err="1">
                <a:solidFill>
                  <a:srgbClr val="FFFF99"/>
                </a:solidFill>
                <a:effectLst>
                  <a:outerShdw blurRad="38100" dist="38100" dir="2700000" algn="tl">
                    <a:srgbClr val="000000"/>
                  </a:outerShdw>
                </a:effectLst>
              </a:rPr>
              <a:t>Lesoni</a:t>
            </a:r>
            <a:r>
              <a:rPr lang="en-US" sz="1600" b="1" noProof="0" dirty="0">
                <a:solidFill>
                  <a:srgbClr val="FFFF99"/>
                </a:solidFill>
                <a:effectLst>
                  <a:outerShdw blurRad="38100" dist="38100" dir="2700000" algn="tl">
                    <a:srgbClr val="000000"/>
                  </a:outerShdw>
                </a:effectLst>
              </a:rPr>
              <a:t> 12, </a:t>
            </a:r>
            <a:r>
              <a:rPr lang="en-US" sz="1600" b="1" noProof="0" dirty="0" err="1">
                <a:solidFill>
                  <a:srgbClr val="FFFF99"/>
                </a:solidFill>
                <a:effectLst>
                  <a:outerShdw blurRad="38100" dist="38100" dir="2700000" algn="tl">
                    <a:srgbClr val="000000"/>
                  </a:outerShdw>
                </a:effectLst>
              </a:rPr>
              <a:t>Jiune</a:t>
            </a:r>
            <a:r>
              <a:rPr lang="en-US" sz="1600" b="1" noProof="0" dirty="0">
                <a:solidFill>
                  <a:srgbClr val="FFFF99"/>
                </a:solidFill>
                <a:effectLst>
                  <a:outerShdw blurRad="38100" dist="38100" dir="2700000" algn="tl">
                    <a:srgbClr val="000000"/>
                  </a:outerShdw>
                </a:effectLst>
              </a:rPr>
              <a:t> 20, 2026</a:t>
            </a:r>
          </a:p>
        </p:txBody>
      </p:sp>
      <p:sp>
        <p:nvSpPr>
          <p:cNvPr id="4" name="CuadroTexto 3">
            <a:extLst>
              <a:ext uri="{FF2B5EF4-FFF2-40B4-BE49-F238E27FC236}">
                <a16:creationId xmlns:a16="http://schemas.microsoft.com/office/drawing/2014/main" id="{30CCAE40-E535-E258-EDF4-82E3ECB91426}"/>
              </a:ext>
            </a:extLst>
          </p:cNvPr>
          <p:cNvSpPr txBox="1"/>
          <p:nvPr/>
        </p:nvSpPr>
        <p:spPr>
          <a:xfrm>
            <a:off x="159798" y="5553481"/>
            <a:ext cx="12192000" cy="923330"/>
          </a:xfrm>
          <a:prstGeom prst="rect">
            <a:avLst/>
          </a:prstGeom>
          <a:noFill/>
        </p:spPr>
        <p:txBody>
          <a:bodyPr wrap="square" rtlCol="0">
            <a:spAutoFit/>
            <a:scene3d>
              <a:camera prst="orthographicFront"/>
              <a:lightRig rig="sunset" dir="t"/>
            </a:scene3d>
            <a:sp3d extrusionH="57150" contourW="12700">
              <a:bevelT h="25400" prst="softRound"/>
              <a:contourClr>
                <a:schemeClr val="bg1"/>
              </a:contourClr>
            </a:sp3d>
          </a:bodyPr>
          <a:lstStyle/>
          <a:p>
            <a:pPr algn="ctr"/>
            <a:r>
              <a:rPr lang="en-US" sz="5400" b="1" spc="1000" noProof="0" dirty="0">
                <a:ln w="9525">
                  <a:noFill/>
                  <a:prstDash val="solid"/>
                </a:ln>
                <a:solidFill>
                  <a:schemeClr val="accent3">
                    <a:lumMod val="50000"/>
                  </a:schemeClr>
                </a:solidFill>
                <a:effectLst>
                  <a:outerShdw blurRad="12700" dist="38100" dir="2700000" algn="tl" rotWithShape="0">
                    <a:srgbClr val="7030A0"/>
                  </a:outerShdw>
                </a:effectLst>
              </a:rPr>
              <a:t>WASEI JISU</a:t>
            </a:r>
          </a:p>
        </p:txBody>
      </p:sp>
    </p:spTree>
    <p:extLst>
      <p:ext uri="{BB962C8B-B14F-4D97-AF65-F5344CB8AC3E}">
        <p14:creationId xmlns:p14="http://schemas.microsoft.com/office/powerpoint/2010/main" val="107172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9000"/>
            <a:lum/>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69966FF2-CCC8-38EF-7D14-4651D4CD43E4}"/>
              </a:ext>
            </a:extLst>
          </p:cNvPr>
          <p:cNvSpPr>
            <a:spLocks noGrp="1" noRot="1" noMove="1" noResize="1" noEditPoints="1" noAdjustHandles="1" noChangeArrowheads="1" noChangeShapeType="1"/>
          </p:cNvSpPr>
          <p:nvPr/>
        </p:nvSpPr>
        <p:spPr>
          <a:xfrm>
            <a:off x="0" y="0"/>
            <a:ext cx="12192000" cy="1613803"/>
          </a:xfrm>
          <a:prstGeom prst="rect">
            <a:avLst/>
          </a:prstGeom>
          <a:blipFill dpi="0" rotWithShape="1">
            <a:blip r:embed="rId4" cstate="hq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4" name="Imagen 3">
            <a:extLst>
              <a:ext uri="{FF2B5EF4-FFF2-40B4-BE49-F238E27FC236}">
                <a16:creationId xmlns:a16="http://schemas.microsoft.com/office/drawing/2014/main" id="{29B5DF63-BF91-1731-079F-CA5C5E2E3BEB}"/>
              </a:ext>
            </a:extLst>
          </p:cNvPr>
          <p:cNvPicPr>
            <a:picLocks noChangeAspect="1"/>
          </p:cNvPicPr>
          <p:nvPr/>
        </p:nvPicPr>
        <p:blipFill>
          <a:blip r:embed="rId5">
            <a:extLst>
              <a:ext uri="{28A0092B-C50C-407E-A947-70E740481C1C}">
                <a14:useLocalDpi xmlns:a14="http://schemas.microsoft.com/office/drawing/2010/main"/>
              </a:ext>
            </a:extLst>
          </a:blip>
          <a:srcRect/>
          <a:stretch/>
        </p:blipFill>
        <p:spPr>
          <a:xfrm>
            <a:off x="140324" y="1653559"/>
            <a:ext cx="4860177" cy="2653748"/>
          </a:xfrm>
          <a:prstGeom prst="rect">
            <a:avLst/>
          </a:prstGeom>
          <a:ln>
            <a:noFill/>
          </a:ln>
          <a:effectLst>
            <a:reflection blurRad="12700" stA="30000" endPos="13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0D71AFBC-97C0-7A40-A3EB-3A9EA9218F12}"/>
              </a:ext>
            </a:extLst>
          </p:cNvPr>
          <p:cNvSpPr txBox="1"/>
          <p:nvPr/>
        </p:nvSpPr>
        <p:spPr>
          <a:xfrm>
            <a:off x="0" y="-79512"/>
            <a:ext cx="12192000" cy="769441"/>
          </a:xfrm>
          <a:prstGeom prst="rect">
            <a:avLst/>
          </a:prstGeom>
          <a:noFill/>
        </p:spPr>
        <p:txBody>
          <a:bodyPr wrap="square">
            <a:spAutoFit/>
          </a:bodyPr>
          <a:lstStyle/>
          <a:p>
            <a:pPr algn="ctr"/>
            <a:r>
              <a:rPr lang="en-US" sz="4400" spc="300" noProof="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KALOU E VAKASAQARAI IRA NA LUVENA</a:t>
            </a:r>
          </a:p>
        </p:txBody>
      </p:sp>
      <p:sp>
        <p:nvSpPr>
          <p:cNvPr id="5" name="CuadroTexto 4">
            <a:extLst>
              <a:ext uri="{FF2B5EF4-FFF2-40B4-BE49-F238E27FC236}">
                <a16:creationId xmlns:a16="http://schemas.microsoft.com/office/drawing/2014/main" id="{C646FC66-F9A6-3ABA-B052-2C75D3FC6354}"/>
              </a:ext>
            </a:extLst>
          </p:cNvPr>
          <p:cNvSpPr txBox="1"/>
          <p:nvPr/>
        </p:nvSpPr>
        <p:spPr>
          <a:xfrm>
            <a:off x="1163499" y="640778"/>
            <a:ext cx="9865001" cy="923330"/>
          </a:xfrm>
          <a:prstGeom prst="rect">
            <a:avLst/>
          </a:prstGeom>
          <a:noFill/>
        </p:spPr>
        <p:txBody>
          <a:bodyPr wrap="square">
            <a:spAutoFit/>
          </a:bodyPr>
          <a:lstStyle/>
          <a:p>
            <a:pPr algn="ctr"/>
            <a:r>
              <a:rPr lang="en-US" b="1" noProof="0" dirty="0">
                <a:solidFill>
                  <a:schemeClr val="accent1">
                    <a:lumMod val="75000"/>
                  </a:schemeClr>
                </a:solidFill>
                <a:latin typeface="Comic Sans MS" panose="030F0702030302020204" pitchFamily="66" charset="0"/>
              </a:rPr>
              <a:t>“Sa </a:t>
            </a:r>
            <a:r>
              <a:rPr lang="en-US" b="1" noProof="0" dirty="0" err="1">
                <a:solidFill>
                  <a:schemeClr val="accent1">
                    <a:lumMod val="75000"/>
                  </a:schemeClr>
                </a:solidFill>
                <a:latin typeface="Comic Sans MS" panose="030F0702030302020204" pitchFamily="66" charset="0"/>
              </a:rPr>
              <a:t>noqu</a:t>
            </a:r>
            <a:r>
              <a:rPr lang="en-US" b="1" noProof="0" dirty="0">
                <a:solidFill>
                  <a:schemeClr val="accent1">
                    <a:lumMod val="75000"/>
                  </a:schemeClr>
                </a:solidFill>
                <a:latin typeface="Comic Sans MS" panose="030F0702030302020204" pitchFamily="66" charset="0"/>
              </a:rPr>
              <a:t> gone </a:t>
            </a:r>
            <a:r>
              <a:rPr lang="en-US" b="1" noProof="0" dirty="0" err="1">
                <a:solidFill>
                  <a:schemeClr val="accent1">
                    <a:lumMod val="75000"/>
                  </a:schemeClr>
                </a:solidFill>
                <a:latin typeface="Comic Sans MS" panose="030F0702030302020204" pitchFamily="66" charset="0"/>
              </a:rPr>
              <a:t>ni</a:t>
            </a:r>
            <a:r>
              <a:rPr lang="en-US" b="1" noProof="0" dirty="0">
                <a:solidFill>
                  <a:schemeClr val="accent1">
                    <a:lumMod val="75000"/>
                  </a:schemeClr>
                </a:solidFill>
                <a:latin typeface="Comic Sans MS" panose="030F0702030302020204" pitchFamily="66" charset="0"/>
              </a:rPr>
              <a:t> took ki </a:t>
            </a:r>
            <a:r>
              <a:rPr lang="en-US" b="1" noProof="0" dirty="0" err="1">
                <a:solidFill>
                  <a:schemeClr val="accent1">
                    <a:lumMod val="75000"/>
                  </a:schemeClr>
                </a:solidFill>
                <a:latin typeface="Comic Sans MS" panose="030F0702030302020204" pitchFamily="66" charset="0"/>
              </a:rPr>
              <a:t>Ifereimi</a:t>
            </a:r>
            <a:r>
              <a:rPr lang="en-US" b="1" noProof="0" dirty="0">
                <a:solidFill>
                  <a:schemeClr val="accent1">
                    <a:lumMod val="75000"/>
                  </a:schemeClr>
                </a:solidFill>
                <a:latin typeface="Comic Sans MS" panose="030F0702030302020204" pitchFamily="66" charset="0"/>
              </a:rPr>
              <a:t> se </a:t>
            </a:r>
            <a:r>
              <a:rPr lang="en-US" b="1" noProof="0" dirty="0" err="1">
                <a:solidFill>
                  <a:schemeClr val="accent1">
                    <a:lumMod val="75000"/>
                  </a:schemeClr>
                </a:solidFill>
                <a:latin typeface="Comic Sans MS" panose="030F0702030302020204" pitchFamily="66" charset="0"/>
              </a:rPr>
              <a:t>segai</a:t>
            </a:r>
            <a:r>
              <a:rPr lang="en-US" b="1" noProof="0" dirty="0">
                <a:solidFill>
                  <a:schemeClr val="accent1">
                    <a:lumMod val="75000"/>
                  </a:schemeClr>
                </a:solidFill>
                <a:latin typeface="Comic Sans MS" panose="030F0702030302020204" pitchFamily="66" charset="0"/>
              </a:rPr>
              <a:t>? Sa gone </a:t>
            </a:r>
            <a:r>
              <a:rPr lang="en-US" b="1" noProof="0" dirty="0" err="1">
                <a:solidFill>
                  <a:schemeClr val="accent1">
                    <a:lumMod val="75000"/>
                  </a:schemeClr>
                </a:solidFill>
                <a:latin typeface="Comic Sans MS" panose="030F0702030302020204" pitchFamily="66" charset="0"/>
              </a:rPr>
              <a:t>daulomani</a:t>
            </a:r>
            <a:r>
              <a:rPr lang="en-US" b="1" noProof="0" dirty="0">
                <a:solidFill>
                  <a:schemeClr val="accent1">
                    <a:lumMod val="75000"/>
                  </a:schemeClr>
                </a:solidFill>
                <a:latin typeface="Comic Sans MS" panose="030F0702030302020204" pitchFamily="66" charset="0"/>
              </a:rPr>
              <a:t> se </a:t>
            </a:r>
            <a:r>
              <a:rPr lang="en-US" b="1" noProof="0" dirty="0" err="1">
                <a:solidFill>
                  <a:schemeClr val="accent1">
                    <a:lumMod val="75000"/>
                  </a:schemeClr>
                </a:solidFill>
                <a:latin typeface="Comic Sans MS" panose="030F0702030302020204" pitchFamily="66" charset="0"/>
              </a:rPr>
              <a:t>segai</a:t>
            </a:r>
            <a:r>
              <a:rPr lang="en-US" b="1" noProof="0" dirty="0">
                <a:solidFill>
                  <a:schemeClr val="accent1">
                    <a:lumMod val="75000"/>
                  </a:schemeClr>
                </a:solidFill>
                <a:latin typeface="Comic Sans MS" panose="030F0702030302020204" pitchFamily="66" charset="0"/>
              </a:rPr>
              <a:t>? </a:t>
            </a:r>
            <a:r>
              <a:rPr lang="en-US" b="1" noProof="0" dirty="0" err="1">
                <a:solidFill>
                  <a:schemeClr val="accent1">
                    <a:lumMod val="75000"/>
                  </a:schemeClr>
                </a:solidFill>
                <a:latin typeface="Comic Sans MS" panose="030F0702030302020204" pitchFamily="66" charset="0"/>
              </a:rPr>
              <a:t>Nni’u</a:t>
            </a:r>
            <a:r>
              <a:rPr lang="en-US" b="1" noProof="0" dirty="0">
                <a:solidFill>
                  <a:schemeClr val="accent1">
                    <a:lumMod val="75000"/>
                  </a:schemeClr>
                </a:solidFill>
                <a:latin typeface="Comic Sans MS" panose="030F0702030302020204" pitchFamily="66" charset="0"/>
              </a:rPr>
              <a:t> a </a:t>
            </a:r>
            <a:r>
              <a:rPr lang="en-US" b="1" noProof="0" dirty="0" err="1">
                <a:solidFill>
                  <a:schemeClr val="accent1">
                    <a:lumMod val="75000"/>
                  </a:schemeClr>
                </a:solidFill>
                <a:latin typeface="Comic Sans MS" panose="030F0702030302020204" pitchFamily="66" charset="0"/>
              </a:rPr>
              <a:t>vosataki</a:t>
            </a:r>
            <a:r>
              <a:rPr lang="en-US" b="1" noProof="0" dirty="0">
                <a:solidFill>
                  <a:schemeClr val="accent1">
                    <a:lumMod val="75000"/>
                  </a:schemeClr>
                </a:solidFill>
                <a:latin typeface="Comic Sans MS" panose="030F0702030302020204" pitchFamily="66" charset="0"/>
              </a:rPr>
              <a:t> </a:t>
            </a:r>
            <a:r>
              <a:rPr lang="en-US" b="1" noProof="0" dirty="0" err="1">
                <a:solidFill>
                  <a:schemeClr val="accent1">
                    <a:lumMod val="75000"/>
                  </a:schemeClr>
                </a:solidFill>
                <a:latin typeface="Comic Sans MS" panose="030F0702030302020204" pitchFamily="66" charset="0"/>
              </a:rPr>
              <a:t>koya</a:t>
            </a:r>
            <a:r>
              <a:rPr lang="en-US" b="1" noProof="0" dirty="0">
                <a:solidFill>
                  <a:schemeClr val="accent1">
                    <a:lumMod val="75000"/>
                  </a:schemeClr>
                </a:solidFill>
                <a:latin typeface="Comic Sans MS" panose="030F0702030302020204" pitchFamily="66" charset="0"/>
              </a:rPr>
              <a:t> </a:t>
            </a:r>
            <a:r>
              <a:rPr lang="en-US" b="1" noProof="0" dirty="0" err="1">
                <a:solidFill>
                  <a:schemeClr val="accent1">
                    <a:lumMod val="75000"/>
                  </a:schemeClr>
                </a:solidFill>
                <a:latin typeface="Comic Sans MS" panose="030F0702030302020204" pitchFamily="66" charset="0"/>
              </a:rPr>
              <a:t>vakaca</a:t>
            </a:r>
            <a:r>
              <a:rPr lang="en-US" b="1" noProof="0" dirty="0">
                <a:solidFill>
                  <a:schemeClr val="accent1">
                    <a:lumMod val="75000"/>
                  </a:schemeClr>
                </a:solidFill>
                <a:latin typeface="Comic Sans MS" panose="030F0702030302020204" pitchFamily="66" charset="0"/>
              </a:rPr>
              <a:t>, </a:t>
            </a:r>
            <a:r>
              <a:rPr lang="en-US" b="1" noProof="0" dirty="0" err="1">
                <a:solidFill>
                  <a:schemeClr val="accent1">
                    <a:lumMod val="75000"/>
                  </a:schemeClr>
                </a:solidFill>
                <a:latin typeface="Comic Sans MS" panose="030F0702030302020204" pitchFamily="66" charset="0"/>
              </a:rPr>
              <a:t>ka’u</a:t>
            </a:r>
            <a:r>
              <a:rPr lang="en-US" b="1" noProof="0" dirty="0">
                <a:solidFill>
                  <a:schemeClr val="accent1">
                    <a:lumMod val="75000"/>
                  </a:schemeClr>
                </a:solidFill>
                <a:latin typeface="Comic Sans MS" panose="030F0702030302020204" pitchFamily="66" charset="0"/>
              </a:rPr>
              <a:t> </a:t>
            </a:r>
            <a:r>
              <a:rPr lang="en-US" b="1" noProof="0" dirty="0" err="1">
                <a:solidFill>
                  <a:schemeClr val="accent1">
                    <a:lumMod val="75000"/>
                  </a:schemeClr>
                </a:solidFill>
                <a:latin typeface="Comic Sans MS" panose="030F0702030302020204" pitchFamily="66" charset="0"/>
              </a:rPr>
              <a:t>sa</a:t>
            </a:r>
            <a:r>
              <a:rPr lang="en-US" b="1" noProof="0" dirty="0">
                <a:solidFill>
                  <a:schemeClr val="accent1">
                    <a:lumMod val="75000"/>
                  </a:schemeClr>
                </a:solidFill>
                <a:latin typeface="Comic Sans MS" panose="030F0702030302020204" pitchFamily="66" charset="0"/>
              </a:rPr>
              <a:t> </a:t>
            </a:r>
            <a:r>
              <a:rPr lang="en-US" b="1" noProof="0" dirty="0" err="1">
                <a:solidFill>
                  <a:schemeClr val="accent1">
                    <a:lumMod val="75000"/>
                  </a:schemeClr>
                </a:solidFill>
                <a:latin typeface="Comic Sans MS" panose="030F0702030302020204" pitchFamily="66" charset="0"/>
              </a:rPr>
              <a:t>daunanumi</a:t>
            </a:r>
            <a:r>
              <a:rPr lang="en-US" b="1" noProof="0" dirty="0">
                <a:solidFill>
                  <a:schemeClr val="accent1">
                    <a:lumMod val="75000"/>
                  </a:schemeClr>
                </a:solidFill>
                <a:latin typeface="Comic Sans MS" panose="030F0702030302020204" pitchFamily="66" charset="0"/>
              </a:rPr>
              <a:t> </a:t>
            </a:r>
            <a:r>
              <a:rPr lang="en-US" b="1" noProof="0" dirty="0" err="1">
                <a:solidFill>
                  <a:schemeClr val="accent1">
                    <a:lumMod val="75000"/>
                  </a:schemeClr>
                </a:solidFill>
                <a:latin typeface="Comic Sans MS" panose="030F0702030302020204" pitchFamily="66" charset="0"/>
              </a:rPr>
              <a:t>koya</a:t>
            </a:r>
            <a:r>
              <a:rPr lang="en-US" b="1" noProof="0" dirty="0">
                <a:solidFill>
                  <a:schemeClr val="accent1">
                    <a:lumMod val="75000"/>
                  </a:schemeClr>
                </a:solidFill>
                <a:latin typeface="Comic Sans MS" panose="030F0702030302020204" pitchFamily="66" charset="0"/>
              </a:rPr>
              <a:t> </a:t>
            </a:r>
            <a:r>
              <a:rPr lang="en-US" b="1" dirty="0" err="1">
                <a:solidFill>
                  <a:schemeClr val="accent1">
                    <a:lumMod val="75000"/>
                  </a:schemeClr>
                </a:solidFill>
                <a:latin typeface="Comic Sans MS" panose="030F0702030302020204" pitchFamily="66" charset="0"/>
              </a:rPr>
              <a:t>tikoga</a:t>
            </a:r>
            <a:r>
              <a:rPr lang="en-US" b="1" dirty="0">
                <a:solidFill>
                  <a:schemeClr val="accent1">
                    <a:lumMod val="75000"/>
                  </a:schemeClr>
                </a:solidFill>
                <a:latin typeface="Comic Sans MS" panose="030F0702030302020204" pitchFamily="66" charset="0"/>
              </a:rPr>
              <a:t>: o </a:t>
            </a:r>
            <a:r>
              <a:rPr lang="en-US" b="1" dirty="0" err="1">
                <a:solidFill>
                  <a:schemeClr val="accent1">
                    <a:lumMod val="75000"/>
                  </a:schemeClr>
                </a:solidFill>
                <a:latin typeface="Comic Sans MS" panose="030F0702030302020204" pitchFamily="66" charset="0"/>
              </a:rPr>
              <a:t>koya</a:t>
            </a:r>
            <a:r>
              <a:rPr lang="en-US" b="1" dirty="0">
                <a:solidFill>
                  <a:schemeClr val="accent1">
                    <a:lumMod val="75000"/>
                  </a:schemeClr>
                </a:solidFill>
                <a:latin typeface="Comic Sans MS" panose="030F0702030302020204" pitchFamily="66" charset="0"/>
              </a:rPr>
              <a:t> </a:t>
            </a:r>
            <a:r>
              <a:rPr lang="en-US" b="1" dirty="0" err="1">
                <a:solidFill>
                  <a:schemeClr val="accent1">
                    <a:lumMod val="75000"/>
                  </a:schemeClr>
                </a:solidFill>
                <a:latin typeface="Comic Sans MS" panose="030F0702030302020204" pitchFamily="66" charset="0"/>
              </a:rPr>
              <a:t>oqo</a:t>
            </a:r>
            <a:r>
              <a:rPr lang="en-US" b="1" dirty="0">
                <a:solidFill>
                  <a:schemeClr val="accent1">
                    <a:lumMod val="75000"/>
                  </a:schemeClr>
                </a:solidFill>
                <a:latin typeface="Comic Sans MS" panose="030F0702030302020204" pitchFamily="66" charset="0"/>
              </a:rPr>
              <a:t> </a:t>
            </a:r>
            <a:r>
              <a:rPr lang="en-US" b="1" dirty="0" err="1">
                <a:solidFill>
                  <a:schemeClr val="accent1">
                    <a:lumMod val="75000"/>
                  </a:schemeClr>
                </a:solidFill>
                <a:latin typeface="Comic Sans MS" panose="030F0702030302020204" pitchFamily="66" charset="0"/>
              </a:rPr>
              <a:t>sa</a:t>
            </a:r>
            <a:r>
              <a:rPr lang="en-US" b="1" dirty="0">
                <a:solidFill>
                  <a:schemeClr val="accent1">
                    <a:lumMod val="75000"/>
                  </a:schemeClr>
                </a:solidFill>
                <a:latin typeface="Comic Sans MS" panose="030F0702030302020204" pitchFamily="66" charset="0"/>
              </a:rPr>
              <a:t> </a:t>
            </a:r>
            <a:r>
              <a:rPr lang="en-US" b="1" dirty="0" err="1">
                <a:solidFill>
                  <a:schemeClr val="accent1">
                    <a:lumMod val="75000"/>
                  </a:schemeClr>
                </a:solidFill>
                <a:latin typeface="Comic Sans MS" panose="030F0702030302020204" pitchFamily="66" charset="0"/>
              </a:rPr>
              <a:t>yavala</a:t>
            </a:r>
            <a:r>
              <a:rPr lang="en-US" b="1" dirty="0">
                <a:solidFill>
                  <a:schemeClr val="accent1">
                    <a:lumMod val="75000"/>
                  </a:schemeClr>
                </a:solidFill>
                <a:latin typeface="Comic Sans MS" panose="030F0702030302020204" pitchFamily="66" charset="0"/>
              </a:rPr>
              <a:t> kina </a:t>
            </a:r>
            <a:r>
              <a:rPr lang="en-US" b="1" dirty="0" err="1">
                <a:solidFill>
                  <a:schemeClr val="accent1">
                    <a:lumMod val="75000"/>
                  </a:schemeClr>
                </a:solidFill>
                <a:latin typeface="Comic Sans MS" panose="030F0702030302020204" pitchFamily="66" charset="0"/>
              </a:rPr>
              <a:t>na</a:t>
            </a:r>
            <a:r>
              <a:rPr lang="en-US" b="1" dirty="0">
                <a:solidFill>
                  <a:schemeClr val="accent1">
                    <a:lumMod val="75000"/>
                  </a:schemeClr>
                </a:solidFill>
                <a:latin typeface="Comic Sans MS" panose="030F0702030302020204" pitchFamily="66" charset="0"/>
              </a:rPr>
              <a:t> </a:t>
            </a:r>
            <a:r>
              <a:rPr lang="en-US" b="1" dirty="0" err="1">
                <a:solidFill>
                  <a:schemeClr val="accent1">
                    <a:lumMod val="75000"/>
                  </a:schemeClr>
                </a:solidFill>
                <a:latin typeface="Comic Sans MS" panose="030F0702030302020204" pitchFamily="66" charset="0"/>
              </a:rPr>
              <a:t>ketequ</a:t>
            </a:r>
            <a:r>
              <a:rPr lang="en-US" b="1" dirty="0">
                <a:solidFill>
                  <a:schemeClr val="accent1">
                    <a:lumMod val="75000"/>
                  </a:schemeClr>
                </a:solidFill>
                <a:latin typeface="Comic Sans MS" panose="030F0702030302020204" pitchFamily="66" charset="0"/>
              </a:rPr>
              <a:t> </a:t>
            </a:r>
            <a:r>
              <a:rPr lang="en-US" b="1" dirty="0" err="1">
                <a:solidFill>
                  <a:schemeClr val="accent1">
                    <a:lumMod val="75000"/>
                  </a:schemeClr>
                </a:solidFill>
                <a:latin typeface="Comic Sans MS" panose="030F0702030302020204" pitchFamily="66" charset="0"/>
              </a:rPr>
              <a:t>ena</a:t>
            </a:r>
            <a:r>
              <a:rPr lang="en-US" b="1" dirty="0">
                <a:solidFill>
                  <a:schemeClr val="accent1">
                    <a:lumMod val="75000"/>
                  </a:schemeClr>
                </a:solidFill>
                <a:latin typeface="Comic Sans MS" panose="030F0702030302020204" pitchFamily="66" charset="0"/>
              </a:rPr>
              <a:t> </a:t>
            </a:r>
            <a:r>
              <a:rPr lang="en-US" b="1" dirty="0" err="1">
                <a:solidFill>
                  <a:schemeClr val="accent1">
                    <a:lumMod val="75000"/>
                  </a:schemeClr>
                </a:solidFill>
                <a:latin typeface="Comic Sans MS" panose="030F0702030302020204" pitchFamily="66" charset="0"/>
              </a:rPr>
              <a:t>vukuna</a:t>
            </a:r>
            <a:r>
              <a:rPr lang="en-US" b="1" dirty="0">
                <a:solidFill>
                  <a:schemeClr val="accent1">
                    <a:lumMod val="75000"/>
                  </a:schemeClr>
                </a:solidFill>
                <a:latin typeface="Comic Sans MS" panose="030F0702030302020204" pitchFamily="66" charset="0"/>
              </a:rPr>
              <a:t>; </a:t>
            </a:r>
            <a:r>
              <a:rPr lang="en-US" b="1" dirty="0" err="1">
                <a:solidFill>
                  <a:schemeClr val="accent1">
                    <a:lumMod val="75000"/>
                  </a:schemeClr>
                </a:solidFill>
                <a:latin typeface="Comic Sans MS" panose="030F0702030302020204" pitchFamily="66" charset="0"/>
              </a:rPr>
              <a:t>ka’u</a:t>
            </a:r>
            <a:r>
              <a:rPr lang="en-US" b="1" dirty="0">
                <a:solidFill>
                  <a:schemeClr val="accent1">
                    <a:lumMod val="75000"/>
                  </a:schemeClr>
                </a:solidFill>
                <a:latin typeface="Comic Sans MS" panose="030F0702030302020204" pitchFamily="66" charset="0"/>
              </a:rPr>
              <a:t> </a:t>
            </a:r>
            <a:r>
              <a:rPr lang="en-US" b="1" dirty="0" err="1">
                <a:solidFill>
                  <a:schemeClr val="accent1">
                    <a:lumMod val="75000"/>
                  </a:schemeClr>
                </a:solidFill>
                <a:latin typeface="Comic Sans MS" panose="030F0702030302020204" pitchFamily="66" charset="0"/>
              </a:rPr>
              <a:t>na</a:t>
            </a:r>
            <a:r>
              <a:rPr lang="en-US" b="1" dirty="0">
                <a:solidFill>
                  <a:schemeClr val="accent1">
                    <a:lumMod val="75000"/>
                  </a:schemeClr>
                </a:solidFill>
                <a:latin typeface="Comic Sans MS" panose="030F0702030302020204" pitchFamily="66" charset="0"/>
              </a:rPr>
              <a:t> </a:t>
            </a:r>
            <a:r>
              <a:rPr lang="en-US" b="1" dirty="0" err="1">
                <a:solidFill>
                  <a:schemeClr val="accent1">
                    <a:lumMod val="75000"/>
                  </a:schemeClr>
                </a:solidFill>
                <a:latin typeface="Comic Sans MS" panose="030F0702030302020204" pitchFamily="66" charset="0"/>
              </a:rPr>
              <a:t>lomani</a:t>
            </a:r>
            <a:r>
              <a:rPr lang="en-US" b="1" dirty="0">
                <a:solidFill>
                  <a:schemeClr val="accent1">
                    <a:lumMod val="75000"/>
                  </a:schemeClr>
                </a:solidFill>
                <a:latin typeface="Comic Sans MS" panose="030F0702030302020204" pitchFamily="66" charset="0"/>
              </a:rPr>
              <a:t> </a:t>
            </a:r>
            <a:r>
              <a:rPr lang="en-US" b="1" dirty="0" err="1">
                <a:solidFill>
                  <a:schemeClr val="accent1">
                    <a:lumMod val="75000"/>
                  </a:schemeClr>
                </a:solidFill>
                <a:latin typeface="Comic Sans MS" panose="030F0702030302020204" pitchFamily="66" charset="0"/>
              </a:rPr>
              <a:t>koya</a:t>
            </a:r>
            <a:r>
              <a:rPr lang="en-US" b="1" dirty="0">
                <a:solidFill>
                  <a:schemeClr val="accent1">
                    <a:lumMod val="75000"/>
                  </a:schemeClr>
                </a:solidFill>
                <a:latin typeface="Comic Sans MS" panose="030F0702030302020204" pitchFamily="66" charset="0"/>
              </a:rPr>
              <a:t> sara, </a:t>
            </a:r>
            <a:r>
              <a:rPr lang="en-US" b="1" dirty="0" err="1">
                <a:solidFill>
                  <a:schemeClr val="accent1">
                    <a:lumMod val="75000"/>
                  </a:schemeClr>
                </a:solidFill>
                <a:latin typeface="Comic Sans MS" panose="030F0702030302020204" pitchFamily="66" charset="0"/>
              </a:rPr>
              <a:t>sa</a:t>
            </a:r>
            <a:r>
              <a:rPr lang="en-US" b="1" dirty="0">
                <a:solidFill>
                  <a:schemeClr val="accent1">
                    <a:lumMod val="75000"/>
                  </a:schemeClr>
                </a:solidFill>
                <a:latin typeface="Comic Sans MS" panose="030F0702030302020204" pitchFamily="66" charset="0"/>
              </a:rPr>
              <a:t> kaya ko </a:t>
            </a:r>
            <a:r>
              <a:rPr lang="en-US" b="1" dirty="0" err="1">
                <a:solidFill>
                  <a:schemeClr val="accent1">
                    <a:lumMod val="75000"/>
                  </a:schemeClr>
                </a:solidFill>
                <a:latin typeface="Comic Sans MS" panose="030F0702030302020204" pitchFamily="66" charset="0"/>
              </a:rPr>
              <a:t>Jiova</a:t>
            </a:r>
            <a:r>
              <a:rPr lang="en-US" b="1" noProof="0" dirty="0">
                <a:solidFill>
                  <a:schemeClr val="accent1">
                    <a:lumMod val="75000"/>
                  </a:schemeClr>
                </a:solidFill>
                <a:latin typeface="Comic Sans MS" panose="030F0702030302020204" pitchFamily="66" charset="0"/>
              </a:rPr>
              <a:t>.” </a:t>
            </a:r>
            <a:r>
              <a:rPr lang="en-US" sz="1400" b="1" noProof="0" dirty="0">
                <a:solidFill>
                  <a:schemeClr val="accent1">
                    <a:lumMod val="75000"/>
                  </a:schemeClr>
                </a:solidFill>
                <a:latin typeface="Comic Sans MS" panose="030F0702030302020204" pitchFamily="66" charset="0"/>
              </a:rPr>
              <a:t>(</a:t>
            </a:r>
            <a:r>
              <a:rPr lang="en-US" sz="1400" b="1" dirty="0" err="1">
                <a:solidFill>
                  <a:schemeClr val="accent1">
                    <a:lumMod val="75000"/>
                  </a:schemeClr>
                </a:solidFill>
                <a:latin typeface="Comic Sans MS" panose="030F0702030302020204" pitchFamily="66" charset="0"/>
              </a:rPr>
              <a:t>Jeremaia</a:t>
            </a:r>
            <a:r>
              <a:rPr lang="en-US" sz="1400" b="1" noProof="0" dirty="0">
                <a:solidFill>
                  <a:schemeClr val="accent1">
                    <a:lumMod val="75000"/>
                  </a:schemeClr>
                </a:solidFill>
                <a:latin typeface="Comic Sans MS" panose="030F0702030302020204" pitchFamily="66" charset="0"/>
              </a:rPr>
              <a:t> 31:20)</a:t>
            </a:r>
          </a:p>
        </p:txBody>
      </p:sp>
      <p:sp>
        <p:nvSpPr>
          <p:cNvPr id="6" name="CuadroTexto 5">
            <a:extLst>
              <a:ext uri="{FF2B5EF4-FFF2-40B4-BE49-F238E27FC236}">
                <a16:creationId xmlns:a16="http://schemas.microsoft.com/office/drawing/2014/main" id="{A48FE12C-C9B7-0B2F-6761-22A02139524C}"/>
              </a:ext>
            </a:extLst>
          </p:cNvPr>
          <p:cNvSpPr txBox="1"/>
          <p:nvPr/>
        </p:nvSpPr>
        <p:spPr>
          <a:xfrm>
            <a:off x="4578342" y="1571907"/>
            <a:ext cx="4860176" cy="1323439"/>
          </a:xfrm>
          <a:prstGeom prst="rect">
            <a:avLst/>
          </a:prstGeom>
          <a:noFill/>
        </p:spPr>
        <p:txBody>
          <a:bodyPr wrap="square" rtlCol="0">
            <a:spAutoFit/>
          </a:bodyPr>
          <a:lstStyle/>
          <a:p>
            <a:pPr>
              <a:spcBef>
                <a:spcPts val="600"/>
              </a:spcBef>
            </a:pPr>
            <a:r>
              <a:rPr lang="en-US" sz="2000" b="1" noProof="0" dirty="0"/>
              <a:t>Sa </a:t>
            </a:r>
            <a:r>
              <a:rPr lang="en-US" sz="2000" b="1" noProof="0" dirty="0" err="1"/>
              <a:t>yacova</a:t>
            </a:r>
            <a:r>
              <a:rPr lang="en-US" sz="2000" b="1" noProof="0" dirty="0"/>
              <a:t> e dua </a:t>
            </a:r>
            <a:r>
              <a:rPr lang="en-US" sz="2000" b="1" noProof="0" dirty="0" err="1"/>
              <a:t>na</a:t>
            </a:r>
            <a:r>
              <a:rPr lang="en-US" sz="2000" b="1" noProof="0" dirty="0"/>
              <a:t> </a:t>
            </a:r>
            <a:r>
              <a:rPr lang="en-US" sz="2000" b="1" noProof="0" dirty="0" err="1"/>
              <a:t>gauna</a:t>
            </a:r>
            <a:r>
              <a:rPr lang="en-US" sz="2000" b="1" noProof="0" dirty="0"/>
              <a:t>, era </a:t>
            </a:r>
            <a:r>
              <a:rPr lang="en-US" sz="2000" b="1" noProof="0" dirty="0" err="1"/>
              <a:t>sa</a:t>
            </a:r>
            <a:r>
              <a:rPr lang="en-US" sz="2000" b="1" noProof="0" dirty="0"/>
              <a:t> </a:t>
            </a:r>
            <a:r>
              <a:rPr lang="en-US" sz="2000" b="1" noProof="0" dirty="0" err="1"/>
              <a:t>tawase</a:t>
            </a:r>
            <a:r>
              <a:rPr lang="en-US" sz="2000" b="1" noProof="0" dirty="0"/>
              <a:t> </a:t>
            </a:r>
            <a:r>
              <a:rPr lang="en-US" sz="2000" b="1" noProof="0" dirty="0" err="1"/>
              <a:t>na</a:t>
            </a:r>
            <a:r>
              <a:rPr lang="en-US" sz="2000" b="1" noProof="0" dirty="0"/>
              <a:t> </a:t>
            </a:r>
            <a:r>
              <a:rPr lang="en-US" sz="2000" b="1" noProof="0" dirty="0" err="1"/>
              <a:t>tamata</a:t>
            </a:r>
            <a:r>
              <a:rPr lang="en-US" sz="2000" b="1" noProof="0" dirty="0"/>
              <a:t> </a:t>
            </a:r>
            <a:r>
              <a:rPr lang="en-US" sz="2000" b="1" noProof="0" dirty="0" err="1"/>
              <a:t>ni</a:t>
            </a:r>
            <a:r>
              <a:rPr lang="en-US" sz="2000" b="1" noProof="0" dirty="0"/>
              <a:t> Kalou: </a:t>
            </a:r>
            <a:r>
              <a:rPr lang="en-US" sz="2000" b="1" noProof="0" dirty="0" err="1"/>
              <a:t>Ifireimi</a:t>
            </a:r>
            <a:r>
              <a:rPr lang="en-US" sz="2000" b="1" noProof="0" dirty="0"/>
              <a:t> (</a:t>
            </a:r>
            <a:r>
              <a:rPr lang="en-US" sz="2000" b="1" noProof="0" dirty="0" err="1"/>
              <a:t>matanitu</a:t>
            </a:r>
            <a:r>
              <a:rPr lang="en-US" sz="2000" b="1" noProof="0" dirty="0"/>
              <a:t> ki </a:t>
            </a:r>
            <a:r>
              <a:rPr lang="en-US" sz="2000" b="1" noProof="0" dirty="0" err="1"/>
              <a:t>na</a:t>
            </a:r>
            <a:r>
              <a:rPr lang="en-US" sz="2000" b="1" noProof="0" dirty="0"/>
              <a:t> </a:t>
            </a:r>
            <a:r>
              <a:rPr lang="en-US" sz="2000" b="1" noProof="0" dirty="0" err="1"/>
              <a:t>vualiku</a:t>
            </a:r>
            <a:r>
              <a:rPr lang="en-US" sz="2000" b="1" noProof="0" dirty="0"/>
              <a:t>) </a:t>
            </a:r>
            <a:r>
              <a:rPr lang="en-US" sz="2000" b="1" noProof="0" dirty="0" err="1"/>
              <a:t>sa</a:t>
            </a:r>
            <a:r>
              <a:rPr lang="en-US" sz="2000" b="1" noProof="0" dirty="0"/>
              <a:t> </a:t>
            </a:r>
            <a:r>
              <a:rPr lang="en-US" sz="2000" b="1" noProof="0" dirty="0" err="1"/>
              <a:t>biuta</a:t>
            </a:r>
            <a:r>
              <a:rPr lang="en-US" sz="2000" b="1" noProof="0" dirty="0"/>
              <a:t> </a:t>
            </a:r>
            <a:r>
              <a:rPr lang="en-US" sz="2000" b="1" noProof="0" dirty="0" err="1"/>
              <a:t>na</a:t>
            </a:r>
            <a:r>
              <a:rPr lang="en-US" sz="2000" b="1" noProof="0" dirty="0"/>
              <a:t> Kalou; Juta (</a:t>
            </a:r>
            <a:r>
              <a:rPr lang="en-US" sz="2000" b="1" noProof="0" dirty="0" err="1"/>
              <a:t>matanitu</a:t>
            </a:r>
            <a:r>
              <a:rPr lang="en-US" sz="2000" b="1" noProof="0" dirty="0"/>
              <a:t> </a:t>
            </a:r>
            <a:r>
              <a:rPr lang="en-US" sz="2000" b="1" noProof="0" dirty="0" err="1"/>
              <a:t>ena</a:t>
            </a:r>
            <a:r>
              <a:rPr lang="en-US" sz="2000" b="1" noProof="0" dirty="0"/>
              <a:t> </a:t>
            </a:r>
            <a:r>
              <a:rPr lang="en-US" sz="2000" b="1" noProof="0" dirty="0" err="1"/>
              <a:t>ceva</a:t>
            </a:r>
            <a:r>
              <a:rPr lang="en-US" sz="2000" b="1" noProof="0" dirty="0"/>
              <a:t>) </a:t>
            </a:r>
            <a:r>
              <a:rPr lang="en-US" sz="2000" b="1" noProof="0" dirty="0" err="1"/>
              <a:t>yalodina</a:t>
            </a:r>
            <a:r>
              <a:rPr lang="en-US" sz="2000" b="1" noProof="0" dirty="0"/>
              <a:t> </a:t>
            </a:r>
            <a:r>
              <a:rPr lang="en-US" sz="2000" b="1" noProof="0" dirty="0" err="1"/>
              <a:t>tikoga</a:t>
            </a:r>
            <a:r>
              <a:rPr lang="en-US" sz="2000" b="1" noProof="0" dirty="0"/>
              <a:t>.</a:t>
            </a:r>
          </a:p>
        </p:txBody>
      </p:sp>
      <p:pic>
        <p:nvPicPr>
          <p:cNvPr id="8" name="Imagen 7">
            <a:extLst>
              <a:ext uri="{FF2B5EF4-FFF2-40B4-BE49-F238E27FC236}">
                <a16:creationId xmlns:a16="http://schemas.microsoft.com/office/drawing/2014/main" id="{1DDDD9CE-DEC0-1775-287C-76316C83C71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9557569" y="1884112"/>
            <a:ext cx="2494107" cy="2173304"/>
          </a:xfrm>
          <a:prstGeom prst="rect">
            <a:avLst/>
          </a:prstGeom>
          <a:solidFill>
            <a:srgbClr val="FFFFFF">
              <a:shade val="85000"/>
            </a:srgbClr>
          </a:solidFill>
          <a:ln w="88900" cap="sq">
            <a:solidFill>
              <a:schemeClr val="accent1">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022BC21A-145B-4FDF-B287-8B9BE6F160B3}"/>
              </a:ext>
            </a:extLst>
          </p:cNvPr>
          <p:cNvPicPr>
            <a:picLocks noChangeAspect="1"/>
          </p:cNvPicPr>
          <p:nvPr/>
        </p:nvPicPr>
        <p:blipFill>
          <a:blip r:embed="rId7" cstate="hqprint">
            <a:extLst>
              <a:ext uri="{28A0092B-C50C-407E-A947-70E740481C1C}">
                <a14:useLocalDpi xmlns:a14="http://schemas.microsoft.com/office/drawing/2010/main"/>
              </a:ext>
            </a:extLst>
          </a:blip>
          <a:srcRect/>
          <a:stretch/>
        </p:blipFill>
        <p:spPr>
          <a:xfrm>
            <a:off x="9258851" y="4697240"/>
            <a:ext cx="2687914" cy="2015936"/>
          </a:xfrm>
          <a:prstGeom prst="rect">
            <a:avLst/>
          </a:prstGeom>
          <a:solidFill>
            <a:srgbClr val="FFFFFF">
              <a:shade val="85000"/>
            </a:srgbClr>
          </a:solidFill>
          <a:ln w="88900" cap="sq">
            <a:solidFill>
              <a:schemeClr val="accent1">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D8E6D2F5-29B6-01C7-859B-BA0E5ECEF7A6}"/>
              </a:ext>
            </a:extLst>
          </p:cNvPr>
          <p:cNvSpPr txBox="1"/>
          <p:nvPr/>
        </p:nvSpPr>
        <p:spPr>
          <a:xfrm>
            <a:off x="0" y="4517843"/>
            <a:ext cx="9153939" cy="1015663"/>
          </a:xfrm>
          <a:prstGeom prst="rect">
            <a:avLst/>
          </a:prstGeom>
          <a:noFill/>
        </p:spPr>
        <p:txBody>
          <a:bodyPr wrap="square">
            <a:spAutoFit/>
          </a:bodyPr>
          <a:lstStyle/>
          <a:p>
            <a:pPr>
              <a:spcBef>
                <a:spcPts val="600"/>
              </a:spcBef>
            </a:pPr>
            <a:r>
              <a:rPr lang="en-US" sz="2000" b="1" noProof="0" dirty="0"/>
              <a:t>O </a:t>
            </a:r>
            <a:r>
              <a:rPr lang="en-US" sz="2000" b="1" noProof="0" dirty="0" err="1"/>
              <a:t>ira</a:t>
            </a:r>
            <a:r>
              <a:rPr lang="en-US" sz="2000" b="1" noProof="0" dirty="0"/>
              <a:t> era </a:t>
            </a:r>
            <a:r>
              <a:rPr lang="en-US" sz="2000" b="1" noProof="0" dirty="0" err="1"/>
              <a:t>qaravi</a:t>
            </a:r>
            <a:r>
              <a:rPr lang="en-US" sz="2000" b="1" noProof="0" dirty="0"/>
              <a:t> </a:t>
            </a:r>
            <a:r>
              <a:rPr lang="en-US" sz="2000" b="1" noProof="0" dirty="0" err="1"/>
              <a:t>Jiova</a:t>
            </a:r>
            <a:r>
              <a:rPr lang="en-US" sz="2000" b="1" noProof="0" dirty="0"/>
              <a:t> ka </a:t>
            </a:r>
            <a:r>
              <a:rPr lang="en-US" sz="2000" b="1" noProof="0" dirty="0" err="1"/>
              <a:t>qai</a:t>
            </a:r>
            <a:r>
              <a:rPr lang="en-US" sz="2000" b="1" noProof="0" dirty="0"/>
              <a:t> </a:t>
            </a:r>
            <a:r>
              <a:rPr lang="en-US" sz="2000" b="1" noProof="0" dirty="0" err="1"/>
              <a:t>biuti</a:t>
            </a:r>
            <a:r>
              <a:rPr lang="en-US" sz="2000" b="1" noProof="0" dirty="0"/>
              <a:t> </a:t>
            </a:r>
            <a:r>
              <a:rPr lang="en-US" sz="2000" b="1" noProof="0" dirty="0" err="1"/>
              <a:t>koya</a:t>
            </a:r>
            <a:r>
              <a:rPr lang="en-US" sz="2000" b="1" noProof="0" dirty="0"/>
              <a:t>, e </a:t>
            </a:r>
            <a:r>
              <a:rPr lang="en-US" sz="2000" b="1" noProof="0" dirty="0" err="1"/>
              <a:t>kacivi</a:t>
            </a:r>
            <a:r>
              <a:rPr lang="en-US" sz="2000" b="1" noProof="0" dirty="0"/>
              <a:t> </a:t>
            </a:r>
            <a:r>
              <a:rPr lang="en-US" sz="2000" b="1" noProof="0" dirty="0" err="1"/>
              <a:t>ira</a:t>
            </a:r>
            <a:r>
              <a:rPr lang="en-US" sz="2000" b="1" noProof="0" dirty="0"/>
              <a:t> </a:t>
            </a:r>
            <a:r>
              <a:rPr lang="en-US" sz="2000" b="1" noProof="0" dirty="0" err="1"/>
              <a:t>tikoga</a:t>
            </a:r>
            <a:r>
              <a:rPr lang="en-US" sz="2000" b="1" noProof="0" dirty="0"/>
              <a:t> </a:t>
            </a:r>
            <a:r>
              <a:rPr lang="en-US" sz="2000" b="1" noProof="0" dirty="0" err="1"/>
              <a:t>na</a:t>
            </a:r>
            <a:r>
              <a:rPr lang="en-US" sz="2000" b="1" noProof="0" dirty="0"/>
              <a:t> Kalou </a:t>
            </a:r>
            <a:r>
              <a:rPr lang="en-US" sz="2000" b="1" noProof="0" dirty="0" err="1"/>
              <a:t>ena</a:t>
            </a:r>
            <a:r>
              <a:rPr lang="en-US" sz="2000" b="1" noProof="0" dirty="0"/>
              <a:t> </a:t>
            </a:r>
            <a:r>
              <a:rPr lang="en-US" sz="2000" b="1" noProof="0" dirty="0" err="1"/>
              <a:t>loloma</a:t>
            </a:r>
            <a:r>
              <a:rPr lang="en-US" sz="2000" b="1" noProof="0" dirty="0"/>
              <a:t>. Era </a:t>
            </a:r>
            <a:r>
              <a:rPr lang="en-US" sz="2000" b="1" noProof="0" dirty="0" err="1"/>
              <a:t>luvena</a:t>
            </a:r>
            <a:r>
              <a:rPr lang="en-US" sz="2000" b="1" dirty="0"/>
              <a:t>, ka </a:t>
            </a:r>
            <a:r>
              <a:rPr lang="en-US" sz="2000" b="1" dirty="0" err="1"/>
              <a:t>lomani</a:t>
            </a:r>
            <a:r>
              <a:rPr lang="en-US" sz="2000" b="1" dirty="0"/>
              <a:t> </a:t>
            </a:r>
            <a:r>
              <a:rPr lang="en-US" sz="2000" b="1" dirty="0" err="1"/>
              <a:t>ira</a:t>
            </a:r>
            <a:r>
              <a:rPr lang="en-US" sz="2000" b="1" dirty="0"/>
              <a:t> </a:t>
            </a:r>
            <a:r>
              <a:rPr lang="en-US" sz="2000" b="1" dirty="0" err="1"/>
              <a:t>vakalevu</a:t>
            </a:r>
            <a:r>
              <a:rPr lang="en-US" sz="2000" b="1" dirty="0"/>
              <a:t> sara ka </a:t>
            </a:r>
            <a:r>
              <a:rPr lang="en-US" sz="2000" b="1" dirty="0" err="1"/>
              <a:t>vakamasuti</a:t>
            </a:r>
            <a:r>
              <a:rPr lang="en-US" sz="2000" b="1" dirty="0"/>
              <a:t> </a:t>
            </a:r>
            <a:r>
              <a:rPr lang="en-US" sz="2000" b="1" dirty="0" err="1"/>
              <a:t>ira</a:t>
            </a:r>
            <a:r>
              <a:rPr lang="en-US" sz="2000" b="1" dirty="0"/>
              <a:t> me </a:t>
            </a:r>
            <a:r>
              <a:rPr lang="en-US" sz="2000" b="1" dirty="0" err="1"/>
              <a:t>ra</a:t>
            </a:r>
            <a:r>
              <a:rPr lang="en-US" sz="2000" b="1" dirty="0"/>
              <a:t> </a:t>
            </a:r>
            <a:r>
              <a:rPr lang="en-US" sz="2000" b="1" dirty="0" err="1"/>
              <a:t>lesu</a:t>
            </a:r>
            <a:r>
              <a:rPr lang="en-US" sz="2000" b="1" dirty="0"/>
              <a:t> </a:t>
            </a:r>
            <a:r>
              <a:rPr lang="en-US" sz="2000" b="1" dirty="0" err="1"/>
              <a:t>mai</a:t>
            </a:r>
            <a:r>
              <a:rPr lang="en-US" sz="2000" b="1" dirty="0"/>
              <a:t> ki </a:t>
            </a:r>
            <a:r>
              <a:rPr lang="en-US" sz="2000" b="1" dirty="0" err="1"/>
              <a:t>vua</a:t>
            </a:r>
            <a:r>
              <a:rPr lang="en-US" sz="2000" b="1" noProof="0" dirty="0"/>
              <a:t>.</a:t>
            </a:r>
          </a:p>
        </p:txBody>
      </p:sp>
      <p:sp>
        <p:nvSpPr>
          <p:cNvPr id="7" name="CuadroTexto 6">
            <a:extLst>
              <a:ext uri="{FF2B5EF4-FFF2-40B4-BE49-F238E27FC236}">
                <a16:creationId xmlns:a16="http://schemas.microsoft.com/office/drawing/2014/main" id="{4EBC4B57-529E-F917-4BFE-11E0CBD8A6F6}"/>
              </a:ext>
            </a:extLst>
          </p:cNvPr>
          <p:cNvSpPr txBox="1"/>
          <p:nvPr/>
        </p:nvSpPr>
        <p:spPr>
          <a:xfrm>
            <a:off x="4578342" y="2801848"/>
            <a:ext cx="4860176"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E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dina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ga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ni</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ra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sa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tawasei</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ira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na</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Kalou e </a:t>
            </a:r>
            <a:r>
              <a:rPr kumimoji="0" lang="en-US" sz="2000" b="1" i="0" u="none" strike="noStrike" kern="1200" cap="none" spc="0" normalizeH="0" noProof="0" dirty="0" err="1">
                <a:ln>
                  <a:noFill/>
                </a:ln>
                <a:solidFill>
                  <a:prstClr val="black"/>
                </a:solidFill>
                <a:effectLst/>
                <a:uLnTx/>
                <a:uFillTx/>
                <a:latin typeface="Aptos" panose="02110004020202020204"/>
                <a:ea typeface="+mn-ea"/>
                <a:cs typeface="+mn-cs"/>
              </a:rPr>
              <a:t>okati</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noProof="0" dirty="0" err="1">
                <a:ln>
                  <a:noFill/>
                </a:ln>
                <a:solidFill>
                  <a:prstClr val="black"/>
                </a:solidFill>
                <a:effectLst/>
                <a:uLnTx/>
                <a:uFillTx/>
                <a:latin typeface="Aptos" panose="02110004020202020204"/>
                <a:ea typeface="+mn-ea"/>
                <a:cs typeface="+mn-cs"/>
              </a:rPr>
              <a:t>Ifireimi</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noProof="0" dirty="0" err="1">
                <a:ln>
                  <a:noFill/>
                </a:ln>
                <a:solidFill>
                  <a:prstClr val="black"/>
                </a:solidFill>
                <a:effectLst/>
                <a:uLnTx/>
                <a:uFillTx/>
                <a:latin typeface="Aptos" panose="02110004020202020204"/>
                <a:ea typeface="+mn-ea"/>
                <a:cs typeface="+mn-cs"/>
              </a:rPr>
              <a:t>tikoga</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me </a:t>
            </a:r>
            <a:r>
              <a:rPr kumimoji="0" lang="en-US" sz="2000" b="1" i="0" u="none" strike="noStrike" kern="1200" cap="none" spc="0" normalizeH="0" noProof="0" dirty="0" err="1">
                <a:ln>
                  <a:noFill/>
                </a:ln>
                <a:solidFill>
                  <a:prstClr val="black"/>
                </a:solidFill>
                <a:effectLst/>
                <a:uLnTx/>
                <a:uFillTx/>
                <a:latin typeface="Aptos" panose="02110004020202020204"/>
                <a:ea typeface="+mn-ea"/>
                <a:cs typeface="+mn-cs"/>
              </a:rPr>
              <a:t>luvena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(Jer. 31:20). E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tukuni</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lang="en-US" sz="2000" b="1" dirty="0" err="1">
                <a:solidFill>
                  <a:prstClr val="black"/>
                </a:solidFill>
                <a:latin typeface="Aptos" panose="02110004020202020204"/>
              </a:rPr>
              <a:t>talega</a:t>
            </a:r>
            <a:r>
              <a:rPr lang="en-US" sz="2000" b="1" dirty="0">
                <a:solidFill>
                  <a:prstClr val="black"/>
                </a:solidFill>
                <a:latin typeface="Aptos" panose="02110004020202020204"/>
              </a:rPr>
              <a:t> </a:t>
            </a:r>
            <a:r>
              <a:rPr lang="en-US" sz="2000" b="1" dirty="0" err="1">
                <a:solidFill>
                  <a:prstClr val="black"/>
                </a:solidFill>
                <a:latin typeface="Aptos" panose="02110004020202020204"/>
              </a:rPr>
              <a:t>na</a:t>
            </a:r>
            <a:r>
              <a:rPr lang="en-US" sz="2000" b="1" dirty="0">
                <a:solidFill>
                  <a:prstClr val="black"/>
                </a:solidFill>
                <a:latin typeface="Aptos" panose="02110004020202020204"/>
              </a:rPr>
              <a:t> buna, </a:t>
            </a:r>
            <a:r>
              <a:rPr lang="en-US" sz="2000" b="1" dirty="0" err="1">
                <a:solidFill>
                  <a:prstClr val="black"/>
                </a:solidFill>
                <a:latin typeface="Aptos" panose="02110004020202020204"/>
              </a:rPr>
              <a:t>Rejieli</a:t>
            </a:r>
            <a:r>
              <a:rPr lang="en-US" sz="2000" b="1" dirty="0">
                <a:solidFill>
                  <a:prstClr val="black"/>
                </a:solidFill>
                <a:latin typeface="Aptos" panose="02110004020202020204"/>
              </a:rPr>
              <a:t>, </a:t>
            </a:r>
            <a:r>
              <a:rPr lang="en-US" sz="2000" b="1" dirty="0" err="1">
                <a:solidFill>
                  <a:prstClr val="black"/>
                </a:solidFill>
                <a:latin typeface="Aptos" panose="02110004020202020204"/>
              </a:rPr>
              <a:t>ni</a:t>
            </a:r>
            <a:r>
              <a:rPr lang="en-US" sz="2000" b="1" dirty="0">
                <a:solidFill>
                  <a:prstClr val="black"/>
                </a:solidFill>
                <a:latin typeface="Aptos" panose="02110004020202020204"/>
              </a:rPr>
              <a:t> </a:t>
            </a:r>
            <a:r>
              <a:rPr lang="en-US" sz="2000" b="1" dirty="0" err="1">
                <a:solidFill>
                  <a:prstClr val="black"/>
                </a:solidFill>
                <a:latin typeface="Aptos" panose="02110004020202020204"/>
              </a:rPr>
              <a:t>tagici</a:t>
            </a:r>
            <a:r>
              <a:rPr lang="en-US" sz="2000" b="1" dirty="0">
                <a:solidFill>
                  <a:prstClr val="black"/>
                </a:solidFill>
                <a:latin typeface="Aptos" panose="02110004020202020204"/>
              </a:rPr>
              <a:t> </a:t>
            </a:r>
            <a:r>
              <a:rPr lang="en-US" sz="2000" b="1" dirty="0" err="1">
                <a:solidFill>
                  <a:prstClr val="black"/>
                </a:solidFill>
                <a:latin typeface="Aptos" panose="02110004020202020204"/>
              </a:rPr>
              <a:t>ira</a:t>
            </a:r>
            <a:r>
              <a:rPr lang="en-US" sz="2000" b="1" dirty="0">
                <a:solidFill>
                  <a:prstClr val="black"/>
                </a:solidFill>
                <a:latin typeface="Aptos" panose="02110004020202020204"/>
              </a:rPr>
              <a:t> </a:t>
            </a:r>
            <a:r>
              <a:rPr lang="en-US" sz="2000" b="1" dirty="0" err="1">
                <a:solidFill>
                  <a:prstClr val="black"/>
                </a:solidFill>
                <a:latin typeface="Aptos" panose="02110004020202020204"/>
              </a:rPr>
              <a:t>tiko</a:t>
            </a:r>
            <a:r>
              <a:rPr lang="en-US" sz="2000" b="1" dirty="0">
                <a:solidFill>
                  <a:prstClr val="black"/>
                </a:solidFill>
                <a:latin typeface="Aptos" panose="02110004020202020204"/>
              </a:rPr>
              <a:t> </a:t>
            </a:r>
            <a:r>
              <a:rPr lang="en-US" sz="2000" b="1" dirty="0" err="1">
                <a:solidFill>
                  <a:prstClr val="black"/>
                </a:solidFill>
                <a:latin typeface="Aptos" panose="02110004020202020204"/>
              </a:rPr>
              <a:t>na</a:t>
            </a:r>
            <a:r>
              <a:rPr lang="en-US" sz="2000" b="1" dirty="0">
                <a:solidFill>
                  <a:prstClr val="black"/>
                </a:solidFill>
                <a:latin typeface="Aptos" panose="02110004020202020204"/>
              </a:rPr>
              <a:t> </a:t>
            </a:r>
            <a:r>
              <a:rPr lang="en-US" sz="2000" b="1" dirty="0" err="1">
                <a:solidFill>
                  <a:prstClr val="black"/>
                </a:solidFill>
                <a:latin typeface="Aptos" panose="02110004020202020204"/>
              </a:rPr>
              <a:t>luvena</a:t>
            </a:r>
            <a:r>
              <a:rPr lang="en-US" sz="2000" b="1" dirty="0">
                <a:solidFill>
                  <a:prstClr val="black"/>
                </a:solidFill>
                <a:latin typeface="Aptos" panose="02110004020202020204"/>
              </a:rPr>
              <a:t>, ka </a:t>
            </a:r>
            <a:r>
              <a:rPr lang="en-US" sz="2000" b="1" dirty="0" err="1">
                <a:solidFill>
                  <a:prstClr val="black"/>
                </a:solidFill>
                <a:latin typeface="Aptos" panose="02110004020202020204"/>
              </a:rPr>
              <a:t>ra</a:t>
            </a:r>
            <a:r>
              <a:rPr lang="en-US" sz="2000" b="1" dirty="0">
                <a:solidFill>
                  <a:prstClr val="black"/>
                </a:solidFill>
                <a:latin typeface="Aptos" panose="02110004020202020204"/>
              </a:rPr>
              <a:t> </a:t>
            </a:r>
            <a:r>
              <a:rPr lang="en-US" sz="2000" b="1" dirty="0" err="1">
                <a:solidFill>
                  <a:prstClr val="black"/>
                </a:solidFill>
                <a:latin typeface="Aptos" panose="02110004020202020204"/>
              </a:rPr>
              <a:t>sa</a:t>
            </a:r>
            <a:r>
              <a:rPr lang="en-US" sz="2000" b="1" dirty="0">
                <a:solidFill>
                  <a:prstClr val="black"/>
                </a:solidFill>
                <a:latin typeface="Aptos" panose="02110004020202020204"/>
              </a:rPr>
              <a:t> mate </a:t>
            </a:r>
            <a:r>
              <a:rPr lang="en-US" sz="2000" b="1" dirty="0" err="1">
                <a:solidFill>
                  <a:prstClr val="black"/>
                </a:solidFill>
                <a:latin typeface="Aptos" panose="02110004020202020204"/>
              </a:rPr>
              <a:t>tu</a:t>
            </a:r>
            <a:r>
              <a:rPr lang="en-US" sz="2000" b="1" dirty="0">
                <a:solidFill>
                  <a:prstClr val="black"/>
                </a:solidFill>
                <a:latin typeface="Aptos" panose="02110004020202020204"/>
              </a:rPr>
              <a:t> </a:t>
            </a:r>
            <a:r>
              <a:rPr lang="en-US" sz="2000" b="1" dirty="0" err="1">
                <a:solidFill>
                  <a:prstClr val="black"/>
                </a:solidFill>
                <a:latin typeface="Aptos" panose="02110004020202020204"/>
              </a:rPr>
              <a:t>ena</a:t>
            </a:r>
            <a:r>
              <a:rPr lang="en-US" sz="2000" b="1" dirty="0">
                <a:solidFill>
                  <a:prstClr val="black"/>
                </a:solidFill>
                <a:latin typeface="Aptos" panose="02110004020202020204"/>
              </a:rPr>
              <a:t> </a:t>
            </a:r>
            <a:r>
              <a:rPr lang="en-US" sz="2000" b="1" dirty="0" err="1">
                <a:solidFill>
                  <a:prstClr val="black"/>
                </a:solidFill>
                <a:latin typeface="Aptos" panose="02110004020202020204"/>
              </a:rPr>
              <a:t>nodra</a:t>
            </a:r>
            <a:r>
              <a:rPr lang="en-US" sz="2000" b="1" dirty="0">
                <a:solidFill>
                  <a:prstClr val="black"/>
                </a:solidFill>
                <a:latin typeface="Aptos" panose="02110004020202020204"/>
              </a:rPr>
              <a:t> I </a:t>
            </a:r>
            <a:r>
              <a:rPr lang="en-US" sz="2000" b="1" dirty="0" err="1">
                <a:solidFill>
                  <a:prstClr val="black"/>
                </a:solidFill>
                <a:latin typeface="Aptos" panose="02110004020202020204"/>
              </a:rPr>
              <a:t>valavala</a:t>
            </a:r>
            <a:r>
              <a:rPr lang="en-US" sz="2000" b="1" dirty="0">
                <a:solidFill>
                  <a:prstClr val="black"/>
                </a:solidFill>
                <a:latin typeface="Aptos" panose="02110004020202020204"/>
              </a:rPr>
              <a:t> ca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(Jer 31:15).</a:t>
            </a:r>
          </a:p>
        </p:txBody>
      </p:sp>
      <p:sp>
        <p:nvSpPr>
          <p:cNvPr id="11" name="CuadroTexto 10">
            <a:extLst>
              <a:ext uri="{FF2B5EF4-FFF2-40B4-BE49-F238E27FC236}">
                <a16:creationId xmlns:a16="http://schemas.microsoft.com/office/drawing/2014/main" id="{79C8B7EF-096B-DACC-75FE-CED3A04B284F}"/>
              </a:ext>
            </a:extLst>
          </p:cNvPr>
          <p:cNvSpPr txBox="1"/>
          <p:nvPr/>
        </p:nvSpPr>
        <p:spPr>
          <a:xfrm>
            <a:off x="0" y="5495352"/>
            <a:ext cx="908685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De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na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so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beka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vei</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ira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na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luveda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era a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sa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kila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na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vakabauta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ka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sa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qai</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biuta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Me da </a:t>
            </a:r>
            <a:r>
              <a:rPr kumimoji="0" lang="en-US" sz="2000" b="1" i="0" u="none" strike="noStrike" kern="1200" cap="none" spc="0" normalizeH="0" noProof="0" dirty="0" err="1">
                <a:ln>
                  <a:noFill/>
                </a:ln>
                <a:solidFill>
                  <a:prstClr val="black"/>
                </a:solidFill>
                <a:effectLst/>
                <a:uLnTx/>
                <a:uFillTx/>
                <a:latin typeface="Aptos" panose="02110004020202020204"/>
                <a:ea typeface="+mn-ea"/>
                <a:cs typeface="+mn-cs"/>
              </a:rPr>
              <a:t>kakua</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sara </a:t>
            </a:r>
            <a:r>
              <a:rPr kumimoji="0" lang="en-US" sz="2000" b="1" i="0" u="none" strike="noStrike" kern="1200" cap="none" spc="0" normalizeH="0" noProof="0" dirty="0" err="1">
                <a:ln>
                  <a:noFill/>
                </a:ln>
                <a:solidFill>
                  <a:prstClr val="black"/>
                </a:solidFill>
                <a:effectLst/>
                <a:uLnTx/>
                <a:uFillTx/>
                <a:latin typeface="Aptos" panose="02110004020202020204"/>
                <a:ea typeface="+mn-ea"/>
                <a:cs typeface="+mn-cs"/>
              </a:rPr>
              <a:t>ni</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noProof="0" dirty="0" err="1">
                <a:ln>
                  <a:noFill/>
                </a:ln>
                <a:solidFill>
                  <a:prstClr val="black"/>
                </a:solidFill>
                <a:effectLst/>
                <a:uLnTx/>
                <a:uFillTx/>
                <a:latin typeface="Aptos" panose="02110004020202020204"/>
                <a:ea typeface="+mn-ea"/>
                <a:cs typeface="+mn-cs"/>
              </a:rPr>
              <a:t>vakanadakui</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noProof="0" dirty="0" err="1">
                <a:ln>
                  <a:noFill/>
                </a:ln>
                <a:solidFill>
                  <a:prstClr val="black"/>
                </a:solidFill>
                <a:effectLst/>
                <a:uLnTx/>
                <a:uFillTx/>
                <a:latin typeface="Aptos" panose="02110004020202020204"/>
                <a:ea typeface="+mn-ea"/>
                <a:cs typeface="+mn-cs"/>
              </a:rPr>
              <a:t>ira</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s</a:t>
            </a:r>
            <a:r>
              <a:rPr lang="en-US" sz="2000" b="1" dirty="0">
                <a:solidFill>
                  <a:prstClr val="black"/>
                </a:solidFill>
                <a:latin typeface="Aptos" panose="02110004020202020204"/>
              </a:rPr>
              <a:t>a </a:t>
            </a:r>
            <a:r>
              <a:rPr lang="en-US" sz="2000" b="1" dirty="0" err="1">
                <a:solidFill>
                  <a:prstClr val="black"/>
                </a:solidFill>
                <a:latin typeface="Aptos" panose="02110004020202020204"/>
              </a:rPr>
              <a:t>dodonu</a:t>
            </a:r>
            <a:r>
              <a:rPr lang="en-US" sz="2000" b="1" dirty="0">
                <a:solidFill>
                  <a:prstClr val="black"/>
                </a:solidFill>
                <a:latin typeface="Aptos" panose="02110004020202020204"/>
              </a:rPr>
              <a:t> me da </a:t>
            </a:r>
            <a:r>
              <a:rPr lang="en-US" sz="2000" b="1" dirty="0" err="1">
                <a:solidFill>
                  <a:prstClr val="black"/>
                </a:solidFill>
                <a:latin typeface="Aptos" panose="02110004020202020204"/>
              </a:rPr>
              <a:t>lomani</a:t>
            </a:r>
            <a:r>
              <a:rPr lang="en-US" sz="2000" b="1" dirty="0">
                <a:solidFill>
                  <a:prstClr val="black"/>
                </a:solidFill>
                <a:latin typeface="Aptos" panose="02110004020202020204"/>
              </a:rPr>
              <a:t> </a:t>
            </a:r>
            <a:r>
              <a:rPr lang="en-US" sz="2000" b="1" dirty="0" err="1">
                <a:solidFill>
                  <a:prstClr val="black"/>
                </a:solidFill>
                <a:latin typeface="Aptos" panose="02110004020202020204"/>
              </a:rPr>
              <a:t>ira</a:t>
            </a:r>
            <a:r>
              <a:rPr lang="en-US" sz="2000" b="1" dirty="0">
                <a:solidFill>
                  <a:prstClr val="black"/>
                </a:solidFill>
                <a:latin typeface="Aptos" panose="02110004020202020204"/>
              </a:rPr>
              <a:t> </a:t>
            </a:r>
            <a:r>
              <a:rPr lang="en-US" sz="2000" b="1" dirty="0" err="1">
                <a:solidFill>
                  <a:prstClr val="black"/>
                </a:solidFill>
                <a:latin typeface="Aptos" panose="02110004020202020204"/>
              </a:rPr>
              <a:t>tikoga</a:t>
            </a:r>
            <a:r>
              <a:rPr lang="en-US" sz="2000" b="1" dirty="0">
                <a:solidFill>
                  <a:prstClr val="black"/>
                </a:solidFill>
                <a:latin typeface="Aptos" panose="02110004020202020204"/>
              </a:rPr>
              <a:t> ka </a:t>
            </a:r>
            <a:r>
              <a:rPr lang="en-US" sz="2000" b="1" dirty="0" err="1">
                <a:solidFill>
                  <a:prstClr val="black"/>
                </a:solidFill>
                <a:latin typeface="Aptos" panose="02110004020202020204"/>
              </a:rPr>
              <a:t>vosavinakataki</a:t>
            </a:r>
            <a:r>
              <a:rPr lang="en-US" sz="2000" b="1" dirty="0">
                <a:solidFill>
                  <a:prstClr val="black"/>
                </a:solidFill>
                <a:latin typeface="Aptos" panose="02110004020202020204"/>
              </a:rPr>
              <a:t> </a:t>
            </a:r>
            <a:r>
              <a:rPr lang="en-US" sz="2000" b="1" dirty="0" err="1">
                <a:solidFill>
                  <a:prstClr val="black"/>
                </a:solidFill>
                <a:latin typeface="Aptos" panose="02110004020202020204"/>
              </a:rPr>
              <a:t>ira</a:t>
            </a:r>
            <a:r>
              <a:rPr lang="en-US" sz="2000" b="1" dirty="0">
                <a:solidFill>
                  <a:prstClr val="black"/>
                </a:solidFill>
                <a:latin typeface="Aptos" panose="02110004020202020204"/>
              </a:rPr>
              <a:t>. Na Kalou e </a:t>
            </a:r>
            <a:r>
              <a:rPr lang="en-US" sz="2000" b="1" dirty="0" err="1">
                <a:solidFill>
                  <a:prstClr val="black"/>
                </a:solidFill>
                <a:latin typeface="Aptos" panose="02110004020202020204"/>
              </a:rPr>
              <a:t>vakananumi</a:t>
            </a:r>
            <a:r>
              <a:rPr lang="en-US" sz="2000" b="1" dirty="0">
                <a:solidFill>
                  <a:prstClr val="black"/>
                </a:solidFill>
                <a:latin typeface="Aptos" panose="02110004020202020204"/>
              </a:rPr>
              <a:t> </a:t>
            </a:r>
            <a:r>
              <a:rPr lang="en-US" sz="2000" b="1" dirty="0" err="1">
                <a:solidFill>
                  <a:prstClr val="black"/>
                </a:solidFill>
                <a:latin typeface="Aptos" panose="02110004020202020204"/>
              </a:rPr>
              <a:t>keda</a:t>
            </a:r>
            <a:r>
              <a:rPr lang="en-US" sz="2000" b="1" dirty="0">
                <a:solidFill>
                  <a:prstClr val="black"/>
                </a:solidFill>
                <a:latin typeface="Aptos" panose="02110004020202020204"/>
              </a:rPr>
              <a:t> </a:t>
            </a:r>
            <a:r>
              <a:rPr lang="en-US" sz="2000" b="1" dirty="0" err="1">
                <a:solidFill>
                  <a:prstClr val="black"/>
                </a:solidFill>
                <a:latin typeface="Aptos" panose="02110004020202020204"/>
              </a:rPr>
              <a:t>tiko</a:t>
            </a:r>
            <a:r>
              <a:rPr lang="en-US" sz="2000" b="1" dirty="0">
                <a:solidFill>
                  <a:prstClr val="black"/>
                </a:solidFill>
                <a:latin typeface="Aptos" panose="02110004020202020204"/>
              </a:rPr>
              <a:t> </a:t>
            </a:r>
            <a:r>
              <a:rPr lang="en-US" sz="2000" b="1" dirty="0" err="1">
                <a:solidFill>
                  <a:prstClr val="black"/>
                </a:solidFill>
                <a:latin typeface="Aptos" panose="02110004020202020204"/>
              </a:rPr>
              <a:t>ni</a:t>
            </a:r>
            <a:r>
              <a:rPr lang="en-US" sz="2000" b="1" dirty="0">
                <a:solidFill>
                  <a:prstClr val="black"/>
                </a:solidFill>
                <a:latin typeface="Aptos" panose="02110004020202020204"/>
              </a:rPr>
              <a:t> o </a:t>
            </a:r>
            <a:r>
              <a:rPr lang="en-US" sz="2000" b="1" dirty="0" err="1">
                <a:solidFill>
                  <a:prstClr val="black"/>
                </a:solidFill>
                <a:latin typeface="Aptos" panose="02110004020202020204"/>
              </a:rPr>
              <a:t>ira</a:t>
            </a:r>
            <a:r>
              <a:rPr lang="en-US" sz="2000" b="1" dirty="0">
                <a:solidFill>
                  <a:prstClr val="black"/>
                </a:solidFill>
                <a:latin typeface="Aptos" panose="02110004020202020204"/>
              </a:rPr>
              <a:t> </a:t>
            </a:r>
            <a:r>
              <a:rPr lang="en-US" sz="2000" b="1" dirty="0" err="1">
                <a:solidFill>
                  <a:prstClr val="black"/>
                </a:solidFill>
                <a:latin typeface="Aptos" panose="02110004020202020204"/>
              </a:rPr>
              <a:t>qo</a:t>
            </a:r>
            <a:r>
              <a:rPr lang="en-US" sz="2000" b="1" dirty="0">
                <a:solidFill>
                  <a:prstClr val="black"/>
                </a:solidFill>
                <a:latin typeface="Aptos" panose="02110004020202020204"/>
              </a:rPr>
              <a:t> </a:t>
            </a:r>
            <a:r>
              <a:rPr lang="en-US" sz="2000" b="1" dirty="0" err="1">
                <a:solidFill>
                  <a:prstClr val="black"/>
                </a:solidFill>
                <a:latin typeface="Aptos" panose="02110004020202020204"/>
              </a:rPr>
              <a:t>na</a:t>
            </a:r>
            <a:r>
              <a:rPr lang="en-US" sz="2000" b="1" dirty="0">
                <a:solidFill>
                  <a:prstClr val="black"/>
                </a:solidFill>
                <a:latin typeface="Aptos" panose="02110004020202020204"/>
              </a:rPr>
              <a:t> </a:t>
            </a:r>
            <a:r>
              <a:rPr lang="en-US" sz="2000" b="1" dirty="0" err="1">
                <a:solidFill>
                  <a:prstClr val="black"/>
                </a:solidFill>
                <a:latin typeface="Aptos" panose="02110004020202020204"/>
              </a:rPr>
              <a:t>nona</a:t>
            </a:r>
            <a:r>
              <a:rPr lang="en-US" sz="2000" b="1" dirty="0">
                <a:solidFill>
                  <a:prstClr val="black"/>
                </a:solidFill>
                <a:latin typeface="Aptos" panose="02110004020202020204"/>
              </a:rPr>
              <a:t> ka </a:t>
            </a:r>
            <a:r>
              <a:rPr lang="en-US" sz="2000" b="1" dirty="0" err="1">
                <a:solidFill>
                  <a:prstClr val="black"/>
                </a:solidFill>
                <a:latin typeface="Aptos" panose="02110004020202020204"/>
              </a:rPr>
              <a:t>lomani</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ka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gadreva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vakaidina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na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nodra</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noProof="0" dirty="0" err="1">
                <a:ln>
                  <a:noFill/>
                </a:ln>
                <a:solidFill>
                  <a:prstClr val="black"/>
                </a:solidFill>
                <a:effectLst/>
                <a:uLnTx/>
                <a:uFillTx/>
                <a:latin typeface="Aptos" panose="02110004020202020204"/>
                <a:ea typeface="+mn-ea"/>
                <a:cs typeface="+mn-cs"/>
              </a:rPr>
              <a:t>vakalesui</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noProof="0" dirty="0" err="1">
                <a:ln>
                  <a:noFill/>
                </a:ln>
                <a:solidFill>
                  <a:prstClr val="black"/>
                </a:solidFill>
                <a:effectLst/>
                <a:uLnTx/>
                <a:uFillTx/>
                <a:latin typeface="Aptos" panose="02110004020202020204"/>
                <a:ea typeface="+mn-ea"/>
                <a:cs typeface="+mn-cs"/>
              </a:rPr>
              <a:t>mai</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ki Vua. </a:t>
            </a:r>
            <a:endPar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38387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900" decel="100000" fill="hold"/>
                                        <p:tgtEl>
                                          <p:spTgt spid="4"/>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49" presetClass="entr" presetSubtype="0" decel="100000"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500" fill="hold"/>
                                        <p:tgtEl>
                                          <p:spTgt spid="8"/>
                                        </p:tgtEl>
                                        <p:attrNameLst>
                                          <p:attrName>ppt_w</p:attrName>
                                        </p:attrNameLst>
                                      </p:cBhvr>
                                      <p:tavLst>
                                        <p:tav tm="0">
                                          <p:val>
                                            <p:fltVal val="0"/>
                                          </p:val>
                                        </p:tav>
                                        <p:tav tm="100000">
                                          <p:val>
                                            <p:strVal val="#ppt_w"/>
                                          </p:val>
                                        </p:tav>
                                      </p:tavLst>
                                    </p:anim>
                                    <p:anim calcmode="lin" valueType="num">
                                      <p:cBhvr>
                                        <p:cTn id="52" dur="500" fill="hold"/>
                                        <p:tgtEl>
                                          <p:spTgt spid="8"/>
                                        </p:tgtEl>
                                        <p:attrNameLst>
                                          <p:attrName>ppt_h</p:attrName>
                                        </p:attrNameLst>
                                      </p:cBhvr>
                                      <p:tavLst>
                                        <p:tav tm="0">
                                          <p:val>
                                            <p:fltVal val="0"/>
                                          </p:val>
                                        </p:tav>
                                        <p:tav tm="100000">
                                          <p:val>
                                            <p:strVal val="#ppt_h"/>
                                          </p:val>
                                        </p:tav>
                                      </p:tavLst>
                                    </p:anim>
                                    <p:anim calcmode="lin" valueType="num">
                                      <p:cBhvr>
                                        <p:cTn id="53" dur="500" fill="hold"/>
                                        <p:tgtEl>
                                          <p:spTgt spid="8"/>
                                        </p:tgtEl>
                                        <p:attrNameLst>
                                          <p:attrName>style.rotation</p:attrName>
                                        </p:attrNameLst>
                                      </p:cBhvr>
                                      <p:tavLst>
                                        <p:tav tm="0">
                                          <p:val>
                                            <p:fltVal val="360"/>
                                          </p:val>
                                        </p:tav>
                                        <p:tav tm="100000">
                                          <p:val>
                                            <p:fltVal val="0"/>
                                          </p:val>
                                        </p:tav>
                                      </p:tavLst>
                                    </p:anim>
                                    <p:animEffect transition="in" filter="fade">
                                      <p:cBhvr>
                                        <p:cTn id="54" dur="500"/>
                                        <p:tgtEl>
                                          <p:spTgt spid="8"/>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49" presetClass="entr" presetSubtype="0" decel="100000" fill="hold" nodeType="click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500" fill="hold"/>
                                        <p:tgtEl>
                                          <p:spTgt spid="10"/>
                                        </p:tgtEl>
                                        <p:attrNameLst>
                                          <p:attrName>ppt_w</p:attrName>
                                        </p:attrNameLst>
                                      </p:cBhvr>
                                      <p:tavLst>
                                        <p:tav tm="0">
                                          <p:val>
                                            <p:fltVal val="0"/>
                                          </p:val>
                                        </p:tav>
                                        <p:tav tm="100000">
                                          <p:val>
                                            <p:strVal val="#ppt_w"/>
                                          </p:val>
                                        </p:tav>
                                      </p:tavLst>
                                    </p:anim>
                                    <p:anim calcmode="lin" valueType="num">
                                      <p:cBhvr>
                                        <p:cTn id="64" dur="500" fill="hold"/>
                                        <p:tgtEl>
                                          <p:spTgt spid="10"/>
                                        </p:tgtEl>
                                        <p:attrNameLst>
                                          <p:attrName>ppt_h</p:attrName>
                                        </p:attrNameLst>
                                      </p:cBhvr>
                                      <p:tavLst>
                                        <p:tav tm="0">
                                          <p:val>
                                            <p:fltVal val="0"/>
                                          </p:val>
                                        </p:tav>
                                        <p:tav tm="100000">
                                          <p:val>
                                            <p:strVal val="#ppt_h"/>
                                          </p:val>
                                        </p:tav>
                                      </p:tavLst>
                                    </p:anim>
                                    <p:anim calcmode="lin" valueType="num">
                                      <p:cBhvr>
                                        <p:cTn id="65" dur="500" fill="hold"/>
                                        <p:tgtEl>
                                          <p:spTgt spid="10"/>
                                        </p:tgtEl>
                                        <p:attrNameLst>
                                          <p:attrName>style.rotation</p:attrName>
                                        </p:attrNameLst>
                                      </p:cBhvr>
                                      <p:tavLst>
                                        <p:tav tm="0">
                                          <p:val>
                                            <p:fltVal val="360"/>
                                          </p:val>
                                        </p:tav>
                                        <p:tav tm="100000">
                                          <p:val>
                                            <p:fltVal val="0"/>
                                          </p:val>
                                        </p:tav>
                                      </p:tavLst>
                                    </p:anim>
                                    <p:animEffect transition="in" filter="fade">
                                      <p:cBhvr>
                                        <p:cTn id="66" dur="500"/>
                                        <p:tgtEl>
                                          <p:spTgt spid="10"/>
                                        </p:tgtEl>
                                      </p:cBhvr>
                                    </p:animEffect>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alphaModFix amt="6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38E48C5E-0C09-E4FC-0C30-811660F7046D}"/>
              </a:ext>
            </a:extLst>
          </p:cNvPr>
          <p:cNvSpPr>
            <a:spLocks noGrp="1" noRot="1" noMove="1" noResize="1" noEditPoints="1" noAdjustHandles="1" noChangeArrowheads="1" noChangeShapeType="1"/>
          </p:cNvSpPr>
          <p:nvPr/>
        </p:nvSpPr>
        <p:spPr>
          <a:xfrm>
            <a:off x="0" y="1"/>
            <a:ext cx="12192000" cy="1345786"/>
          </a:xfrm>
          <a:prstGeom prst="rect">
            <a:avLst/>
          </a:prstGeom>
          <a:blipFill dpi="0" rotWithShape="1">
            <a:blip r:embed="rId4"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CuadroTexto 2">
            <a:extLst>
              <a:ext uri="{FF2B5EF4-FFF2-40B4-BE49-F238E27FC236}">
                <a16:creationId xmlns:a16="http://schemas.microsoft.com/office/drawing/2014/main" id="{7F0240B7-AA4C-E3D9-0F84-8701F865D3A0}"/>
              </a:ext>
            </a:extLst>
          </p:cNvPr>
          <p:cNvSpPr txBox="1"/>
          <p:nvPr/>
        </p:nvSpPr>
        <p:spPr>
          <a:xfrm>
            <a:off x="0" y="0"/>
            <a:ext cx="12192000" cy="769441"/>
          </a:xfrm>
          <a:prstGeom prst="rect">
            <a:avLst/>
          </a:prstGeom>
          <a:noFill/>
        </p:spPr>
        <p:txBody>
          <a:bodyPr wrap="square">
            <a:spAutoFit/>
          </a:bodyPr>
          <a:lstStyle/>
          <a:p>
            <a:pPr algn="ctr"/>
            <a:r>
              <a:rPr lang="en-US" sz="4400" b="1" noProof="0" dirty="0">
                <a:ln w="12700" cmpd="sng">
                  <a:solidFill>
                    <a:schemeClr val="accent4"/>
                  </a:solidFill>
                  <a:prstDash val="solid"/>
                </a:ln>
                <a:gradFill>
                  <a:gsLst>
                    <a:gs pos="0">
                      <a:srgbClr val="FFFF00"/>
                    </a:gs>
                    <a:gs pos="4000">
                      <a:srgbClr val="FFFF99"/>
                    </a:gs>
                    <a:gs pos="87000">
                      <a:schemeClr val="accent4">
                        <a:lumMod val="20000"/>
                        <a:lumOff val="80000"/>
                      </a:schemeClr>
                    </a:gs>
                  </a:gsLst>
                  <a:lin ang="5400000"/>
                </a:gradFill>
                <a:effectLst>
                  <a:outerShdw blurRad="38100" dist="38100" dir="2700000" algn="tl">
                    <a:srgbClr val="000000"/>
                  </a:outerShdw>
                </a:effectLst>
              </a:rPr>
              <a:t>EDA VAKASAQARAI IRA TIKO ERA SA VBIUBIU</a:t>
            </a:r>
          </a:p>
        </p:txBody>
      </p:sp>
      <p:sp>
        <p:nvSpPr>
          <p:cNvPr id="5" name="CuadroTexto 4">
            <a:extLst>
              <a:ext uri="{FF2B5EF4-FFF2-40B4-BE49-F238E27FC236}">
                <a16:creationId xmlns:a16="http://schemas.microsoft.com/office/drawing/2014/main" id="{97E83A46-25C2-2230-7C6D-834EBEDA3963}"/>
              </a:ext>
            </a:extLst>
          </p:cNvPr>
          <p:cNvSpPr txBox="1"/>
          <p:nvPr/>
        </p:nvSpPr>
        <p:spPr>
          <a:xfrm>
            <a:off x="688789" y="653065"/>
            <a:ext cx="10630933" cy="646331"/>
          </a:xfrm>
          <a:prstGeom prst="rect">
            <a:avLst/>
          </a:prstGeom>
          <a:noFill/>
        </p:spPr>
        <p:txBody>
          <a:bodyPr wrap="square">
            <a:spAutoFit/>
          </a:bodyPr>
          <a:lstStyle/>
          <a:p>
            <a:pPr algn="ctr"/>
            <a:r>
              <a:rPr lang="en-US" b="1" noProof="0" dirty="0">
                <a:solidFill>
                  <a:srgbClr val="FEEAED"/>
                </a:solidFill>
                <a:effectLst>
                  <a:outerShdw blurRad="38100" dist="38100" dir="2700000" algn="tl">
                    <a:srgbClr val="000000"/>
                  </a:outerShdw>
                </a:effectLst>
                <a:latin typeface="Comic Sans MS" panose="030F0702030302020204" pitchFamily="66" charset="0"/>
              </a:rPr>
              <a:t>“</a:t>
            </a:r>
            <a:r>
              <a:rPr lang="en-US" b="1" noProof="0" dirty="0" err="1">
                <a:solidFill>
                  <a:srgbClr val="FEEAED"/>
                </a:solidFill>
                <a:effectLst>
                  <a:outerShdw blurRad="38100" dist="38100" dir="2700000" algn="tl">
                    <a:srgbClr val="000000"/>
                  </a:outerShdw>
                </a:effectLst>
                <a:latin typeface="Comic Sans MS" panose="030F0702030302020204" pitchFamily="66" charset="0"/>
              </a:rPr>
              <a:t>Ke’u</a:t>
            </a:r>
            <a:r>
              <a:rPr lang="en-US" b="1" noProof="0" dirty="0">
                <a:solidFill>
                  <a:srgbClr val="FEEAED"/>
                </a:solidFill>
                <a:effectLst>
                  <a:outerShdw blurRad="38100" dist="38100" dir="2700000" algn="tl">
                    <a:srgbClr val="000000"/>
                  </a:outerShdw>
                </a:effectLst>
                <a:latin typeface="Comic Sans MS" panose="030F0702030302020204" pitchFamily="66" charset="0"/>
              </a:rPr>
              <a:t> a </a:t>
            </a:r>
            <a:r>
              <a:rPr lang="en-US" b="1" noProof="0" dirty="0" err="1">
                <a:solidFill>
                  <a:srgbClr val="FEEAED"/>
                </a:solidFill>
                <a:effectLst>
                  <a:outerShdw blurRad="38100" dist="38100" dir="2700000" algn="tl">
                    <a:srgbClr val="000000"/>
                  </a:outerShdw>
                </a:effectLst>
                <a:latin typeface="Comic Sans MS" panose="030F0702030302020204" pitchFamily="66" charset="0"/>
              </a:rPr>
              <a:t>duibiubiuti</a:t>
            </a:r>
            <a:r>
              <a:rPr lang="en-US" b="1" noProof="0" dirty="0">
                <a:solidFill>
                  <a:srgbClr val="FEEAED"/>
                </a:solidFill>
                <a:effectLst>
                  <a:outerShdw blurRad="38100" dist="38100" dir="2700000" algn="tl">
                    <a:srgbClr val="000000"/>
                  </a:outerShdw>
                </a:effectLst>
                <a:latin typeface="Comic Sans MS" panose="030F0702030302020204" pitchFamily="66" charset="0"/>
              </a:rPr>
              <a:t> </a:t>
            </a:r>
            <a:r>
              <a:rPr lang="en-US" b="1" noProof="0" dirty="0" err="1">
                <a:solidFill>
                  <a:srgbClr val="FEEAED"/>
                </a:solidFill>
                <a:effectLst>
                  <a:outerShdw blurRad="38100" dist="38100" dir="2700000" algn="tl">
                    <a:srgbClr val="000000"/>
                  </a:outerShdw>
                </a:effectLst>
                <a:latin typeface="Comic Sans MS" panose="030F0702030302020204" pitchFamily="66" charset="0"/>
              </a:rPr>
              <a:t>ira</a:t>
            </a:r>
            <a:r>
              <a:rPr lang="en-US" b="1" noProof="0" dirty="0">
                <a:solidFill>
                  <a:srgbClr val="FEEAED"/>
                </a:solidFill>
                <a:effectLst>
                  <a:outerShdw blurRad="38100" dist="38100" dir="2700000" algn="tl">
                    <a:srgbClr val="000000"/>
                  </a:outerShdw>
                </a:effectLst>
                <a:latin typeface="Comic Sans MS" panose="030F0702030302020204" pitchFamily="66" charset="0"/>
              </a:rPr>
              <a:t> </a:t>
            </a:r>
            <a:r>
              <a:rPr lang="en-US" b="1" noProof="0" dirty="0" err="1">
                <a:solidFill>
                  <a:srgbClr val="FEEAED"/>
                </a:solidFill>
                <a:effectLst>
                  <a:outerShdw blurRad="38100" dist="38100" dir="2700000" algn="tl">
                    <a:srgbClr val="000000"/>
                  </a:outerShdw>
                </a:effectLst>
                <a:latin typeface="Comic Sans MS" panose="030F0702030302020204" pitchFamily="66" charset="0"/>
              </a:rPr>
              <a:t>na</a:t>
            </a:r>
            <a:r>
              <a:rPr lang="en-US" b="1" noProof="0" dirty="0">
                <a:solidFill>
                  <a:srgbClr val="FEEAED"/>
                </a:solidFill>
                <a:effectLst>
                  <a:outerShdw blurRad="38100" dist="38100" dir="2700000" algn="tl">
                    <a:srgbClr val="000000"/>
                  </a:outerShdw>
                </a:effectLst>
                <a:latin typeface="Comic Sans MS" panose="030F0702030302020204" pitchFamily="66" charset="0"/>
              </a:rPr>
              <a:t> </a:t>
            </a:r>
            <a:r>
              <a:rPr lang="en-US" b="1" noProof="0" dirty="0" err="1">
                <a:solidFill>
                  <a:srgbClr val="FEEAED"/>
                </a:solidFill>
                <a:effectLst>
                  <a:outerShdw blurRad="38100" dist="38100" dir="2700000" algn="tl">
                    <a:srgbClr val="000000"/>
                  </a:outerShdw>
                </a:effectLst>
                <a:latin typeface="Comic Sans MS" panose="030F0702030302020204" pitchFamily="66" charset="0"/>
              </a:rPr>
              <a:t>veimataqali</a:t>
            </a:r>
            <a:r>
              <a:rPr lang="en-US" b="1" noProof="0" dirty="0">
                <a:solidFill>
                  <a:srgbClr val="FEEAED"/>
                </a:solidFill>
                <a:effectLst>
                  <a:outerShdw blurRad="38100" dist="38100" dir="2700000" algn="tl">
                    <a:srgbClr val="000000"/>
                  </a:outerShdw>
                </a:effectLst>
                <a:latin typeface="Comic Sans MS" panose="030F0702030302020204" pitchFamily="66" charset="0"/>
              </a:rPr>
              <a:t>, era </a:t>
            </a:r>
            <a:r>
              <a:rPr lang="en-US" b="1" noProof="0" dirty="0" err="1">
                <a:solidFill>
                  <a:srgbClr val="FEEAED"/>
                </a:solidFill>
                <a:effectLst>
                  <a:outerShdw blurRad="38100" dist="38100" dir="2700000" algn="tl">
                    <a:srgbClr val="000000"/>
                  </a:outerShdw>
                </a:effectLst>
                <a:latin typeface="Comic Sans MS" panose="030F0702030302020204" pitchFamily="66" charset="0"/>
              </a:rPr>
              <a:t>na</a:t>
            </a:r>
            <a:r>
              <a:rPr lang="en-US" b="1" noProof="0" dirty="0">
                <a:solidFill>
                  <a:srgbClr val="FEEAED"/>
                </a:solidFill>
                <a:effectLst>
                  <a:outerShdw blurRad="38100" dist="38100" dir="2700000" algn="tl">
                    <a:srgbClr val="000000"/>
                  </a:outerShdw>
                </a:effectLst>
                <a:latin typeface="Comic Sans MS" panose="030F0702030302020204" pitchFamily="66" charset="0"/>
              </a:rPr>
              <a:t> </a:t>
            </a:r>
            <a:r>
              <a:rPr lang="en-US" b="1" noProof="0" dirty="0" err="1">
                <a:solidFill>
                  <a:srgbClr val="FEEAED"/>
                </a:solidFill>
                <a:effectLst>
                  <a:outerShdw blurRad="38100" dist="38100" dir="2700000" algn="tl">
                    <a:srgbClr val="000000"/>
                  </a:outerShdw>
                </a:effectLst>
                <a:latin typeface="Comic Sans MS" panose="030F0702030302020204" pitchFamily="66" charset="0"/>
              </a:rPr>
              <a:t>vakananumi</a:t>
            </a:r>
            <a:r>
              <a:rPr lang="en-US" b="1" noProof="0" dirty="0">
                <a:solidFill>
                  <a:srgbClr val="FEEAED"/>
                </a:solidFill>
                <a:effectLst>
                  <a:outerShdw blurRad="38100" dist="38100" dir="2700000" algn="tl">
                    <a:srgbClr val="000000"/>
                  </a:outerShdw>
                </a:effectLst>
                <a:latin typeface="Comic Sans MS" panose="030F0702030302020204" pitchFamily="66" charset="0"/>
              </a:rPr>
              <a:t> au </a:t>
            </a:r>
            <a:r>
              <a:rPr lang="en-US" b="1" noProof="0" dirty="0" err="1">
                <a:solidFill>
                  <a:srgbClr val="FEEAED"/>
                </a:solidFill>
                <a:effectLst>
                  <a:outerShdw blurRad="38100" dist="38100" dir="2700000" algn="tl">
                    <a:srgbClr val="000000"/>
                  </a:outerShdw>
                </a:effectLst>
                <a:latin typeface="Comic Sans MS" panose="030F0702030302020204" pitchFamily="66" charset="0"/>
              </a:rPr>
              <a:t>mai</a:t>
            </a:r>
            <a:r>
              <a:rPr lang="en-US" b="1" noProof="0" dirty="0">
                <a:solidFill>
                  <a:srgbClr val="FEEAED"/>
                </a:solidFill>
                <a:effectLst>
                  <a:outerShdw blurRad="38100" dist="38100" dir="2700000" algn="tl">
                    <a:srgbClr val="000000"/>
                  </a:outerShdw>
                </a:effectLst>
                <a:latin typeface="Comic Sans MS" panose="030F0702030302020204" pitchFamily="66" charset="0"/>
              </a:rPr>
              <a:t> </a:t>
            </a:r>
            <a:r>
              <a:rPr lang="en-US" b="1" noProof="0" dirty="0" err="1">
                <a:solidFill>
                  <a:srgbClr val="FEEAED"/>
                </a:solidFill>
                <a:effectLst>
                  <a:outerShdw blurRad="38100" dist="38100" dir="2700000" algn="tl">
                    <a:srgbClr val="000000"/>
                  </a:outerShdw>
                </a:effectLst>
                <a:latin typeface="Comic Sans MS" panose="030F0702030302020204" pitchFamily="66" charset="0"/>
              </a:rPr>
              <a:t>na</a:t>
            </a:r>
            <a:r>
              <a:rPr lang="en-US" b="1" noProof="0" dirty="0">
                <a:solidFill>
                  <a:srgbClr val="FEEAED"/>
                </a:solidFill>
                <a:effectLst>
                  <a:outerShdw blurRad="38100" dist="38100" dir="2700000" algn="tl">
                    <a:srgbClr val="000000"/>
                  </a:outerShdw>
                </a:effectLst>
                <a:latin typeface="Comic Sans MS" panose="030F0702030302020204" pitchFamily="66" charset="0"/>
              </a:rPr>
              <a:t> </a:t>
            </a:r>
            <a:r>
              <a:rPr lang="en-US" b="1" noProof="0" dirty="0" err="1">
                <a:solidFill>
                  <a:srgbClr val="FEEAED"/>
                </a:solidFill>
                <a:effectLst>
                  <a:outerShdw blurRad="38100" dist="38100" dir="2700000" algn="tl">
                    <a:srgbClr val="000000"/>
                  </a:outerShdw>
                </a:effectLst>
                <a:latin typeface="Comic Sans MS" panose="030F0702030302020204" pitchFamily="66" charset="0"/>
              </a:rPr>
              <a:t>veivanua</a:t>
            </a:r>
            <a:r>
              <a:rPr lang="en-US" b="1" noProof="0" dirty="0">
                <a:solidFill>
                  <a:srgbClr val="FEEAED"/>
                </a:solidFill>
                <a:effectLst>
                  <a:outerShdw blurRad="38100" dist="38100" dir="2700000" algn="tl">
                    <a:srgbClr val="000000"/>
                  </a:outerShdw>
                </a:effectLst>
                <a:latin typeface="Comic Sans MS" panose="030F0702030302020204" pitchFamily="66" charset="0"/>
              </a:rPr>
              <a:t> </a:t>
            </a:r>
            <a:r>
              <a:rPr lang="en-US" b="1" noProof="0" dirty="0" err="1">
                <a:solidFill>
                  <a:srgbClr val="FEEAED"/>
                </a:solidFill>
                <a:effectLst>
                  <a:outerShdw blurRad="38100" dist="38100" dir="2700000" algn="tl">
                    <a:srgbClr val="000000"/>
                  </a:outerShdw>
                </a:effectLst>
                <a:latin typeface="Comic Sans MS" panose="030F0702030302020204" pitchFamily="66" charset="0"/>
              </a:rPr>
              <a:t>vakayawa</a:t>
            </a:r>
            <a:r>
              <a:rPr lang="en-US" b="1" noProof="0" dirty="0">
                <a:solidFill>
                  <a:srgbClr val="FEEAED"/>
                </a:solidFill>
                <a:effectLst>
                  <a:outerShdw blurRad="38100" dist="38100" dir="2700000" algn="tl">
                    <a:srgbClr val="000000"/>
                  </a:outerShdw>
                </a:effectLst>
                <a:latin typeface="Comic Sans MS" panose="030F0702030302020204" pitchFamily="66" charset="0"/>
              </a:rPr>
              <a:t>, ka </a:t>
            </a:r>
            <a:r>
              <a:rPr lang="en-US" b="1" noProof="0" dirty="0" err="1">
                <a:solidFill>
                  <a:srgbClr val="FEEAED"/>
                </a:solidFill>
                <a:effectLst>
                  <a:outerShdw blurRad="38100" dist="38100" dir="2700000" algn="tl">
                    <a:srgbClr val="000000"/>
                  </a:outerShdw>
                </a:effectLst>
                <a:latin typeface="Comic Sans MS" panose="030F0702030302020204" pitchFamily="66" charset="0"/>
              </a:rPr>
              <a:t>ra</a:t>
            </a:r>
            <a:r>
              <a:rPr lang="en-US" b="1" noProof="0" dirty="0">
                <a:solidFill>
                  <a:srgbClr val="FEEAED"/>
                </a:solidFill>
                <a:effectLst>
                  <a:outerShdw blurRad="38100" dist="38100" dir="2700000" algn="tl">
                    <a:srgbClr val="000000"/>
                  </a:outerShdw>
                </a:effectLst>
                <a:latin typeface="Comic Sans MS" panose="030F0702030302020204" pitchFamily="66" charset="0"/>
              </a:rPr>
              <a:t> </a:t>
            </a:r>
            <a:r>
              <a:rPr lang="en-US" b="1" noProof="0" dirty="0" err="1">
                <a:solidFill>
                  <a:srgbClr val="FEEAED"/>
                </a:solidFill>
                <a:effectLst>
                  <a:outerShdw blurRad="38100" dist="38100" dir="2700000" algn="tl">
                    <a:srgbClr val="000000"/>
                  </a:outerShdw>
                </a:effectLst>
                <a:latin typeface="Comic Sans MS" panose="030F0702030302020204" pitchFamily="66" charset="0"/>
              </a:rPr>
              <a:t>na</a:t>
            </a:r>
            <a:r>
              <a:rPr lang="en-US" b="1" noProof="0" dirty="0">
                <a:solidFill>
                  <a:srgbClr val="FEEAED"/>
                </a:solidFill>
                <a:effectLst>
                  <a:outerShdw blurRad="38100" dist="38100" dir="2700000" algn="tl">
                    <a:srgbClr val="000000"/>
                  </a:outerShdw>
                </a:effectLst>
                <a:latin typeface="Comic Sans MS" panose="030F0702030302020204" pitchFamily="66" charset="0"/>
              </a:rPr>
              <a:t> </a:t>
            </a:r>
            <a:r>
              <a:rPr lang="en-US" b="1" noProof="0" dirty="0" err="1">
                <a:solidFill>
                  <a:srgbClr val="FEEAED"/>
                </a:solidFill>
                <a:effectLst>
                  <a:outerShdw blurRad="38100" dist="38100" dir="2700000" algn="tl">
                    <a:srgbClr val="000000"/>
                  </a:outerShdw>
                </a:effectLst>
                <a:latin typeface="Comic Sans MS" panose="030F0702030302020204" pitchFamily="66" charset="0"/>
              </a:rPr>
              <a:t>bula</a:t>
            </a:r>
            <a:r>
              <a:rPr lang="en-US" b="1" noProof="0" dirty="0">
                <a:solidFill>
                  <a:srgbClr val="FEEAED"/>
                </a:solidFill>
                <a:effectLst>
                  <a:outerShdw blurRad="38100" dist="38100" dir="2700000" algn="tl">
                    <a:srgbClr val="000000"/>
                  </a:outerShdw>
                </a:effectLst>
                <a:latin typeface="Comic Sans MS" panose="030F0702030302020204" pitchFamily="66" charset="0"/>
              </a:rPr>
              <a:t> </a:t>
            </a:r>
            <a:r>
              <a:rPr lang="en-US" b="1" noProof="0" dirty="0" err="1">
                <a:solidFill>
                  <a:srgbClr val="FEEAED"/>
                </a:solidFill>
                <a:effectLst>
                  <a:outerShdw blurRad="38100" dist="38100" dir="2700000" algn="tl">
                    <a:srgbClr val="000000"/>
                  </a:outerShdw>
                </a:effectLst>
                <a:latin typeface="Comic Sans MS" panose="030F0702030302020204" pitchFamily="66" charset="0"/>
              </a:rPr>
              <a:t>vata</a:t>
            </a:r>
            <a:r>
              <a:rPr lang="en-US" b="1" noProof="0" dirty="0">
                <a:solidFill>
                  <a:srgbClr val="FEEAED"/>
                </a:solidFill>
                <a:effectLst>
                  <a:outerShdw blurRad="38100" dist="38100" dir="2700000" algn="tl">
                    <a:srgbClr val="000000"/>
                  </a:outerShdw>
                </a:effectLst>
                <a:latin typeface="Comic Sans MS" panose="030F0702030302020204" pitchFamily="66" charset="0"/>
              </a:rPr>
              <a:t> </a:t>
            </a:r>
            <a:r>
              <a:rPr lang="en-US" b="1" noProof="0" dirty="0" err="1">
                <a:solidFill>
                  <a:srgbClr val="FEEAED"/>
                </a:solidFill>
                <a:effectLst>
                  <a:outerShdw blurRad="38100" dist="38100" dir="2700000" algn="tl">
                    <a:srgbClr val="000000"/>
                  </a:outerShdw>
                </a:effectLst>
                <a:latin typeface="Comic Sans MS" panose="030F0702030302020204" pitchFamily="66" charset="0"/>
              </a:rPr>
              <a:t>kei</a:t>
            </a:r>
            <a:r>
              <a:rPr lang="en-US" b="1" noProof="0" dirty="0">
                <a:solidFill>
                  <a:srgbClr val="FEEAED"/>
                </a:solidFill>
                <a:effectLst>
                  <a:outerShdw blurRad="38100" dist="38100" dir="2700000" algn="tl">
                    <a:srgbClr val="000000"/>
                  </a:outerShdw>
                </a:effectLst>
                <a:latin typeface="Comic Sans MS" panose="030F0702030302020204" pitchFamily="66" charset="0"/>
              </a:rPr>
              <a:t> </a:t>
            </a:r>
            <a:r>
              <a:rPr lang="en-US" b="1" dirty="0" err="1">
                <a:solidFill>
                  <a:srgbClr val="FEEAED"/>
                </a:solidFill>
                <a:effectLst>
                  <a:outerShdw blurRad="38100" dist="38100" dir="2700000" algn="tl">
                    <a:srgbClr val="000000"/>
                  </a:outerShdw>
                </a:effectLst>
                <a:latin typeface="Comic Sans MS" panose="030F0702030302020204" pitchFamily="66" charset="0"/>
              </a:rPr>
              <a:t>na</a:t>
            </a:r>
            <a:r>
              <a:rPr lang="en-US" b="1" dirty="0">
                <a:solidFill>
                  <a:srgbClr val="FEEAED"/>
                </a:solidFill>
                <a:effectLst>
                  <a:outerShdw blurRad="38100" dist="38100" dir="2700000" algn="tl">
                    <a:srgbClr val="000000"/>
                  </a:outerShdw>
                </a:effectLst>
                <a:latin typeface="Comic Sans MS" panose="030F0702030302020204" pitchFamily="66" charset="0"/>
              </a:rPr>
              <a:t> </a:t>
            </a:r>
            <a:r>
              <a:rPr lang="en-US" b="1" dirty="0" err="1">
                <a:solidFill>
                  <a:srgbClr val="FEEAED"/>
                </a:solidFill>
                <a:effectLst>
                  <a:outerShdw blurRad="38100" dist="38100" dir="2700000" algn="tl">
                    <a:srgbClr val="000000"/>
                  </a:outerShdw>
                </a:effectLst>
                <a:latin typeface="Comic Sans MS" panose="030F0702030302020204" pitchFamily="66" charset="0"/>
              </a:rPr>
              <a:t>luvedra</a:t>
            </a:r>
            <a:r>
              <a:rPr lang="en-US" b="1" dirty="0">
                <a:solidFill>
                  <a:srgbClr val="FEEAED"/>
                </a:solidFill>
                <a:effectLst>
                  <a:outerShdw blurRad="38100" dist="38100" dir="2700000" algn="tl">
                    <a:srgbClr val="000000"/>
                  </a:outerShdw>
                </a:effectLst>
                <a:latin typeface="Comic Sans MS" panose="030F0702030302020204" pitchFamily="66" charset="0"/>
              </a:rPr>
              <a:t>, ka </a:t>
            </a:r>
            <a:r>
              <a:rPr lang="en-US" b="1" dirty="0" err="1">
                <a:solidFill>
                  <a:srgbClr val="FEEAED"/>
                </a:solidFill>
                <a:effectLst>
                  <a:outerShdw blurRad="38100" dist="38100" dir="2700000" algn="tl">
                    <a:srgbClr val="000000"/>
                  </a:outerShdw>
                </a:effectLst>
                <a:latin typeface="Comic Sans MS" panose="030F0702030302020204" pitchFamily="66" charset="0"/>
              </a:rPr>
              <a:t>lesu</a:t>
            </a:r>
            <a:r>
              <a:rPr lang="en-US" b="1" dirty="0">
                <a:solidFill>
                  <a:srgbClr val="FEEAED"/>
                </a:solidFill>
                <a:effectLst>
                  <a:outerShdw blurRad="38100" dist="38100" dir="2700000" algn="tl">
                    <a:srgbClr val="000000"/>
                  </a:outerShdw>
                </a:effectLst>
                <a:latin typeface="Comic Sans MS" panose="030F0702030302020204" pitchFamily="66" charset="0"/>
              </a:rPr>
              <a:t> tale </a:t>
            </a:r>
            <a:r>
              <a:rPr lang="en-US" b="1" dirty="0" err="1">
                <a:solidFill>
                  <a:srgbClr val="FEEAED"/>
                </a:solidFill>
                <a:effectLst>
                  <a:outerShdw blurRad="38100" dist="38100" dir="2700000" algn="tl">
                    <a:srgbClr val="000000"/>
                  </a:outerShdw>
                </a:effectLst>
                <a:latin typeface="Comic Sans MS" panose="030F0702030302020204" pitchFamily="66" charset="0"/>
              </a:rPr>
              <a:t>mai</a:t>
            </a:r>
            <a:r>
              <a:rPr lang="en-US" b="1" noProof="0" dirty="0">
                <a:solidFill>
                  <a:srgbClr val="FEEAED"/>
                </a:solidFill>
                <a:effectLst>
                  <a:outerShdw blurRad="38100" dist="38100" dir="2700000" algn="tl">
                    <a:srgbClr val="000000"/>
                  </a:outerShdw>
                </a:effectLst>
                <a:latin typeface="Comic Sans MS" panose="030F0702030302020204" pitchFamily="66" charset="0"/>
              </a:rPr>
              <a:t>” </a:t>
            </a:r>
            <a:r>
              <a:rPr lang="en-US" sz="1400" b="1" noProof="0" dirty="0">
                <a:solidFill>
                  <a:srgbClr val="FEEAED"/>
                </a:solidFill>
                <a:effectLst>
                  <a:outerShdw blurRad="38100" dist="38100" dir="2700000" algn="tl">
                    <a:srgbClr val="000000"/>
                  </a:outerShdw>
                </a:effectLst>
                <a:latin typeface="Comic Sans MS" panose="030F0702030302020204" pitchFamily="66" charset="0"/>
              </a:rPr>
              <a:t>(</a:t>
            </a:r>
            <a:r>
              <a:rPr lang="en-US" sz="1400" b="1" noProof="0" dirty="0" err="1">
                <a:solidFill>
                  <a:srgbClr val="FEEAED"/>
                </a:solidFill>
                <a:effectLst>
                  <a:outerShdw blurRad="38100" dist="38100" dir="2700000" algn="tl">
                    <a:srgbClr val="000000"/>
                  </a:outerShdw>
                </a:effectLst>
                <a:latin typeface="Comic Sans MS" panose="030F0702030302020204" pitchFamily="66" charset="0"/>
              </a:rPr>
              <a:t>Sakaraia</a:t>
            </a:r>
            <a:r>
              <a:rPr lang="en-US" sz="1400" b="1" noProof="0" dirty="0">
                <a:solidFill>
                  <a:srgbClr val="FEEAED"/>
                </a:solidFill>
                <a:effectLst>
                  <a:outerShdw blurRad="38100" dist="38100" dir="2700000" algn="tl">
                    <a:srgbClr val="000000"/>
                  </a:outerShdw>
                </a:effectLst>
                <a:latin typeface="Comic Sans MS" panose="030F0702030302020204" pitchFamily="66" charset="0"/>
              </a:rPr>
              <a:t> 10:9)</a:t>
            </a:r>
          </a:p>
        </p:txBody>
      </p:sp>
      <p:sp>
        <p:nvSpPr>
          <p:cNvPr id="6" name="CuadroTexto 5">
            <a:extLst>
              <a:ext uri="{FF2B5EF4-FFF2-40B4-BE49-F238E27FC236}">
                <a16:creationId xmlns:a16="http://schemas.microsoft.com/office/drawing/2014/main" id="{44F4EF59-0A4E-8CF6-76EE-7EF6E721D4A8}"/>
              </a:ext>
            </a:extLst>
          </p:cNvPr>
          <p:cNvSpPr txBox="1"/>
          <p:nvPr/>
        </p:nvSpPr>
        <p:spPr>
          <a:xfrm>
            <a:off x="3962816" y="1411681"/>
            <a:ext cx="8229184" cy="1015663"/>
          </a:xfrm>
          <a:prstGeom prst="rect">
            <a:avLst/>
          </a:prstGeom>
          <a:noFill/>
        </p:spPr>
        <p:txBody>
          <a:bodyPr wrap="square" rtlCol="0">
            <a:spAutoFit/>
          </a:bodyPr>
          <a:lstStyle/>
          <a:p>
            <a:pPr>
              <a:spcBef>
                <a:spcPts val="600"/>
              </a:spcBef>
            </a:pPr>
            <a:r>
              <a:rPr lang="en-US" sz="2000" b="1" noProof="0" dirty="0"/>
              <a:t>Na </a:t>
            </a:r>
            <a:r>
              <a:rPr lang="en-US" sz="2000" b="1" noProof="0" dirty="0" err="1"/>
              <a:t>watida</a:t>
            </a:r>
            <a:r>
              <a:rPr lang="en-US" sz="2000" b="1" noProof="0" dirty="0"/>
              <a:t>, </a:t>
            </a:r>
            <a:r>
              <a:rPr lang="en-US" sz="2000" b="1" noProof="0" dirty="0" err="1"/>
              <a:t>luveda</a:t>
            </a:r>
            <a:r>
              <a:rPr lang="en-US" sz="2000" b="1" noProof="0" dirty="0"/>
              <a:t> </a:t>
            </a:r>
            <a:r>
              <a:rPr lang="en-US" sz="2000" b="1" noProof="0" dirty="0" err="1"/>
              <a:t>tagane</a:t>
            </a:r>
            <a:r>
              <a:rPr lang="en-US" sz="2000" b="1" noProof="0" dirty="0"/>
              <a:t>, </a:t>
            </a:r>
            <a:r>
              <a:rPr lang="en-US" sz="2000" b="1" noProof="0" dirty="0" err="1"/>
              <a:t>luveda</a:t>
            </a:r>
            <a:r>
              <a:rPr lang="en-US" sz="2000" b="1" noProof="0" dirty="0"/>
              <a:t> </a:t>
            </a:r>
            <a:r>
              <a:rPr lang="en-US" sz="2000" b="1" noProof="0" dirty="0" err="1"/>
              <a:t>yalewa</a:t>
            </a:r>
            <a:r>
              <a:rPr lang="en-US" sz="2000" b="1" noProof="0" dirty="0"/>
              <a:t>; I </a:t>
            </a:r>
            <a:r>
              <a:rPr lang="en-US" sz="2000" b="1" noProof="0" dirty="0" err="1"/>
              <a:t>tokani</a:t>
            </a:r>
            <a:r>
              <a:rPr lang="en-US" sz="2000" b="1" noProof="0" dirty="0"/>
              <a:t>; </a:t>
            </a:r>
            <a:r>
              <a:rPr lang="en-US" sz="2000" b="1" noProof="0" dirty="0" err="1"/>
              <a:t>lewe</a:t>
            </a:r>
            <a:r>
              <a:rPr lang="en-US" sz="2000" b="1" noProof="0" dirty="0"/>
              <a:t> </a:t>
            </a:r>
            <a:r>
              <a:rPr lang="en-US" sz="2000" b="1" noProof="0" dirty="0" err="1"/>
              <a:t>ni</a:t>
            </a:r>
            <a:r>
              <a:rPr lang="en-US" sz="2000" b="1" noProof="0" dirty="0"/>
              <a:t> koro; </a:t>
            </a:r>
            <a:r>
              <a:rPr lang="en-US" sz="2000" b="1" noProof="0" dirty="0" err="1"/>
              <a:t>tuakada</a:t>
            </a:r>
            <a:r>
              <a:rPr lang="en-US" sz="2000" b="1" noProof="0" dirty="0"/>
              <a:t>, </a:t>
            </a:r>
            <a:r>
              <a:rPr lang="en-US" sz="2000" b="1" noProof="0" dirty="0" err="1"/>
              <a:t>ganeda</a:t>
            </a:r>
            <a:r>
              <a:rPr lang="en-US" sz="2000" b="1" noProof="0" dirty="0"/>
              <a:t> ka </a:t>
            </a:r>
            <a:r>
              <a:rPr lang="en-US" sz="2000" b="1" noProof="0" dirty="0" err="1"/>
              <a:t>tiko</a:t>
            </a:r>
            <a:r>
              <a:rPr lang="en-US" sz="2000" b="1" noProof="0" dirty="0"/>
              <a:t> </a:t>
            </a:r>
            <a:r>
              <a:rPr lang="en-US" sz="2000" b="1" dirty="0"/>
              <a:t>a </a:t>
            </a:r>
            <a:r>
              <a:rPr lang="en-US" sz="2000" b="1" dirty="0" err="1"/>
              <a:t>dau</a:t>
            </a:r>
            <a:r>
              <a:rPr lang="en-US" sz="2000" b="1" dirty="0"/>
              <a:t> </a:t>
            </a:r>
            <a:r>
              <a:rPr lang="en-US" sz="2000" b="1" dirty="0" err="1"/>
              <a:t>tiko</a:t>
            </a:r>
            <a:r>
              <a:rPr lang="en-US" sz="2000" b="1" dirty="0"/>
              <a:t> e </a:t>
            </a:r>
            <a:r>
              <a:rPr lang="en-US" sz="2000" b="1" dirty="0" err="1"/>
              <a:t>valenilotu</a:t>
            </a:r>
            <a:r>
              <a:rPr lang="en-US" sz="2000" b="1" noProof="0" dirty="0"/>
              <a:t>… era </a:t>
            </a:r>
            <a:r>
              <a:rPr lang="en-US" sz="2000" b="1" noProof="0" dirty="0" err="1"/>
              <a:t>lotu</a:t>
            </a:r>
            <a:r>
              <a:rPr lang="en-US" sz="2000" b="1" noProof="0" dirty="0"/>
              <a:t> </a:t>
            </a:r>
            <a:r>
              <a:rPr lang="en-US" sz="2000" b="1" noProof="0" dirty="0" err="1"/>
              <a:t>kei</a:t>
            </a:r>
            <a:r>
              <a:rPr lang="en-US" sz="2000" b="1" noProof="0" dirty="0"/>
              <a:t> </a:t>
            </a:r>
            <a:r>
              <a:rPr lang="en-US" sz="2000" b="1" noProof="0" dirty="0" err="1"/>
              <a:t>keda</a:t>
            </a:r>
            <a:r>
              <a:rPr lang="en-US" sz="2000" b="1" noProof="0" dirty="0"/>
              <a:t> </a:t>
            </a:r>
            <a:r>
              <a:rPr lang="en-US" sz="2000" b="1" noProof="0" dirty="0" err="1"/>
              <a:t>ena</a:t>
            </a:r>
            <a:r>
              <a:rPr lang="en-US" sz="2000" b="1" noProof="0" dirty="0"/>
              <a:t> dua </a:t>
            </a:r>
            <a:r>
              <a:rPr lang="en-US" sz="2000" b="1" noProof="0" dirty="0" err="1"/>
              <a:t>na</a:t>
            </a:r>
            <a:r>
              <a:rPr lang="en-US" sz="2000" b="1" noProof="0" dirty="0"/>
              <a:t> </a:t>
            </a:r>
            <a:r>
              <a:rPr lang="en-US" sz="2000" b="1" noProof="0" dirty="0" err="1"/>
              <a:t>gauna</a:t>
            </a:r>
            <a:r>
              <a:rPr lang="en-US" sz="2000" b="1" noProof="0" dirty="0"/>
              <a:t>, </a:t>
            </a:r>
            <a:r>
              <a:rPr lang="en-US" sz="2000" b="1" noProof="0" dirty="0" err="1"/>
              <a:t>ia</a:t>
            </a:r>
            <a:r>
              <a:rPr lang="en-US" sz="2000" b="1" noProof="0" dirty="0"/>
              <a:t> </a:t>
            </a:r>
            <a:r>
              <a:rPr lang="en-US" sz="2000" b="1" noProof="0" dirty="0" err="1"/>
              <a:t>oqo</a:t>
            </a:r>
            <a:r>
              <a:rPr lang="en-US" sz="2000" b="1" noProof="0" dirty="0"/>
              <a:t>, era </a:t>
            </a:r>
            <a:r>
              <a:rPr lang="en-US" sz="2000" b="1" noProof="0" dirty="0" err="1"/>
              <a:t>sa</a:t>
            </a:r>
            <a:r>
              <a:rPr lang="en-US" sz="2000" b="1" noProof="0" dirty="0"/>
              <a:t> </a:t>
            </a:r>
            <a:r>
              <a:rPr lang="en-US" sz="2000" b="1" noProof="0" dirty="0" err="1"/>
              <a:t>tiko</a:t>
            </a:r>
            <a:r>
              <a:rPr lang="en-US" sz="2000" b="1" noProof="0" dirty="0"/>
              <a:t> e </a:t>
            </a:r>
            <a:r>
              <a:rPr lang="en-US" sz="2000" b="1" noProof="0" dirty="0" err="1"/>
              <a:t>vei</a:t>
            </a:r>
            <a:r>
              <a:rPr lang="en-US" sz="2000" b="1" noProof="0" dirty="0"/>
              <a:t>?</a:t>
            </a:r>
          </a:p>
        </p:txBody>
      </p:sp>
      <p:pic>
        <p:nvPicPr>
          <p:cNvPr id="10" name="Imagen 9">
            <a:extLst>
              <a:ext uri="{FF2B5EF4-FFF2-40B4-BE49-F238E27FC236}">
                <a16:creationId xmlns:a16="http://schemas.microsoft.com/office/drawing/2014/main" id="{73EBC732-5A8E-302E-2D65-2294C985B5E0}"/>
              </a:ext>
            </a:extLst>
          </p:cNvPr>
          <p:cNvPicPr>
            <a:picLocks noChangeAspect="1"/>
          </p:cNvPicPr>
          <p:nvPr/>
        </p:nvPicPr>
        <p:blipFill>
          <a:blip r:embed="rId5" cstate="hqprint">
            <a:extLst>
              <a:ext uri="{28A0092B-C50C-407E-A947-70E740481C1C}">
                <a14:useLocalDpi xmlns:a14="http://schemas.microsoft.com/office/drawing/2010/main"/>
              </a:ext>
            </a:extLst>
          </a:blip>
          <a:srcRect/>
          <a:stretch/>
        </p:blipFill>
        <p:spPr>
          <a:xfrm>
            <a:off x="156129" y="1500782"/>
            <a:ext cx="3694030" cy="2446047"/>
          </a:xfrm>
          <a:prstGeom prst="round2DiagRect">
            <a:avLst>
              <a:gd name="adj1" fmla="val 16667"/>
              <a:gd name="adj2" fmla="val 0"/>
            </a:avLst>
          </a:prstGeom>
          <a:ln w="38100" cap="sq">
            <a:solidFill>
              <a:srgbClr val="8B2229"/>
            </a:solidFill>
            <a:miter lim="800000"/>
          </a:ln>
          <a:effectLst>
            <a:outerShdw blurRad="63500" sx="102000" sy="102000" algn="ctr" rotWithShape="0">
              <a:prstClr val="black">
                <a:alpha val="40000"/>
              </a:prstClr>
            </a:outerShdw>
          </a:effectLst>
        </p:spPr>
      </p:pic>
      <p:pic>
        <p:nvPicPr>
          <p:cNvPr id="12" name="Imagen 11">
            <a:extLst>
              <a:ext uri="{FF2B5EF4-FFF2-40B4-BE49-F238E27FC236}">
                <a16:creationId xmlns:a16="http://schemas.microsoft.com/office/drawing/2014/main" id="{F98A374D-DD6D-73FA-E734-04EA68933B63}"/>
              </a:ext>
            </a:extLst>
          </p:cNvPr>
          <p:cNvPicPr>
            <a:picLocks noChangeAspect="1"/>
          </p:cNvPicPr>
          <p:nvPr/>
        </p:nvPicPr>
        <p:blipFill>
          <a:blip r:embed="rId6" cstate="hqprint">
            <a:extLst>
              <a:ext uri="{28A0092B-C50C-407E-A947-70E740481C1C}">
                <a14:useLocalDpi xmlns:a14="http://schemas.microsoft.com/office/drawing/2010/main"/>
              </a:ext>
            </a:extLst>
          </a:blip>
          <a:srcRect/>
          <a:stretch/>
        </p:blipFill>
        <p:spPr>
          <a:xfrm>
            <a:off x="156129" y="4171398"/>
            <a:ext cx="3694030" cy="2510786"/>
          </a:xfrm>
          <a:prstGeom prst="round2DiagRect">
            <a:avLst>
              <a:gd name="adj1" fmla="val 0"/>
              <a:gd name="adj2" fmla="val 12667"/>
            </a:avLst>
          </a:prstGeom>
          <a:ln w="38100" cap="sq">
            <a:solidFill>
              <a:srgbClr val="FFFF99"/>
            </a:solidFill>
            <a:miter lim="800000"/>
          </a:ln>
          <a:effectLst>
            <a:outerShdw blurRad="63500" sx="102000" sy="102000" algn="ctr" rotWithShape="0">
              <a:prstClr val="black">
                <a:alpha val="40000"/>
              </a:prstClr>
            </a:outerShdw>
          </a:effectLst>
        </p:spPr>
      </p:pic>
      <p:pic>
        <p:nvPicPr>
          <p:cNvPr id="14" name="Imagen 13">
            <a:extLst>
              <a:ext uri="{FF2B5EF4-FFF2-40B4-BE49-F238E27FC236}">
                <a16:creationId xmlns:a16="http://schemas.microsoft.com/office/drawing/2014/main" id="{C479E2F4-748A-2048-98C0-4B99C920CB9B}"/>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8454500" y="3703215"/>
            <a:ext cx="3514432" cy="2978969"/>
          </a:xfrm>
          <a:prstGeom prst="round2DiagRect">
            <a:avLst>
              <a:gd name="adj1" fmla="val 16667"/>
              <a:gd name="adj2" fmla="val 13679"/>
            </a:avLst>
          </a:prstGeom>
          <a:ln w="38100" cap="sq">
            <a:gradFill flip="none" rotWithShape="1">
              <a:gsLst>
                <a:gs pos="0">
                  <a:srgbClr val="FFFF99"/>
                </a:gs>
                <a:gs pos="27000">
                  <a:srgbClr val="FFFF99"/>
                </a:gs>
                <a:gs pos="63000">
                  <a:srgbClr val="8B2229"/>
                </a:gs>
                <a:gs pos="100000">
                  <a:srgbClr val="8B2229"/>
                </a:gs>
              </a:gsLst>
              <a:lin ang="5400000" scaled="1"/>
              <a:tileRect/>
            </a:gradFill>
            <a:miter lim="800000"/>
          </a:ln>
          <a:effectLst>
            <a:outerShdw blurRad="63500" sx="102000" sy="102000" algn="ctr" rotWithShape="0">
              <a:prstClr val="black">
                <a:alpha val="40000"/>
              </a:prstClr>
            </a:outerShdw>
          </a:effectLst>
        </p:spPr>
      </p:pic>
      <p:sp>
        <p:nvSpPr>
          <p:cNvPr id="16" name="CuadroTexto 15">
            <a:extLst>
              <a:ext uri="{FF2B5EF4-FFF2-40B4-BE49-F238E27FC236}">
                <a16:creationId xmlns:a16="http://schemas.microsoft.com/office/drawing/2014/main" id="{94589A9A-B946-D51B-A3B4-A1E138580533}"/>
              </a:ext>
            </a:extLst>
          </p:cNvPr>
          <p:cNvSpPr txBox="1"/>
          <p:nvPr/>
        </p:nvSpPr>
        <p:spPr>
          <a:xfrm>
            <a:off x="3962815" y="3355790"/>
            <a:ext cx="4379027" cy="1631216"/>
          </a:xfrm>
          <a:prstGeom prst="rect">
            <a:avLst/>
          </a:prstGeom>
          <a:noFill/>
        </p:spPr>
        <p:txBody>
          <a:bodyPr wrap="square">
            <a:spAutoFit/>
          </a:bodyPr>
          <a:lstStyle/>
          <a:p>
            <a:pPr>
              <a:spcBef>
                <a:spcPts val="600"/>
              </a:spcBef>
            </a:pPr>
            <a:r>
              <a:rPr lang="en-US" sz="2000" b="1" noProof="0" dirty="0"/>
              <a:t>Sa </a:t>
            </a:r>
            <a:r>
              <a:rPr lang="en-US" sz="2000" b="1" noProof="0" dirty="0" err="1"/>
              <a:t>noda</a:t>
            </a:r>
            <a:r>
              <a:rPr lang="en-US" sz="2000" b="1" noProof="0" dirty="0"/>
              <a:t> I </a:t>
            </a:r>
            <a:r>
              <a:rPr lang="en-US" sz="2000" b="1" noProof="0" dirty="0" err="1"/>
              <a:t>tavi</a:t>
            </a:r>
            <a:r>
              <a:rPr lang="en-US" sz="2000" b="1" noProof="0" dirty="0"/>
              <a:t> me da </a:t>
            </a:r>
            <a:r>
              <a:rPr lang="en-US" sz="2000" b="1" noProof="0" dirty="0" err="1"/>
              <a:t>lako</a:t>
            </a:r>
            <a:r>
              <a:rPr lang="en-US" sz="2000" b="1" noProof="0" dirty="0"/>
              <a:t> ka </a:t>
            </a:r>
            <a:r>
              <a:rPr lang="en-US" sz="2000" b="1" noProof="0" dirty="0" err="1"/>
              <a:t>kunei</a:t>
            </a:r>
            <a:r>
              <a:rPr lang="en-US" sz="2000" b="1" noProof="0" dirty="0"/>
              <a:t> </a:t>
            </a:r>
            <a:r>
              <a:rPr lang="en-US" sz="2000" b="1" noProof="0" dirty="0" err="1"/>
              <a:t>ira</a:t>
            </a:r>
            <a:r>
              <a:rPr lang="en-US" sz="2000" b="1" noProof="0" dirty="0"/>
              <a:t> ka </a:t>
            </a:r>
            <a:r>
              <a:rPr lang="en-US" sz="2000" b="1" noProof="0" dirty="0" err="1"/>
              <a:t>kauti</a:t>
            </a:r>
            <a:r>
              <a:rPr lang="en-US" sz="2000" b="1" noProof="0" dirty="0"/>
              <a:t> </a:t>
            </a:r>
            <a:r>
              <a:rPr lang="en-US" sz="2000" b="1" noProof="0" dirty="0" err="1"/>
              <a:t>ira</a:t>
            </a:r>
            <a:r>
              <a:rPr lang="en-US" sz="2000" b="1" noProof="0" dirty="0"/>
              <a:t> </a:t>
            </a:r>
            <a:r>
              <a:rPr lang="en-US" sz="2000" b="1" noProof="0" dirty="0" err="1"/>
              <a:t>lesu</a:t>
            </a:r>
            <a:r>
              <a:rPr lang="en-US" sz="2000" b="1" noProof="0" dirty="0"/>
              <a:t> </a:t>
            </a:r>
            <a:r>
              <a:rPr lang="en-US" sz="2000" b="1" noProof="0" dirty="0" err="1"/>
              <a:t>mai</a:t>
            </a:r>
            <a:r>
              <a:rPr lang="en-US" sz="2000" b="1" noProof="0" dirty="0"/>
              <a:t> ki </a:t>
            </a:r>
            <a:r>
              <a:rPr lang="en-US" sz="2000" b="1" noProof="0" dirty="0" err="1"/>
              <a:t>na</a:t>
            </a:r>
            <a:r>
              <a:rPr lang="en-US" sz="2000" b="1" noProof="0" dirty="0"/>
              <a:t> </a:t>
            </a:r>
            <a:r>
              <a:rPr lang="en-US" sz="2000" b="1" noProof="0" dirty="0" err="1"/>
              <a:t>qele</a:t>
            </a:r>
            <a:r>
              <a:rPr lang="en-US" sz="2000" b="1" noProof="0" dirty="0"/>
              <a:t> </a:t>
            </a:r>
            <a:r>
              <a:rPr lang="en-US" sz="2000" b="1" noProof="0" dirty="0" err="1"/>
              <a:t>ni</a:t>
            </a:r>
            <a:r>
              <a:rPr lang="en-US" sz="2000" b="1" noProof="0" dirty="0"/>
              <a:t> </a:t>
            </a:r>
            <a:r>
              <a:rPr lang="en-US" sz="2000" b="1" noProof="0" dirty="0" err="1"/>
              <a:t>sipi</a:t>
            </a:r>
            <a:r>
              <a:rPr lang="en-US" sz="2000" b="1" dirty="0"/>
              <a:t> Eda </a:t>
            </a:r>
            <a:r>
              <a:rPr lang="en-US" sz="2000" b="1" dirty="0" err="1"/>
              <a:t>cakava</a:t>
            </a:r>
            <a:r>
              <a:rPr lang="en-US" sz="2000" b="1" dirty="0"/>
              <a:t> </a:t>
            </a:r>
            <a:r>
              <a:rPr lang="en-US" sz="2000" b="1" dirty="0" err="1"/>
              <a:t>vakacava</a:t>
            </a:r>
            <a:r>
              <a:rPr lang="en-US" sz="2000" b="1" dirty="0"/>
              <a:t> </a:t>
            </a:r>
            <a:r>
              <a:rPr lang="en-US" sz="2000" b="1" dirty="0" err="1"/>
              <a:t>oqo</a:t>
            </a:r>
            <a:r>
              <a:rPr lang="en-US" sz="2000" b="1" dirty="0"/>
              <a:t>? A </a:t>
            </a:r>
            <a:r>
              <a:rPr lang="en-US" sz="2000" b="1" dirty="0" err="1"/>
              <a:t>kena</a:t>
            </a:r>
            <a:r>
              <a:rPr lang="en-US" sz="2000" b="1" dirty="0"/>
              <a:t> I matai me da </a:t>
            </a:r>
            <a:r>
              <a:rPr lang="en-US" sz="2000" b="1" dirty="0" err="1"/>
              <a:t>masu</a:t>
            </a:r>
            <a:r>
              <a:rPr lang="en-US" sz="2000" b="1" dirty="0"/>
              <a:t>. Kena I </a:t>
            </a:r>
            <a:r>
              <a:rPr lang="en-US" sz="2000" b="1" dirty="0" err="1"/>
              <a:t>karua</a:t>
            </a:r>
            <a:r>
              <a:rPr lang="en-US" sz="2000" b="1" dirty="0"/>
              <a:t> me da I </a:t>
            </a:r>
            <a:r>
              <a:rPr lang="en-US" sz="2000" b="1" dirty="0" err="1"/>
              <a:t>vakaraitaki</a:t>
            </a:r>
            <a:r>
              <a:rPr lang="en-US" sz="2000" b="1" dirty="0"/>
              <a:t> </a:t>
            </a:r>
            <a:r>
              <a:rPr lang="en-US" sz="2000" b="1" dirty="0" err="1"/>
              <a:t>ni</a:t>
            </a:r>
            <a:r>
              <a:rPr lang="en-US" sz="2000" b="1" dirty="0"/>
              <a:t> </a:t>
            </a:r>
            <a:r>
              <a:rPr lang="en-US" sz="2000" b="1" dirty="0" err="1"/>
              <a:t>loloma</a:t>
            </a:r>
            <a:r>
              <a:rPr lang="en-US" sz="2000" b="1" dirty="0"/>
              <a:t> </a:t>
            </a:r>
            <a:r>
              <a:rPr lang="en-US" sz="2000" b="1" dirty="0" err="1"/>
              <a:t>vei</a:t>
            </a:r>
            <a:r>
              <a:rPr lang="en-US" sz="2000" b="1" dirty="0"/>
              <a:t> </a:t>
            </a:r>
            <a:r>
              <a:rPr lang="en-US" sz="2000" b="1" dirty="0" err="1"/>
              <a:t>ira</a:t>
            </a:r>
            <a:r>
              <a:rPr lang="en-US" sz="2000" b="1" noProof="0" dirty="0"/>
              <a:t>.</a:t>
            </a:r>
          </a:p>
        </p:txBody>
      </p:sp>
      <p:sp>
        <p:nvSpPr>
          <p:cNvPr id="4" name="CuadroTexto 3">
            <a:extLst>
              <a:ext uri="{FF2B5EF4-FFF2-40B4-BE49-F238E27FC236}">
                <a16:creationId xmlns:a16="http://schemas.microsoft.com/office/drawing/2014/main" id="{21AE42B6-F5AD-1309-E9BB-A72739EB3A9C}"/>
              </a:ext>
            </a:extLst>
          </p:cNvPr>
          <p:cNvSpPr txBox="1"/>
          <p:nvPr/>
        </p:nvSpPr>
        <p:spPr>
          <a:xfrm>
            <a:off x="3962817" y="2430912"/>
            <a:ext cx="8229183"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E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vuqa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sara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na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vuna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era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biuta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kina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na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lotu</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Eda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sega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ni</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kacivi</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me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lewa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na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vuna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era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biuta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kina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na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valenilotu</a:t>
            </a:r>
            <a:r>
              <a:rPr lang="en-US" sz="2000" b="1" dirty="0">
                <a:solidFill>
                  <a:prstClr val="black"/>
                </a:solidFill>
                <a:latin typeface="Aptos" panose="02110004020202020204"/>
              </a:rPr>
              <a:t>, </a:t>
            </a:r>
            <a:r>
              <a:rPr lang="en-US" sz="2000" b="1" dirty="0" err="1">
                <a:solidFill>
                  <a:prstClr val="black"/>
                </a:solidFill>
                <a:latin typeface="Aptos" panose="02110004020202020204"/>
              </a:rPr>
              <a:t>vakalewa</a:t>
            </a:r>
            <a:r>
              <a:rPr lang="en-US" sz="2000" b="1" dirty="0">
                <a:solidFill>
                  <a:prstClr val="black"/>
                </a:solidFill>
                <a:latin typeface="Aptos" panose="02110004020202020204"/>
              </a:rPr>
              <a:t> </a:t>
            </a:r>
            <a:r>
              <a:rPr lang="en-US" sz="2000" b="1" dirty="0" err="1">
                <a:solidFill>
                  <a:prstClr val="black"/>
                </a:solidFill>
                <a:latin typeface="Aptos" panose="02110004020202020204"/>
              </a:rPr>
              <a:t>na</a:t>
            </a:r>
            <a:r>
              <a:rPr lang="en-US" sz="2000" b="1" dirty="0">
                <a:solidFill>
                  <a:prstClr val="black"/>
                </a:solidFill>
                <a:latin typeface="Aptos" panose="02110004020202020204"/>
              </a:rPr>
              <a:t> </a:t>
            </a:r>
            <a:r>
              <a:rPr lang="en-US" sz="2000" b="1" dirty="0" err="1">
                <a:solidFill>
                  <a:prstClr val="black"/>
                </a:solidFill>
                <a:latin typeface="Aptos" panose="02110004020202020204"/>
              </a:rPr>
              <a:t>nodra</a:t>
            </a:r>
            <a:r>
              <a:rPr lang="en-US" sz="2000" b="1" dirty="0">
                <a:solidFill>
                  <a:prstClr val="black"/>
                </a:solidFill>
                <a:latin typeface="Aptos" panose="02110004020202020204"/>
              </a:rPr>
              <a:t> </a:t>
            </a:r>
            <a:r>
              <a:rPr lang="en-US" sz="2000" b="1" dirty="0" err="1">
                <a:solidFill>
                  <a:prstClr val="black"/>
                </a:solidFill>
                <a:latin typeface="Aptos" panose="02110004020202020204"/>
              </a:rPr>
              <a:t>digidigi</a:t>
            </a:r>
            <a:r>
              <a:rPr lang="en-US" sz="2000" b="1" dirty="0">
                <a:solidFill>
                  <a:prstClr val="black"/>
                </a:solidFill>
                <a:latin typeface="Aptos" panose="02110004020202020204"/>
              </a:rPr>
              <a:t>, se me </a:t>
            </a:r>
            <a:r>
              <a:rPr lang="en-US" sz="2000" b="1" dirty="0" err="1">
                <a:solidFill>
                  <a:prstClr val="black"/>
                </a:solidFill>
                <a:latin typeface="Aptos" panose="02110004020202020204"/>
              </a:rPr>
              <a:t>guilecavi</a:t>
            </a:r>
            <a:r>
              <a:rPr lang="en-US" sz="2000" b="1" dirty="0">
                <a:solidFill>
                  <a:prstClr val="black"/>
                </a:solidFill>
                <a:latin typeface="Aptos" panose="02110004020202020204"/>
              </a:rPr>
              <a:t> </a:t>
            </a:r>
            <a:r>
              <a:rPr lang="en-US" sz="2000" b="1" dirty="0" err="1">
                <a:solidFill>
                  <a:prstClr val="black"/>
                </a:solidFill>
                <a:latin typeface="Aptos" panose="02110004020202020204"/>
              </a:rPr>
              <a:t>ira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8" name="CuadroTexto 7">
            <a:extLst>
              <a:ext uri="{FF2B5EF4-FFF2-40B4-BE49-F238E27FC236}">
                <a16:creationId xmlns:a16="http://schemas.microsoft.com/office/drawing/2014/main" id="{09021739-B33C-8BDF-66A8-E362590B705F}"/>
              </a:ext>
            </a:extLst>
          </p:cNvPr>
          <p:cNvSpPr txBox="1"/>
          <p:nvPr/>
        </p:nvSpPr>
        <p:spPr>
          <a:xfrm>
            <a:off x="3962815" y="5023597"/>
            <a:ext cx="4379027"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Na I tukutuku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ni</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nomu</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bula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nomu</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cakacaka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nomu</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vosa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kei</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na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nomu</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masu</a:t>
            </a:r>
            <a:r>
              <a:rPr lang="en-US" sz="2000" b="1" dirty="0" err="1">
                <a:solidFill>
                  <a:prstClr val="black"/>
                </a:solidFill>
                <a:latin typeface="Aptos" panose="02110004020202020204"/>
              </a:rPr>
              <a:t>laka</a:t>
            </a:r>
            <a:r>
              <a:rPr lang="en-US" sz="2000" b="1" dirty="0">
                <a:solidFill>
                  <a:prstClr val="black"/>
                </a:solidFill>
                <a:latin typeface="Aptos" panose="02110004020202020204"/>
              </a:rPr>
              <a:t> e dua </a:t>
            </a:r>
            <a:r>
              <a:rPr lang="en-US" sz="2000" b="1" dirty="0" err="1">
                <a:solidFill>
                  <a:prstClr val="black"/>
                </a:solidFill>
                <a:latin typeface="Aptos" panose="02110004020202020204"/>
              </a:rPr>
              <a:t>sa</a:t>
            </a:r>
            <a:r>
              <a:rPr lang="en-US" sz="2000" b="1" dirty="0">
                <a:solidFill>
                  <a:prstClr val="black"/>
                </a:solidFill>
                <a:latin typeface="Aptos" panose="02110004020202020204"/>
              </a:rPr>
              <a:t> </a:t>
            </a:r>
            <a:r>
              <a:rPr lang="en-US" sz="2000" b="1" dirty="0" err="1">
                <a:solidFill>
                  <a:prstClr val="black"/>
                </a:solidFill>
                <a:latin typeface="Aptos" panose="02110004020202020204"/>
              </a:rPr>
              <a:t>lako</a:t>
            </a:r>
            <a:r>
              <a:rPr lang="en-US" sz="2000" b="1" dirty="0">
                <a:solidFill>
                  <a:prstClr val="black"/>
                </a:solidFill>
                <a:latin typeface="Aptos" panose="02110004020202020204"/>
              </a:rPr>
              <a:t> </a:t>
            </a:r>
            <a:r>
              <a:rPr lang="en-US" sz="2000" b="1" dirty="0" err="1">
                <a:solidFill>
                  <a:prstClr val="black"/>
                </a:solidFill>
                <a:latin typeface="Aptos" panose="02110004020202020204"/>
              </a:rPr>
              <a:t>tani</a:t>
            </a:r>
            <a:r>
              <a:rPr lang="en-US" sz="2000" b="1" dirty="0">
                <a:solidFill>
                  <a:prstClr val="black"/>
                </a:solidFill>
                <a:latin typeface="Aptos" panose="02110004020202020204"/>
              </a:rPr>
              <a:t> </a:t>
            </a:r>
            <a:r>
              <a:rPr lang="en-US" sz="2000" b="1" dirty="0" err="1">
                <a:solidFill>
                  <a:prstClr val="black"/>
                </a:solidFill>
                <a:latin typeface="Aptos" panose="02110004020202020204"/>
              </a:rPr>
              <a:t>mai</a:t>
            </a:r>
            <a:r>
              <a:rPr lang="en-US" sz="2000" b="1" dirty="0">
                <a:solidFill>
                  <a:prstClr val="black"/>
                </a:solidFill>
                <a:latin typeface="Aptos" panose="02110004020202020204"/>
              </a:rPr>
              <a:t> </a:t>
            </a:r>
            <a:r>
              <a:rPr lang="en-US" sz="2000" b="1" dirty="0" err="1">
                <a:solidFill>
                  <a:prstClr val="black"/>
                </a:solidFill>
                <a:latin typeface="Aptos" panose="02110004020202020204"/>
              </a:rPr>
              <a:t>vua</a:t>
            </a:r>
            <a:r>
              <a:rPr lang="en-US" sz="2000" b="1" dirty="0">
                <a:solidFill>
                  <a:prstClr val="black"/>
                </a:solidFill>
                <a:latin typeface="Aptos" panose="02110004020202020204"/>
              </a:rPr>
              <a:t> </a:t>
            </a:r>
            <a:r>
              <a:rPr lang="en-US" sz="2000" b="1" dirty="0" err="1">
                <a:solidFill>
                  <a:prstClr val="black"/>
                </a:solidFill>
                <a:latin typeface="Aptos" panose="02110004020202020204"/>
              </a:rPr>
              <a:t>na</a:t>
            </a:r>
            <a:r>
              <a:rPr lang="en-US" sz="2000" b="1" dirty="0">
                <a:solidFill>
                  <a:prstClr val="black"/>
                </a:solidFill>
                <a:latin typeface="Aptos" panose="02110004020202020204"/>
              </a:rPr>
              <a:t> Kalou e rawa </a:t>
            </a:r>
            <a:r>
              <a:rPr lang="en-US" sz="2000" b="1" dirty="0" err="1">
                <a:solidFill>
                  <a:prstClr val="black"/>
                </a:solidFill>
                <a:latin typeface="Aptos" panose="02110004020202020204"/>
              </a:rPr>
              <a:t>ni</a:t>
            </a:r>
            <a:r>
              <a:rPr lang="en-US" sz="2000" b="1" dirty="0">
                <a:solidFill>
                  <a:prstClr val="black"/>
                </a:solidFill>
                <a:latin typeface="Aptos" panose="02110004020202020204"/>
              </a:rPr>
              <a:t> </a:t>
            </a:r>
            <a:r>
              <a:rPr lang="en-US" sz="2000" b="1" dirty="0" err="1">
                <a:solidFill>
                  <a:prstClr val="black"/>
                </a:solidFill>
                <a:latin typeface="Aptos" panose="02110004020202020204"/>
              </a:rPr>
              <a:t>cakava</a:t>
            </a:r>
            <a:r>
              <a:rPr lang="en-US" sz="2000" b="1" dirty="0">
                <a:solidFill>
                  <a:prstClr val="black"/>
                </a:solidFill>
                <a:latin typeface="Aptos" panose="02110004020202020204"/>
              </a:rPr>
              <a:t> </a:t>
            </a:r>
            <a:r>
              <a:rPr lang="en-US" sz="2000" b="1" dirty="0" err="1">
                <a:solidFill>
                  <a:prstClr val="black"/>
                </a:solidFill>
                <a:latin typeface="Aptos" panose="02110004020202020204"/>
              </a:rPr>
              <a:t>na</a:t>
            </a:r>
            <a:r>
              <a:rPr lang="en-US" sz="2000" b="1" dirty="0">
                <a:solidFill>
                  <a:prstClr val="black"/>
                </a:solidFill>
                <a:latin typeface="Aptos" panose="02110004020202020204"/>
              </a:rPr>
              <a:t> </a:t>
            </a:r>
            <a:r>
              <a:rPr lang="en-US" sz="2000" b="1" dirty="0" err="1">
                <a:solidFill>
                  <a:prstClr val="black"/>
                </a:solidFill>
                <a:latin typeface="Aptos" panose="02110004020202020204"/>
              </a:rPr>
              <a:t>veisau</a:t>
            </a:r>
            <a:r>
              <a:rPr lang="en-US" sz="2000" b="1" dirty="0">
                <a:solidFill>
                  <a:prstClr val="black"/>
                </a:solidFill>
                <a:latin typeface="Aptos" panose="02110004020202020204"/>
              </a:rPr>
              <a:t> </a:t>
            </a:r>
            <a:r>
              <a:rPr lang="en-US" sz="2000" b="1" dirty="0" err="1">
                <a:solidFill>
                  <a:prstClr val="black"/>
                </a:solidFill>
                <a:latin typeface="Aptos" panose="02110004020202020204"/>
              </a:rPr>
              <a:t>levu</a:t>
            </a:r>
            <a:r>
              <a:rPr lang="en-US" sz="2000" b="1" dirty="0">
                <a:solidFill>
                  <a:prstClr val="black"/>
                </a:solidFill>
                <a:latin typeface="Aptos" panose="02110004020202020204"/>
              </a:rPr>
              <a:t> ki </a:t>
            </a:r>
            <a:r>
              <a:rPr lang="en-US" sz="2000" b="1" dirty="0" err="1">
                <a:solidFill>
                  <a:prstClr val="black"/>
                </a:solidFill>
                <a:latin typeface="Aptos" panose="02110004020202020204"/>
              </a:rPr>
              <a:t>na</a:t>
            </a:r>
            <a:r>
              <a:rPr lang="en-US" sz="2000" b="1" dirty="0">
                <a:solidFill>
                  <a:prstClr val="black"/>
                </a:solidFill>
                <a:latin typeface="Aptos" panose="02110004020202020204"/>
              </a:rPr>
              <a:t> </a:t>
            </a:r>
            <a:r>
              <a:rPr lang="en-US" sz="2000" b="1" dirty="0" err="1">
                <a:solidFill>
                  <a:prstClr val="black"/>
                </a:solidFill>
                <a:latin typeface="Aptos" panose="02110004020202020204"/>
              </a:rPr>
              <a:t>nodra</a:t>
            </a:r>
            <a:r>
              <a:rPr lang="en-US" sz="2000" b="1" dirty="0">
                <a:solidFill>
                  <a:prstClr val="black"/>
                </a:solidFill>
                <a:latin typeface="Aptos" panose="02110004020202020204"/>
              </a:rPr>
              <a:t> </a:t>
            </a:r>
            <a:r>
              <a:rPr lang="en-US" sz="2000" b="1" dirty="0" err="1">
                <a:solidFill>
                  <a:prstClr val="black"/>
                </a:solidFill>
                <a:latin typeface="Aptos" panose="02110004020202020204"/>
              </a:rPr>
              <a:t>bula</a:t>
            </a:r>
            <a:r>
              <a:rPr lang="en-US" sz="2000" b="1" dirty="0">
                <a:solidFill>
                  <a:prstClr val="black"/>
                </a:solidFill>
                <a:latin typeface="Aptos" panose="02110004020202020204"/>
              </a:rPr>
              <a:t>.</a:t>
            </a:r>
            <a:endPar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2559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1+#ppt_w/2"/>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3"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0-#ppt_h/2"/>
                                          </p:val>
                                        </p:tav>
                                        <p:tav tm="100000">
                                          <p:val>
                                            <p:strVal val="#ppt_y"/>
                                          </p:val>
                                        </p:tav>
                                      </p:tavLst>
                                    </p:anim>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25" presetClass="entr" presetSubtype="0"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43" dur="1000" fill="hold"/>
                                        <p:tgtEl>
                                          <p:spTgt spid="14"/>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14"/>
                                        </p:tgtEl>
                                      </p:cBhvr>
                                    </p:animEffect>
                                  </p:childTnLst>
                                </p:cTn>
                              </p:par>
                            </p:childTnLst>
                          </p:cTn>
                        </p:par>
                        <p:par>
                          <p:cTn id="48" fill="hold">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left)">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wipe(left)">
                                      <p:cBhvr>
                                        <p:cTn id="5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4"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82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EA9ADDE-A3B8-3A53-7D1D-5B09D716BFC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5F41FDC-7537-8A33-F9CF-CEABA759919C}"/>
              </a:ext>
            </a:extLst>
          </p:cNvPr>
          <p:cNvSpPr txBox="1"/>
          <p:nvPr/>
        </p:nvSpPr>
        <p:spPr>
          <a:xfrm>
            <a:off x="1171575" y="623052"/>
            <a:ext cx="9848850" cy="5786199"/>
          </a:xfrm>
          <a:prstGeom prst="rect">
            <a:avLst/>
          </a:prstGeom>
          <a:noFill/>
        </p:spPr>
        <p:txBody>
          <a:bodyPr wrap="square">
            <a:spAutoFit/>
          </a:bodyPr>
          <a:lstStyle/>
          <a:p>
            <a:pPr>
              <a:spcBef>
                <a:spcPts val="600"/>
              </a:spcBef>
            </a:pPr>
            <a:r>
              <a:rPr lang="en-US" sz="2400" b="1" noProof="0" dirty="0">
                <a:latin typeface="Constantia" panose="02030602050306030303" pitchFamily="18" charset="0"/>
              </a:rPr>
              <a:t>“God might have committed the message of the gospel, and all the work of loving ministry, to the heavenly angels. He might have employed other means for accomplishing His purpose. But in His infinite love He chose to make us co-workers with Himself, with Christ and the angels, that we might share the blessing, the joy, the spiritual uplifting, which results from this unselfish ministry. […]</a:t>
            </a:r>
          </a:p>
          <a:p>
            <a:pPr>
              <a:spcBef>
                <a:spcPts val="600"/>
              </a:spcBef>
            </a:pPr>
            <a:r>
              <a:rPr lang="en-US" sz="2400" b="1" noProof="0" dirty="0">
                <a:latin typeface="Constantia" panose="02030602050306030303" pitchFamily="18" charset="0"/>
              </a:rPr>
              <a:t>If you will go to work as Christ designs that His disciples shall, and win souls for Him, you will feel the need of a deeper experience and a greater knowledge in divine things, and will hunger and thirst after righteousness. You will plead with God, and your faith will be strengthened, and your soul will drink deeper drafts at the well of salvation. Encountering opposition and trials will drive you to the Bible and prayer. You will grow in grace and the knowledge of Christ, and will develop a rich experience”.</a:t>
            </a:r>
          </a:p>
          <a:p>
            <a:pPr>
              <a:spcBef>
                <a:spcPts val="600"/>
              </a:spcBef>
            </a:pPr>
            <a:r>
              <a:rPr lang="en-US" sz="2400" b="1" noProof="0" dirty="0">
                <a:latin typeface="Constantia" panose="02030602050306030303" pitchFamily="18" charset="0"/>
              </a:rPr>
              <a:t>.</a:t>
            </a:r>
          </a:p>
        </p:txBody>
      </p:sp>
      <p:sp>
        <p:nvSpPr>
          <p:cNvPr id="4" name="CuadroTexto 3">
            <a:extLst>
              <a:ext uri="{FF2B5EF4-FFF2-40B4-BE49-F238E27FC236}">
                <a16:creationId xmlns:a16="http://schemas.microsoft.com/office/drawing/2014/main" id="{9336F1C7-6B6A-AEB4-7143-EE3CB823570A}"/>
              </a:ext>
            </a:extLst>
          </p:cNvPr>
          <p:cNvSpPr txBox="1"/>
          <p:nvPr/>
        </p:nvSpPr>
        <p:spPr>
          <a:xfrm>
            <a:off x="7503281" y="6065671"/>
            <a:ext cx="3355662" cy="338554"/>
          </a:xfrm>
          <a:prstGeom prst="rect">
            <a:avLst/>
          </a:prstGeom>
          <a:noFill/>
        </p:spPr>
        <p:txBody>
          <a:bodyPr wrap="none" rtlCol="0">
            <a:spAutoFit/>
          </a:bodyPr>
          <a:lstStyle/>
          <a:p>
            <a:pPr algn="r"/>
            <a:r>
              <a:rPr lang="en-US" sz="1600" b="1" noProof="0" dirty="0" err="1"/>
              <a:t>EGW</a:t>
            </a:r>
            <a:r>
              <a:rPr lang="en-US" sz="1600" b="1" noProof="0" dirty="0"/>
              <a:t> (The Way to Christ, pp. 79-80)</a:t>
            </a:r>
          </a:p>
        </p:txBody>
      </p:sp>
    </p:spTree>
    <p:extLst>
      <p:ext uri="{BB962C8B-B14F-4D97-AF65-F5344CB8AC3E}">
        <p14:creationId xmlns:p14="http://schemas.microsoft.com/office/powerpoint/2010/main" val="1214657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alphaModFix amt="82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9E682918-0474-6529-6BC1-C329FA4F57E9}"/>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9931414-E35D-81F5-F87A-7C7EB135F8E6}"/>
              </a:ext>
            </a:extLst>
          </p:cNvPr>
          <p:cNvSpPr txBox="1"/>
          <p:nvPr/>
        </p:nvSpPr>
        <p:spPr>
          <a:xfrm>
            <a:off x="1462088" y="623052"/>
            <a:ext cx="9267825" cy="4524315"/>
          </a:xfrm>
          <a:prstGeom prst="rect">
            <a:avLst/>
          </a:prstGeom>
          <a:noFill/>
        </p:spPr>
        <p:txBody>
          <a:bodyPr wrap="square">
            <a:spAutoFit/>
          </a:bodyPr>
          <a:lstStyle/>
          <a:p>
            <a:pPr algn="just"/>
            <a:r>
              <a:rPr lang="en-US" sz="4800" b="1" noProof="0" dirty="0">
                <a:latin typeface="Constantia" panose="02030602050306030303" pitchFamily="18" charset="0"/>
              </a:rPr>
              <a:t>“</a:t>
            </a:r>
            <a:r>
              <a:rPr lang="en-GB" sz="4800" b="1" dirty="0">
                <a:latin typeface="Constantia" panose="02030602050306030303" pitchFamily="18" charset="0"/>
              </a:rPr>
              <a:t>Na </a:t>
            </a:r>
            <a:r>
              <a:rPr lang="en-GB" sz="4800" b="1" dirty="0" err="1">
                <a:latin typeface="Constantia" panose="02030602050306030303" pitchFamily="18" charset="0"/>
              </a:rPr>
              <a:t>domona</a:t>
            </a:r>
            <a:r>
              <a:rPr lang="en-GB" sz="4800" b="1" dirty="0">
                <a:latin typeface="Constantia" panose="02030602050306030303" pitchFamily="18" charset="0"/>
              </a:rPr>
              <a:t> e </a:t>
            </a:r>
            <a:r>
              <a:rPr lang="en-GB" sz="4800" b="1" dirty="0" err="1">
                <a:latin typeface="Constantia" panose="02030602050306030303" pitchFamily="18" charset="0"/>
              </a:rPr>
              <a:t>imatai</a:t>
            </a:r>
            <a:r>
              <a:rPr lang="en-GB" sz="4800" b="1" dirty="0">
                <a:latin typeface="Constantia" panose="02030602050306030303" pitchFamily="18" charset="0"/>
              </a:rPr>
              <a:t> </a:t>
            </a:r>
            <a:r>
              <a:rPr lang="en-GB" sz="4800" b="1" dirty="0" err="1">
                <a:latin typeface="Constantia" panose="02030602050306030303" pitchFamily="18" charset="0"/>
              </a:rPr>
              <a:t>ni</a:t>
            </a:r>
            <a:r>
              <a:rPr lang="en-GB" sz="4800" b="1" dirty="0">
                <a:latin typeface="Constantia" panose="02030602050306030303" pitchFamily="18" charset="0"/>
              </a:rPr>
              <a:t> </a:t>
            </a:r>
            <a:r>
              <a:rPr lang="en-GB" sz="4800" b="1" dirty="0" err="1">
                <a:latin typeface="Constantia" panose="02030602050306030303" pitchFamily="18" charset="0"/>
              </a:rPr>
              <a:t>rorogo</a:t>
            </a:r>
            <a:r>
              <a:rPr lang="en-GB" sz="4800" b="1" dirty="0">
                <a:latin typeface="Constantia" panose="02030602050306030303" pitchFamily="18" charset="0"/>
              </a:rPr>
              <a:t> era </a:t>
            </a:r>
            <a:r>
              <a:rPr lang="en-GB" sz="4800" b="1" dirty="0" err="1">
                <a:latin typeface="Constantia" panose="02030602050306030303" pitchFamily="18" charset="0"/>
              </a:rPr>
              <a:t>rogoca</a:t>
            </a:r>
            <a:r>
              <a:rPr lang="en-GB" sz="4800" b="1" dirty="0">
                <a:latin typeface="Constantia" panose="02030602050306030303" pitchFamily="18" charset="0"/>
              </a:rPr>
              <a:t>, e matai </a:t>
            </a:r>
            <a:r>
              <a:rPr lang="en-GB" sz="4800" b="1" dirty="0" err="1">
                <a:latin typeface="Constantia" panose="02030602050306030303" pitchFamily="18" charset="0"/>
              </a:rPr>
              <a:t>ni</a:t>
            </a:r>
            <a:r>
              <a:rPr lang="en-GB" sz="4800" b="1" dirty="0">
                <a:latin typeface="Constantia" panose="02030602050306030303" pitchFamily="18" charset="0"/>
              </a:rPr>
              <a:t> </a:t>
            </a:r>
            <a:r>
              <a:rPr lang="en-GB" sz="4800" b="1" dirty="0" err="1">
                <a:latin typeface="Constantia" panose="02030602050306030303" pitchFamily="18" charset="0"/>
              </a:rPr>
              <a:t>vosa</a:t>
            </a:r>
            <a:r>
              <a:rPr lang="en-GB" sz="4800" b="1" dirty="0">
                <a:latin typeface="Constantia" panose="02030602050306030303" pitchFamily="18" charset="0"/>
              </a:rPr>
              <a:t> era </a:t>
            </a:r>
            <a:r>
              <a:rPr lang="en-GB" sz="4800" b="1" dirty="0" err="1">
                <a:latin typeface="Constantia" panose="02030602050306030303" pitchFamily="18" charset="0"/>
              </a:rPr>
              <a:t>cavuta</a:t>
            </a:r>
            <a:r>
              <a:rPr lang="en-GB" sz="4800" b="1" dirty="0">
                <a:latin typeface="Constantia" panose="02030602050306030303" pitchFamily="18" charset="0"/>
              </a:rPr>
              <a:t> </a:t>
            </a:r>
            <a:r>
              <a:rPr lang="en-GB" sz="4800" b="1" dirty="0" err="1">
                <a:latin typeface="Constantia" panose="02030602050306030303" pitchFamily="18" charset="0"/>
              </a:rPr>
              <a:t>na</a:t>
            </a:r>
            <a:r>
              <a:rPr lang="en-GB" sz="4800" b="1" dirty="0">
                <a:latin typeface="Constantia" panose="02030602050306030303" pitchFamily="18" charset="0"/>
              </a:rPr>
              <a:t> </a:t>
            </a:r>
            <a:r>
              <a:rPr lang="en-GB" sz="4800" b="1" dirty="0" err="1">
                <a:latin typeface="Constantia" panose="02030602050306030303" pitchFamily="18" charset="0"/>
              </a:rPr>
              <a:t>yacana</a:t>
            </a:r>
            <a:r>
              <a:rPr lang="en-GB" sz="4800" b="1" dirty="0">
                <a:latin typeface="Constantia" panose="02030602050306030303" pitchFamily="18" charset="0"/>
              </a:rPr>
              <a:t> ka matai </a:t>
            </a:r>
            <a:r>
              <a:rPr lang="en-GB" sz="4800" b="1" dirty="0" err="1">
                <a:latin typeface="Constantia" panose="02030602050306030303" pitchFamily="18" charset="0"/>
              </a:rPr>
              <a:t>ni</a:t>
            </a:r>
            <a:r>
              <a:rPr lang="en-GB" sz="4800" b="1" dirty="0">
                <a:latin typeface="Constantia" panose="02030602050306030303" pitchFamily="18" charset="0"/>
              </a:rPr>
              <a:t> </a:t>
            </a:r>
            <a:r>
              <a:rPr lang="en-GB" sz="4800" b="1" dirty="0" err="1">
                <a:latin typeface="Constantia" panose="02030602050306030303" pitchFamily="18" charset="0"/>
              </a:rPr>
              <a:t>mata</a:t>
            </a:r>
            <a:r>
              <a:rPr lang="en-GB" sz="4800" b="1" dirty="0">
                <a:latin typeface="Constantia" panose="02030602050306030303" pitchFamily="18" charset="0"/>
              </a:rPr>
              <a:t> era </a:t>
            </a:r>
            <a:r>
              <a:rPr lang="en-GB" sz="4800" b="1" dirty="0" err="1">
                <a:latin typeface="Constantia" panose="02030602050306030303" pitchFamily="18" charset="0"/>
              </a:rPr>
              <a:t>raica</a:t>
            </a:r>
            <a:r>
              <a:rPr lang="en-GB" sz="4800" b="1" dirty="0">
                <a:latin typeface="Constantia" panose="02030602050306030303" pitchFamily="18" charset="0"/>
              </a:rPr>
              <a:t> </a:t>
            </a:r>
            <a:r>
              <a:rPr lang="en-GB" sz="4800" b="1" dirty="0" err="1">
                <a:latin typeface="Constantia" panose="02030602050306030303" pitchFamily="18" charset="0"/>
              </a:rPr>
              <a:t>na</a:t>
            </a:r>
            <a:r>
              <a:rPr lang="en-GB" sz="4800" b="1" dirty="0">
                <a:latin typeface="Constantia" panose="02030602050306030303" pitchFamily="18" charset="0"/>
              </a:rPr>
              <a:t> </a:t>
            </a:r>
            <a:r>
              <a:rPr lang="en-GB" sz="4800" b="1" dirty="0" err="1">
                <a:latin typeface="Constantia" panose="02030602050306030303" pitchFamily="18" charset="0"/>
              </a:rPr>
              <a:t>matana</a:t>
            </a:r>
            <a:r>
              <a:rPr lang="en-GB" sz="4800" b="1" dirty="0">
                <a:latin typeface="Constantia" panose="02030602050306030303" pitchFamily="18" charset="0"/>
              </a:rPr>
              <a:t>. A cava tale </a:t>
            </a:r>
            <a:r>
              <a:rPr lang="en-GB" sz="4800" b="1" dirty="0" err="1">
                <a:latin typeface="Constantia" panose="02030602050306030303" pitchFamily="18" charset="0"/>
              </a:rPr>
              <a:t>mera</a:t>
            </a:r>
            <a:r>
              <a:rPr lang="en-GB" sz="4800" b="1" dirty="0">
                <a:latin typeface="Constantia" panose="02030602050306030303" pitchFamily="18" charset="0"/>
              </a:rPr>
              <a:t> </a:t>
            </a:r>
            <a:r>
              <a:rPr lang="en-GB" sz="4800" b="1" dirty="0" err="1">
                <a:latin typeface="Constantia" panose="02030602050306030303" pitchFamily="18" charset="0"/>
              </a:rPr>
              <a:t>sega</a:t>
            </a:r>
            <a:r>
              <a:rPr lang="en-GB" sz="4800" b="1" dirty="0">
                <a:latin typeface="Constantia" panose="02030602050306030303" pitchFamily="18" charset="0"/>
              </a:rPr>
              <a:t> </a:t>
            </a:r>
            <a:r>
              <a:rPr lang="en-GB" sz="4800" b="1" dirty="0" err="1">
                <a:latin typeface="Constantia" panose="02030602050306030303" pitchFamily="18" charset="0"/>
              </a:rPr>
              <a:t>ni</a:t>
            </a:r>
            <a:r>
              <a:rPr lang="en-GB" sz="4800" b="1" dirty="0">
                <a:latin typeface="Constantia" panose="02030602050306030303" pitchFamily="18" charset="0"/>
              </a:rPr>
              <a:t> </a:t>
            </a:r>
            <a:r>
              <a:rPr lang="en-GB" sz="4800" b="1" dirty="0" err="1">
                <a:latin typeface="Constantia" panose="02030602050306030303" pitchFamily="18" charset="0"/>
              </a:rPr>
              <a:t>lomani</a:t>
            </a:r>
            <a:r>
              <a:rPr lang="en-GB" sz="4800" b="1" dirty="0">
                <a:latin typeface="Constantia" panose="02030602050306030303" pitchFamily="18" charset="0"/>
              </a:rPr>
              <a:t> Jisu kina ka </a:t>
            </a:r>
            <a:r>
              <a:rPr lang="en-GB" sz="4800" b="1" dirty="0" err="1">
                <a:latin typeface="Constantia" panose="02030602050306030303" pitchFamily="18" charset="0"/>
              </a:rPr>
              <a:t>vakalagilagi</a:t>
            </a:r>
            <a:r>
              <a:rPr lang="en-GB" sz="4800" b="1" dirty="0">
                <a:latin typeface="Constantia" panose="02030602050306030303" pitchFamily="18" charset="0"/>
              </a:rPr>
              <a:t> Koya?</a:t>
            </a:r>
            <a:r>
              <a:rPr lang="en-US" sz="4800" b="1" noProof="0" dirty="0">
                <a:latin typeface="Constantia" panose="02030602050306030303" pitchFamily="18" charset="0"/>
              </a:rPr>
              <a:t>”</a:t>
            </a:r>
          </a:p>
        </p:txBody>
      </p:sp>
      <p:sp>
        <p:nvSpPr>
          <p:cNvPr id="4" name="CuadroTexto 3">
            <a:extLst>
              <a:ext uri="{FF2B5EF4-FFF2-40B4-BE49-F238E27FC236}">
                <a16:creationId xmlns:a16="http://schemas.microsoft.com/office/drawing/2014/main" id="{76DE70A5-C037-F6A5-AFF4-1726D6905526}"/>
              </a:ext>
            </a:extLst>
          </p:cNvPr>
          <p:cNvSpPr txBox="1"/>
          <p:nvPr/>
        </p:nvSpPr>
        <p:spPr>
          <a:xfrm>
            <a:off x="6484424" y="5896394"/>
            <a:ext cx="4080604" cy="338554"/>
          </a:xfrm>
          <a:prstGeom prst="rect">
            <a:avLst/>
          </a:prstGeom>
          <a:noFill/>
        </p:spPr>
        <p:txBody>
          <a:bodyPr wrap="none" rtlCol="0">
            <a:spAutoFit/>
          </a:bodyPr>
          <a:lstStyle/>
          <a:p>
            <a:pPr algn="r"/>
            <a:r>
              <a:rPr lang="en-US" sz="1600" b="1" noProof="0" dirty="0"/>
              <a:t>Ellen G White, The Desire of Ages, pp. 350)</a:t>
            </a:r>
          </a:p>
        </p:txBody>
      </p:sp>
    </p:spTree>
    <p:extLst>
      <p:ext uri="{BB962C8B-B14F-4D97-AF65-F5344CB8AC3E}">
        <p14:creationId xmlns:p14="http://schemas.microsoft.com/office/powerpoint/2010/main" val="1316384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Un par de personas sentadas en una mesa&#10;&#10;El contenido generado por IA puede ser incorrecto.">
            <a:extLst>
              <a:ext uri="{FF2B5EF4-FFF2-40B4-BE49-F238E27FC236}">
                <a16:creationId xmlns:a16="http://schemas.microsoft.com/office/drawing/2014/main" id="{FCA82878-7C63-27C6-DD00-BB8376C048EA}"/>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0" y="9292"/>
            <a:ext cx="12192000" cy="6839415"/>
          </a:xfrm>
          <a:prstGeom prst="rect">
            <a:avLst/>
          </a:prstGeom>
        </p:spPr>
      </p:pic>
      <p:sp>
        <p:nvSpPr>
          <p:cNvPr id="3" name="CuadroTexto 2">
            <a:extLst>
              <a:ext uri="{FF2B5EF4-FFF2-40B4-BE49-F238E27FC236}">
                <a16:creationId xmlns:a16="http://schemas.microsoft.com/office/drawing/2014/main" id="{15949393-162C-AA66-934F-4EC56CD374CB}"/>
              </a:ext>
            </a:extLst>
          </p:cNvPr>
          <p:cNvSpPr txBox="1"/>
          <p:nvPr/>
        </p:nvSpPr>
        <p:spPr>
          <a:xfrm>
            <a:off x="218545" y="166567"/>
            <a:ext cx="4875969" cy="6524863"/>
          </a:xfrm>
          <a:prstGeom prst="rect">
            <a:avLst/>
          </a:prstGeom>
          <a:noFill/>
        </p:spPr>
        <p:txBody>
          <a:bodyPr wrap="square">
            <a:spAutoFit/>
          </a:bodyPr>
          <a:lstStyle/>
          <a:p>
            <a:pPr lvl="0" algn="ctr">
              <a:defRPr/>
            </a:pPr>
            <a:r>
              <a:rPr kumimoji="0" lang="en-US" sz="3200" b="1" i="0" u="none" strike="noStrike" kern="1200" cap="none" spc="0" normalizeH="0" baseline="0" noProof="0" dirty="0">
                <a:ln>
                  <a:noFill/>
                </a:ln>
                <a:solidFill>
                  <a:prstClr val="white"/>
                </a:solidFill>
                <a:effectLst>
                  <a:glow rad="127000">
                    <a:srgbClr val="563056"/>
                  </a:glow>
                  <a:outerShdw blurRad="38100" dist="38100" dir="2700000" algn="tl">
                    <a:srgbClr val="000000"/>
                  </a:outerShdw>
                </a:effectLst>
                <a:uLnTx/>
                <a:uFillTx/>
                <a:latin typeface="Comic Sans MS" panose="030F0702030302020204" pitchFamily="66" charset="0"/>
                <a:ea typeface="+mn-ea"/>
                <a:cs typeface="+mn-cs"/>
              </a:rPr>
              <a:t>“</a:t>
            </a:r>
            <a:r>
              <a:rPr lang="en-US" sz="3200" b="1" noProof="0" dirty="0">
                <a:solidFill>
                  <a:prstClr val="white"/>
                </a:solidFill>
                <a:effectLst>
                  <a:glow rad="127000">
                    <a:srgbClr val="563056"/>
                  </a:glow>
                  <a:outerShdw blurRad="38100" dist="38100" dir="2700000" algn="tl">
                    <a:srgbClr val="000000"/>
                  </a:outerShdw>
                </a:effectLst>
                <a:latin typeface="Comic Sans MS" panose="030F0702030302020204" pitchFamily="66" charset="0"/>
              </a:rPr>
              <a:t>‘Sa </a:t>
            </a:r>
            <a:r>
              <a:rPr lang="en-US" sz="3200" b="1" noProof="0" dirty="0" err="1">
                <a:solidFill>
                  <a:prstClr val="white"/>
                </a:solidFill>
                <a:effectLst>
                  <a:glow rad="127000">
                    <a:srgbClr val="563056"/>
                  </a:glow>
                  <a:outerShdw blurRad="38100" dist="38100" dir="2700000" algn="tl">
                    <a:srgbClr val="000000"/>
                  </a:outerShdw>
                </a:effectLst>
                <a:latin typeface="Comic Sans MS" panose="030F0702030302020204" pitchFamily="66" charset="0"/>
              </a:rPr>
              <a:t>solia</a:t>
            </a:r>
            <a:r>
              <a:rPr lang="en-US" sz="3200" b="1" noProof="0" dirty="0">
                <a:solidFill>
                  <a:prstClr val="white"/>
                </a:solidFill>
                <a:effectLst>
                  <a:glow rad="127000">
                    <a:srgbClr val="563056"/>
                  </a:glow>
                  <a:outerShdw blurRad="38100" dist="38100" dir="2700000" algn="tl">
                    <a:srgbClr val="000000"/>
                  </a:outerShdw>
                </a:effectLst>
                <a:latin typeface="Comic Sans MS" panose="030F0702030302020204" pitchFamily="66" charset="0"/>
              </a:rPr>
              <a:t> </a:t>
            </a:r>
            <a:r>
              <a:rPr lang="en-US" sz="3200" b="1" noProof="0" dirty="0" err="1">
                <a:solidFill>
                  <a:prstClr val="white"/>
                </a:solidFill>
                <a:effectLst>
                  <a:glow rad="127000">
                    <a:srgbClr val="563056"/>
                  </a:glow>
                  <a:outerShdw blurRad="38100" dist="38100" dir="2700000" algn="tl">
                    <a:srgbClr val="000000"/>
                  </a:outerShdw>
                </a:effectLst>
                <a:latin typeface="Comic Sans MS" panose="030F0702030302020204" pitchFamily="66" charset="0"/>
              </a:rPr>
              <a:t>vei</a:t>
            </a:r>
            <a:r>
              <a:rPr lang="en-US" sz="3200" b="1" noProof="0" dirty="0">
                <a:solidFill>
                  <a:prstClr val="white"/>
                </a:solidFill>
                <a:effectLst>
                  <a:glow rad="127000">
                    <a:srgbClr val="563056"/>
                  </a:glow>
                  <a:outerShdw blurRad="38100" dist="38100" dir="2700000" algn="tl">
                    <a:srgbClr val="000000"/>
                  </a:outerShdw>
                </a:effectLst>
                <a:latin typeface="Comic Sans MS" panose="030F0702030302020204" pitchFamily="66" charset="0"/>
              </a:rPr>
              <a:t> au </a:t>
            </a:r>
            <a:r>
              <a:rPr lang="en-US" sz="3200" b="1" noProof="0" dirty="0" err="1">
                <a:solidFill>
                  <a:prstClr val="white"/>
                </a:solidFill>
                <a:effectLst>
                  <a:glow rad="127000">
                    <a:srgbClr val="563056"/>
                  </a:glow>
                  <a:outerShdw blurRad="38100" dist="38100" dir="2700000" algn="tl">
                    <a:srgbClr val="000000"/>
                  </a:outerShdw>
                </a:effectLst>
                <a:latin typeface="Comic Sans MS" panose="030F0702030302020204" pitchFamily="66" charset="0"/>
              </a:rPr>
              <a:t>na</a:t>
            </a:r>
            <a:r>
              <a:rPr lang="en-US" sz="3200" b="1" noProof="0" dirty="0">
                <a:solidFill>
                  <a:prstClr val="white"/>
                </a:solidFill>
                <a:effectLst>
                  <a:glow rad="127000">
                    <a:srgbClr val="563056"/>
                  </a:glow>
                  <a:outerShdw blurRad="38100" dist="38100" dir="2700000" algn="tl">
                    <a:srgbClr val="000000"/>
                  </a:outerShdw>
                </a:effectLst>
                <a:latin typeface="Comic Sans MS" panose="030F0702030302020204" pitchFamily="66" charset="0"/>
              </a:rPr>
              <a:t> Turaga ko </a:t>
            </a:r>
            <a:r>
              <a:rPr lang="en-US" sz="3200" b="1" noProof="0" dirty="0" err="1">
                <a:solidFill>
                  <a:prstClr val="white"/>
                </a:solidFill>
                <a:effectLst>
                  <a:glow rad="127000">
                    <a:srgbClr val="563056"/>
                  </a:glow>
                  <a:outerShdw blurRad="38100" dist="38100" dir="2700000" algn="tl">
                    <a:srgbClr val="000000"/>
                  </a:outerShdw>
                </a:effectLst>
                <a:latin typeface="Comic Sans MS" panose="030F0702030302020204" pitchFamily="66" charset="0"/>
              </a:rPr>
              <a:t>Jiovba</a:t>
            </a:r>
            <a:r>
              <a:rPr lang="en-US" sz="3200" b="1" noProof="0" dirty="0">
                <a:solidFill>
                  <a:prstClr val="white"/>
                </a:solidFill>
                <a:effectLst>
                  <a:glow rad="127000">
                    <a:srgbClr val="563056"/>
                  </a:glow>
                  <a:outerShdw blurRad="38100" dist="38100" dir="2700000" algn="tl">
                    <a:srgbClr val="000000"/>
                  </a:outerShdw>
                </a:effectLst>
                <a:latin typeface="Comic Sans MS" panose="030F0702030302020204" pitchFamily="66" charset="0"/>
              </a:rPr>
              <a:t> </a:t>
            </a:r>
            <a:r>
              <a:rPr lang="en-US" sz="3200" b="1" noProof="0" dirty="0" err="1">
                <a:solidFill>
                  <a:prstClr val="white"/>
                </a:solidFill>
                <a:effectLst>
                  <a:glow rad="127000">
                    <a:srgbClr val="563056"/>
                  </a:glow>
                  <a:outerShdw blurRad="38100" dist="38100" dir="2700000" algn="tl">
                    <a:srgbClr val="000000"/>
                  </a:outerShdw>
                </a:effectLst>
                <a:latin typeface="Comic Sans MS" panose="030F0702030302020204" pitchFamily="66" charset="0"/>
              </a:rPr>
              <a:t>na</a:t>
            </a:r>
            <a:r>
              <a:rPr lang="en-US" sz="3200" b="1" noProof="0" dirty="0">
                <a:solidFill>
                  <a:prstClr val="white"/>
                </a:solidFill>
                <a:effectLst>
                  <a:glow rad="127000">
                    <a:srgbClr val="563056"/>
                  </a:glow>
                  <a:outerShdw blurRad="38100" dist="38100" dir="2700000" algn="tl">
                    <a:srgbClr val="000000"/>
                  </a:outerShdw>
                </a:effectLst>
                <a:latin typeface="Comic Sans MS" panose="030F0702030302020204" pitchFamily="66" charset="0"/>
              </a:rPr>
              <a:t> </a:t>
            </a:r>
            <a:r>
              <a:rPr lang="en-US" sz="3200" b="1" noProof="0" dirty="0" err="1">
                <a:solidFill>
                  <a:prstClr val="white"/>
                </a:solidFill>
                <a:effectLst>
                  <a:glow rad="127000">
                    <a:srgbClr val="563056"/>
                  </a:glow>
                  <a:outerShdw blurRad="38100" dist="38100" dir="2700000" algn="tl">
                    <a:srgbClr val="000000"/>
                  </a:outerShdw>
                </a:effectLst>
                <a:latin typeface="Comic Sans MS" panose="030F0702030302020204" pitchFamily="66" charset="0"/>
              </a:rPr>
              <a:t>yame</a:t>
            </a:r>
            <a:r>
              <a:rPr lang="en-US" sz="3200" b="1" noProof="0" dirty="0">
                <a:solidFill>
                  <a:prstClr val="white"/>
                </a:solidFill>
                <a:effectLst>
                  <a:glow rad="127000">
                    <a:srgbClr val="563056"/>
                  </a:glow>
                  <a:outerShdw blurRad="38100" dist="38100" dir="2700000" algn="tl">
                    <a:srgbClr val="000000"/>
                  </a:outerShdw>
                </a:effectLst>
                <a:latin typeface="Comic Sans MS" panose="030F0702030302020204" pitchFamily="66" charset="0"/>
              </a:rPr>
              <a:t> </a:t>
            </a:r>
            <a:r>
              <a:rPr lang="en-US" sz="3200" b="1" noProof="0" dirty="0" err="1">
                <a:solidFill>
                  <a:prstClr val="white"/>
                </a:solidFill>
                <a:effectLst>
                  <a:glow rad="127000">
                    <a:srgbClr val="563056"/>
                  </a:glow>
                  <a:outerShdw blurRad="38100" dist="38100" dir="2700000" algn="tl">
                    <a:srgbClr val="000000"/>
                  </a:outerShdw>
                </a:effectLst>
                <a:latin typeface="Comic Sans MS" panose="030F0702030302020204" pitchFamily="66" charset="0"/>
              </a:rPr>
              <a:t>sa</a:t>
            </a:r>
            <a:r>
              <a:rPr lang="en-US" sz="3200" b="1" noProof="0" dirty="0">
                <a:solidFill>
                  <a:prstClr val="white"/>
                </a:solidFill>
                <a:effectLst>
                  <a:glow rad="127000">
                    <a:srgbClr val="563056"/>
                  </a:glow>
                  <a:outerShdw blurRad="38100" dist="38100" dir="2700000" algn="tl">
                    <a:srgbClr val="000000"/>
                  </a:outerShdw>
                </a:effectLst>
                <a:latin typeface="Comic Sans MS" panose="030F0702030302020204" pitchFamily="66" charset="0"/>
              </a:rPr>
              <a:t> </a:t>
            </a:r>
            <a:r>
              <a:rPr lang="en-US" sz="3200" b="1" noProof="0" dirty="0" err="1">
                <a:solidFill>
                  <a:prstClr val="white"/>
                </a:solidFill>
                <a:effectLst>
                  <a:glow rad="127000">
                    <a:srgbClr val="563056"/>
                  </a:glow>
                  <a:outerShdw blurRad="38100" dist="38100" dir="2700000" algn="tl">
                    <a:srgbClr val="000000"/>
                  </a:outerShdw>
                </a:effectLst>
                <a:latin typeface="Comic Sans MS" panose="030F0702030302020204" pitchFamily="66" charset="0"/>
              </a:rPr>
              <a:t>vakavulici</a:t>
            </a:r>
            <a:r>
              <a:rPr lang="en-US" sz="3200" b="1" noProof="0" dirty="0">
                <a:solidFill>
                  <a:prstClr val="white"/>
                </a:solidFill>
                <a:effectLst>
                  <a:glow rad="127000">
                    <a:srgbClr val="563056"/>
                  </a:glow>
                  <a:outerShdw blurRad="38100" dist="38100" dir="2700000" algn="tl">
                    <a:srgbClr val="000000"/>
                  </a:outerShdw>
                </a:effectLst>
                <a:latin typeface="Comic Sans MS" panose="030F0702030302020204" pitchFamily="66" charset="0"/>
              </a:rPr>
              <a:t> rawa, </a:t>
            </a:r>
            <a:r>
              <a:rPr lang="en-US" sz="3200" b="1" noProof="0" dirty="0" err="1">
                <a:solidFill>
                  <a:prstClr val="white"/>
                </a:solidFill>
                <a:effectLst>
                  <a:glow rad="127000">
                    <a:srgbClr val="563056"/>
                  </a:glow>
                  <a:outerShdw blurRad="38100" dist="38100" dir="2700000" algn="tl">
                    <a:srgbClr val="000000"/>
                  </a:outerShdw>
                </a:effectLst>
                <a:latin typeface="Comic Sans MS" panose="030F0702030302020204" pitchFamily="66" charset="0"/>
              </a:rPr>
              <a:t>me’u</a:t>
            </a:r>
            <a:r>
              <a:rPr lang="en-US" sz="3200" b="1" noProof="0" dirty="0">
                <a:solidFill>
                  <a:prstClr val="white"/>
                </a:solidFill>
                <a:effectLst>
                  <a:glow rad="127000">
                    <a:srgbClr val="563056"/>
                  </a:glow>
                  <a:outerShdw blurRad="38100" dist="38100" dir="2700000" algn="tl">
                    <a:srgbClr val="000000"/>
                  </a:outerShdw>
                </a:effectLst>
                <a:latin typeface="Comic Sans MS" panose="030F0702030302020204" pitchFamily="66" charset="0"/>
              </a:rPr>
              <a:t> </a:t>
            </a:r>
            <a:r>
              <a:rPr lang="en-US" sz="3200" b="1" noProof="0" dirty="0" err="1">
                <a:solidFill>
                  <a:prstClr val="white"/>
                </a:solidFill>
                <a:effectLst>
                  <a:glow rad="127000">
                    <a:srgbClr val="563056"/>
                  </a:glow>
                  <a:outerShdw blurRad="38100" dist="38100" dir="2700000" algn="tl">
                    <a:srgbClr val="000000"/>
                  </a:outerShdw>
                </a:effectLst>
                <a:latin typeface="Comic Sans MS" panose="030F0702030302020204" pitchFamily="66" charset="0"/>
              </a:rPr>
              <a:t>vuku</a:t>
            </a:r>
            <a:r>
              <a:rPr lang="en-US" sz="3200" b="1" noProof="0" dirty="0">
                <a:solidFill>
                  <a:prstClr val="white"/>
                </a:solidFill>
                <a:effectLst>
                  <a:glow rad="127000">
                    <a:srgbClr val="563056"/>
                  </a:glow>
                  <a:outerShdw blurRad="38100" dist="38100" dir="2700000" algn="tl">
                    <a:srgbClr val="000000"/>
                  </a:outerShdw>
                </a:effectLst>
                <a:latin typeface="Comic Sans MS" panose="030F0702030302020204" pitchFamily="66" charset="0"/>
              </a:rPr>
              <a:t> </a:t>
            </a:r>
            <a:r>
              <a:rPr lang="en-US" sz="3200" b="1" dirty="0">
                <a:solidFill>
                  <a:prstClr val="white"/>
                </a:solidFill>
                <a:effectLst>
                  <a:glow rad="127000">
                    <a:srgbClr val="563056"/>
                  </a:glow>
                  <a:outerShdw blurRad="38100" dist="38100" dir="2700000" algn="tl">
                    <a:srgbClr val="000000"/>
                  </a:outerShdw>
                </a:effectLst>
                <a:latin typeface="Comic Sans MS" panose="030F0702030302020204" pitchFamily="66" charset="0"/>
              </a:rPr>
              <a:t>I </a:t>
            </a:r>
            <a:r>
              <a:rPr lang="en-US" sz="3200" b="1" dirty="0" err="1">
                <a:solidFill>
                  <a:prstClr val="white"/>
                </a:solidFill>
                <a:effectLst>
                  <a:glow rad="127000">
                    <a:srgbClr val="563056"/>
                  </a:glow>
                  <a:outerShdw blurRad="38100" dist="38100" dir="2700000" algn="tl">
                    <a:srgbClr val="000000"/>
                  </a:outerShdw>
                </a:effectLst>
                <a:latin typeface="Comic Sans MS" panose="030F0702030302020204" pitchFamily="66" charset="0"/>
              </a:rPr>
              <a:t>tokona</a:t>
            </a:r>
            <a:r>
              <a:rPr lang="en-US" sz="3200" b="1" dirty="0">
                <a:solidFill>
                  <a:prstClr val="white"/>
                </a:solidFill>
                <a:effectLst>
                  <a:glow rad="127000">
                    <a:srgbClr val="563056"/>
                  </a:glow>
                  <a:outerShdw blurRad="38100" dist="38100" dir="2700000" algn="tl">
                    <a:srgbClr val="000000"/>
                  </a:outerShdw>
                </a:effectLst>
                <a:latin typeface="Comic Sans MS" panose="030F0702030302020204" pitchFamily="66" charset="0"/>
              </a:rPr>
              <a:t> e a </a:t>
            </a:r>
            <a:r>
              <a:rPr lang="en-US" sz="3200" b="1" dirty="0" err="1">
                <a:solidFill>
                  <a:prstClr val="white"/>
                </a:solidFill>
                <a:effectLst>
                  <a:glow rad="127000">
                    <a:srgbClr val="563056"/>
                  </a:glow>
                  <a:outerShdw blurRad="38100" dist="38100" dir="2700000" algn="tl">
                    <a:srgbClr val="000000"/>
                  </a:outerShdw>
                </a:effectLst>
                <a:latin typeface="Comic Sans MS" panose="030F0702030302020204" pitchFamily="66" charset="0"/>
              </a:rPr>
              <a:t>vosa</a:t>
            </a:r>
            <a:r>
              <a:rPr lang="en-US" sz="3200" b="1" dirty="0">
                <a:solidFill>
                  <a:prstClr val="white"/>
                </a:solidFill>
                <a:effectLst>
                  <a:glow rad="127000">
                    <a:srgbClr val="563056"/>
                  </a:glow>
                  <a:outerShdw blurRad="38100" dist="38100" dir="2700000" algn="tl">
                    <a:srgbClr val="000000"/>
                  </a:outerShdw>
                </a:effectLst>
                <a:latin typeface="Comic Sans MS" panose="030F0702030302020204" pitchFamily="66" charset="0"/>
              </a:rPr>
              <a:t> </a:t>
            </a:r>
            <a:r>
              <a:rPr lang="en-US" sz="3200" b="1" dirty="0" err="1">
                <a:solidFill>
                  <a:prstClr val="white"/>
                </a:solidFill>
                <a:effectLst>
                  <a:glow rad="127000">
                    <a:srgbClr val="563056"/>
                  </a:glow>
                  <a:outerShdw blurRad="38100" dist="38100" dir="2700000" algn="tl">
                    <a:srgbClr val="000000"/>
                  </a:outerShdw>
                </a:effectLst>
                <a:latin typeface="Comic Sans MS" panose="030F0702030302020204" pitchFamily="66" charset="0"/>
              </a:rPr>
              <a:t>na</a:t>
            </a:r>
            <a:r>
              <a:rPr lang="en-US" sz="3200" b="1" dirty="0">
                <a:solidFill>
                  <a:prstClr val="white"/>
                </a:solidFill>
                <a:effectLst>
                  <a:glow rad="127000">
                    <a:srgbClr val="563056"/>
                  </a:glow>
                  <a:outerShdw blurRad="38100" dist="38100" dir="2700000" algn="tl">
                    <a:srgbClr val="000000"/>
                  </a:outerShdw>
                </a:effectLst>
                <a:latin typeface="Comic Sans MS" panose="030F0702030302020204" pitchFamily="66" charset="0"/>
              </a:rPr>
              <a:t> </a:t>
            </a:r>
            <a:r>
              <a:rPr lang="en-US" sz="3200" b="1" dirty="0" err="1">
                <a:solidFill>
                  <a:prstClr val="white"/>
                </a:solidFill>
                <a:effectLst>
                  <a:glow rad="127000">
                    <a:srgbClr val="563056"/>
                  </a:glow>
                  <a:outerShdw blurRad="38100" dist="38100" dir="2700000" algn="tl">
                    <a:srgbClr val="000000"/>
                  </a:outerShdw>
                </a:effectLst>
                <a:latin typeface="Comic Sans MS" panose="030F0702030302020204" pitchFamily="66" charset="0"/>
              </a:rPr>
              <a:t>tamata</a:t>
            </a:r>
            <a:r>
              <a:rPr lang="en-US" sz="3200" b="1" dirty="0">
                <a:solidFill>
                  <a:prstClr val="white"/>
                </a:solidFill>
                <a:effectLst>
                  <a:glow rad="127000">
                    <a:srgbClr val="563056"/>
                  </a:glow>
                  <a:outerShdw blurRad="38100" dist="38100" dir="2700000" algn="tl">
                    <a:srgbClr val="000000"/>
                  </a:outerShdw>
                </a:effectLst>
                <a:latin typeface="Comic Sans MS" panose="030F0702030302020204" pitchFamily="66" charset="0"/>
              </a:rPr>
              <a:t> </a:t>
            </a:r>
            <a:r>
              <a:rPr lang="en-US" sz="3200" b="1" dirty="0" err="1">
                <a:solidFill>
                  <a:prstClr val="white"/>
                </a:solidFill>
                <a:effectLst>
                  <a:glow rad="127000">
                    <a:srgbClr val="563056"/>
                  </a:glow>
                  <a:outerShdw blurRad="38100" dist="38100" dir="2700000" algn="tl">
                    <a:srgbClr val="000000"/>
                  </a:outerShdw>
                </a:effectLst>
                <a:latin typeface="Comic Sans MS" panose="030F0702030302020204" pitchFamily="66" charset="0"/>
              </a:rPr>
              <a:t>sa</a:t>
            </a:r>
            <a:r>
              <a:rPr lang="en-US" sz="3200" b="1" dirty="0">
                <a:solidFill>
                  <a:prstClr val="white"/>
                </a:solidFill>
                <a:effectLst>
                  <a:glow rad="127000">
                    <a:srgbClr val="563056"/>
                  </a:glow>
                  <a:outerShdw blurRad="38100" dist="38100" dir="2700000" algn="tl">
                    <a:srgbClr val="000000"/>
                  </a:outerShdw>
                </a:effectLst>
                <a:latin typeface="Comic Sans MS" panose="030F0702030302020204" pitchFamily="66" charset="0"/>
              </a:rPr>
              <a:t> </a:t>
            </a:r>
            <a:r>
              <a:rPr lang="en-US" sz="3200" b="1" dirty="0" err="1">
                <a:solidFill>
                  <a:prstClr val="white"/>
                </a:solidFill>
                <a:effectLst>
                  <a:glow rad="127000">
                    <a:srgbClr val="563056"/>
                  </a:glow>
                  <a:outerShdw blurRad="38100" dist="38100" dir="2700000" algn="tl">
                    <a:srgbClr val="000000"/>
                  </a:outerShdw>
                </a:effectLst>
                <a:latin typeface="Comic Sans MS" panose="030F0702030302020204" pitchFamily="66" charset="0"/>
              </a:rPr>
              <a:t>ceguoca</a:t>
            </a:r>
            <a:r>
              <a:rPr lang="en-US" sz="3200" b="1" dirty="0">
                <a:solidFill>
                  <a:prstClr val="white"/>
                </a:solidFill>
                <a:effectLst>
                  <a:glow rad="127000">
                    <a:srgbClr val="563056"/>
                  </a:glow>
                  <a:outerShdw blurRad="38100" dist="38100" dir="2700000" algn="tl">
                    <a:srgbClr val="000000"/>
                  </a:outerShdw>
                </a:effectLst>
                <a:latin typeface="Comic Sans MS" panose="030F0702030302020204" pitchFamily="66" charset="0"/>
              </a:rPr>
              <a:t>: </a:t>
            </a:r>
            <a:r>
              <a:rPr lang="en-US" sz="3200" b="1" dirty="0" err="1">
                <a:solidFill>
                  <a:prstClr val="white"/>
                </a:solidFill>
                <a:effectLst>
                  <a:glow rad="127000">
                    <a:srgbClr val="563056"/>
                  </a:glow>
                  <a:outerShdw blurRad="38100" dist="38100" dir="2700000" algn="tl">
                    <a:srgbClr val="000000"/>
                  </a:outerShdw>
                </a:effectLst>
                <a:latin typeface="Comic Sans MS" panose="030F0702030302020204" pitchFamily="66" charset="0"/>
              </a:rPr>
              <a:t>sa</a:t>
            </a:r>
            <a:r>
              <a:rPr lang="en-US" sz="3200" b="1" dirty="0">
                <a:solidFill>
                  <a:prstClr val="white"/>
                </a:solidFill>
                <a:effectLst>
                  <a:glow rad="127000">
                    <a:srgbClr val="563056"/>
                  </a:glow>
                  <a:outerShdw blurRad="38100" dist="38100" dir="2700000" algn="tl">
                    <a:srgbClr val="000000"/>
                  </a:outerShdw>
                </a:effectLst>
                <a:latin typeface="Comic Sans MS" panose="030F0702030302020204" pitchFamily="66" charset="0"/>
              </a:rPr>
              <a:t> </a:t>
            </a:r>
            <a:r>
              <a:rPr lang="en-US" sz="3200" b="1" dirty="0" err="1">
                <a:solidFill>
                  <a:prstClr val="white"/>
                </a:solidFill>
                <a:effectLst>
                  <a:glow rad="127000">
                    <a:srgbClr val="563056"/>
                  </a:glow>
                  <a:outerShdw blurRad="38100" dist="38100" dir="2700000" algn="tl">
                    <a:srgbClr val="000000"/>
                  </a:outerShdw>
                </a:effectLst>
                <a:latin typeface="Comic Sans MS" panose="030F0702030302020204" pitchFamily="66" charset="0"/>
              </a:rPr>
              <a:t>vakayadrati</a:t>
            </a:r>
            <a:r>
              <a:rPr lang="en-US" sz="3200" b="1" dirty="0">
                <a:solidFill>
                  <a:prstClr val="white"/>
                </a:solidFill>
                <a:effectLst>
                  <a:glow rad="127000">
                    <a:srgbClr val="563056"/>
                  </a:glow>
                  <a:outerShdw blurRad="38100" dist="38100" dir="2700000" algn="tl">
                    <a:srgbClr val="000000"/>
                  </a:outerShdw>
                </a:effectLst>
                <a:latin typeface="Comic Sans MS" panose="030F0702030302020204" pitchFamily="66" charset="0"/>
              </a:rPr>
              <a:t> au ko </a:t>
            </a:r>
            <a:r>
              <a:rPr lang="en-US" sz="3200" b="1" dirty="0" err="1">
                <a:solidFill>
                  <a:prstClr val="white"/>
                </a:solidFill>
                <a:effectLst>
                  <a:glow rad="127000">
                    <a:srgbClr val="563056"/>
                  </a:glow>
                  <a:outerShdw blurRad="38100" dist="38100" dir="2700000" algn="tl">
                    <a:srgbClr val="000000"/>
                  </a:outerShdw>
                </a:effectLst>
                <a:latin typeface="Comic Sans MS" panose="030F0702030302020204" pitchFamily="66" charset="0"/>
              </a:rPr>
              <a:t>koya</a:t>
            </a:r>
            <a:r>
              <a:rPr lang="en-US" sz="3200" b="1" dirty="0">
                <a:solidFill>
                  <a:prstClr val="white"/>
                </a:solidFill>
                <a:effectLst>
                  <a:glow rad="127000">
                    <a:srgbClr val="563056"/>
                  </a:glow>
                  <a:outerShdw blurRad="38100" dist="38100" dir="2700000" algn="tl">
                    <a:srgbClr val="000000"/>
                  </a:outerShdw>
                </a:effectLst>
                <a:latin typeface="Comic Sans MS" panose="030F0702030302020204" pitchFamily="66" charset="0"/>
              </a:rPr>
              <a:t> </a:t>
            </a:r>
            <a:r>
              <a:rPr lang="en-US" sz="3200" b="1" dirty="0" err="1">
                <a:solidFill>
                  <a:prstClr val="white"/>
                </a:solidFill>
                <a:effectLst>
                  <a:glow rad="127000">
                    <a:srgbClr val="563056"/>
                  </a:glow>
                  <a:outerShdw blurRad="38100" dist="38100" dir="2700000" algn="tl">
                    <a:srgbClr val="000000"/>
                  </a:outerShdw>
                </a:effectLst>
                <a:latin typeface="Comic Sans MS" panose="030F0702030302020204" pitchFamily="66" charset="0"/>
              </a:rPr>
              <a:t>ena</a:t>
            </a:r>
            <a:r>
              <a:rPr lang="en-US" sz="3200" b="1" dirty="0">
                <a:solidFill>
                  <a:prstClr val="white"/>
                </a:solidFill>
                <a:effectLst>
                  <a:glow rad="127000">
                    <a:srgbClr val="563056"/>
                  </a:glow>
                  <a:outerShdw blurRad="38100" dist="38100" dir="2700000" algn="tl">
                    <a:srgbClr val="000000"/>
                  </a:outerShdw>
                </a:effectLst>
                <a:latin typeface="Comic Sans MS" panose="030F0702030302020204" pitchFamily="66" charset="0"/>
              </a:rPr>
              <a:t> </a:t>
            </a:r>
            <a:r>
              <a:rPr lang="en-US" sz="3200" b="1" dirty="0" err="1">
                <a:solidFill>
                  <a:prstClr val="white"/>
                </a:solidFill>
                <a:effectLst>
                  <a:glow rad="127000">
                    <a:srgbClr val="563056"/>
                  </a:glow>
                  <a:outerShdw blurRad="38100" dist="38100" dir="2700000" algn="tl">
                    <a:srgbClr val="000000"/>
                  </a:outerShdw>
                </a:effectLst>
                <a:latin typeface="Comic Sans MS" panose="030F0702030302020204" pitchFamily="66" charset="0"/>
              </a:rPr>
              <a:t>veimataka</a:t>
            </a:r>
            <a:r>
              <a:rPr lang="en-US" sz="3200" b="1" dirty="0">
                <a:solidFill>
                  <a:prstClr val="white"/>
                </a:solidFill>
                <a:effectLst>
                  <a:glow rad="127000">
                    <a:srgbClr val="563056"/>
                  </a:glow>
                  <a:outerShdw blurRad="38100" dist="38100" dir="2700000" algn="tl">
                    <a:srgbClr val="000000"/>
                  </a:outerShdw>
                </a:effectLst>
                <a:latin typeface="Comic Sans MS" panose="030F0702030302020204" pitchFamily="66" charset="0"/>
              </a:rPr>
              <a:t>, </a:t>
            </a:r>
            <a:r>
              <a:rPr lang="en-US" sz="3200" b="1" dirty="0" err="1">
                <a:solidFill>
                  <a:prstClr val="white"/>
                </a:solidFill>
                <a:effectLst>
                  <a:glow rad="127000">
                    <a:srgbClr val="563056"/>
                  </a:glow>
                  <a:outerShdw blurRad="38100" dist="38100" dir="2700000" algn="tl">
                    <a:srgbClr val="000000"/>
                  </a:outerShdw>
                </a:effectLst>
                <a:latin typeface="Comic Sans MS" panose="030F0702030302020204" pitchFamily="66" charset="0"/>
              </a:rPr>
              <a:t>sa</a:t>
            </a:r>
            <a:r>
              <a:rPr lang="en-US" sz="3200" b="1" dirty="0">
                <a:solidFill>
                  <a:prstClr val="white"/>
                </a:solidFill>
                <a:effectLst>
                  <a:glow rad="127000">
                    <a:srgbClr val="563056"/>
                  </a:glow>
                  <a:outerShdw blurRad="38100" dist="38100" dir="2700000" algn="tl">
                    <a:srgbClr val="000000"/>
                  </a:outerShdw>
                </a:effectLst>
                <a:latin typeface="Comic Sans MS" panose="030F0702030302020204" pitchFamily="66" charset="0"/>
              </a:rPr>
              <a:t> </a:t>
            </a:r>
            <a:r>
              <a:rPr lang="en-US" sz="3200" b="1" dirty="0" err="1">
                <a:solidFill>
                  <a:prstClr val="white"/>
                </a:solidFill>
                <a:effectLst>
                  <a:glow rad="127000">
                    <a:srgbClr val="563056"/>
                  </a:glow>
                  <a:outerShdw blurRad="38100" dist="38100" dir="2700000" algn="tl">
                    <a:srgbClr val="000000"/>
                  </a:outerShdw>
                </a:effectLst>
                <a:latin typeface="Comic Sans MS" panose="030F0702030302020204" pitchFamily="66" charset="0"/>
              </a:rPr>
              <a:t>vakaturorogo</a:t>
            </a:r>
            <a:r>
              <a:rPr lang="en-US" sz="3200" b="1" dirty="0">
                <a:solidFill>
                  <a:prstClr val="white"/>
                </a:solidFill>
                <a:effectLst>
                  <a:glow rad="127000">
                    <a:srgbClr val="563056"/>
                  </a:glow>
                  <a:outerShdw blurRad="38100" dist="38100" dir="2700000" algn="tl">
                    <a:srgbClr val="000000"/>
                  </a:outerShdw>
                </a:effectLst>
                <a:latin typeface="Comic Sans MS" panose="030F0702030302020204" pitchFamily="66" charset="0"/>
              </a:rPr>
              <a:t> </a:t>
            </a:r>
            <a:r>
              <a:rPr lang="en-US" sz="3200" b="1" dirty="0" err="1">
                <a:solidFill>
                  <a:prstClr val="white"/>
                </a:solidFill>
                <a:effectLst>
                  <a:glow rad="127000">
                    <a:srgbClr val="563056"/>
                  </a:glow>
                  <a:outerShdw blurRad="38100" dist="38100" dir="2700000" algn="tl">
                    <a:srgbClr val="000000"/>
                  </a:outerShdw>
                </a:effectLst>
                <a:latin typeface="Comic Sans MS" panose="030F0702030302020204" pitchFamily="66" charset="0"/>
              </a:rPr>
              <a:t>na</a:t>
            </a:r>
            <a:r>
              <a:rPr lang="en-US" sz="3200" b="1" dirty="0">
                <a:solidFill>
                  <a:prstClr val="white"/>
                </a:solidFill>
                <a:effectLst>
                  <a:glow rad="127000">
                    <a:srgbClr val="563056"/>
                  </a:glow>
                  <a:outerShdw blurRad="38100" dist="38100" dir="2700000" algn="tl">
                    <a:srgbClr val="000000"/>
                  </a:outerShdw>
                </a:effectLst>
                <a:latin typeface="Comic Sans MS" panose="030F0702030302020204" pitchFamily="66" charset="0"/>
              </a:rPr>
              <a:t> </a:t>
            </a:r>
            <a:r>
              <a:rPr lang="en-US" sz="3200" b="1" dirty="0" err="1">
                <a:solidFill>
                  <a:prstClr val="white"/>
                </a:solidFill>
                <a:effectLst>
                  <a:glow rad="127000">
                    <a:srgbClr val="563056"/>
                  </a:glow>
                  <a:outerShdw blurRad="38100" dist="38100" dir="2700000" algn="tl">
                    <a:srgbClr val="000000"/>
                  </a:outerShdw>
                </a:effectLst>
                <a:latin typeface="Comic Sans MS" panose="030F0702030302020204" pitchFamily="66" charset="0"/>
              </a:rPr>
              <a:t>daligaqu</a:t>
            </a:r>
            <a:r>
              <a:rPr lang="en-US" sz="3200" b="1" dirty="0">
                <a:solidFill>
                  <a:prstClr val="white"/>
                </a:solidFill>
                <a:effectLst>
                  <a:glow rad="127000">
                    <a:srgbClr val="563056"/>
                  </a:glow>
                  <a:outerShdw blurRad="38100" dist="38100" dir="2700000" algn="tl">
                    <a:srgbClr val="000000"/>
                  </a:outerShdw>
                </a:effectLst>
                <a:latin typeface="Comic Sans MS" panose="030F0702030302020204" pitchFamily="66" charset="0"/>
              </a:rPr>
              <a:t>, </a:t>
            </a:r>
            <a:r>
              <a:rPr lang="en-US" sz="3200" b="1" dirty="0" err="1">
                <a:solidFill>
                  <a:prstClr val="white"/>
                </a:solidFill>
                <a:effectLst>
                  <a:glow rad="127000">
                    <a:srgbClr val="563056"/>
                  </a:glow>
                  <a:outerShdw blurRad="38100" dist="38100" dir="2700000" algn="tl">
                    <a:srgbClr val="000000"/>
                  </a:outerShdw>
                </a:effectLst>
                <a:latin typeface="Comic Sans MS" panose="030F0702030302020204" pitchFamily="66" charset="0"/>
              </a:rPr>
              <a:t>me’u</a:t>
            </a:r>
            <a:r>
              <a:rPr lang="en-US" sz="3200" b="1" dirty="0">
                <a:solidFill>
                  <a:prstClr val="white"/>
                </a:solidFill>
                <a:effectLst>
                  <a:glow rad="127000">
                    <a:srgbClr val="563056"/>
                  </a:glow>
                  <a:outerShdw blurRad="38100" dist="38100" dir="2700000" algn="tl">
                    <a:srgbClr val="000000"/>
                  </a:outerShdw>
                </a:effectLst>
                <a:latin typeface="Comic Sans MS" panose="030F0702030302020204" pitchFamily="66" charset="0"/>
              </a:rPr>
              <a:t> </a:t>
            </a:r>
            <a:r>
              <a:rPr lang="en-US" sz="3200" b="1" dirty="0" err="1">
                <a:solidFill>
                  <a:prstClr val="white"/>
                </a:solidFill>
                <a:effectLst>
                  <a:glow rad="127000">
                    <a:srgbClr val="563056"/>
                  </a:glow>
                  <a:outerShdw blurRad="38100" dist="38100" dir="2700000" algn="tl">
                    <a:srgbClr val="000000"/>
                  </a:outerShdw>
                </a:effectLst>
                <a:latin typeface="Comic Sans MS" panose="030F0702030302020204" pitchFamily="66" charset="0"/>
              </a:rPr>
              <a:t>vakarorogo</a:t>
            </a:r>
            <a:r>
              <a:rPr lang="en-US" sz="3200" b="1" dirty="0">
                <a:solidFill>
                  <a:prstClr val="white"/>
                </a:solidFill>
                <a:effectLst>
                  <a:glow rad="127000">
                    <a:srgbClr val="563056"/>
                  </a:glow>
                  <a:outerShdw blurRad="38100" dist="38100" dir="2700000" algn="tl">
                    <a:srgbClr val="000000"/>
                  </a:outerShdw>
                </a:effectLst>
                <a:latin typeface="Comic Sans MS" panose="030F0702030302020204" pitchFamily="66" charset="0"/>
              </a:rPr>
              <a:t> me </a:t>
            </a:r>
            <a:r>
              <a:rPr lang="en-US" sz="3200" b="1" dirty="0" err="1">
                <a:solidFill>
                  <a:prstClr val="white"/>
                </a:solidFill>
                <a:effectLst>
                  <a:glow rad="127000">
                    <a:srgbClr val="563056"/>
                  </a:glow>
                  <a:outerShdw blurRad="38100" dist="38100" dir="2700000" algn="tl">
                    <a:srgbClr val="000000"/>
                  </a:outerShdw>
                </a:effectLst>
                <a:latin typeface="Comic Sans MS" panose="030F0702030302020204" pitchFamily="66" charset="0"/>
              </a:rPr>
              <a:t>vakataki</a:t>
            </a:r>
            <a:r>
              <a:rPr lang="en-US" sz="3200" b="1" dirty="0">
                <a:solidFill>
                  <a:prstClr val="white"/>
                </a:solidFill>
                <a:effectLst>
                  <a:glow rad="127000">
                    <a:srgbClr val="563056"/>
                  </a:glow>
                  <a:outerShdw blurRad="38100" dist="38100" dir="2700000" algn="tl">
                    <a:srgbClr val="000000"/>
                  </a:outerShdw>
                </a:effectLst>
                <a:latin typeface="Comic Sans MS" panose="030F0702030302020204" pitchFamily="66" charset="0"/>
              </a:rPr>
              <a:t> </a:t>
            </a:r>
            <a:r>
              <a:rPr lang="en-US" sz="3200" b="1" dirty="0" err="1">
                <a:solidFill>
                  <a:prstClr val="white"/>
                </a:solidFill>
                <a:effectLst>
                  <a:glow rad="127000">
                    <a:srgbClr val="563056"/>
                  </a:glow>
                  <a:outerShdw blurRad="38100" dist="38100" dir="2700000" algn="tl">
                    <a:srgbClr val="000000"/>
                  </a:outerShdw>
                </a:effectLst>
                <a:latin typeface="Comic Sans MS" panose="030F0702030302020204" pitchFamily="66" charset="0"/>
              </a:rPr>
              <a:t>ira</a:t>
            </a:r>
            <a:r>
              <a:rPr lang="en-US" sz="3200" b="1" dirty="0">
                <a:solidFill>
                  <a:prstClr val="white"/>
                </a:solidFill>
                <a:effectLst>
                  <a:glow rad="127000">
                    <a:srgbClr val="563056"/>
                  </a:glow>
                  <a:outerShdw blurRad="38100" dist="38100" dir="2700000" algn="tl">
                    <a:srgbClr val="000000"/>
                  </a:outerShdw>
                </a:effectLst>
                <a:latin typeface="Comic Sans MS" panose="030F0702030302020204" pitchFamily="66" charset="0"/>
              </a:rPr>
              <a:t> </a:t>
            </a:r>
            <a:r>
              <a:rPr lang="en-US" sz="3200" b="1" dirty="0" err="1">
                <a:solidFill>
                  <a:prstClr val="white"/>
                </a:solidFill>
                <a:effectLst>
                  <a:glow rad="127000">
                    <a:srgbClr val="563056"/>
                  </a:glow>
                  <a:outerShdw blurRad="38100" dist="38100" dir="2700000" algn="tl">
                    <a:srgbClr val="000000"/>
                  </a:outerShdw>
                </a:effectLst>
                <a:latin typeface="Comic Sans MS" panose="030F0702030302020204" pitchFamily="66" charset="0"/>
              </a:rPr>
              <a:t>sa</a:t>
            </a:r>
            <a:r>
              <a:rPr lang="en-US" sz="3200" b="1" dirty="0">
                <a:solidFill>
                  <a:prstClr val="white"/>
                </a:solidFill>
                <a:effectLst>
                  <a:glow rad="127000">
                    <a:srgbClr val="563056"/>
                  </a:glow>
                  <a:outerShdw blurRad="38100" dist="38100" dir="2700000" algn="tl">
                    <a:srgbClr val="000000"/>
                  </a:outerShdw>
                </a:effectLst>
                <a:latin typeface="Comic Sans MS" panose="030F0702030302020204" pitchFamily="66" charset="0"/>
              </a:rPr>
              <a:t> </a:t>
            </a:r>
            <a:r>
              <a:rPr lang="en-US" sz="3200" b="1" dirty="0" err="1">
                <a:solidFill>
                  <a:prstClr val="white"/>
                </a:solidFill>
                <a:effectLst>
                  <a:glow rad="127000">
                    <a:srgbClr val="563056"/>
                  </a:glow>
                  <a:outerShdw blurRad="38100" dist="38100" dir="2700000" algn="tl">
                    <a:srgbClr val="000000"/>
                  </a:outerShdw>
                </a:effectLst>
                <a:latin typeface="Comic Sans MS" panose="030F0702030302020204" pitchFamily="66" charset="0"/>
              </a:rPr>
              <a:t>vakatavulici</a:t>
            </a:r>
            <a:r>
              <a:rPr lang="en-US" sz="3200" b="1" noProof="0" dirty="0">
                <a:solidFill>
                  <a:prstClr val="white"/>
                </a:solidFill>
                <a:effectLst>
                  <a:glow rad="127000">
                    <a:srgbClr val="563056"/>
                  </a:glow>
                  <a:outerShdw blurRad="38100" dist="38100" dir="2700000" algn="tl">
                    <a:srgbClr val="000000"/>
                  </a:outerShdw>
                </a:effectLst>
                <a:latin typeface="Comic Sans MS" panose="030F0702030302020204" pitchFamily="66" charset="0"/>
              </a:rPr>
              <a:t>’</a:t>
            </a:r>
            <a:r>
              <a:rPr kumimoji="0" lang="en-US" sz="3200" b="1" i="0" u="none" strike="noStrike" kern="1200" cap="none" spc="0" normalizeH="0" baseline="0" noProof="0" dirty="0">
                <a:ln>
                  <a:noFill/>
                </a:ln>
                <a:solidFill>
                  <a:prstClr val="white"/>
                </a:solidFill>
                <a:effectLst>
                  <a:glow rad="127000">
                    <a:srgbClr val="563056"/>
                  </a:glow>
                  <a:outerShdw blurRad="38100" dist="38100" dir="2700000" algn="tl">
                    <a:srgbClr val="000000"/>
                  </a:outerShdw>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glow rad="127000">
                    <a:srgbClr val="563056"/>
                  </a:glow>
                  <a:outerShdw blurRad="38100" dist="38100" dir="2700000" algn="tl">
                    <a:srgbClr val="000000"/>
                  </a:outerShdw>
                </a:effectLst>
                <a:uLnTx/>
                <a:uFillTx/>
                <a:latin typeface="Comic Sans MS" panose="030F0702030302020204" pitchFamily="66" charset="0"/>
                <a:ea typeface="+mn-ea"/>
                <a:cs typeface="+mn-cs"/>
              </a:rPr>
              <a:t>(Aisea 50:4)</a:t>
            </a:r>
            <a:endParaRPr kumimoji="0" lang="en-US" sz="3200" b="1" i="0" u="none" strike="noStrike" kern="1200" cap="none" spc="0" normalizeH="0" baseline="0" noProof="0" dirty="0">
              <a:ln>
                <a:noFill/>
              </a:ln>
              <a:solidFill>
                <a:prstClr val="white"/>
              </a:solidFill>
              <a:effectLst>
                <a:glow rad="127000">
                  <a:srgbClr val="563056"/>
                </a:glow>
                <a:outerShdw blurRad="38100" dist="38100" dir="2700000" algn="tl">
                  <a:srgbClr val="000000"/>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914810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CB85925-7D12-7EC5-FBC8-270BAC587D8B}"/>
              </a:ext>
            </a:extLst>
          </p:cNvPr>
          <p:cNvSpPr txBox="1"/>
          <p:nvPr/>
        </p:nvSpPr>
        <p:spPr>
          <a:xfrm>
            <a:off x="7191375" y="3429000"/>
            <a:ext cx="4819650" cy="3400931"/>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US" sz="2000" b="1" noProof="0" dirty="0">
                <a:solidFill>
                  <a:srgbClr val="A70FDB"/>
                </a:solidFill>
              </a:rPr>
              <a:t>Na cava e </a:t>
            </a:r>
            <a:r>
              <a:rPr lang="en-US" sz="2000" b="1" noProof="0" dirty="0" err="1">
                <a:solidFill>
                  <a:srgbClr val="A70FDB"/>
                </a:solidFill>
              </a:rPr>
              <a:t>dodonu</a:t>
            </a:r>
            <a:r>
              <a:rPr lang="en-US" sz="2000" b="1" noProof="0" dirty="0">
                <a:solidFill>
                  <a:srgbClr val="A70FDB"/>
                </a:solidFill>
              </a:rPr>
              <a:t> me da </a:t>
            </a:r>
            <a:r>
              <a:rPr lang="en-US" sz="2000" b="1" noProof="0" dirty="0" err="1">
                <a:solidFill>
                  <a:srgbClr val="A70FDB"/>
                </a:solidFill>
              </a:rPr>
              <a:t>wasea</a:t>
            </a:r>
            <a:r>
              <a:rPr lang="en-US" sz="2000" b="1" noProof="0" dirty="0">
                <a:solidFill>
                  <a:srgbClr val="A70FDB"/>
                </a:solidFill>
              </a:rPr>
              <a:t>?</a:t>
            </a:r>
          </a:p>
          <a:p>
            <a:pPr lvl="1">
              <a:spcBef>
                <a:spcPts val="600"/>
              </a:spcBef>
            </a:pPr>
            <a:r>
              <a:rPr lang="en-US" sz="2000" b="1" noProof="0" dirty="0"/>
              <a:t>Na </a:t>
            </a:r>
            <a:r>
              <a:rPr lang="en-US" sz="2000" b="1" dirty="0"/>
              <a:t>V</a:t>
            </a:r>
            <a:r>
              <a:rPr lang="en-US" sz="2000" b="1" noProof="0" dirty="0" err="1"/>
              <a:t>eitalai</a:t>
            </a:r>
            <a:r>
              <a:rPr lang="en-US" sz="2000" b="1" noProof="0" dirty="0"/>
              <a:t> </a:t>
            </a:r>
            <a:r>
              <a:rPr lang="en-US" sz="2000" b="1" noProof="0" dirty="0" err="1"/>
              <a:t>Levu</a:t>
            </a:r>
            <a:endParaRPr lang="en-US" sz="2000" b="1" noProof="0" dirty="0"/>
          </a:p>
          <a:p>
            <a:pPr>
              <a:spcBef>
                <a:spcPts val="1800"/>
              </a:spcBef>
            </a:pPr>
            <a:r>
              <a:rPr lang="en-US" sz="2000" b="1" noProof="0" dirty="0">
                <a:solidFill>
                  <a:srgbClr val="00A44E"/>
                </a:solidFill>
              </a:rPr>
              <a:t>Me da </a:t>
            </a:r>
            <a:r>
              <a:rPr lang="en-US" sz="2000" b="1" noProof="0" dirty="0" err="1">
                <a:solidFill>
                  <a:srgbClr val="00A44E"/>
                </a:solidFill>
              </a:rPr>
              <a:t>wasea</a:t>
            </a:r>
            <a:r>
              <a:rPr lang="en-US" sz="2000" b="1" noProof="0" dirty="0">
                <a:solidFill>
                  <a:srgbClr val="00A44E"/>
                </a:solidFill>
              </a:rPr>
              <a:t> </a:t>
            </a:r>
            <a:r>
              <a:rPr lang="en-US" sz="2000" b="1" noProof="0" dirty="0" err="1">
                <a:solidFill>
                  <a:srgbClr val="00A44E"/>
                </a:solidFill>
              </a:rPr>
              <a:t>vakacava</a:t>
            </a:r>
            <a:r>
              <a:rPr lang="en-US" sz="2000" b="1" noProof="0" dirty="0">
                <a:solidFill>
                  <a:srgbClr val="00A44E"/>
                </a:solidFill>
              </a:rPr>
              <a:t>?</a:t>
            </a:r>
          </a:p>
          <a:p>
            <a:pPr lvl="1">
              <a:spcBef>
                <a:spcPts val="600"/>
              </a:spcBef>
            </a:pPr>
            <a:r>
              <a:rPr lang="en-US" sz="2000" b="1" noProof="0" dirty="0" err="1"/>
              <a:t>Vakadamurimuri</a:t>
            </a:r>
            <a:r>
              <a:rPr lang="en-US" sz="2000" b="1" noProof="0" dirty="0"/>
              <a:t> Jisu</a:t>
            </a:r>
          </a:p>
          <a:p>
            <a:pPr lvl="1">
              <a:spcBef>
                <a:spcPts val="600"/>
              </a:spcBef>
            </a:pPr>
            <a:r>
              <a:rPr lang="en-US" sz="2000" b="1" noProof="0" dirty="0" err="1"/>
              <a:t>Bucina</a:t>
            </a:r>
            <a:r>
              <a:rPr lang="en-US" sz="2000" b="1" noProof="0" dirty="0"/>
              <a:t> </a:t>
            </a:r>
            <a:r>
              <a:rPr lang="en-US" sz="2000" b="1" noProof="0" dirty="0" err="1"/>
              <a:t>na</a:t>
            </a:r>
            <a:r>
              <a:rPr lang="en-US" sz="2000" b="1" noProof="0" dirty="0"/>
              <a:t> </a:t>
            </a:r>
            <a:r>
              <a:rPr lang="en-US" sz="2000" b="1" noProof="0" dirty="0" err="1"/>
              <a:t>veiwekani</a:t>
            </a:r>
            <a:endParaRPr lang="en-US" sz="2000" b="1" noProof="0" dirty="0"/>
          </a:p>
          <a:p>
            <a:pPr>
              <a:spcBef>
                <a:spcPts val="1800"/>
              </a:spcBef>
            </a:pPr>
            <a:r>
              <a:rPr lang="en-US" sz="2000" b="1" noProof="0" dirty="0">
                <a:solidFill>
                  <a:srgbClr val="C64D1C"/>
                </a:solidFill>
              </a:rPr>
              <a:t>Era kau </a:t>
            </a:r>
            <a:r>
              <a:rPr lang="en-US" sz="2000" b="1" noProof="0" dirty="0" err="1">
                <a:solidFill>
                  <a:srgbClr val="C64D1C"/>
                </a:solidFill>
              </a:rPr>
              <a:t>lesu</a:t>
            </a:r>
            <a:r>
              <a:rPr lang="en-US" sz="2000" b="1" noProof="0" dirty="0">
                <a:solidFill>
                  <a:srgbClr val="C64D1C"/>
                </a:solidFill>
              </a:rPr>
              <a:t> </a:t>
            </a:r>
            <a:r>
              <a:rPr lang="en-US" sz="2000" b="1" noProof="0" dirty="0" err="1">
                <a:solidFill>
                  <a:srgbClr val="C64D1C"/>
                </a:solidFill>
              </a:rPr>
              <a:t>mai</a:t>
            </a:r>
            <a:r>
              <a:rPr lang="en-US" sz="2000" b="1" noProof="0" dirty="0">
                <a:solidFill>
                  <a:srgbClr val="C64D1C"/>
                </a:solidFill>
              </a:rPr>
              <a:t> </a:t>
            </a:r>
            <a:r>
              <a:rPr lang="en-US" sz="2000" b="1" noProof="0" dirty="0" err="1">
                <a:solidFill>
                  <a:srgbClr val="C64D1C"/>
                </a:solidFill>
              </a:rPr>
              <a:t>vakacava</a:t>
            </a:r>
            <a:r>
              <a:rPr lang="en-US" sz="2000" b="1" noProof="0" dirty="0">
                <a:solidFill>
                  <a:srgbClr val="C64D1C"/>
                </a:solidFill>
              </a:rPr>
              <a:t> </a:t>
            </a:r>
            <a:r>
              <a:rPr lang="en-US" sz="2000" b="1" noProof="0" dirty="0" err="1">
                <a:solidFill>
                  <a:srgbClr val="C64D1C"/>
                </a:solidFill>
              </a:rPr>
              <a:t>sa</a:t>
            </a:r>
            <a:r>
              <a:rPr lang="en-US" sz="2000" b="1" noProof="0" dirty="0">
                <a:solidFill>
                  <a:srgbClr val="C64D1C"/>
                </a:solidFill>
              </a:rPr>
              <a:t> </a:t>
            </a:r>
            <a:r>
              <a:rPr lang="en-US" sz="2000" b="1" noProof="0" dirty="0" err="1">
                <a:solidFill>
                  <a:srgbClr val="C64D1C"/>
                </a:solidFill>
              </a:rPr>
              <a:t>biubiu</a:t>
            </a:r>
            <a:r>
              <a:rPr lang="en-US" sz="2000" b="1" noProof="0" dirty="0">
                <a:solidFill>
                  <a:srgbClr val="C64D1C"/>
                </a:solidFill>
              </a:rPr>
              <a:t>?</a:t>
            </a:r>
          </a:p>
          <a:p>
            <a:pPr lvl="1">
              <a:spcBef>
                <a:spcPts val="600"/>
              </a:spcBef>
            </a:pPr>
            <a:r>
              <a:rPr lang="en-US" sz="2000" b="1" noProof="0" dirty="0"/>
              <a:t>Kalou e </a:t>
            </a:r>
            <a:r>
              <a:rPr lang="en-US" sz="2000" b="1" noProof="0" dirty="0" err="1"/>
              <a:t>vakasaqarai</a:t>
            </a:r>
            <a:r>
              <a:rPr lang="en-US" sz="2000" b="1" noProof="0" dirty="0"/>
              <a:t> </a:t>
            </a:r>
            <a:r>
              <a:rPr lang="en-US" sz="2000" b="1" noProof="0" dirty="0" err="1"/>
              <a:t>ira</a:t>
            </a:r>
            <a:r>
              <a:rPr lang="en-US" sz="2000" b="1" noProof="0" dirty="0"/>
              <a:t> </a:t>
            </a:r>
            <a:r>
              <a:rPr lang="en-US" sz="2000" b="1" noProof="0" dirty="0" err="1"/>
              <a:t>na</a:t>
            </a:r>
            <a:r>
              <a:rPr lang="en-US" sz="2000" b="1" noProof="0" dirty="0"/>
              <a:t> </a:t>
            </a:r>
            <a:r>
              <a:rPr lang="en-US" sz="2000" b="1" noProof="0" dirty="0" err="1"/>
              <a:t>luvena</a:t>
            </a:r>
            <a:endParaRPr lang="en-US" sz="2000" b="1" noProof="0" dirty="0"/>
          </a:p>
          <a:p>
            <a:pPr lvl="1">
              <a:spcBef>
                <a:spcPts val="600"/>
              </a:spcBef>
            </a:pPr>
            <a:r>
              <a:rPr lang="en-US" sz="2000" b="1" noProof="0" dirty="0"/>
              <a:t>Eda </a:t>
            </a:r>
            <a:r>
              <a:rPr lang="en-US" sz="2000" b="1" noProof="0" dirty="0" err="1"/>
              <a:t>vakasaqarai</a:t>
            </a:r>
            <a:r>
              <a:rPr lang="en-US" sz="2000" b="1" noProof="0" dirty="0"/>
              <a:t> </a:t>
            </a:r>
            <a:r>
              <a:rPr lang="en-US" sz="2000" b="1" noProof="0" dirty="0" err="1"/>
              <a:t>ira</a:t>
            </a:r>
            <a:r>
              <a:rPr lang="en-US" sz="2000" b="1" noProof="0" dirty="0"/>
              <a:t> era </a:t>
            </a:r>
            <a:r>
              <a:rPr lang="en-US" sz="2000" b="1" noProof="0" dirty="0" err="1"/>
              <a:t>sa</a:t>
            </a:r>
            <a:r>
              <a:rPr lang="en-US" sz="2000" b="1" noProof="0" dirty="0"/>
              <a:t> </a:t>
            </a:r>
            <a:r>
              <a:rPr lang="en-US" sz="2000" b="1" noProof="0" dirty="0" err="1"/>
              <a:t>biuti</a:t>
            </a:r>
            <a:r>
              <a:rPr lang="en-US" sz="2000" b="1" noProof="0" dirty="0"/>
              <a:t> </a:t>
            </a:r>
            <a:r>
              <a:rPr lang="en-US" sz="2000" b="1" noProof="0" dirty="0" err="1"/>
              <a:t>koya</a:t>
            </a:r>
            <a:endParaRPr lang="en-US" sz="2000" b="1" noProof="0" dirty="0"/>
          </a:p>
        </p:txBody>
      </p:sp>
      <p:sp>
        <p:nvSpPr>
          <p:cNvPr id="3" name="CuadroTexto 2">
            <a:extLst>
              <a:ext uri="{FF2B5EF4-FFF2-40B4-BE49-F238E27FC236}">
                <a16:creationId xmlns:a16="http://schemas.microsoft.com/office/drawing/2014/main" id="{05743553-52EE-062D-DA4B-FBB11CAD17A2}"/>
              </a:ext>
            </a:extLst>
          </p:cNvPr>
          <p:cNvSpPr txBox="1"/>
          <p:nvPr/>
        </p:nvSpPr>
        <p:spPr>
          <a:xfrm>
            <a:off x="427985" y="358096"/>
            <a:ext cx="8191500" cy="1015663"/>
          </a:xfrm>
          <a:prstGeom prst="rect">
            <a:avLst/>
          </a:prstGeom>
          <a:noFill/>
        </p:spPr>
        <p:txBody>
          <a:bodyPr wrap="square" rtlCol="0">
            <a:spAutoFit/>
          </a:bodyPr>
          <a:lstStyle/>
          <a:p>
            <a:pPr>
              <a:spcBef>
                <a:spcPts val="600"/>
              </a:spcBef>
            </a:pPr>
            <a:r>
              <a:rPr lang="en-US" sz="2000" b="1" noProof="0" dirty="0"/>
              <a:t>E </a:t>
            </a:r>
            <a:r>
              <a:rPr lang="en-US" sz="2000" b="1" noProof="0" dirty="0" err="1"/>
              <a:t>udolu</a:t>
            </a:r>
            <a:r>
              <a:rPr lang="en-US" sz="2000" b="1" noProof="0" dirty="0"/>
              <a:t> </a:t>
            </a:r>
            <a:r>
              <a:rPr lang="en-US" sz="2000" b="1" noProof="0" dirty="0" err="1"/>
              <a:t>vaka</a:t>
            </a:r>
            <a:r>
              <a:rPr lang="en-US" sz="2000" b="1" noProof="0" dirty="0"/>
              <a:t> </a:t>
            </a:r>
            <a:r>
              <a:rPr lang="en-US" sz="2000" b="1" noProof="0" dirty="0" err="1"/>
              <a:t>udolu</a:t>
            </a:r>
            <a:r>
              <a:rPr lang="en-US" sz="2000" b="1" noProof="0" dirty="0"/>
              <a:t> era </a:t>
            </a:r>
            <a:r>
              <a:rPr lang="en-US" sz="2000" b="1" noProof="0" dirty="0" err="1"/>
              <a:t>sega</a:t>
            </a:r>
            <a:r>
              <a:rPr lang="en-US" sz="2000" b="1" noProof="0" dirty="0"/>
              <a:t> </a:t>
            </a:r>
            <a:r>
              <a:rPr lang="en-US" sz="2000" b="1" noProof="0" dirty="0" err="1"/>
              <a:t>ni</a:t>
            </a:r>
            <a:r>
              <a:rPr lang="en-US" sz="2000" b="1" noProof="0" dirty="0"/>
              <a:t> </a:t>
            </a:r>
            <a:r>
              <a:rPr lang="en-US" sz="2000" b="1" noProof="0" dirty="0" err="1"/>
              <a:t>kilai</a:t>
            </a:r>
            <a:r>
              <a:rPr lang="en-US" sz="2000" b="1" noProof="0" dirty="0"/>
              <a:t> Jisu </a:t>
            </a:r>
            <a:r>
              <a:rPr lang="en-US" sz="2000" b="1" noProof="0" dirty="0" err="1"/>
              <a:t>dina</a:t>
            </a:r>
            <a:r>
              <a:rPr lang="en-US" sz="2000" b="1" noProof="0" dirty="0"/>
              <a:t>. Eda </a:t>
            </a:r>
            <a:r>
              <a:rPr lang="en-US" sz="2000" b="1" noProof="0" dirty="0" err="1"/>
              <a:t>vakatokai</a:t>
            </a:r>
            <a:r>
              <a:rPr lang="en-US" sz="2000" b="1" noProof="0" dirty="0"/>
              <a:t> </a:t>
            </a:r>
            <a:r>
              <a:rPr lang="en-US" sz="2000" b="1" noProof="0" dirty="0" err="1"/>
              <a:t>ira</a:t>
            </a:r>
            <a:r>
              <a:rPr lang="en-US" sz="2000" b="1" noProof="0" dirty="0"/>
              <a:t> me </a:t>
            </a:r>
            <a:r>
              <a:rPr lang="en-US" sz="2000" b="1" noProof="0" dirty="0" err="1"/>
              <a:t>ra</a:t>
            </a:r>
            <a:r>
              <a:rPr lang="en-US" sz="2000" b="1" noProof="0" dirty="0"/>
              <a:t> </a:t>
            </a:r>
            <a:r>
              <a:rPr lang="en-US" sz="2000" b="1" dirty="0"/>
              <a:t>“</a:t>
            </a:r>
            <a:r>
              <a:rPr lang="en-US" sz="2000" b="1" dirty="0" err="1"/>
              <a:t>sipi</a:t>
            </a:r>
            <a:r>
              <a:rPr lang="en-US" sz="2000" b="1" dirty="0"/>
              <a:t> </a:t>
            </a:r>
            <a:r>
              <a:rPr lang="en-US" sz="2000" b="1" dirty="0" err="1"/>
              <a:t>sa</a:t>
            </a:r>
            <a:r>
              <a:rPr lang="en-US" sz="2000" b="1" dirty="0"/>
              <a:t> </a:t>
            </a:r>
            <a:r>
              <a:rPr lang="en-US" sz="2000" b="1" dirty="0" err="1"/>
              <a:t>yali</a:t>
            </a:r>
            <a:r>
              <a:rPr lang="en-US" sz="2000" b="1" dirty="0"/>
              <a:t>,” </a:t>
            </a:r>
            <a:r>
              <a:rPr lang="en-US" sz="2000" b="1" dirty="0" err="1"/>
              <a:t>ni</a:t>
            </a:r>
            <a:r>
              <a:rPr lang="en-US" sz="2000" b="1" dirty="0"/>
              <a:t> </a:t>
            </a:r>
            <a:r>
              <a:rPr lang="en-US" sz="2000" b="1" dirty="0" err="1"/>
              <a:t>ra</a:t>
            </a:r>
            <a:r>
              <a:rPr lang="en-US" sz="2000" b="1" dirty="0"/>
              <a:t> </a:t>
            </a:r>
            <a:r>
              <a:rPr lang="en-US" sz="2000" b="1" dirty="0" err="1"/>
              <a:t>sega</a:t>
            </a:r>
            <a:r>
              <a:rPr lang="en-US" sz="2000" b="1" dirty="0"/>
              <a:t> </a:t>
            </a:r>
            <a:r>
              <a:rPr lang="en-US" sz="2000" b="1" dirty="0" err="1"/>
              <a:t>mada</a:t>
            </a:r>
            <a:r>
              <a:rPr lang="en-US" sz="2000" b="1" dirty="0"/>
              <a:t> </a:t>
            </a:r>
            <a:r>
              <a:rPr lang="en-US" sz="2000" b="1" dirty="0" err="1"/>
              <a:t>ni</a:t>
            </a:r>
            <a:r>
              <a:rPr lang="en-US" sz="2000" b="1" dirty="0"/>
              <a:t> </a:t>
            </a:r>
            <a:r>
              <a:rPr lang="en-US" sz="2000" b="1" dirty="0" err="1"/>
              <a:t>kila</a:t>
            </a:r>
            <a:r>
              <a:rPr lang="en-US" sz="2000" b="1" dirty="0"/>
              <a:t> </a:t>
            </a:r>
            <a:r>
              <a:rPr lang="en-US" sz="2000" b="1" dirty="0" err="1"/>
              <a:t>ni</a:t>
            </a:r>
            <a:r>
              <a:rPr lang="en-US" sz="2000" b="1" dirty="0"/>
              <a:t> </a:t>
            </a:r>
            <a:r>
              <a:rPr lang="en-US" sz="2000" b="1" dirty="0" err="1"/>
              <a:t>ra</a:t>
            </a:r>
            <a:r>
              <a:rPr lang="en-US" sz="2000" b="1" dirty="0"/>
              <a:t> </a:t>
            </a:r>
            <a:r>
              <a:rPr lang="en-US" sz="2000" b="1" dirty="0" err="1"/>
              <a:t>yali</a:t>
            </a:r>
            <a:r>
              <a:rPr lang="en-US" sz="2000" b="1" dirty="0"/>
              <a:t> </a:t>
            </a:r>
            <a:r>
              <a:rPr lang="en-US" sz="2000" b="1" dirty="0" err="1"/>
              <a:t>tiko</a:t>
            </a:r>
            <a:r>
              <a:rPr lang="en-US" sz="2000" b="1" dirty="0"/>
              <a:t>. Ia era </a:t>
            </a:r>
            <a:r>
              <a:rPr lang="en-US" sz="2000" b="1" dirty="0" err="1"/>
              <a:t>na</a:t>
            </a:r>
            <a:r>
              <a:rPr lang="en-US" sz="2000" b="1" dirty="0"/>
              <a:t> </a:t>
            </a:r>
            <a:r>
              <a:rPr lang="en-US" sz="2000" b="1" dirty="0" err="1"/>
              <a:t>kila</a:t>
            </a:r>
            <a:r>
              <a:rPr lang="en-US" sz="2000" b="1" dirty="0"/>
              <a:t> </a:t>
            </a:r>
            <a:r>
              <a:rPr lang="en-US" sz="2000" b="1" dirty="0" err="1"/>
              <a:t>vakacava</a:t>
            </a:r>
            <a:r>
              <a:rPr lang="en-US" sz="2000" b="1" dirty="0"/>
              <a:t> </a:t>
            </a:r>
            <a:r>
              <a:rPr lang="en-US" sz="2000" b="1" dirty="0" err="1"/>
              <a:t>ni</a:t>
            </a:r>
            <a:r>
              <a:rPr lang="en-US" sz="2000" b="1" dirty="0"/>
              <a:t> </a:t>
            </a:r>
            <a:r>
              <a:rPr lang="en-US" sz="2000" b="1" dirty="0" err="1"/>
              <a:t>ra</a:t>
            </a:r>
            <a:r>
              <a:rPr lang="en-US" sz="2000" b="1" dirty="0"/>
              <a:t> </a:t>
            </a:r>
            <a:r>
              <a:rPr lang="en-US" sz="2000" b="1" dirty="0" err="1"/>
              <a:t>gadrevi</a:t>
            </a:r>
            <a:r>
              <a:rPr lang="en-US" sz="2000" b="1" dirty="0"/>
              <a:t> Jisu </a:t>
            </a:r>
            <a:r>
              <a:rPr lang="en-US" sz="2000" b="1" dirty="0" err="1"/>
              <a:t>kevaka</a:t>
            </a:r>
            <a:r>
              <a:rPr lang="en-US" sz="2000" b="1" dirty="0"/>
              <a:t> e </a:t>
            </a:r>
            <a:r>
              <a:rPr lang="en-US" sz="2000" b="1" dirty="0" err="1"/>
              <a:t>sega</a:t>
            </a:r>
            <a:r>
              <a:rPr lang="en-US" sz="2000" b="1" dirty="0"/>
              <a:t> </a:t>
            </a:r>
            <a:r>
              <a:rPr lang="en-US" sz="2000" b="1" dirty="0" err="1"/>
              <a:t>ni</a:t>
            </a:r>
            <a:r>
              <a:rPr lang="en-US" sz="2000" b="1" dirty="0"/>
              <a:t> dua e </a:t>
            </a:r>
            <a:r>
              <a:rPr lang="en-US" sz="2000" b="1" dirty="0" err="1"/>
              <a:t>tukuna</a:t>
            </a:r>
            <a:r>
              <a:rPr lang="en-US" sz="2000" b="1" dirty="0"/>
              <a:t> </a:t>
            </a:r>
            <a:r>
              <a:rPr lang="en-US" sz="2000" b="1" dirty="0" err="1"/>
              <a:t>vei</a:t>
            </a:r>
            <a:r>
              <a:rPr lang="en-US" sz="2000" b="1" dirty="0"/>
              <a:t> </a:t>
            </a:r>
            <a:r>
              <a:rPr lang="en-US" sz="2000" b="1" dirty="0" err="1"/>
              <a:t>ira</a:t>
            </a:r>
            <a:r>
              <a:rPr lang="en-US" sz="2000" b="1" noProof="0" dirty="0"/>
              <a:t>?</a:t>
            </a:r>
          </a:p>
        </p:txBody>
      </p:sp>
      <p:pic>
        <p:nvPicPr>
          <p:cNvPr id="5" name="Imagen 4">
            <a:extLst>
              <a:ext uri="{FF2B5EF4-FFF2-40B4-BE49-F238E27FC236}">
                <a16:creationId xmlns:a16="http://schemas.microsoft.com/office/drawing/2014/main" id="{FD641C5D-297D-FE1F-79FC-818723DD8BB8}"/>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8698144" y="306411"/>
            <a:ext cx="3379851" cy="2973873"/>
          </a:xfrm>
          <a:prstGeom prst="roundRect">
            <a:avLst>
              <a:gd name="adj" fmla="val 4167"/>
            </a:avLst>
          </a:prstGeom>
          <a:solidFill>
            <a:srgbClr val="FFFFFF"/>
          </a:solidFill>
          <a:ln w="76200" cap="sq">
            <a:solidFill>
              <a:schemeClr val="accent1">
                <a:lumMod val="60000"/>
                <a:lumOff val="40000"/>
              </a:schemeClr>
            </a:solidFill>
            <a:miter lim="800000"/>
          </a:ln>
          <a:effectLst/>
          <a:scene3d>
            <a:camera prst="orthographicFront"/>
            <a:lightRig rig="threePt" dir="t">
              <a:rot lat="0" lon="0" rev="2700000"/>
            </a:lightRig>
          </a:scene3d>
          <a:sp3d>
            <a:bevelT h="38100"/>
            <a:contourClr>
              <a:srgbClr val="C0C0C0"/>
            </a:contourClr>
          </a:sp3d>
        </p:spPr>
      </p:pic>
      <p:pic>
        <p:nvPicPr>
          <p:cNvPr id="9" name="Imagen 8">
            <a:extLst>
              <a:ext uri="{FF2B5EF4-FFF2-40B4-BE49-F238E27FC236}">
                <a16:creationId xmlns:a16="http://schemas.microsoft.com/office/drawing/2014/main" id="{E2595E6C-94FA-0A38-5A66-83497AAC3EA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2400299" y="3428999"/>
            <a:ext cx="4039829" cy="3318421"/>
          </a:xfrm>
          <a:prstGeom prst="roundRect">
            <a:avLst>
              <a:gd name="adj" fmla="val 4167"/>
            </a:avLst>
          </a:prstGeom>
          <a:solidFill>
            <a:srgbClr val="FFFFFF"/>
          </a:solidFill>
          <a:ln w="76200" cap="sq">
            <a:solidFill>
              <a:schemeClr val="accent5">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1" name="Imagen 10">
            <a:extLst>
              <a:ext uri="{FF2B5EF4-FFF2-40B4-BE49-F238E27FC236}">
                <a16:creationId xmlns:a16="http://schemas.microsoft.com/office/drawing/2014/main" id="{E29E4165-C36D-A03A-4A5D-DF7E392DC14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27985" y="3428999"/>
            <a:ext cx="1868675" cy="3318421"/>
          </a:xfrm>
          <a:prstGeom prst="roundRect">
            <a:avLst>
              <a:gd name="adj" fmla="val 1035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Imagen 11">
            <a:extLst>
              <a:ext uri="{FF2B5EF4-FFF2-40B4-BE49-F238E27FC236}">
                <a16:creationId xmlns:a16="http://schemas.microsoft.com/office/drawing/2014/main" id="{CB67D3D8-D814-5358-029C-7A0C4B2FC2E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7317708" y="6097548"/>
            <a:ext cx="337234" cy="211710"/>
          </a:xfrm>
          <a:prstGeom prst="rect">
            <a:avLst/>
          </a:prstGeom>
          <a:effectLst>
            <a:outerShdw blurRad="50800" dist="38100" dir="8100000" algn="tr" rotWithShape="0">
              <a:prstClr val="black">
                <a:alpha val="40000"/>
              </a:prstClr>
            </a:outerShdw>
          </a:effectLst>
        </p:spPr>
      </p:pic>
      <p:pic>
        <p:nvPicPr>
          <p:cNvPr id="17" name="Imagen 16">
            <a:extLst>
              <a:ext uri="{FF2B5EF4-FFF2-40B4-BE49-F238E27FC236}">
                <a16:creationId xmlns:a16="http://schemas.microsoft.com/office/drawing/2014/main" id="{A4E2E256-9198-E5E4-3329-C1B09760724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flipH="1">
            <a:off x="7317708" y="3898714"/>
            <a:ext cx="337234" cy="211710"/>
          </a:xfrm>
          <a:prstGeom prst="rect">
            <a:avLst/>
          </a:prstGeom>
          <a:effectLst>
            <a:outerShdw blurRad="50800" dist="38100" dir="8100000" algn="tr" rotWithShape="0">
              <a:prstClr val="black">
                <a:alpha val="40000"/>
              </a:prstClr>
            </a:outerShdw>
          </a:effectLst>
        </p:spPr>
      </p:pic>
      <p:pic>
        <p:nvPicPr>
          <p:cNvPr id="20" name="Imagen 19">
            <a:extLst>
              <a:ext uri="{FF2B5EF4-FFF2-40B4-BE49-F238E27FC236}">
                <a16:creationId xmlns:a16="http://schemas.microsoft.com/office/drawing/2014/main" id="{7803DD9E-BEF6-6BC6-1D5A-1BE73B4F453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flipH="1">
            <a:off x="7317708" y="4816157"/>
            <a:ext cx="337234" cy="211710"/>
          </a:xfrm>
          <a:prstGeom prst="rect">
            <a:avLst/>
          </a:prstGeom>
          <a:effectLst>
            <a:outerShdw blurRad="50800" dist="38100" dir="8100000" algn="tr" rotWithShape="0">
              <a:prstClr val="black">
                <a:alpha val="40000"/>
              </a:prstClr>
            </a:outerShdw>
          </a:effectLst>
        </p:spPr>
      </p:pic>
      <p:pic>
        <p:nvPicPr>
          <p:cNvPr id="21" name="Imagen 20">
            <a:extLst>
              <a:ext uri="{FF2B5EF4-FFF2-40B4-BE49-F238E27FC236}">
                <a16:creationId xmlns:a16="http://schemas.microsoft.com/office/drawing/2014/main" id="{EC204CCE-3D77-5C24-B7C8-8693BBEB168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flipH="1">
            <a:off x="7317708" y="6479639"/>
            <a:ext cx="337234" cy="211710"/>
          </a:xfrm>
          <a:prstGeom prst="rect">
            <a:avLst/>
          </a:prstGeom>
          <a:effectLst>
            <a:outerShdw blurRad="50800" dist="38100" dir="8100000" algn="tr" rotWithShape="0">
              <a:prstClr val="black">
                <a:alpha val="40000"/>
              </a:prstClr>
            </a:outerShdw>
          </a:effectLst>
        </p:spPr>
      </p:pic>
      <p:pic>
        <p:nvPicPr>
          <p:cNvPr id="26" name="Imagen 25">
            <a:extLst>
              <a:ext uri="{FF2B5EF4-FFF2-40B4-BE49-F238E27FC236}">
                <a16:creationId xmlns:a16="http://schemas.microsoft.com/office/drawing/2014/main" id="{3A87230F-E504-7C24-EA9F-46A8D7F23AF4}"/>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flipH="1">
            <a:off x="7317708" y="5186875"/>
            <a:ext cx="337234" cy="211710"/>
          </a:xfrm>
          <a:prstGeom prst="rect">
            <a:avLst/>
          </a:prstGeom>
          <a:effectLst>
            <a:outerShdw blurRad="50800" dist="38100" dir="8100000" algn="tr" rotWithShape="0">
              <a:prstClr val="black">
                <a:alpha val="40000"/>
              </a:prstClr>
            </a:outerShdw>
          </a:effectLst>
        </p:spPr>
      </p:pic>
      <p:pic>
        <p:nvPicPr>
          <p:cNvPr id="33" name="Imagen 32">
            <a:extLst>
              <a:ext uri="{FF2B5EF4-FFF2-40B4-BE49-F238E27FC236}">
                <a16:creationId xmlns:a16="http://schemas.microsoft.com/office/drawing/2014/main" id="{6DED753A-D212-FF92-7E05-351EE6574185}"/>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16200000">
            <a:off x="6727976" y="4343754"/>
            <a:ext cx="475631" cy="422037"/>
          </a:xfrm>
          <a:prstGeom prst="rect">
            <a:avLst/>
          </a:prstGeom>
          <a:effectLst>
            <a:outerShdw blurRad="50800" dist="38100" dir="8100000" algn="tr" rotWithShape="0">
              <a:prstClr val="black">
                <a:alpha val="40000"/>
              </a:prstClr>
            </a:outerShdw>
          </a:effectLst>
        </p:spPr>
      </p:pic>
      <p:pic>
        <p:nvPicPr>
          <p:cNvPr id="37" name="Imagen 36">
            <a:extLst>
              <a:ext uri="{FF2B5EF4-FFF2-40B4-BE49-F238E27FC236}">
                <a16:creationId xmlns:a16="http://schemas.microsoft.com/office/drawing/2014/main" id="{7A607F0B-B83C-2F5A-A828-55287538BF59}"/>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rot="16200000">
            <a:off x="6727423" y="5640663"/>
            <a:ext cx="475631" cy="422037"/>
          </a:xfrm>
          <a:prstGeom prst="rect">
            <a:avLst/>
          </a:prstGeom>
          <a:effectLst>
            <a:outerShdw blurRad="50800" dist="38100" dir="8100000" algn="tr" rotWithShape="0">
              <a:prstClr val="black">
                <a:alpha val="40000"/>
              </a:prstClr>
            </a:outerShdw>
          </a:effectLst>
        </p:spPr>
      </p:pic>
      <p:pic>
        <p:nvPicPr>
          <p:cNvPr id="40" name="Imagen 39">
            <a:extLst>
              <a:ext uri="{FF2B5EF4-FFF2-40B4-BE49-F238E27FC236}">
                <a16:creationId xmlns:a16="http://schemas.microsoft.com/office/drawing/2014/main" id="{BA3D7911-D321-1758-1280-822F0DFB329D}"/>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rot="16200000">
            <a:off x="6727976" y="3427268"/>
            <a:ext cx="475631" cy="422037"/>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075DB5C6-B291-3B5C-C134-1F370BE735FF}"/>
              </a:ext>
            </a:extLst>
          </p:cNvPr>
          <p:cNvSpPr txBox="1"/>
          <p:nvPr/>
        </p:nvSpPr>
        <p:spPr>
          <a:xfrm>
            <a:off x="427985" y="2649206"/>
            <a:ext cx="81915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Na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gaunasala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cava e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sa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vakayagataka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na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Kalou me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yacovi</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ira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kina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oqo</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E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vakayagataki</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keda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Oqo</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na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noda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“I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lesilesi</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levu</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8" name="CuadroTexto 7">
            <a:extLst>
              <a:ext uri="{FF2B5EF4-FFF2-40B4-BE49-F238E27FC236}">
                <a16:creationId xmlns:a16="http://schemas.microsoft.com/office/drawing/2014/main" id="{F4431EA7-4B44-D2E3-F33D-CC1FC9E39ECD}"/>
              </a:ext>
            </a:extLst>
          </p:cNvPr>
          <p:cNvSpPr txBox="1"/>
          <p:nvPr/>
        </p:nvSpPr>
        <p:spPr>
          <a:xfrm>
            <a:off x="427984" y="1349763"/>
            <a:ext cx="8191499"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Na Kalou e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kauwaitaka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na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tamata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taucoko</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e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tiko</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ena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vuravura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qo</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ka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vinakata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me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bula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na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tamata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kecega</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ka </a:t>
            </a:r>
            <a:r>
              <a:rPr kumimoji="0" lang="en-US" sz="2000" b="1" i="0" u="none" strike="noStrike" kern="1200" cap="none" spc="0" normalizeH="0" noProof="0" dirty="0" err="1">
                <a:ln>
                  <a:noFill/>
                </a:ln>
                <a:solidFill>
                  <a:prstClr val="black"/>
                </a:solidFill>
                <a:effectLst/>
                <a:uLnTx/>
                <a:uFillTx/>
                <a:latin typeface="Aptos" panose="02110004020202020204"/>
                <a:ea typeface="+mn-ea"/>
                <a:cs typeface="+mn-cs"/>
              </a:rPr>
              <a:t>mai</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noProof="0" dirty="0" err="1">
                <a:ln>
                  <a:noFill/>
                </a:ln>
                <a:solidFill>
                  <a:prstClr val="black"/>
                </a:solidFill>
                <a:effectLst/>
                <a:uLnTx/>
                <a:uFillTx/>
                <a:latin typeface="Aptos" panose="02110004020202020204"/>
                <a:ea typeface="+mn-ea"/>
                <a:cs typeface="+mn-cs"/>
              </a:rPr>
              <a:t>kila</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sara </a:t>
            </a:r>
            <a:r>
              <a:rPr kumimoji="0" lang="en-US" sz="2000" b="1" i="0" u="none" strike="noStrike" kern="1200" cap="none" spc="0" normalizeH="0" noProof="0" dirty="0" err="1">
                <a:ln>
                  <a:noFill/>
                </a:ln>
                <a:solidFill>
                  <a:prstClr val="black"/>
                </a:solidFill>
                <a:effectLst/>
                <a:uLnTx/>
                <a:uFillTx/>
                <a:latin typeface="Aptos" panose="02110004020202020204"/>
                <a:ea typeface="+mn-ea"/>
                <a:cs typeface="+mn-cs"/>
              </a:rPr>
              <a:t>na</a:t>
            </a:r>
            <a:r>
              <a:rPr lang="en-US" sz="2000" b="1" dirty="0" err="1">
                <a:solidFill>
                  <a:prstClr val="black"/>
                </a:solidFill>
                <a:latin typeface="Aptos" panose="02110004020202020204"/>
              </a:rPr>
              <a:t>i</a:t>
            </a:r>
            <a:r>
              <a:rPr lang="en-US" sz="2000" b="1" dirty="0">
                <a:solidFill>
                  <a:prstClr val="black"/>
                </a:solidFill>
                <a:latin typeface="Aptos" panose="02110004020202020204"/>
              </a:rPr>
              <a:t> </a:t>
            </a:r>
            <a:r>
              <a:rPr lang="en-US" sz="2000" b="1" dirty="0" err="1">
                <a:solidFill>
                  <a:prstClr val="black"/>
                </a:solidFill>
                <a:latin typeface="Aptos" panose="02110004020202020204"/>
              </a:rPr>
              <a:t>vakavuvuli</a:t>
            </a:r>
            <a:r>
              <a:rPr lang="en-US" sz="2000" b="1" dirty="0">
                <a:solidFill>
                  <a:prstClr val="black"/>
                </a:solidFill>
                <a:latin typeface="Aptos" panose="02110004020202020204"/>
              </a:rPr>
              <a:t> </a:t>
            </a:r>
            <a:r>
              <a:rPr lang="en-US" sz="2000" b="1" dirty="0" err="1">
                <a:solidFill>
                  <a:prstClr val="black"/>
                </a:solidFill>
                <a:latin typeface="Aptos" panose="02110004020202020204"/>
              </a:rPr>
              <a:t>dina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(1 Tim. 2:4).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Oqo</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e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okati</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ruarua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kina ko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ira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era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sega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ni</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kilai</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koya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kei</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ira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era a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kilai</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koya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ka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sa</a:t>
            </a:r>
            <a:r>
              <a:rPr lang="en-US" sz="2000" b="1" noProof="0" dirty="0">
                <a:solidFill>
                  <a:prstClr val="black"/>
                </a:solidFill>
                <a:latin typeface="Aptos" panose="02110004020202020204"/>
              </a:rPr>
              <a:t>, ka </a:t>
            </a:r>
            <a:r>
              <a:rPr lang="en-US" sz="2000" b="1" noProof="0" dirty="0" err="1">
                <a:solidFill>
                  <a:prstClr val="black"/>
                </a:solidFill>
                <a:latin typeface="Aptos" panose="02110004020202020204"/>
              </a:rPr>
              <a:t>sa</a:t>
            </a:r>
            <a:r>
              <a:rPr lang="en-US" sz="2000" b="1" noProof="0" dirty="0">
                <a:solidFill>
                  <a:prstClr val="black"/>
                </a:solidFill>
                <a:latin typeface="Aptos" panose="02110004020202020204"/>
              </a:rPr>
              <a:t> </a:t>
            </a:r>
            <a:r>
              <a:rPr lang="en-US" sz="2000" b="1" noProof="0" dirty="0" err="1">
                <a:solidFill>
                  <a:prstClr val="black"/>
                </a:solidFill>
                <a:latin typeface="Aptos" panose="02110004020202020204"/>
              </a:rPr>
              <a:t>lako</a:t>
            </a:r>
            <a:r>
              <a:rPr lang="en-US" sz="2000" b="1" noProof="0" dirty="0">
                <a:solidFill>
                  <a:prstClr val="black"/>
                </a:solidFill>
                <a:latin typeface="Aptos" panose="02110004020202020204"/>
              </a:rPr>
              <a:t> </a:t>
            </a:r>
            <a:r>
              <a:rPr lang="en-US" sz="2000" b="1" noProof="0" dirty="0" err="1">
                <a:solidFill>
                  <a:prstClr val="black"/>
                </a:solidFill>
                <a:latin typeface="Aptos" panose="02110004020202020204"/>
              </a:rPr>
              <a:t>tani</a:t>
            </a:r>
            <a:r>
              <a:rPr lang="en-US" sz="2000" b="1" noProof="0" dirty="0">
                <a:solidFill>
                  <a:prstClr val="black"/>
                </a:solidFill>
                <a:latin typeface="Aptos" panose="02110004020202020204"/>
              </a:rPr>
              <a:t> </a:t>
            </a:r>
            <a:r>
              <a:rPr lang="en-US" sz="2000" b="1" noProof="0" dirty="0" err="1">
                <a:solidFill>
                  <a:prstClr val="black"/>
                </a:solidFill>
                <a:latin typeface="Aptos" panose="02110004020202020204"/>
              </a:rPr>
              <a:t>mai</a:t>
            </a:r>
            <a:r>
              <a:rPr lang="en-US" sz="2000" b="1" noProof="0" dirty="0">
                <a:solidFill>
                  <a:prstClr val="black"/>
                </a:solidFill>
                <a:latin typeface="Aptos" panose="02110004020202020204"/>
              </a:rPr>
              <a:t> </a:t>
            </a:r>
            <a:r>
              <a:rPr lang="en-US" sz="2000" b="1" noProof="0" dirty="0" err="1">
                <a:solidFill>
                  <a:prstClr val="black"/>
                </a:solidFill>
                <a:latin typeface="Aptos" panose="02110004020202020204"/>
              </a:rPr>
              <a:t>na</a:t>
            </a:r>
            <a:r>
              <a:rPr lang="en-US" sz="2000" b="1" noProof="0" dirty="0">
                <a:solidFill>
                  <a:prstClr val="black"/>
                </a:solidFill>
                <a:latin typeface="Aptos" panose="02110004020202020204"/>
              </a:rPr>
              <a:t> </a:t>
            </a:r>
            <a:r>
              <a:rPr lang="en-US" sz="2000" b="1" noProof="0" dirty="0" err="1">
                <a:solidFill>
                  <a:prstClr val="black"/>
                </a:solidFill>
                <a:latin typeface="Aptos" panose="02110004020202020204"/>
              </a:rPr>
              <a:t>nona</a:t>
            </a:r>
            <a:r>
              <a:rPr lang="en-US" sz="2000" b="1" noProof="0" dirty="0">
                <a:solidFill>
                  <a:prstClr val="black"/>
                </a:solidFill>
                <a:latin typeface="Aptos" panose="02110004020202020204"/>
              </a:rPr>
              <a:t> sala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134982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0"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800" decel="100000"/>
                                        <p:tgtEl>
                                          <p:spTgt spid="11"/>
                                        </p:tgtEl>
                                      </p:cBhvr>
                                    </p:animEffect>
                                    <p:anim calcmode="lin" valueType="num">
                                      <p:cBhvr>
                                        <p:cTn id="20" dur="800" decel="100000" fill="hold"/>
                                        <p:tgtEl>
                                          <p:spTgt spid="11"/>
                                        </p:tgtEl>
                                        <p:attrNameLst>
                                          <p:attrName>style.rotation</p:attrName>
                                        </p:attrNameLst>
                                      </p:cBhvr>
                                      <p:tavLst>
                                        <p:tav tm="0">
                                          <p:val>
                                            <p:fltVal val="-90"/>
                                          </p:val>
                                        </p:tav>
                                        <p:tav tm="100000">
                                          <p:val>
                                            <p:fltVal val="0"/>
                                          </p:val>
                                        </p:tav>
                                      </p:tavLst>
                                    </p:anim>
                                    <p:anim calcmode="lin" valueType="num">
                                      <p:cBhvr>
                                        <p:cTn id="21" dur="800" decel="100000" fill="hold"/>
                                        <p:tgtEl>
                                          <p:spTgt spid="11"/>
                                        </p:tgtEl>
                                        <p:attrNameLst>
                                          <p:attrName>ppt_x</p:attrName>
                                        </p:attrNameLst>
                                      </p:cBhvr>
                                      <p:tavLst>
                                        <p:tav tm="0">
                                          <p:val>
                                            <p:strVal val="#ppt_x+0.4"/>
                                          </p:val>
                                        </p:tav>
                                        <p:tav tm="100000">
                                          <p:val>
                                            <p:strVal val="#ppt_x-0.05"/>
                                          </p:val>
                                        </p:tav>
                                      </p:tavLst>
                                    </p:anim>
                                    <p:anim calcmode="lin" valueType="num">
                                      <p:cBhvr>
                                        <p:cTn id="22" dur="800" decel="100000" fill="hold"/>
                                        <p:tgtEl>
                                          <p:spTgt spid="11"/>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 calcmode="lin" valueType="num">
                                      <p:cBhvr>
                                        <p:cTn id="35" dur="500" fill="hold"/>
                                        <p:tgtEl>
                                          <p:spTgt spid="9"/>
                                        </p:tgtEl>
                                        <p:attrNameLst>
                                          <p:attrName>style.rotation</p:attrName>
                                        </p:attrNameLst>
                                      </p:cBhvr>
                                      <p:tavLst>
                                        <p:tav tm="0">
                                          <p:val>
                                            <p:fltVal val="360"/>
                                          </p:val>
                                        </p:tav>
                                        <p:tav tm="100000">
                                          <p:val>
                                            <p:fltVal val="0"/>
                                          </p:val>
                                        </p:tav>
                                      </p:tavLst>
                                    </p:anim>
                                    <p:animEffect transition="in" filter="fade">
                                      <p:cBhvr>
                                        <p:cTn id="36" dur="500"/>
                                        <p:tgtEl>
                                          <p:spTgt spid="9"/>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23" presetClass="entr" presetSubtype="288" fill="hold" nodeType="click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strVal val="4/3*#ppt_w"/>
                                          </p:val>
                                        </p:tav>
                                        <p:tav tm="100000">
                                          <p:val>
                                            <p:strVal val="#ppt_w"/>
                                          </p:val>
                                        </p:tav>
                                      </p:tavLst>
                                    </p:anim>
                                    <p:anim calcmode="lin" valueType="num">
                                      <p:cBhvr>
                                        <p:cTn id="46" dur="500" fill="hold"/>
                                        <p:tgtEl>
                                          <p:spTgt spid="40"/>
                                        </p:tgtEl>
                                        <p:attrNameLst>
                                          <p:attrName>ppt_h</p:attrName>
                                        </p:attrNameLst>
                                      </p:cBhvr>
                                      <p:tavLst>
                                        <p:tav tm="0">
                                          <p:val>
                                            <p:strVal val="4/3*#ppt_h"/>
                                          </p:val>
                                        </p:tav>
                                        <p:tav tm="100000">
                                          <p:val>
                                            <p:strVal val="#ppt_h"/>
                                          </p:val>
                                        </p:tav>
                                      </p:tavLst>
                                    </p:anim>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2">
                                            <p:txEl>
                                              <p:pRg st="0" end="0"/>
                                            </p:txEl>
                                          </p:spTgt>
                                        </p:tgtEl>
                                        <p:attrNameLst>
                                          <p:attrName>style.visibility</p:attrName>
                                        </p:attrNameLst>
                                      </p:cBhvr>
                                      <p:to>
                                        <p:strVal val="visible"/>
                                      </p:to>
                                    </p:set>
                                    <p:animEffect transition="in" filter="wipe(left)">
                                      <p:cBhvr>
                                        <p:cTn id="50" dur="500"/>
                                        <p:tgtEl>
                                          <p:spTgt spid="2">
                                            <p:txEl>
                                              <p:pRg st="0" end="0"/>
                                            </p:txEl>
                                          </p:spTgt>
                                        </p:tgtEl>
                                      </p:cBhvr>
                                    </p:animEffect>
                                  </p:childTnLst>
                                </p:cTn>
                              </p:par>
                            </p:childTnLst>
                          </p:cTn>
                        </p:par>
                        <p:par>
                          <p:cTn id="51" fill="hold">
                            <p:stCondLst>
                              <p:cond delay="1000"/>
                            </p:stCondLst>
                            <p:childTnLst>
                              <p:par>
                                <p:cTn id="52" presetID="17" presetClass="entr" presetSubtype="8" fill="hold" nodeType="after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p:cTn id="54" dur="500" fill="hold"/>
                                        <p:tgtEl>
                                          <p:spTgt spid="17"/>
                                        </p:tgtEl>
                                        <p:attrNameLst>
                                          <p:attrName>ppt_x</p:attrName>
                                        </p:attrNameLst>
                                      </p:cBhvr>
                                      <p:tavLst>
                                        <p:tav tm="0">
                                          <p:val>
                                            <p:strVal val="#ppt_x-#ppt_w/2"/>
                                          </p:val>
                                        </p:tav>
                                        <p:tav tm="100000">
                                          <p:val>
                                            <p:strVal val="#ppt_x"/>
                                          </p:val>
                                        </p:tav>
                                      </p:tavLst>
                                    </p:anim>
                                    <p:anim calcmode="lin" valueType="num">
                                      <p:cBhvr>
                                        <p:cTn id="55" dur="500" fill="hold"/>
                                        <p:tgtEl>
                                          <p:spTgt spid="17"/>
                                        </p:tgtEl>
                                        <p:attrNameLst>
                                          <p:attrName>ppt_y</p:attrName>
                                        </p:attrNameLst>
                                      </p:cBhvr>
                                      <p:tavLst>
                                        <p:tav tm="0">
                                          <p:val>
                                            <p:strVal val="#ppt_y"/>
                                          </p:val>
                                        </p:tav>
                                        <p:tav tm="100000">
                                          <p:val>
                                            <p:strVal val="#ppt_y"/>
                                          </p:val>
                                        </p:tav>
                                      </p:tavLst>
                                    </p:anim>
                                    <p:anim calcmode="lin" valueType="num">
                                      <p:cBhvr>
                                        <p:cTn id="56" dur="500" fill="hold"/>
                                        <p:tgtEl>
                                          <p:spTgt spid="17"/>
                                        </p:tgtEl>
                                        <p:attrNameLst>
                                          <p:attrName>ppt_w</p:attrName>
                                        </p:attrNameLst>
                                      </p:cBhvr>
                                      <p:tavLst>
                                        <p:tav tm="0">
                                          <p:val>
                                            <p:fltVal val="0"/>
                                          </p:val>
                                        </p:tav>
                                        <p:tav tm="100000">
                                          <p:val>
                                            <p:strVal val="#ppt_w"/>
                                          </p:val>
                                        </p:tav>
                                      </p:tavLst>
                                    </p:anim>
                                    <p:anim calcmode="lin" valueType="num">
                                      <p:cBhvr>
                                        <p:cTn id="57" dur="500" fill="hold"/>
                                        <p:tgtEl>
                                          <p:spTgt spid="17"/>
                                        </p:tgtEl>
                                        <p:attrNameLst>
                                          <p:attrName>ppt_h</p:attrName>
                                        </p:attrNameLst>
                                      </p:cBhvr>
                                      <p:tavLst>
                                        <p:tav tm="0">
                                          <p:val>
                                            <p:strVal val="#ppt_h"/>
                                          </p:val>
                                        </p:tav>
                                        <p:tav tm="100000">
                                          <p:val>
                                            <p:strVal val="#ppt_h"/>
                                          </p:val>
                                        </p:tav>
                                      </p:tavLst>
                                    </p:anim>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2">
                                            <p:txEl>
                                              <p:pRg st="1" end="1"/>
                                            </p:txEl>
                                          </p:spTgt>
                                        </p:tgtEl>
                                        <p:attrNameLst>
                                          <p:attrName>style.visibility</p:attrName>
                                        </p:attrNameLst>
                                      </p:cBhvr>
                                      <p:to>
                                        <p:strVal val="visible"/>
                                      </p:to>
                                    </p:set>
                                    <p:animEffect transition="in" filter="wipe(left)">
                                      <p:cBhvr>
                                        <p:cTn id="61" dur="500"/>
                                        <p:tgtEl>
                                          <p:spTgt spid="2">
                                            <p:txEl>
                                              <p:pRg st="1" end="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3" presetClass="entr" presetSubtype="288" fill="hold" nodeType="click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strVal val="4/3*#ppt_w"/>
                                          </p:val>
                                        </p:tav>
                                        <p:tav tm="100000">
                                          <p:val>
                                            <p:strVal val="#ppt_w"/>
                                          </p:val>
                                        </p:tav>
                                      </p:tavLst>
                                    </p:anim>
                                    <p:anim calcmode="lin" valueType="num">
                                      <p:cBhvr>
                                        <p:cTn id="67" dur="500" fill="hold"/>
                                        <p:tgtEl>
                                          <p:spTgt spid="33"/>
                                        </p:tgtEl>
                                        <p:attrNameLst>
                                          <p:attrName>ppt_h</p:attrName>
                                        </p:attrNameLst>
                                      </p:cBhvr>
                                      <p:tavLst>
                                        <p:tav tm="0">
                                          <p:val>
                                            <p:strVal val="4/3*#ppt_h"/>
                                          </p:val>
                                        </p:tav>
                                        <p:tav tm="100000">
                                          <p:val>
                                            <p:strVal val="#ppt_h"/>
                                          </p:val>
                                        </p:tav>
                                      </p:tavLst>
                                    </p:anim>
                                  </p:childTnLst>
                                </p:cTn>
                              </p:par>
                            </p:childTnLst>
                          </p:cTn>
                        </p:par>
                        <p:par>
                          <p:cTn id="68" fill="hold">
                            <p:stCondLst>
                              <p:cond delay="1000"/>
                            </p:stCondLst>
                            <p:childTnLst>
                              <p:par>
                                <p:cTn id="69" presetID="22" presetClass="entr" presetSubtype="8" fill="hold" grpId="0" nodeType="afterEffect">
                                  <p:stCondLst>
                                    <p:cond delay="0"/>
                                  </p:stCondLst>
                                  <p:childTnLst>
                                    <p:set>
                                      <p:cBhvr>
                                        <p:cTn id="70" dur="1" fill="hold">
                                          <p:stCondLst>
                                            <p:cond delay="0"/>
                                          </p:stCondLst>
                                        </p:cTn>
                                        <p:tgtEl>
                                          <p:spTgt spid="2">
                                            <p:txEl>
                                              <p:pRg st="2" end="2"/>
                                            </p:txEl>
                                          </p:spTgt>
                                        </p:tgtEl>
                                        <p:attrNameLst>
                                          <p:attrName>style.visibility</p:attrName>
                                        </p:attrNameLst>
                                      </p:cBhvr>
                                      <p:to>
                                        <p:strVal val="visible"/>
                                      </p:to>
                                    </p:set>
                                    <p:animEffect transition="in" filter="wipe(left)">
                                      <p:cBhvr>
                                        <p:cTn id="71" dur="500"/>
                                        <p:tgtEl>
                                          <p:spTgt spid="2">
                                            <p:txEl>
                                              <p:pRg st="2" end="2"/>
                                            </p:txEl>
                                          </p:spTgt>
                                        </p:tgtEl>
                                      </p:cBhvr>
                                    </p:animEffect>
                                  </p:childTnLst>
                                </p:cTn>
                              </p:par>
                            </p:childTnLst>
                          </p:cTn>
                        </p:par>
                        <p:par>
                          <p:cTn id="72" fill="hold">
                            <p:stCondLst>
                              <p:cond delay="1500"/>
                            </p:stCondLst>
                            <p:childTnLst>
                              <p:par>
                                <p:cTn id="73" presetID="17" presetClass="entr" presetSubtype="8"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p:cTn id="75" dur="500" fill="hold"/>
                                        <p:tgtEl>
                                          <p:spTgt spid="20"/>
                                        </p:tgtEl>
                                        <p:attrNameLst>
                                          <p:attrName>ppt_x</p:attrName>
                                        </p:attrNameLst>
                                      </p:cBhvr>
                                      <p:tavLst>
                                        <p:tav tm="0">
                                          <p:val>
                                            <p:strVal val="#ppt_x-#ppt_w/2"/>
                                          </p:val>
                                        </p:tav>
                                        <p:tav tm="100000">
                                          <p:val>
                                            <p:strVal val="#ppt_x"/>
                                          </p:val>
                                        </p:tav>
                                      </p:tavLst>
                                    </p:anim>
                                    <p:anim calcmode="lin" valueType="num">
                                      <p:cBhvr>
                                        <p:cTn id="76" dur="500" fill="hold"/>
                                        <p:tgtEl>
                                          <p:spTgt spid="20"/>
                                        </p:tgtEl>
                                        <p:attrNameLst>
                                          <p:attrName>ppt_y</p:attrName>
                                        </p:attrNameLst>
                                      </p:cBhvr>
                                      <p:tavLst>
                                        <p:tav tm="0">
                                          <p:val>
                                            <p:strVal val="#ppt_y"/>
                                          </p:val>
                                        </p:tav>
                                        <p:tav tm="100000">
                                          <p:val>
                                            <p:strVal val="#ppt_y"/>
                                          </p:val>
                                        </p:tav>
                                      </p:tavLst>
                                    </p:anim>
                                    <p:anim calcmode="lin" valueType="num">
                                      <p:cBhvr>
                                        <p:cTn id="77" dur="500" fill="hold"/>
                                        <p:tgtEl>
                                          <p:spTgt spid="20"/>
                                        </p:tgtEl>
                                        <p:attrNameLst>
                                          <p:attrName>ppt_w</p:attrName>
                                        </p:attrNameLst>
                                      </p:cBhvr>
                                      <p:tavLst>
                                        <p:tav tm="0">
                                          <p:val>
                                            <p:fltVal val="0"/>
                                          </p:val>
                                        </p:tav>
                                        <p:tav tm="100000">
                                          <p:val>
                                            <p:strVal val="#ppt_w"/>
                                          </p:val>
                                        </p:tav>
                                      </p:tavLst>
                                    </p:anim>
                                    <p:anim calcmode="lin" valueType="num">
                                      <p:cBhvr>
                                        <p:cTn id="78" dur="500" fill="hold"/>
                                        <p:tgtEl>
                                          <p:spTgt spid="20"/>
                                        </p:tgtEl>
                                        <p:attrNameLst>
                                          <p:attrName>ppt_h</p:attrName>
                                        </p:attrNameLst>
                                      </p:cBhvr>
                                      <p:tavLst>
                                        <p:tav tm="0">
                                          <p:val>
                                            <p:strVal val="#ppt_h"/>
                                          </p:val>
                                        </p:tav>
                                        <p:tav tm="100000">
                                          <p:val>
                                            <p:strVal val="#ppt_h"/>
                                          </p:val>
                                        </p:tav>
                                      </p:tavLst>
                                    </p:anim>
                                  </p:childTnLst>
                                </p:cTn>
                              </p:par>
                            </p:childTnLst>
                          </p:cTn>
                        </p:par>
                        <p:par>
                          <p:cTn id="79" fill="hold">
                            <p:stCondLst>
                              <p:cond delay="2000"/>
                            </p:stCondLst>
                            <p:childTnLst>
                              <p:par>
                                <p:cTn id="80" presetID="22" presetClass="entr" presetSubtype="8" fill="hold" grpId="0" nodeType="afterEffect">
                                  <p:stCondLst>
                                    <p:cond delay="0"/>
                                  </p:stCondLst>
                                  <p:childTnLst>
                                    <p:set>
                                      <p:cBhvr>
                                        <p:cTn id="81" dur="1" fill="hold">
                                          <p:stCondLst>
                                            <p:cond delay="0"/>
                                          </p:stCondLst>
                                        </p:cTn>
                                        <p:tgtEl>
                                          <p:spTgt spid="2">
                                            <p:txEl>
                                              <p:pRg st="3" end="3"/>
                                            </p:txEl>
                                          </p:spTgt>
                                        </p:tgtEl>
                                        <p:attrNameLst>
                                          <p:attrName>style.visibility</p:attrName>
                                        </p:attrNameLst>
                                      </p:cBhvr>
                                      <p:to>
                                        <p:strVal val="visible"/>
                                      </p:to>
                                    </p:set>
                                    <p:animEffect transition="in" filter="wipe(left)">
                                      <p:cBhvr>
                                        <p:cTn id="82" dur="500"/>
                                        <p:tgtEl>
                                          <p:spTgt spid="2">
                                            <p:txEl>
                                              <p:pRg st="3" end="3"/>
                                            </p:txEl>
                                          </p:spTgt>
                                        </p:tgtEl>
                                      </p:cBhvr>
                                    </p:animEffect>
                                  </p:childTnLst>
                                </p:cTn>
                              </p:par>
                            </p:childTnLst>
                          </p:cTn>
                        </p:par>
                        <p:par>
                          <p:cTn id="83" fill="hold">
                            <p:stCondLst>
                              <p:cond delay="2500"/>
                            </p:stCondLst>
                            <p:childTnLst>
                              <p:par>
                                <p:cTn id="84" presetID="17" presetClass="entr" presetSubtype="8" fill="hold" nodeType="afterEffect">
                                  <p:stCondLst>
                                    <p:cond delay="0"/>
                                  </p:stCondLst>
                                  <p:childTnLst>
                                    <p:set>
                                      <p:cBhvr>
                                        <p:cTn id="85" dur="1" fill="hold">
                                          <p:stCondLst>
                                            <p:cond delay="0"/>
                                          </p:stCondLst>
                                        </p:cTn>
                                        <p:tgtEl>
                                          <p:spTgt spid="26"/>
                                        </p:tgtEl>
                                        <p:attrNameLst>
                                          <p:attrName>style.visibility</p:attrName>
                                        </p:attrNameLst>
                                      </p:cBhvr>
                                      <p:to>
                                        <p:strVal val="visible"/>
                                      </p:to>
                                    </p:set>
                                    <p:anim calcmode="lin" valueType="num">
                                      <p:cBhvr>
                                        <p:cTn id="86" dur="500" fill="hold"/>
                                        <p:tgtEl>
                                          <p:spTgt spid="26"/>
                                        </p:tgtEl>
                                        <p:attrNameLst>
                                          <p:attrName>ppt_x</p:attrName>
                                        </p:attrNameLst>
                                      </p:cBhvr>
                                      <p:tavLst>
                                        <p:tav tm="0">
                                          <p:val>
                                            <p:strVal val="#ppt_x-#ppt_w/2"/>
                                          </p:val>
                                        </p:tav>
                                        <p:tav tm="100000">
                                          <p:val>
                                            <p:strVal val="#ppt_x"/>
                                          </p:val>
                                        </p:tav>
                                      </p:tavLst>
                                    </p:anim>
                                    <p:anim calcmode="lin" valueType="num">
                                      <p:cBhvr>
                                        <p:cTn id="87" dur="500" fill="hold"/>
                                        <p:tgtEl>
                                          <p:spTgt spid="26"/>
                                        </p:tgtEl>
                                        <p:attrNameLst>
                                          <p:attrName>ppt_y</p:attrName>
                                        </p:attrNameLst>
                                      </p:cBhvr>
                                      <p:tavLst>
                                        <p:tav tm="0">
                                          <p:val>
                                            <p:strVal val="#ppt_y"/>
                                          </p:val>
                                        </p:tav>
                                        <p:tav tm="100000">
                                          <p:val>
                                            <p:strVal val="#ppt_y"/>
                                          </p:val>
                                        </p:tav>
                                      </p:tavLst>
                                    </p:anim>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strVal val="#ppt_h"/>
                                          </p:val>
                                        </p:tav>
                                        <p:tav tm="100000">
                                          <p:val>
                                            <p:strVal val="#ppt_h"/>
                                          </p:val>
                                        </p:tav>
                                      </p:tavLst>
                                    </p:anim>
                                  </p:childTnLst>
                                </p:cTn>
                              </p:par>
                            </p:childTnLst>
                          </p:cTn>
                        </p:par>
                        <p:par>
                          <p:cTn id="90" fill="hold">
                            <p:stCondLst>
                              <p:cond delay="3000"/>
                            </p:stCondLst>
                            <p:childTnLst>
                              <p:par>
                                <p:cTn id="91" presetID="22" presetClass="entr" presetSubtype="8" fill="hold" grpId="0" nodeType="afterEffect">
                                  <p:stCondLst>
                                    <p:cond delay="0"/>
                                  </p:stCondLst>
                                  <p:childTnLst>
                                    <p:set>
                                      <p:cBhvr>
                                        <p:cTn id="92" dur="1" fill="hold">
                                          <p:stCondLst>
                                            <p:cond delay="0"/>
                                          </p:stCondLst>
                                        </p:cTn>
                                        <p:tgtEl>
                                          <p:spTgt spid="2">
                                            <p:txEl>
                                              <p:pRg st="4" end="4"/>
                                            </p:txEl>
                                          </p:spTgt>
                                        </p:tgtEl>
                                        <p:attrNameLst>
                                          <p:attrName>style.visibility</p:attrName>
                                        </p:attrNameLst>
                                      </p:cBhvr>
                                      <p:to>
                                        <p:strVal val="visible"/>
                                      </p:to>
                                    </p:set>
                                    <p:animEffect transition="in" filter="wipe(left)">
                                      <p:cBhvr>
                                        <p:cTn id="93" dur="500"/>
                                        <p:tgtEl>
                                          <p:spTgt spid="2">
                                            <p:txEl>
                                              <p:pRg st="4" end="4"/>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23" presetClass="entr" presetSubtype="288" fill="hold" nodeType="click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strVal val="4/3*#ppt_w"/>
                                          </p:val>
                                        </p:tav>
                                        <p:tav tm="100000">
                                          <p:val>
                                            <p:strVal val="#ppt_w"/>
                                          </p:val>
                                        </p:tav>
                                      </p:tavLst>
                                    </p:anim>
                                    <p:anim calcmode="lin" valueType="num">
                                      <p:cBhvr>
                                        <p:cTn id="99" dur="500" fill="hold"/>
                                        <p:tgtEl>
                                          <p:spTgt spid="37"/>
                                        </p:tgtEl>
                                        <p:attrNameLst>
                                          <p:attrName>ppt_h</p:attrName>
                                        </p:attrNameLst>
                                      </p:cBhvr>
                                      <p:tavLst>
                                        <p:tav tm="0">
                                          <p:val>
                                            <p:strVal val="4/3*#ppt_h"/>
                                          </p:val>
                                        </p:tav>
                                        <p:tav tm="100000">
                                          <p:val>
                                            <p:strVal val="#ppt_h"/>
                                          </p:val>
                                        </p:tav>
                                      </p:tavLst>
                                    </p:anim>
                                  </p:childTnLst>
                                </p:cTn>
                              </p:par>
                            </p:childTnLst>
                          </p:cTn>
                        </p:par>
                        <p:par>
                          <p:cTn id="100" fill="hold">
                            <p:stCondLst>
                              <p:cond delay="500"/>
                            </p:stCondLst>
                            <p:childTnLst>
                              <p:par>
                                <p:cTn id="101" presetID="22" presetClass="entr" presetSubtype="8" fill="hold" grpId="0" nodeType="afterEffect">
                                  <p:stCondLst>
                                    <p:cond delay="0"/>
                                  </p:stCondLst>
                                  <p:childTnLst>
                                    <p:set>
                                      <p:cBhvr>
                                        <p:cTn id="102" dur="1" fill="hold">
                                          <p:stCondLst>
                                            <p:cond delay="0"/>
                                          </p:stCondLst>
                                        </p:cTn>
                                        <p:tgtEl>
                                          <p:spTgt spid="2">
                                            <p:txEl>
                                              <p:pRg st="5" end="5"/>
                                            </p:txEl>
                                          </p:spTgt>
                                        </p:tgtEl>
                                        <p:attrNameLst>
                                          <p:attrName>style.visibility</p:attrName>
                                        </p:attrNameLst>
                                      </p:cBhvr>
                                      <p:to>
                                        <p:strVal val="visible"/>
                                      </p:to>
                                    </p:set>
                                    <p:animEffect transition="in" filter="wipe(left)">
                                      <p:cBhvr>
                                        <p:cTn id="103" dur="500"/>
                                        <p:tgtEl>
                                          <p:spTgt spid="2">
                                            <p:txEl>
                                              <p:pRg st="5" end="5"/>
                                            </p:txEl>
                                          </p:spTgt>
                                        </p:tgtEl>
                                      </p:cBhvr>
                                    </p:animEffect>
                                  </p:childTnLst>
                                </p:cTn>
                              </p:par>
                            </p:childTnLst>
                          </p:cTn>
                        </p:par>
                        <p:par>
                          <p:cTn id="104" fill="hold">
                            <p:stCondLst>
                              <p:cond delay="1000"/>
                            </p:stCondLst>
                            <p:childTnLst>
                              <p:par>
                                <p:cTn id="105" presetID="17"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 calcmode="lin" valueType="num">
                                      <p:cBhvr>
                                        <p:cTn id="107" dur="500" fill="hold"/>
                                        <p:tgtEl>
                                          <p:spTgt spid="12"/>
                                        </p:tgtEl>
                                        <p:attrNameLst>
                                          <p:attrName>ppt_x</p:attrName>
                                        </p:attrNameLst>
                                      </p:cBhvr>
                                      <p:tavLst>
                                        <p:tav tm="0">
                                          <p:val>
                                            <p:strVal val="#ppt_x-#ppt_w/2"/>
                                          </p:val>
                                        </p:tav>
                                        <p:tav tm="100000">
                                          <p:val>
                                            <p:strVal val="#ppt_x"/>
                                          </p:val>
                                        </p:tav>
                                      </p:tavLst>
                                    </p:anim>
                                    <p:anim calcmode="lin" valueType="num">
                                      <p:cBhvr>
                                        <p:cTn id="108" dur="500" fill="hold"/>
                                        <p:tgtEl>
                                          <p:spTgt spid="12"/>
                                        </p:tgtEl>
                                        <p:attrNameLst>
                                          <p:attrName>ppt_y</p:attrName>
                                        </p:attrNameLst>
                                      </p:cBhvr>
                                      <p:tavLst>
                                        <p:tav tm="0">
                                          <p:val>
                                            <p:strVal val="#ppt_y"/>
                                          </p:val>
                                        </p:tav>
                                        <p:tav tm="100000">
                                          <p:val>
                                            <p:strVal val="#ppt_y"/>
                                          </p:val>
                                        </p:tav>
                                      </p:tavLst>
                                    </p:anim>
                                    <p:anim calcmode="lin" valueType="num">
                                      <p:cBhvr>
                                        <p:cTn id="109" dur="500" fill="hold"/>
                                        <p:tgtEl>
                                          <p:spTgt spid="12"/>
                                        </p:tgtEl>
                                        <p:attrNameLst>
                                          <p:attrName>ppt_w</p:attrName>
                                        </p:attrNameLst>
                                      </p:cBhvr>
                                      <p:tavLst>
                                        <p:tav tm="0">
                                          <p:val>
                                            <p:fltVal val="0"/>
                                          </p:val>
                                        </p:tav>
                                        <p:tav tm="100000">
                                          <p:val>
                                            <p:strVal val="#ppt_w"/>
                                          </p:val>
                                        </p:tav>
                                      </p:tavLst>
                                    </p:anim>
                                    <p:anim calcmode="lin" valueType="num">
                                      <p:cBhvr>
                                        <p:cTn id="110" dur="500" fill="hold"/>
                                        <p:tgtEl>
                                          <p:spTgt spid="12"/>
                                        </p:tgtEl>
                                        <p:attrNameLst>
                                          <p:attrName>ppt_h</p:attrName>
                                        </p:attrNameLst>
                                      </p:cBhvr>
                                      <p:tavLst>
                                        <p:tav tm="0">
                                          <p:val>
                                            <p:strVal val="#ppt_h"/>
                                          </p:val>
                                        </p:tav>
                                        <p:tav tm="100000">
                                          <p:val>
                                            <p:strVal val="#ppt_h"/>
                                          </p:val>
                                        </p:tav>
                                      </p:tavLst>
                                    </p:anim>
                                  </p:childTnLst>
                                </p:cTn>
                              </p:par>
                            </p:childTnLst>
                          </p:cTn>
                        </p:par>
                        <p:par>
                          <p:cTn id="111" fill="hold">
                            <p:stCondLst>
                              <p:cond delay="1500"/>
                            </p:stCondLst>
                            <p:childTnLst>
                              <p:par>
                                <p:cTn id="112" presetID="22" presetClass="entr" presetSubtype="8" fill="hold" grpId="0" nodeType="afterEffect">
                                  <p:stCondLst>
                                    <p:cond delay="0"/>
                                  </p:stCondLst>
                                  <p:childTnLst>
                                    <p:set>
                                      <p:cBhvr>
                                        <p:cTn id="113" dur="1" fill="hold">
                                          <p:stCondLst>
                                            <p:cond delay="0"/>
                                          </p:stCondLst>
                                        </p:cTn>
                                        <p:tgtEl>
                                          <p:spTgt spid="2">
                                            <p:txEl>
                                              <p:pRg st="6" end="6"/>
                                            </p:txEl>
                                          </p:spTgt>
                                        </p:tgtEl>
                                        <p:attrNameLst>
                                          <p:attrName>style.visibility</p:attrName>
                                        </p:attrNameLst>
                                      </p:cBhvr>
                                      <p:to>
                                        <p:strVal val="visible"/>
                                      </p:to>
                                    </p:set>
                                    <p:animEffect transition="in" filter="wipe(left)">
                                      <p:cBhvr>
                                        <p:cTn id="114" dur="500"/>
                                        <p:tgtEl>
                                          <p:spTgt spid="2">
                                            <p:txEl>
                                              <p:pRg st="6" end="6"/>
                                            </p:txEl>
                                          </p:spTgt>
                                        </p:tgtEl>
                                      </p:cBhvr>
                                    </p:animEffect>
                                  </p:childTnLst>
                                </p:cTn>
                              </p:par>
                            </p:childTnLst>
                          </p:cTn>
                        </p:par>
                        <p:par>
                          <p:cTn id="115" fill="hold">
                            <p:stCondLst>
                              <p:cond delay="2000"/>
                            </p:stCondLst>
                            <p:childTnLst>
                              <p:par>
                                <p:cTn id="116" presetID="17" presetClass="entr" presetSubtype="8" fill="hold" nodeType="afterEffect">
                                  <p:stCondLst>
                                    <p:cond delay="0"/>
                                  </p:stCondLst>
                                  <p:childTnLst>
                                    <p:set>
                                      <p:cBhvr>
                                        <p:cTn id="117" dur="1" fill="hold">
                                          <p:stCondLst>
                                            <p:cond delay="0"/>
                                          </p:stCondLst>
                                        </p:cTn>
                                        <p:tgtEl>
                                          <p:spTgt spid="21"/>
                                        </p:tgtEl>
                                        <p:attrNameLst>
                                          <p:attrName>style.visibility</p:attrName>
                                        </p:attrNameLst>
                                      </p:cBhvr>
                                      <p:to>
                                        <p:strVal val="visible"/>
                                      </p:to>
                                    </p:set>
                                    <p:anim calcmode="lin" valueType="num">
                                      <p:cBhvr>
                                        <p:cTn id="118" dur="500" fill="hold"/>
                                        <p:tgtEl>
                                          <p:spTgt spid="21"/>
                                        </p:tgtEl>
                                        <p:attrNameLst>
                                          <p:attrName>ppt_x</p:attrName>
                                        </p:attrNameLst>
                                      </p:cBhvr>
                                      <p:tavLst>
                                        <p:tav tm="0">
                                          <p:val>
                                            <p:strVal val="#ppt_x-#ppt_w/2"/>
                                          </p:val>
                                        </p:tav>
                                        <p:tav tm="100000">
                                          <p:val>
                                            <p:strVal val="#ppt_x"/>
                                          </p:val>
                                        </p:tav>
                                      </p:tavLst>
                                    </p:anim>
                                    <p:anim calcmode="lin" valueType="num">
                                      <p:cBhvr>
                                        <p:cTn id="119" dur="500" fill="hold"/>
                                        <p:tgtEl>
                                          <p:spTgt spid="21"/>
                                        </p:tgtEl>
                                        <p:attrNameLst>
                                          <p:attrName>ppt_y</p:attrName>
                                        </p:attrNameLst>
                                      </p:cBhvr>
                                      <p:tavLst>
                                        <p:tav tm="0">
                                          <p:val>
                                            <p:strVal val="#ppt_y"/>
                                          </p:val>
                                        </p:tav>
                                        <p:tav tm="100000">
                                          <p:val>
                                            <p:strVal val="#ppt_y"/>
                                          </p:val>
                                        </p:tav>
                                      </p:tavLst>
                                    </p:anim>
                                    <p:anim calcmode="lin" valueType="num">
                                      <p:cBhvr>
                                        <p:cTn id="120" dur="500" fill="hold"/>
                                        <p:tgtEl>
                                          <p:spTgt spid="21"/>
                                        </p:tgtEl>
                                        <p:attrNameLst>
                                          <p:attrName>ppt_w</p:attrName>
                                        </p:attrNameLst>
                                      </p:cBhvr>
                                      <p:tavLst>
                                        <p:tav tm="0">
                                          <p:val>
                                            <p:fltVal val="0"/>
                                          </p:val>
                                        </p:tav>
                                        <p:tav tm="100000">
                                          <p:val>
                                            <p:strVal val="#ppt_w"/>
                                          </p:val>
                                        </p:tav>
                                      </p:tavLst>
                                    </p:anim>
                                    <p:anim calcmode="lin" valueType="num">
                                      <p:cBhvr>
                                        <p:cTn id="121" dur="500" fill="hold"/>
                                        <p:tgtEl>
                                          <p:spTgt spid="21"/>
                                        </p:tgtEl>
                                        <p:attrNameLst>
                                          <p:attrName>ppt_h</p:attrName>
                                        </p:attrNameLst>
                                      </p:cBhvr>
                                      <p:tavLst>
                                        <p:tav tm="0">
                                          <p:val>
                                            <p:strVal val="#ppt_h"/>
                                          </p:val>
                                        </p:tav>
                                        <p:tav tm="100000">
                                          <p:val>
                                            <p:strVal val="#ppt_h"/>
                                          </p:val>
                                        </p:tav>
                                      </p:tavLst>
                                    </p:anim>
                                  </p:childTnLst>
                                </p:cTn>
                              </p:par>
                            </p:childTnLst>
                          </p:cTn>
                        </p:par>
                        <p:par>
                          <p:cTn id="122" fill="hold">
                            <p:stCondLst>
                              <p:cond delay="2500"/>
                            </p:stCondLst>
                            <p:childTnLst>
                              <p:par>
                                <p:cTn id="123" presetID="22" presetClass="entr" presetSubtype="8" fill="hold" grpId="0" nodeType="afterEffect">
                                  <p:stCondLst>
                                    <p:cond delay="0"/>
                                  </p:stCondLst>
                                  <p:childTnLst>
                                    <p:set>
                                      <p:cBhvr>
                                        <p:cTn id="124" dur="1" fill="hold">
                                          <p:stCondLst>
                                            <p:cond delay="0"/>
                                          </p:stCondLst>
                                        </p:cTn>
                                        <p:tgtEl>
                                          <p:spTgt spid="2">
                                            <p:txEl>
                                              <p:pRg st="7" end="7"/>
                                            </p:txEl>
                                          </p:spTgt>
                                        </p:tgtEl>
                                        <p:attrNameLst>
                                          <p:attrName>style.visibility</p:attrName>
                                        </p:attrNameLst>
                                      </p:cBhvr>
                                      <p:to>
                                        <p:strVal val="visible"/>
                                      </p:to>
                                    </p:set>
                                    <p:animEffect transition="in" filter="wipe(left)">
                                      <p:cBhvr>
                                        <p:cTn id="125"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AE2429B-4CE5-0178-556C-927D8179D3EE}"/>
              </a:ext>
            </a:extLst>
          </p:cNvPr>
          <p:cNvSpPr txBox="1"/>
          <p:nvPr/>
        </p:nvSpPr>
        <p:spPr>
          <a:xfrm>
            <a:off x="0" y="2028616"/>
            <a:ext cx="12192000" cy="2800767"/>
          </a:xfrm>
          <a:prstGeom prst="rect">
            <a:avLst/>
          </a:prstGeom>
          <a:noFill/>
        </p:spPr>
        <p:txBody>
          <a:bodyPr wrap="square">
            <a:spAutoFit/>
            <a:scene3d>
              <a:camera prst="orthographicFront"/>
              <a:lightRig rig="threePt" dir="t"/>
            </a:scene3d>
            <a:sp3d extrusionH="57150" contourW="38100">
              <a:bevelT w="82550" h="38100" prst="coolSlant"/>
              <a:contourClr>
                <a:schemeClr val="accent5"/>
              </a:contourClr>
            </a:sp3d>
          </a:bodyPr>
          <a:lstStyle/>
          <a:p>
            <a:pPr algn="ctr"/>
            <a:r>
              <a:rPr lang="en-US" sz="8800" b="1" spc="600" noProof="0" dirty="0">
                <a:ln w="15875">
                  <a:noFill/>
                  <a:prstDash val="solid"/>
                </a:ln>
                <a:solidFill>
                  <a:srgbClr val="FFFFFF"/>
                </a:solidFill>
                <a:effectLst>
                  <a:outerShdw blurRad="38100" dist="22860" dir="5400000" algn="tl" rotWithShape="0">
                    <a:srgbClr val="000000">
                      <a:alpha val="30000"/>
                    </a:srgbClr>
                  </a:outerShdw>
                </a:effectLst>
              </a:rPr>
              <a:t>NA CAVA E DODONU ME DA WASEA?</a:t>
            </a:r>
          </a:p>
        </p:txBody>
      </p:sp>
    </p:spTree>
    <p:extLst>
      <p:ext uri="{BB962C8B-B14F-4D97-AF65-F5344CB8AC3E}">
        <p14:creationId xmlns:p14="http://schemas.microsoft.com/office/powerpoint/2010/main" val="375398154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F7438DB5-6B21-2793-F09B-0023B1B908BF}"/>
              </a:ext>
            </a:extLst>
          </p:cNvPr>
          <p:cNvSpPr>
            <a:spLocks noGrp="1" noRot="1" noMove="1" noResize="1" noEditPoints="1" noAdjustHandles="1" noChangeArrowheads="1" noChangeShapeType="1"/>
          </p:cNvSpPr>
          <p:nvPr/>
        </p:nvSpPr>
        <p:spPr>
          <a:xfrm>
            <a:off x="0" y="0"/>
            <a:ext cx="12192000" cy="1409877"/>
          </a:xfrm>
          <a:prstGeom prst="rect">
            <a:avLst/>
          </a:prstGeom>
          <a:blipFill dpi="0" rotWithShape="1">
            <a:blip r:embed="rId4" cstate="hqprint">
              <a:duotone>
                <a:schemeClr val="accent2">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CuadroTexto 2">
            <a:extLst>
              <a:ext uri="{FF2B5EF4-FFF2-40B4-BE49-F238E27FC236}">
                <a16:creationId xmlns:a16="http://schemas.microsoft.com/office/drawing/2014/main" id="{E40D9DDA-20EF-5589-29DE-B6989682B541}"/>
              </a:ext>
            </a:extLst>
          </p:cNvPr>
          <p:cNvSpPr txBox="1"/>
          <p:nvPr/>
        </p:nvSpPr>
        <p:spPr>
          <a:xfrm>
            <a:off x="2802834" y="0"/>
            <a:ext cx="9389165" cy="769441"/>
          </a:xfrm>
          <a:prstGeom prst="rect">
            <a:avLst/>
          </a:prstGeom>
          <a:noFill/>
        </p:spPr>
        <p:txBody>
          <a:bodyPr wrap="square">
            <a:spAutoFit/>
            <a:scene3d>
              <a:camera prst="orthographicFront"/>
              <a:lightRig rig="sunset" dir="t"/>
            </a:scene3d>
            <a:sp3d extrusionH="57150" prstMaterial="matte">
              <a:bevelT w="63500" h="12700" prst="angle"/>
              <a:contourClr>
                <a:schemeClr val="bg1">
                  <a:lumMod val="65000"/>
                </a:schemeClr>
              </a:contourClr>
            </a:sp3d>
          </a:bodyPr>
          <a:lstStyle/>
          <a:p>
            <a:pPr algn="ctr"/>
            <a:r>
              <a:rPr lang="en-US" sz="4400" b="1" noProof="0" dirty="0">
                <a:ln/>
                <a:solidFill>
                  <a:schemeClr val="accent2">
                    <a:lumMod val="75000"/>
                  </a:schemeClr>
                </a:solidFill>
                <a:effectLst>
                  <a:outerShdw blurRad="50800" dist="50800" dir="3300000" algn="ctr" rotWithShape="0">
                    <a:schemeClr val="bg1">
                      <a:alpha val="68000"/>
                    </a:schemeClr>
                  </a:outerShdw>
                </a:effectLst>
              </a:rPr>
              <a:t>NA VEITALAI LEVU</a:t>
            </a:r>
          </a:p>
        </p:txBody>
      </p:sp>
      <p:sp>
        <p:nvSpPr>
          <p:cNvPr id="5" name="CuadroTexto 4">
            <a:extLst>
              <a:ext uri="{FF2B5EF4-FFF2-40B4-BE49-F238E27FC236}">
                <a16:creationId xmlns:a16="http://schemas.microsoft.com/office/drawing/2014/main" id="{D45AFB70-95FA-DEB3-96F3-E0B8898C211E}"/>
              </a:ext>
            </a:extLst>
          </p:cNvPr>
          <p:cNvSpPr txBox="1"/>
          <p:nvPr/>
        </p:nvSpPr>
        <p:spPr>
          <a:xfrm>
            <a:off x="2553001" y="685682"/>
            <a:ext cx="9638999" cy="646331"/>
          </a:xfrm>
          <a:prstGeom prst="rect">
            <a:avLst/>
          </a:prstGeom>
          <a:noFill/>
        </p:spPr>
        <p:txBody>
          <a:bodyPr wrap="square">
            <a:spAutoFit/>
            <a:scene3d>
              <a:camera prst="orthographicFront"/>
              <a:lightRig rig="threePt" dir="t"/>
            </a:scene3d>
            <a:sp3d extrusionH="57150">
              <a:bevelT w="38100" h="38100"/>
            </a:sp3d>
          </a:bodyPr>
          <a:lstStyle/>
          <a:p>
            <a:pPr algn="ctr"/>
            <a:r>
              <a:rPr lang="en-US" b="1" noProof="0" dirty="0">
                <a:solidFill>
                  <a:schemeClr val="accent6">
                    <a:lumMod val="75000"/>
                  </a:schemeClr>
                </a:solidFill>
                <a:latin typeface="Comic Sans MS" panose="030F0702030302020204" pitchFamily="66" charset="0"/>
              </a:rPr>
              <a:t>“O </a:t>
            </a:r>
            <a:r>
              <a:rPr lang="en-US" b="1" noProof="0" dirty="0" err="1">
                <a:solidFill>
                  <a:schemeClr val="accent6">
                    <a:lumMod val="75000"/>
                  </a:schemeClr>
                </a:solidFill>
                <a:latin typeface="Comic Sans MS" panose="030F0702030302020204" pitchFamily="66" charset="0"/>
              </a:rPr>
              <a:t>koya</a:t>
            </a:r>
            <a:r>
              <a:rPr lang="en-US" b="1" noProof="0" dirty="0">
                <a:solidFill>
                  <a:schemeClr val="accent6">
                    <a:lumMod val="75000"/>
                  </a:schemeClr>
                </a:solidFill>
                <a:latin typeface="Comic Sans MS" panose="030F0702030302020204" pitchFamily="66" charset="0"/>
              </a:rPr>
              <a:t> </a:t>
            </a:r>
            <a:r>
              <a:rPr lang="en-US" b="1" noProof="0" dirty="0" err="1">
                <a:solidFill>
                  <a:schemeClr val="accent6">
                    <a:lumMod val="75000"/>
                  </a:schemeClr>
                </a:solidFill>
                <a:latin typeface="Comic Sans MS" panose="030F0702030302020204" pitchFamily="66" charset="0"/>
              </a:rPr>
              <a:t>mo</a:t>
            </a:r>
            <a:r>
              <a:rPr lang="en-US" b="1" noProof="0" dirty="0">
                <a:solidFill>
                  <a:schemeClr val="accent6">
                    <a:lumMod val="75000"/>
                  </a:schemeClr>
                </a:solidFill>
                <a:latin typeface="Comic Sans MS" panose="030F0702030302020204" pitchFamily="66" charset="0"/>
              </a:rPr>
              <a:t> </a:t>
            </a:r>
            <a:r>
              <a:rPr lang="en-US" b="1" noProof="0" dirty="0" err="1">
                <a:solidFill>
                  <a:schemeClr val="accent6">
                    <a:lumMod val="75000"/>
                  </a:schemeClr>
                </a:solidFill>
                <a:latin typeface="Comic Sans MS" panose="030F0702030302020204" pitchFamily="66" charset="0"/>
              </a:rPr>
              <a:t>dou</a:t>
            </a:r>
            <a:r>
              <a:rPr lang="en-US" b="1" noProof="0" dirty="0">
                <a:solidFill>
                  <a:schemeClr val="accent6">
                    <a:lumMod val="75000"/>
                  </a:schemeClr>
                </a:solidFill>
                <a:latin typeface="Comic Sans MS" panose="030F0702030302020204" pitchFamily="66" charset="0"/>
              </a:rPr>
              <a:t> </a:t>
            </a:r>
            <a:r>
              <a:rPr lang="en-US" b="1" noProof="0" dirty="0" err="1">
                <a:solidFill>
                  <a:schemeClr val="accent6">
                    <a:lumMod val="75000"/>
                  </a:schemeClr>
                </a:solidFill>
                <a:latin typeface="Comic Sans MS" panose="030F0702030302020204" pitchFamily="66" charset="0"/>
              </a:rPr>
              <a:t>qai</a:t>
            </a:r>
            <a:r>
              <a:rPr lang="en-US" b="1" noProof="0" dirty="0">
                <a:solidFill>
                  <a:schemeClr val="accent6">
                    <a:lumMod val="75000"/>
                  </a:schemeClr>
                </a:solidFill>
                <a:latin typeface="Comic Sans MS" panose="030F0702030302020204" pitchFamily="66" charset="0"/>
              </a:rPr>
              <a:t> </a:t>
            </a:r>
            <a:r>
              <a:rPr lang="en-US" b="1" noProof="0" dirty="0" err="1">
                <a:solidFill>
                  <a:schemeClr val="accent6">
                    <a:lumMod val="75000"/>
                  </a:schemeClr>
                </a:solidFill>
                <a:latin typeface="Comic Sans MS" panose="030F0702030302020204" pitchFamily="66" charset="0"/>
              </a:rPr>
              <a:t>lako</a:t>
            </a:r>
            <a:r>
              <a:rPr lang="en-US" b="1" noProof="0" dirty="0">
                <a:solidFill>
                  <a:schemeClr val="accent6">
                    <a:lumMod val="75000"/>
                  </a:schemeClr>
                </a:solidFill>
                <a:latin typeface="Comic Sans MS" panose="030F0702030302020204" pitchFamily="66" charset="0"/>
              </a:rPr>
              <a:t> ka </a:t>
            </a:r>
            <a:r>
              <a:rPr lang="en-US" b="1" noProof="0" dirty="0" err="1">
                <a:solidFill>
                  <a:schemeClr val="accent6">
                    <a:lumMod val="75000"/>
                  </a:schemeClr>
                </a:solidFill>
                <a:latin typeface="Comic Sans MS" panose="030F0702030302020204" pitchFamily="66" charset="0"/>
              </a:rPr>
              <a:t>vakalotutaki</a:t>
            </a:r>
            <a:r>
              <a:rPr lang="en-US" b="1" noProof="0" dirty="0">
                <a:solidFill>
                  <a:schemeClr val="accent6">
                    <a:lumMod val="75000"/>
                  </a:schemeClr>
                </a:solidFill>
                <a:latin typeface="Comic Sans MS" panose="030F0702030302020204" pitchFamily="66" charset="0"/>
              </a:rPr>
              <a:t> </a:t>
            </a:r>
            <a:r>
              <a:rPr lang="en-US" b="1" noProof="0" dirty="0" err="1">
                <a:solidFill>
                  <a:schemeClr val="accent6">
                    <a:lumMod val="75000"/>
                  </a:schemeClr>
                </a:solidFill>
                <a:latin typeface="Comic Sans MS" panose="030F0702030302020204" pitchFamily="66" charset="0"/>
              </a:rPr>
              <a:t>ira</a:t>
            </a:r>
            <a:r>
              <a:rPr lang="en-US" b="1" noProof="0" dirty="0">
                <a:solidFill>
                  <a:schemeClr val="accent6">
                    <a:lumMod val="75000"/>
                  </a:schemeClr>
                </a:solidFill>
                <a:latin typeface="Comic Sans MS" panose="030F0702030302020204" pitchFamily="66" charset="0"/>
              </a:rPr>
              <a:t> </a:t>
            </a:r>
            <a:r>
              <a:rPr lang="en-US" b="1" noProof="0" dirty="0" err="1">
                <a:solidFill>
                  <a:schemeClr val="accent6">
                    <a:lumMod val="75000"/>
                  </a:schemeClr>
                </a:solidFill>
                <a:latin typeface="Comic Sans MS" panose="030F0702030302020204" pitchFamily="66" charset="0"/>
              </a:rPr>
              <a:t>na</a:t>
            </a:r>
            <a:r>
              <a:rPr lang="en-US" b="1" noProof="0" dirty="0">
                <a:solidFill>
                  <a:schemeClr val="accent6">
                    <a:lumMod val="75000"/>
                  </a:schemeClr>
                </a:solidFill>
                <a:latin typeface="Comic Sans MS" panose="030F0702030302020204" pitchFamily="66" charset="0"/>
              </a:rPr>
              <a:t> </a:t>
            </a:r>
            <a:r>
              <a:rPr lang="en-US" b="1" noProof="0" dirty="0" err="1">
                <a:solidFill>
                  <a:schemeClr val="accent6">
                    <a:lumMod val="75000"/>
                  </a:schemeClr>
                </a:solidFill>
                <a:latin typeface="Comic Sans MS" panose="030F0702030302020204" pitchFamily="66" charset="0"/>
              </a:rPr>
              <a:t>lewe</a:t>
            </a:r>
            <a:r>
              <a:rPr lang="en-US" b="1" noProof="0" dirty="0">
                <a:solidFill>
                  <a:schemeClr val="accent6">
                    <a:lumMod val="75000"/>
                  </a:schemeClr>
                </a:solidFill>
                <a:latin typeface="Comic Sans MS" panose="030F0702030302020204" pitchFamily="66" charset="0"/>
              </a:rPr>
              <a:t> </a:t>
            </a:r>
            <a:r>
              <a:rPr lang="en-US" b="1" noProof="0" dirty="0" err="1">
                <a:solidFill>
                  <a:schemeClr val="accent6">
                    <a:lumMod val="75000"/>
                  </a:schemeClr>
                </a:solidFill>
                <a:latin typeface="Comic Sans MS" panose="030F0702030302020204" pitchFamily="66" charset="0"/>
              </a:rPr>
              <a:t>ni</a:t>
            </a:r>
            <a:r>
              <a:rPr lang="en-US" b="1" noProof="0" dirty="0">
                <a:solidFill>
                  <a:schemeClr val="accent6">
                    <a:lumMod val="75000"/>
                  </a:schemeClr>
                </a:solidFill>
                <a:latin typeface="Comic Sans MS" panose="030F0702030302020204" pitchFamily="66" charset="0"/>
              </a:rPr>
              <a:t> </a:t>
            </a:r>
            <a:r>
              <a:rPr lang="en-US" b="1" noProof="0" dirty="0" err="1">
                <a:solidFill>
                  <a:schemeClr val="accent6">
                    <a:lumMod val="75000"/>
                  </a:schemeClr>
                </a:solidFill>
                <a:latin typeface="Comic Sans MS" panose="030F0702030302020204" pitchFamily="66" charset="0"/>
              </a:rPr>
              <a:t>veivanua</a:t>
            </a:r>
            <a:r>
              <a:rPr lang="en-US" b="1" noProof="0" dirty="0">
                <a:solidFill>
                  <a:schemeClr val="accent6">
                    <a:lumMod val="75000"/>
                  </a:schemeClr>
                </a:solidFill>
                <a:latin typeface="Comic Sans MS" panose="030F0702030302020204" pitchFamily="66" charset="0"/>
              </a:rPr>
              <a:t> </a:t>
            </a:r>
            <a:r>
              <a:rPr lang="en-US" b="1" noProof="0" dirty="0" err="1">
                <a:solidFill>
                  <a:schemeClr val="accent6">
                    <a:lumMod val="75000"/>
                  </a:schemeClr>
                </a:solidFill>
                <a:latin typeface="Comic Sans MS" panose="030F0702030302020204" pitchFamily="66" charset="0"/>
              </a:rPr>
              <a:t>kecega</a:t>
            </a:r>
            <a:r>
              <a:rPr lang="en-US" b="1" noProof="0" dirty="0">
                <a:solidFill>
                  <a:schemeClr val="accent6">
                    <a:lumMod val="75000"/>
                  </a:schemeClr>
                </a:solidFill>
                <a:latin typeface="Comic Sans MS" panose="030F0702030302020204" pitchFamily="66" charset="0"/>
              </a:rPr>
              <a:t>, ka </a:t>
            </a:r>
            <a:r>
              <a:rPr lang="en-US" b="1" noProof="0" dirty="0" err="1">
                <a:solidFill>
                  <a:schemeClr val="accent6">
                    <a:lumMod val="75000"/>
                  </a:schemeClr>
                </a:solidFill>
                <a:latin typeface="Comic Sans MS" panose="030F0702030302020204" pitchFamily="66" charset="0"/>
              </a:rPr>
              <a:t>papitaisotaki</a:t>
            </a:r>
            <a:r>
              <a:rPr lang="en-US" b="1" noProof="0" dirty="0">
                <a:solidFill>
                  <a:schemeClr val="accent6">
                    <a:lumMod val="75000"/>
                  </a:schemeClr>
                </a:solidFill>
                <a:latin typeface="Comic Sans MS" panose="030F0702030302020204" pitchFamily="66" charset="0"/>
              </a:rPr>
              <a:t> </a:t>
            </a:r>
            <a:r>
              <a:rPr lang="en-US" b="1" noProof="0" dirty="0" err="1">
                <a:solidFill>
                  <a:schemeClr val="accent6">
                    <a:lumMod val="75000"/>
                  </a:schemeClr>
                </a:solidFill>
                <a:latin typeface="Comic Sans MS" panose="030F0702030302020204" pitchFamily="66" charset="0"/>
              </a:rPr>
              <a:t>ira</a:t>
            </a:r>
            <a:r>
              <a:rPr lang="en-US" b="1" noProof="0" dirty="0">
                <a:solidFill>
                  <a:schemeClr val="accent6">
                    <a:lumMod val="75000"/>
                  </a:schemeClr>
                </a:solidFill>
                <a:latin typeface="Comic Sans MS" panose="030F0702030302020204" pitchFamily="66" charset="0"/>
              </a:rPr>
              <a:t> </a:t>
            </a:r>
            <a:r>
              <a:rPr lang="en-US" b="1" noProof="0" dirty="0" err="1">
                <a:solidFill>
                  <a:schemeClr val="accent6">
                    <a:lumMod val="75000"/>
                  </a:schemeClr>
                </a:solidFill>
                <a:latin typeface="Comic Sans MS" panose="030F0702030302020204" pitchFamily="66" charset="0"/>
              </a:rPr>
              <a:t>ena</a:t>
            </a:r>
            <a:r>
              <a:rPr lang="en-US" b="1" noProof="0" dirty="0">
                <a:solidFill>
                  <a:schemeClr val="accent6">
                    <a:lumMod val="75000"/>
                  </a:schemeClr>
                </a:solidFill>
                <a:latin typeface="Comic Sans MS" panose="030F0702030302020204" pitchFamily="66" charset="0"/>
              </a:rPr>
              <a:t> </a:t>
            </a:r>
            <a:r>
              <a:rPr lang="en-US" b="1" noProof="0" dirty="0" err="1">
                <a:solidFill>
                  <a:schemeClr val="accent6">
                    <a:lumMod val="75000"/>
                  </a:schemeClr>
                </a:solidFill>
                <a:latin typeface="Comic Sans MS" panose="030F0702030302020204" pitchFamily="66" charset="0"/>
              </a:rPr>
              <a:t>yaca</a:t>
            </a:r>
            <a:r>
              <a:rPr lang="en-US" b="1" noProof="0" dirty="0">
                <a:solidFill>
                  <a:schemeClr val="accent6">
                    <a:lumMod val="75000"/>
                  </a:schemeClr>
                </a:solidFill>
                <a:latin typeface="Comic Sans MS" panose="030F0702030302020204" pitchFamily="66" charset="0"/>
              </a:rPr>
              <a:t> </a:t>
            </a:r>
            <a:r>
              <a:rPr lang="en-US" b="1" noProof="0" dirty="0" err="1">
                <a:solidFill>
                  <a:schemeClr val="accent6">
                    <a:lumMod val="75000"/>
                  </a:schemeClr>
                </a:solidFill>
                <a:latin typeface="Comic Sans MS" panose="030F0702030302020204" pitchFamily="66" charset="0"/>
              </a:rPr>
              <a:t>ni</a:t>
            </a:r>
            <a:r>
              <a:rPr lang="en-US" b="1" noProof="0" dirty="0">
                <a:solidFill>
                  <a:schemeClr val="accent6">
                    <a:lumMod val="75000"/>
                  </a:schemeClr>
                </a:solidFill>
                <a:latin typeface="Comic Sans MS" panose="030F0702030302020204" pitchFamily="66" charset="0"/>
              </a:rPr>
              <a:t> </a:t>
            </a:r>
            <a:r>
              <a:rPr lang="en-US" b="1" noProof="0" dirty="0" err="1">
                <a:solidFill>
                  <a:schemeClr val="accent6">
                    <a:lumMod val="75000"/>
                  </a:schemeClr>
                </a:solidFill>
                <a:latin typeface="Comic Sans MS" panose="030F0702030302020204" pitchFamily="66" charset="0"/>
              </a:rPr>
              <a:t>Tamamudou</a:t>
            </a:r>
            <a:r>
              <a:rPr lang="en-US" b="1" noProof="0" dirty="0">
                <a:solidFill>
                  <a:schemeClr val="accent6">
                    <a:lumMod val="75000"/>
                  </a:schemeClr>
                </a:solidFill>
                <a:latin typeface="Comic Sans MS" panose="030F0702030302020204" pitchFamily="66" charset="0"/>
              </a:rPr>
              <a:t>, </a:t>
            </a:r>
            <a:r>
              <a:rPr lang="en-US" b="1" noProof="0" dirty="0" err="1">
                <a:solidFill>
                  <a:schemeClr val="accent6">
                    <a:lumMod val="75000"/>
                  </a:schemeClr>
                </a:solidFill>
                <a:latin typeface="Comic Sans MS" panose="030F0702030302020204" pitchFamily="66" charset="0"/>
              </a:rPr>
              <a:t>kei</a:t>
            </a:r>
            <a:r>
              <a:rPr lang="en-US" b="1" noProof="0" dirty="0">
                <a:solidFill>
                  <a:schemeClr val="accent6">
                    <a:lumMod val="75000"/>
                  </a:schemeClr>
                </a:solidFill>
                <a:latin typeface="Comic Sans MS" panose="030F0702030302020204" pitchFamily="66" charset="0"/>
              </a:rPr>
              <a:t> </a:t>
            </a:r>
            <a:r>
              <a:rPr lang="en-US" b="1" noProof="0" dirty="0" err="1">
                <a:solidFill>
                  <a:schemeClr val="accent6">
                    <a:lumMod val="75000"/>
                  </a:schemeClr>
                </a:solidFill>
                <a:latin typeface="Comic Sans MS" panose="030F0702030302020204" pitchFamily="66" charset="0"/>
              </a:rPr>
              <a:t>na</a:t>
            </a:r>
            <a:r>
              <a:rPr lang="en-US" b="1" noProof="0" dirty="0">
                <a:solidFill>
                  <a:schemeClr val="accent6">
                    <a:lumMod val="75000"/>
                  </a:schemeClr>
                </a:solidFill>
                <a:latin typeface="Comic Sans MS" panose="030F0702030302020204" pitchFamily="66" charset="0"/>
              </a:rPr>
              <a:t> Luvena </a:t>
            </a:r>
            <a:r>
              <a:rPr lang="en-US" b="1" noProof="0" dirty="0" err="1">
                <a:solidFill>
                  <a:schemeClr val="accent6">
                    <a:lumMod val="75000"/>
                  </a:schemeClr>
                </a:solidFill>
                <a:latin typeface="Comic Sans MS" panose="030F0702030302020204" pitchFamily="66" charset="0"/>
              </a:rPr>
              <a:t>kei</a:t>
            </a:r>
            <a:r>
              <a:rPr lang="en-US" b="1" noProof="0" dirty="0">
                <a:solidFill>
                  <a:schemeClr val="accent6">
                    <a:lumMod val="75000"/>
                  </a:schemeClr>
                </a:solidFill>
                <a:latin typeface="Comic Sans MS" panose="030F0702030302020204" pitchFamily="66" charset="0"/>
              </a:rPr>
              <a:t> </a:t>
            </a:r>
            <a:r>
              <a:rPr lang="en-US" b="1" noProof="0" dirty="0" err="1">
                <a:solidFill>
                  <a:schemeClr val="accent6">
                    <a:lumMod val="75000"/>
                  </a:schemeClr>
                </a:solidFill>
                <a:latin typeface="Comic Sans MS" panose="030F0702030302020204" pitchFamily="66" charset="0"/>
              </a:rPr>
              <a:t>na</a:t>
            </a:r>
            <a:r>
              <a:rPr lang="en-US" b="1" noProof="0" dirty="0">
                <a:solidFill>
                  <a:schemeClr val="accent6">
                    <a:lumMod val="75000"/>
                  </a:schemeClr>
                </a:solidFill>
                <a:latin typeface="Comic Sans MS" panose="030F0702030302020204" pitchFamily="66" charset="0"/>
              </a:rPr>
              <a:t> Yalo Tabu”</a:t>
            </a:r>
            <a:r>
              <a:rPr lang="en-US" sz="1400" b="1" noProof="0" dirty="0">
                <a:solidFill>
                  <a:schemeClr val="accent6">
                    <a:lumMod val="75000"/>
                  </a:schemeClr>
                </a:solidFill>
                <a:latin typeface="Comic Sans MS" panose="030F0702030302020204" pitchFamily="66" charset="0"/>
              </a:rPr>
              <a:t>(Maciu 28:19)</a:t>
            </a:r>
          </a:p>
        </p:txBody>
      </p:sp>
      <p:sp>
        <p:nvSpPr>
          <p:cNvPr id="6" name="CuadroTexto 5">
            <a:extLst>
              <a:ext uri="{FF2B5EF4-FFF2-40B4-BE49-F238E27FC236}">
                <a16:creationId xmlns:a16="http://schemas.microsoft.com/office/drawing/2014/main" id="{CBD03547-B7B0-FA5F-42A3-9ABB42E5C9B6}"/>
              </a:ext>
            </a:extLst>
          </p:cNvPr>
          <p:cNvSpPr txBox="1"/>
          <p:nvPr/>
        </p:nvSpPr>
        <p:spPr>
          <a:xfrm>
            <a:off x="2412304" y="1479450"/>
            <a:ext cx="6769796" cy="1015663"/>
          </a:xfrm>
          <a:prstGeom prst="rect">
            <a:avLst/>
          </a:prstGeom>
          <a:noFill/>
        </p:spPr>
        <p:txBody>
          <a:bodyPr wrap="square" rtlCol="0">
            <a:spAutoFit/>
          </a:bodyPr>
          <a:lstStyle/>
          <a:p>
            <a:pPr>
              <a:spcBef>
                <a:spcPts val="600"/>
              </a:spcBef>
            </a:pPr>
            <a:r>
              <a:rPr lang="en-US" sz="2000" b="1" noProof="0" dirty="0"/>
              <a:t>“Lako… [ki </a:t>
            </a:r>
            <a:r>
              <a:rPr lang="en-US" sz="2000" b="1" noProof="0" dirty="0" err="1"/>
              <a:t>na</a:t>
            </a:r>
            <a:r>
              <a:rPr lang="en-US" sz="2000" b="1" noProof="0" dirty="0"/>
              <a:t>] </a:t>
            </a:r>
            <a:r>
              <a:rPr lang="en-US" sz="2000" b="1" noProof="0" dirty="0" err="1"/>
              <a:t>veivanua</a:t>
            </a:r>
            <a:r>
              <a:rPr lang="en-US" sz="2000" b="1" noProof="0" dirty="0"/>
              <a:t> </a:t>
            </a:r>
            <a:r>
              <a:rPr lang="en-US" sz="2000" b="1" noProof="0" dirty="0" err="1"/>
              <a:t>kecega</a:t>
            </a:r>
            <a:r>
              <a:rPr lang="en-US" sz="2000" b="1" noProof="0" dirty="0"/>
              <a:t>” </a:t>
            </a:r>
            <a:r>
              <a:rPr lang="en-US" sz="2000" b="1" noProof="0" dirty="0" err="1"/>
              <a:t>oqo</a:t>
            </a:r>
            <a:r>
              <a:rPr lang="en-US" sz="2000" b="1" noProof="0" dirty="0"/>
              <a:t> </a:t>
            </a:r>
            <a:r>
              <a:rPr lang="en-US" sz="2000" b="1" noProof="0" dirty="0" err="1"/>
              <a:t>nai</a:t>
            </a:r>
            <a:r>
              <a:rPr lang="en-US" sz="2000" b="1" noProof="0" dirty="0"/>
              <a:t> </a:t>
            </a:r>
            <a:r>
              <a:rPr lang="en-US" sz="2000" b="1" noProof="0" dirty="0" err="1"/>
              <a:t>vakaro</a:t>
            </a:r>
            <a:r>
              <a:rPr lang="en-US" sz="2000" b="1" noProof="0" dirty="0"/>
              <a:t> ka </a:t>
            </a:r>
            <a:r>
              <a:rPr lang="en-US" sz="2000" b="1" noProof="0" dirty="0" err="1"/>
              <a:t>solia</a:t>
            </a:r>
            <a:r>
              <a:rPr lang="en-US" sz="2000" b="1" noProof="0" dirty="0"/>
              <a:t> ko Jisu ki </a:t>
            </a:r>
            <a:r>
              <a:rPr lang="en-US" sz="2000" b="1" noProof="0" dirty="0" err="1"/>
              <a:t>vei</a:t>
            </a:r>
            <a:r>
              <a:rPr lang="en-US" sz="2000" b="1" noProof="0" dirty="0"/>
              <a:t> </a:t>
            </a:r>
            <a:r>
              <a:rPr lang="en-US" sz="2000" b="1" noProof="0" dirty="0" err="1"/>
              <a:t>ira</a:t>
            </a:r>
            <a:r>
              <a:rPr lang="en-US" sz="2000" b="1" noProof="0" dirty="0"/>
              <a:t> </a:t>
            </a:r>
            <a:r>
              <a:rPr lang="en-US" sz="2000" b="1" noProof="0" dirty="0" err="1"/>
              <a:t>na</a:t>
            </a:r>
            <a:r>
              <a:rPr lang="en-US" sz="2000" b="1" noProof="0" dirty="0"/>
              <a:t> </a:t>
            </a:r>
            <a:r>
              <a:rPr lang="en-US" sz="2000" b="1" noProof="0" dirty="0" err="1"/>
              <a:t>tamata</a:t>
            </a:r>
            <a:r>
              <a:rPr lang="en-US" sz="2000" b="1" noProof="0" dirty="0"/>
              <a:t> era </a:t>
            </a:r>
            <a:r>
              <a:rPr lang="en-US" sz="2000" b="1" noProof="0" dirty="0" err="1"/>
              <a:t>soqoni</a:t>
            </a:r>
            <a:r>
              <a:rPr lang="en-US" sz="2000" b="1" noProof="0" dirty="0"/>
              <a:t> </a:t>
            </a:r>
            <a:r>
              <a:rPr lang="en-US" sz="2000" b="1" noProof="0" dirty="0" err="1"/>
              <a:t>vata</a:t>
            </a:r>
            <a:r>
              <a:rPr lang="en-US" sz="2000" b="1" noProof="0" dirty="0"/>
              <a:t> </a:t>
            </a:r>
            <a:r>
              <a:rPr lang="en-US" sz="2000" b="1" noProof="0" dirty="0" err="1"/>
              <a:t>mai</a:t>
            </a:r>
            <a:r>
              <a:rPr lang="en-US" sz="2000" b="1" noProof="0" dirty="0"/>
              <a:t> me </a:t>
            </a:r>
            <a:r>
              <a:rPr lang="en-US" sz="2000" b="1" noProof="0" dirty="0" err="1"/>
              <a:t>raici</a:t>
            </a:r>
            <a:r>
              <a:rPr lang="en-US" sz="2000" b="1" noProof="0" dirty="0"/>
              <a:t> </a:t>
            </a:r>
            <a:r>
              <a:rPr lang="en-US" sz="2000" b="1" noProof="0" dirty="0" err="1"/>
              <a:t>koya</a:t>
            </a:r>
            <a:r>
              <a:rPr lang="en-US" sz="2000" b="1" noProof="0" dirty="0"/>
              <a:t> </a:t>
            </a:r>
            <a:r>
              <a:rPr lang="en-US" sz="2000" b="1" noProof="0" dirty="0" err="1"/>
              <a:t>ni</a:t>
            </a:r>
            <a:r>
              <a:rPr lang="en-US" sz="2000" b="1" noProof="0" dirty="0"/>
              <a:t> </a:t>
            </a:r>
            <a:r>
              <a:rPr lang="en-US" sz="2000" b="1" noProof="0" dirty="0" err="1"/>
              <a:t>sa</a:t>
            </a:r>
            <a:r>
              <a:rPr lang="en-US" sz="2000" b="1" noProof="0" dirty="0"/>
              <a:t> </a:t>
            </a:r>
            <a:r>
              <a:rPr lang="en-US" sz="2000" b="1" noProof="0" dirty="0" err="1"/>
              <a:t>tucake</a:t>
            </a:r>
            <a:r>
              <a:rPr lang="en-US" sz="2000" b="1" noProof="0" dirty="0"/>
              <a:t> tale (Maciu 28:18-19a).</a:t>
            </a:r>
          </a:p>
        </p:txBody>
      </p:sp>
      <p:pic>
        <p:nvPicPr>
          <p:cNvPr id="4" name="Imagen 3">
            <a:extLst>
              <a:ext uri="{FF2B5EF4-FFF2-40B4-BE49-F238E27FC236}">
                <a16:creationId xmlns:a16="http://schemas.microsoft.com/office/drawing/2014/main" id="{900FE6BA-A690-23AA-B385-1848D243BA5B}"/>
              </a:ext>
            </a:extLst>
          </p:cNvPr>
          <p:cNvPicPr>
            <a:picLocks noChangeAspect="1"/>
          </p:cNvPicPr>
          <p:nvPr/>
        </p:nvPicPr>
        <p:blipFill>
          <a:blip r:embed="rId5">
            <a:extLst>
              <a:ext uri="{28A0092B-C50C-407E-A947-70E740481C1C}">
                <a14:useLocalDpi xmlns:a14="http://schemas.microsoft.com/office/drawing/2010/main"/>
              </a:ext>
            </a:extLst>
          </a:blip>
          <a:srcRect/>
          <a:stretch/>
        </p:blipFill>
        <p:spPr>
          <a:xfrm>
            <a:off x="209549" y="135393"/>
            <a:ext cx="2133903" cy="3138092"/>
          </a:xfrm>
          <a:prstGeom prst="rect">
            <a:avLst/>
          </a:prstGeom>
          <a:solidFill>
            <a:srgbClr val="FFFFFF">
              <a:shade val="85000"/>
            </a:srgbClr>
          </a:solidFill>
          <a:ln w="88900" cap="sq">
            <a:solidFill>
              <a:schemeClr val="accent6"/>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a16="http://schemas.microsoft.com/office/drawing/2014/main" id="{DE89508C-BD11-54BD-C8AE-09BA7B4A281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9250952" y="1545133"/>
            <a:ext cx="2753129" cy="2893693"/>
          </a:xfrm>
          <a:prstGeom prst="rect">
            <a:avLst/>
          </a:prstGeom>
          <a:ln w="38100" cap="sq">
            <a:solidFill>
              <a:srgbClr val="485B7D"/>
            </a:solidFill>
            <a:prstDash val="solid"/>
            <a:miter lim="800000"/>
          </a:ln>
          <a:effectLst>
            <a:outerShdw blurRad="50800" dist="38100" dir="2700000" algn="tl" rotWithShape="0">
              <a:srgbClr val="000000">
                <a:alpha val="43000"/>
              </a:srgbClr>
            </a:outerShdw>
          </a:effectLst>
        </p:spPr>
      </p:pic>
      <p:pic>
        <p:nvPicPr>
          <p:cNvPr id="15" name="Imagen 14">
            <a:extLst>
              <a:ext uri="{FF2B5EF4-FFF2-40B4-BE49-F238E27FC236}">
                <a16:creationId xmlns:a16="http://schemas.microsoft.com/office/drawing/2014/main" id="{68984CCF-D5DF-EDB0-40FF-727550677BAF}"/>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a:fillRect/>
          </a:stretch>
        </p:blipFill>
        <p:spPr>
          <a:xfrm>
            <a:off x="209548" y="3508789"/>
            <a:ext cx="2133903" cy="3157141"/>
          </a:xfrm>
          <a:prstGeom prst="rect">
            <a:avLst/>
          </a:prstGeom>
          <a:solidFill>
            <a:srgbClr val="FFFFFF">
              <a:shade val="85000"/>
            </a:srgbClr>
          </a:solidFill>
          <a:ln w="88900" cap="sq">
            <a:solidFill>
              <a:srgbClr val="B54009"/>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8" name="Grupo 17">
            <a:extLst>
              <a:ext uri="{FF2B5EF4-FFF2-40B4-BE49-F238E27FC236}">
                <a16:creationId xmlns:a16="http://schemas.microsoft.com/office/drawing/2014/main" id="{832285DB-A4A6-7759-2529-5610539322BB}"/>
              </a:ext>
            </a:extLst>
          </p:cNvPr>
          <p:cNvGrpSpPr/>
          <p:nvPr/>
        </p:nvGrpSpPr>
        <p:grpSpPr>
          <a:xfrm>
            <a:off x="7694605" y="4656906"/>
            <a:ext cx="4170182" cy="1993240"/>
            <a:chOff x="6207347" y="4838746"/>
            <a:chExt cx="3705187" cy="1770984"/>
          </a:xfrm>
          <a:effectLst>
            <a:outerShdw blurRad="50800" dist="38100" dir="2700000" algn="tl" rotWithShape="0">
              <a:prstClr val="black">
                <a:alpha val="40000"/>
              </a:prstClr>
            </a:outerShdw>
          </a:effectLst>
        </p:grpSpPr>
        <p:pic>
          <p:nvPicPr>
            <p:cNvPr id="17" name="Imagen 16">
              <a:extLst>
                <a:ext uri="{FF2B5EF4-FFF2-40B4-BE49-F238E27FC236}">
                  <a16:creationId xmlns:a16="http://schemas.microsoft.com/office/drawing/2014/main" id="{BCC12EDE-1E42-1BC8-AE51-286B0443CA50}"/>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a:fillRect/>
            </a:stretch>
          </p:blipFill>
          <p:spPr>
            <a:xfrm>
              <a:off x="6207347" y="4838746"/>
              <a:ext cx="3705187" cy="1770984"/>
            </a:xfrm>
            <a:prstGeom prst="rect">
              <a:avLst/>
            </a:prstGeom>
            <a:ln>
              <a:noFill/>
            </a:ln>
            <a:effectLst>
              <a:outerShdw blurRad="190500" algn="tl" rotWithShape="0">
                <a:srgbClr val="000000">
                  <a:alpha val="70000"/>
                </a:srgbClr>
              </a:outerShdw>
            </a:effectLst>
          </p:spPr>
        </p:pic>
        <p:pic>
          <p:nvPicPr>
            <p:cNvPr id="8" name="Imagen 7">
              <a:extLst>
                <a:ext uri="{FF2B5EF4-FFF2-40B4-BE49-F238E27FC236}">
                  <a16:creationId xmlns:a16="http://schemas.microsoft.com/office/drawing/2014/main" id="{62E0F21D-CF79-2568-C4A6-0169DB7F8AE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163028" y="4907113"/>
              <a:ext cx="700356" cy="583994"/>
            </a:xfrm>
            <a:prstGeom prst="rect">
              <a:avLst/>
            </a:prstGeom>
          </p:spPr>
        </p:pic>
      </p:grpSp>
      <p:sp>
        <p:nvSpPr>
          <p:cNvPr id="20" name="CuadroTexto 19">
            <a:extLst>
              <a:ext uri="{FF2B5EF4-FFF2-40B4-BE49-F238E27FC236}">
                <a16:creationId xmlns:a16="http://schemas.microsoft.com/office/drawing/2014/main" id="{3F0D98D7-3CA3-312B-21BD-8B49D4A51294}"/>
              </a:ext>
            </a:extLst>
          </p:cNvPr>
          <p:cNvSpPr txBox="1"/>
          <p:nvPr/>
        </p:nvSpPr>
        <p:spPr>
          <a:xfrm>
            <a:off x="2440879" y="4495660"/>
            <a:ext cx="4988621" cy="2246769"/>
          </a:xfrm>
          <a:prstGeom prst="rect">
            <a:avLst/>
          </a:prstGeom>
          <a:noFill/>
        </p:spPr>
        <p:txBody>
          <a:bodyPr wrap="square">
            <a:spAutoFit/>
          </a:bodyPr>
          <a:lstStyle/>
          <a:p>
            <a:pPr>
              <a:spcBef>
                <a:spcPts val="600"/>
              </a:spcBef>
            </a:pPr>
            <a:r>
              <a:rPr lang="en-US" sz="2000" b="1" noProof="0" dirty="0"/>
              <a:t>Me </a:t>
            </a:r>
            <a:r>
              <a:rPr lang="en-US" sz="2000" b="1" noProof="0" dirty="0" err="1"/>
              <a:t>vakataki</a:t>
            </a:r>
            <a:r>
              <a:rPr lang="en-US" sz="2000" b="1" noProof="0" dirty="0"/>
              <a:t> Pita </a:t>
            </a:r>
            <a:r>
              <a:rPr lang="en-US" sz="2000" b="1" noProof="0" dirty="0" err="1"/>
              <a:t>kei</a:t>
            </a:r>
            <a:r>
              <a:rPr lang="en-US" sz="2000" b="1" noProof="0" dirty="0"/>
              <a:t> Joni, “</a:t>
            </a:r>
            <a:r>
              <a:rPr lang="en-US" sz="2000" b="1" noProof="0" dirty="0" err="1"/>
              <a:t>sa</a:t>
            </a:r>
            <a:r>
              <a:rPr lang="en-US" sz="2000" b="1" noProof="0" dirty="0"/>
              <a:t> </a:t>
            </a:r>
            <a:r>
              <a:rPr lang="en-US" sz="2000" b="1" noProof="0" dirty="0" err="1"/>
              <a:t>dredre</a:t>
            </a:r>
            <a:r>
              <a:rPr lang="en-US" sz="2000" b="1" noProof="0" dirty="0"/>
              <a:t> me </a:t>
            </a:r>
            <a:r>
              <a:rPr lang="en-US" sz="2000" b="1" noProof="0" dirty="0" err="1"/>
              <a:t>rau</a:t>
            </a:r>
            <a:r>
              <a:rPr lang="en-US" sz="2000" b="1" noProof="0" dirty="0"/>
              <a:t> </a:t>
            </a:r>
            <a:r>
              <a:rPr lang="en-US" sz="2000" b="1" noProof="0" dirty="0" err="1"/>
              <a:t>kua</a:t>
            </a:r>
            <a:r>
              <a:rPr lang="en-US" sz="2000" b="1" noProof="0" dirty="0"/>
              <a:t> </a:t>
            </a:r>
            <a:r>
              <a:rPr lang="en-US" sz="2000" b="1" noProof="0" dirty="0" err="1"/>
              <a:t>na</a:t>
            </a:r>
            <a:r>
              <a:rPr lang="en-US" sz="2000" b="1" noProof="0" dirty="0"/>
              <a:t> </a:t>
            </a:r>
            <a:r>
              <a:rPr lang="en-US" sz="2000" b="1" noProof="0" dirty="0" err="1"/>
              <a:t>tukuna</a:t>
            </a:r>
            <a:r>
              <a:rPr lang="en-US" sz="2000" b="1" noProof="0" dirty="0"/>
              <a:t> </a:t>
            </a:r>
            <a:r>
              <a:rPr lang="en-US" sz="2000" b="1" noProof="0" dirty="0" err="1"/>
              <a:t>na</a:t>
            </a:r>
            <a:r>
              <a:rPr lang="en-US" sz="2000" b="1" noProof="0" dirty="0"/>
              <a:t> </a:t>
            </a:r>
            <a:r>
              <a:rPr lang="en-US" sz="2000" b="1" noProof="0" dirty="0" err="1"/>
              <a:t>veika</a:t>
            </a:r>
            <a:r>
              <a:rPr lang="en-US" sz="2000" b="1" noProof="0" dirty="0"/>
              <a:t> </a:t>
            </a:r>
            <a:r>
              <a:rPr lang="en-US" sz="2000" b="1" noProof="0" dirty="0" err="1"/>
              <a:t>rau</a:t>
            </a:r>
            <a:r>
              <a:rPr lang="en-US" sz="2000" b="1" noProof="0" dirty="0"/>
              <a:t> </a:t>
            </a:r>
            <a:r>
              <a:rPr lang="en-US" sz="2000" b="1" noProof="0" dirty="0" err="1"/>
              <a:t>sa</a:t>
            </a:r>
            <a:r>
              <a:rPr lang="en-US" sz="2000" b="1" noProof="0" dirty="0"/>
              <a:t> </a:t>
            </a:r>
            <a:r>
              <a:rPr lang="en-US" sz="2000" b="1" noProof="0" dirty="0" err="1"/>
              <a:t>raica</a:t>
            </a:r>
            <a:r>
              <a:rPr lang="en-US" sz="2000" b="1" noProof="0" dirty="0"/>
              <a:t> ka </a:t>
            </a:r>
            <a:r>
              <a:rPr lang="en-US" sz="2000" b="1" noProof="0" dirty="0" err="1"/>
              <a:t>rogoca</a:t>
            </a:r>
            <a:r>
              <a:rPr lang="en-US" sz="2000" b="1" noProof="0" dirty="0"/>
              <a:t>” (Caka. 4:20). Eda rawa </a:t>
            </a:r>
            <a:r>
              <a:rPr lang="en-US" sz="2000" b="1" noProof="0" dirty="0" err="1"/>
              <a:t>ni</a:t>
            </a:r>
            <a:r>
              <a:rPr lang="en-US" sz="2000" b="1" noProof="0" dirty="0"/>
              <a:t> </a:t>
            </a:r>
            <a:r>
              <a:rPr lang="en-US" sz="2000" b="1" noProof="0" dirty="0" err="1"/>
              <a:t>vunau</a:t>
            </a:r>
            <a:r>
              <a:rPr lang="en-US" sz="2000" b="1" noProof="0" dirty="0"/>
              <a:t> e </a:t>
            </a:r>
            <a:r>
              <a:rPr lang="en-US" sz="2000" b="1" noProof="0" dirty="0" err="1"/>
              <a:t>valenilotu</a:t>
            </a:r>
            <a:r>
              <a:rPr lang="en-US" sz="2000" b="1" noProof="0" dirty="0"/>
              <a:t>, </a:t>
            </a:r>
            <a:r>
              <a:rPr lang="en-US" sz="2000" b="1" noProof="0" dirty="0" err="1"/>
              <a:t>ena</a:t>
            </a:r>
            <a:r>
              <a:rPr lang="en-US" sz="2000" b="1" noProof="0" dirty="0"/>
              <a:t> </a:t>
            </a:r>
            <a:r>
              <a:rPr lang="en-US" sz="2000" b="1" noProof="0" dirty="0" err="1"/>
              <a:t>veitolo</a:t>
            </a:r>
            <a:r>
              <a:rPr lang="en-US" sz="2000" b="1" noProof="0" dirty="0"/>
              <a:t> </a:t>
            </a:r>
            <a:r>
              <a:rPr lang="en-US" sz="2000" b="1" noProof="0" dirty="0" err="1"/>
              <a:t>ni</a:t>
            </a:r>
            <a:r>
              <a:rPr lang="en-US" sz="2000" b="1" noProof="0" dirty="0"/>
              <a:t> sala, </a:t>
            </a:r>
            <a:r>
              <a:rPr lang="en-US" sz="2000" b="1" noProof="0" dirty="0" err="1"/>
              <a:t>tukuniyalo</a:t>
            </a:r>
            <a:r>
              <a:rPr lang="en-US" sz="2000" b="1" noProof="0" dirty="0"/>
              <a:t> -taka </a:t>
            </a:r>
            <a:r>
              <a:rPr lang="en-US" sz="2000" b="1" noProof="0" dirty="0" err="1"/>
              <a:t>ena</a:t>
            </a:r>
            <a:r>
              <a:rPr lang="en-US" sz="2000" b="1" noProof="0" dirty="0"/>
              <a:t> I </a:t>
            </a:r>
            <a:r>
              <a:rPr lang="en-US" sz="2000" b="1" dirty="0"/>
              <a:t>mona </a:t>
            </a:r>
            <a:r>
              <a:rPr lang="en-US" sz="2000" b="1" dirty="0" err="1"/>
              <a:t>livaliva</a:t>
            </a:r>
            <a:r>
              <a:rPr lang="en-US" sz="2000" b="1" dirty="0"/>
              <a:t> se </a:t>
            </a:r>
            <a:r>
              <a:rPr lang="en-US" sz="2000" b="1" dirty="0" err="1"/>
              <a:t>wasea</a:t>
            </a:r>
            <a:r>
              <a:rPr lang="en-US" sz="2000" b="1" dirty="0"/>
              <a:t> </a:t>
            </a:r>
            <a:r>
              <a:rPr lang="en-US" sz="2000" b="1" dirty="0" err="1"/>
              <a:t>vua</a:t>
            </a:r>
            <a:r>
              <a:rPr lang="en-US" sz="2000" b="1" dirty="0"/>
              <a:t> e dua </a:t>
            </a:r>
            <a:r>
              <a:rPr lang="en-US" sz="2000" b="1" dirty="0" err="1"/>
              <a:t>nomu</a:t>
            </a:r>
            <a:r>
              <a:rPr lang="en-US" sz="2000" b="1" dirty="0"/>
              <a:t> I </a:t>
            </a:r>
            <a:r>
              <a:rPr lang="en-US" sz="2000" b="1" dirty="0" err="1"/>
              <a:t>tokani</a:t>
            </a:r>
            <a:r>
              <a:rPr lang="en-US" sz="2000" b="1" noProof="0" dirty="0"/>
              <a:t>. Eda </a:t>
            </a:r>
            <a:r>
              <a:rPr lang="en-US" sz="2000" b="1" noProof="0" dirty="0" err="1"/>
              <a:t>sa</a:t>
            </a:r>
            <a:r>
              <a:rPr lang="en-US" sz="2000" b="1" noProof="0" dirty="0"/>
              <a:t> </a:t>
            </a:r>
            <a:r>
              <a:rPr lang="en-US" sz="2000" b="1" noProof="0" dirty="0" err="1"/>
              <a:t>okati</a:t>
            </a:r>
            <a:r>
              <a:rPr lang="en-US" sz="2000" b="1" noProof="0" dirty="0"/>
              <a:t> </a:t>
            </a:r>
            <a:r>
              <a:rPr lang="en-US" sz="2000" b="1" noProof="0" dirty="0" err="1"/>
              <a:t>taucoko</a:t>
            </a:r>
            <a:r>
              <a:rPr lang="en-US" sz="2000" b="1" noProof="0" dirty="0"/>
              <a:t> kina.</a:t>
            </a:r>
          </a:p>
        </p:txBody>
      </p:sp>
      <p:sp>
        <p:nvSpPr>
          <p:cNvPr id="7" name="CuadroTexto 6">
            <a:extLst>
              <a:ext uri="{FF2B5EF4-FFF2-40B4-BE49-F238E27FC236}">
                <a16:creationId xmlns:a16="http://schemas.microsoft.com/office/drawing/2014/main" id="{0E479DA4-CD49-5E3F-0143-06F611B0F7A3}"/>
              </a:ext>
            </a:extLst>
          </p:cNvPr>
          <p:cNvSpPr txBox="1"/>
          <p:nvPr/>
        </p:nvSpPr>
        <p:spPr>
          <a:xfrm>
            <a:off x="2412304" y="3490256"/>
            <a:ext cx="6769796"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O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ira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na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tisaipeli</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oqo</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me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ra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na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vakatisaipelitaki</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ira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tale </a:t>
            </a:r>
            <a:r>
              <a:rPr lang="en-US" sz="2000" b="1" dirty="0" err="1">
                <a:solidFill>
                  <a:prstClr val="black"/>
                </a:solidFill>
                <a:latin typeface="Aptos" panose="02110004020202020204"/>
              </a:rPr>
              <a:t>eso</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sa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oti</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2000 </a:t>
            </a:r>
            <a:r>
              <a:rPr lang="en-US" sz="2000" b="1" dirty="0">
                <a:solidFill>
                  <a:prstClr val="black"/>
                </a:solidFill>
                <a:latin typeface="Aptos" panose="02110004020202020204"/>
              </a:rPr>
              <a:t>n</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a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yabaki</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qo</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ka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yacova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mai</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na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gauna</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noProof="0" dirty="0" err="1">
                <a:ln>
                  <a:noFill/>
                </a:ln>
                <a:solidFill>
                  <a:prstClr val="black"/>
                </a:solidFill>
                <a:effectLst/>
                <a:uLnTx/>
                <a:uFillTx/>
                <a:latin typeface="Aptos" panose="02110004020202020204"/>
                <a:ea typeface="+mn-ea"/>
                <a:cs typeface="+mn-cs"/>
              </a:rPr>
              <a:t>oqo</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lang="en-US" sz="2000" b="1" dirty="0" err="1">
                <a:solidFill>
                  <a:prstClr val="black"/>
                </a:solidFill>
                <a:latin typeface="Aptos" panose="02110004020202020204"/>
              </a:rPr>
              <a:t>qo</a:t>
            </a:r>
            <a:r>
              <a:rPr lang="en-US" sz="2000" b="1" dirty="0">
                <a:solidFill>
                  <a:prstClr val="black"/>
                </a:solidFill>
                <a:latin typeface="Aptos" panose="02110004020202020204"/>
              </a:rPr>
              <a:t> e </a:t>
            </a:r>
            <a:r>
              <a:rPr lang="en-US" sz="2000" b="1" dirty="0" err="1">
                <a:solidFill>
                  <a:prstClr val="black"/>
                </a:solidFill>
                <a:latin typeface="Aptos" panose="02110004020202020204"/>
              </a:rPr>
              <a:t>sa</a:t>
            </a:r>
            <a:r>
              <a:rPr lang="en-US" sz="2000" b="1" dirty="0">
                <a:solidFill>
                  <a:prstClr val="black"/>
                </a:solidFill>
                <a:latin typeface="Aptos" panose="02110004020202020204"/>
              </a:rPr>
              <a:t> </a:t>
            </a:r>
            <a:r>
              <a:rPr lang="en-US" sz="2000" b="1" dirty="0" err="1">
                <a:solidFill>
                  <a:prstClr val="black"/>
                </a:solidFill>
                <a:latin typeface="Aptos" panose="02110004020202020204"/>
              </a:rPr>
              <a:t>noda</a:t>
            </a:r>
            <a:r>
              <a:rPr lang="en-US" sz="2000" b="1" dirty="0">
                <a:solidFill>
                  <a:prstClr val="black"/>
                </a:solidFill>
                <a:latin typeface="Aptos" panose="02110004020202020204"/>
              </a:rPr>
              <a:t> </a:t>
            </a:r>
            <a:r>
              <a:rPr lang="en-US" sz="2000" b="1" dirty="0" err="1">
                <a:solidFill>
                  <a:prstClr val="black"/>
                </a:solidFill>
                <a:latin typeface="Aptos" panose="02110004020202020204"/>
              </a:rPr>
              <a:t>na</a:t>
            </a:r>
            <a:r>
              <a:rPr lang="en-US" sz="2000" b="1" dirty="0">
                <a:solidFill>
                  <a:prstClr val="black"/>
                </a:solidFill>
                <a:latin typeface="Aptos" panose="02110004020202020204"/>
              </a:rPr>
              <a:t> I </a:t>
            </a:r>
            <a:r>
              <a:rPr lang="en-US" sz="2000" b="1" dirty="0" err="1">
                <a:solidFill>
                  <a:prstClr val="black"/>
                </a:solidFill>
                <a:latin typeface="Aptos" panose="02110004020202020204"/>
              </a:rPr>
              <a:t>vakaro</a:t>
            </a:r>
            <a:r>
              <a:rPr lang="en-US" sz="2000" b="1" dirty="0">
                <a:solidFill>
                  <a:prstClr val="black"/>
                </a:solidFill>
                <a:latin typeface="Aptos" panose="02110004020202020204"/>
              </a:rPr>
              <a:t> </a:t>
            </a:r>
            <a:r>
              <a:rPr lang="en-US" sz="2000" b="1" dirty="0" err="1">
                <a:solidFill>
                  <a:prstClr val="black"/>
                </a:solidFill>
                <a:latin typeface="Aptos" panose="02110004020202020204"/>
              </a:rPr>
              <a:t>oqo</a:t>
            </a:r>
            <a:r>
              <a:rPr lang="en-US" sz="2000" b="1" dirty="0">
                <a:solidFill>
                  <a:prstClr val="black"/>
                </a:solidFill>
                <a:latin typeface="Aptos" panose="02110004020202020204"/>
              </a:rPr>
              <a:t> </a:t>
            </a:r>
            <a:r>
              <a:rPr lang="en-US" sz="2000" b="1" dirty="0" err="1">
                <a:solidFill>
                  <a:prstClr val="black"/>
                </a:solidFill>
                <a:latin typeface="Aptos" panose="02110004020202020204"/>
              </a:rPr>
              <a:t>nei</a:t>
            </a:r>
            <a:r>
              <a:rPr lang="en-US" sz="2000" b="1" dirty="0">
                <a:solidFill>
                  <a:prstClr val="black"/>
                </a:solidFill>
                <a:latin typeface="Aptos" panose="02110004020202020204"/>
              </a:rPr>
              <a:t> Jisu</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11" name="CuadroTexto 10">
            <a:extLst>
              <a:ext uri="{FF2B5EF4-FFF2-40B4-BE49-F238E27FC236}">
                <a16:creationId xmlns:a16="http://schemas.microsoft.com/office/drawing/2014/main" id="{97E0E246-6807-F908-5EFA-FF22D605225E}"/>
              </a:ext>
            </a:extLst>
          </p:cNvPr>
          <p:cNvSpPr txBox="1"/>
          <p:nvPr/>
        </p:nvSpPr>
        <p:spPr>
          <a:xfrm>
            <a:off x="2412304" y="2484853"/>
            <a:ext cx="6838648"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Na cava me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ra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na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cakava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Me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ra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vakalotu</a:t>
            </a:r>
            <a:r>
              <a:rPr lang="en-US" sz="2000" b="1" dirty="0">
                <a:solidFill>
                  <a:prstClr val="black"/>
                </a:solidFill>
                <a:latin typeface="Aptos" panose="02110004020202020204"/>
              </a:rPr>
              <a:t>raki </a:t>
            </a:r>
            <a:r>
              <a:rPr lang="en-US" sz="2000" b="1" dirty="0" err="1">
                <a:solidFill>
                  <a:prstClr val="black"/>
                </a:solidFill>
                <a:latin typeface="Aptos" panose="02110004020202020204"/>
              </a:rPr>
              <a:t>ira</a:t>
            </a:r>
            <a:r>
              <a:rPr lang="en-US" sz="2000" b="1" dirty="0">
                <a:solidFill>
                  <a:prstClr val="black"/>
                </a:solidFill>
                <a:latin typeface="Aptos" panose="02110004020202020204"/>
              </a:rPr>
              <a:t> </a:t>
            </a:r>
            <a:r>
              <a:rPr lang="en-US" sz="2000" b="1" dirty="0" err="1">
                <a:solidFill>
                  <a:prstClr val="black"/>
                </a:solidFill>
                <a:latin typeface="Aptos" panose="02110004020202020204"/>
              </a:rPr>
              <a:t>na</a:t>
            </a:r>
            <a:r>
              <a:rPr lang="en-US" sz="2000" b="1" dirty="0">
                <a:solidFill>
                  <a:prstClr val="black"/>
                </a:solidFill>
                <a:latin typeface="Aptos" panose="02110004020202020204"/>
              </a:rPr>
              <a:t> </a:t>
            </a:r>
            <a:r>
              <a:rPr lang="en-US" sz="2000" b="1" dirty="0" err="1">
                <a:solidFill>
                  <a:prstClr val="black"/>
                </a:solidFill>
                <a:latin typeface="Aptos" panose="02110004020202020204"/>
              </a:rPr>
              <a:t>tamata</a:t>
            </a:r>
            <a:r>
              <a:rPr lang="en-US" sz="2000" b="1" dirty="0">
                <a:solidFill>
                  <a:prstClr val="black"/>
                </a:solidFill>
                <a:latin typeface="Aptos" panose="02110004020202020204"/>
              </a:rPr>
              <a:t>. Oya me </a:t>
            </a:r>
            <a:r>
              <a:rPr lang="en-US" sz="2000" b="1" dirty="0" err="1">
                <a:solidFill>
                  <a:prstClr val="black"/>
                </a:solidFill>
                <a:latin typeface="Aptos" panose="02110004020202020204"/>
              </a:rPr>
              <a:t>ra</a:t>
            </a:r>
            <a:r>
              <a:rPr lang="en-US" sz="2000" b="1" dirty="0">
                <a:solidFill>
                  <a:prstClr val="black"/>
                </a:solidFill>
                <a:latin typeface="Aptos" panose="02110004020202020204"/>
              </a:rPr>
              <a:t> </a:t>
            </a:r>
            <a:r>
              <a:rPr lang="en-US" sz="2000" b="1" dirty="0" err="1">
                <a:solidFill>
                  <a:prstClr val="black"/>
                </a:solidFill>
                <a:latin typeface="Aptos" panose="02110004020202020204"/>
              </a:rPr>
              <a:t>sotavi</a:t>
            </a:r>
            <a:r>
              <a:rPr lang="en-US" sz="2000" b="1" dirty="0">
                <a:solidFill>
                  <a:prstClr val="black"/>
                </a:solidFill>
                <a:latin typeface="Aptos" panose="02110004020202020204"/>
              </a:rPr>
              <a:t> </a:t>
            </a:r>
            <a:r>
              <a:rPr lang="en-US" sz="2000" b="1" dirty="0" err="1">
                <a:solidFill>
                  <a:prstClr val="black"/>
                </a:solidFill>
                <a:latin typeface="Aptos" panose="02110004020202020204"/>
              </a:rPr>
              <a:t>ira</a:t>
            </a:r>
            <a:r>
              <a:rPr lang="en-US" sz="2000" b="1" dirty="0">
                <a:solidFill>
                  <a:prstClr val="black"/>
                </a:solidFill>
                <a:latin typeface="Aptos" panose="02110004020202020204"/>
              </a:rPr>
              <a:t> </a:t>
            </a:r>
            <a:r>
              <a:rPr lang="en-US" sz="2000" b="1" dirty="0" err="1">
                <a:solidFill>
                  <a:prstClr val="black"/>
                </a:solidFill>
                <a:latin typeface="Aptos" panose="02110004020202020204"/>
              </a:rPr>
              <a:t>na</a:t>
            </a:r>
            <a:r>
              <a:rPr lang="en-US" sz="2000" b="1" dirty="0">
                <a:solidFill>
                  <a:prstClr val="black"/>
                </a:solidFill>
                <a:latin typeface="Aptos" panose="02110004020202020204"/>
              </a:rPr>
              <a:t> </a:t>
            </a:r>
            <a:r>
              <a:rPr lang="en-US" sz="2000" b="1" dirty="0" err="1">
                <a:solidFill>
                  <a:prstClr val="black"/>
                </a:solidFill>
                <a:latin typeface="Aptos" panose="02110004020202020204"/>
              </a:rPr>
              <a:t>tamata</a:t>
            </a:r>
            <a:r>
              <a:rPr lang="en-US" sz="2000" b="1" dirty="0">
                <a:solidFill>
                  <a:prstClr val="black"/>
                </a:solidFill>
                <a:latin typeface="Aptos" panose="02110004020202020204"/>
              </a:rPr>
              <a:t>, </a:t>
            </a:r>
            <a:r>
              <a:rPr lang="en-US" sz="2000" b="1" dirty="0" err="1">
                <a:solidFill>
                  <a:prstClr val="black"/>
                </a:solidFill>
                <a:latin typeface="Aptos" panose="02110004020202020204"/>
              </a:rPr>
              <a:t>papitaisotaki</a:t>
            </a:r>
            <a:r>
              <a:rPr lang="en-US" sz="2000" b="1" dirty="0">
                <a:solidFill>
                  <a:prstClr val="black"/>
                </a:solidFill>
                <a:latin typeface="Aptos" panose="02110004020202020204"/>
              </a:rPr>
              <a:t> </a:t>
            </a:r>
            <a:r>
              <a:rPr lang="en-US" sz="2000" b="1" dirty="0" err="1">
                <a:solidFill>
                  <a:prstClr val="black"/>
                </a:solidFill>
                <a:latin typeface="Aptos" panose="02110004020202020204"/>
              </a:rPr>
              <a:t>ira</a:t>
            </a:r>
            <a:r>
              <a:rPr lang="en-US" sz="2000" b="1" dirty="0">
                <a:solidFill>
                  <a:prstClr val="black"/>
                </a:solidFill>
                <a:latin typeface="Aptos" panose="02110004020202020204"/>
              </a:rPr>
              <a:t>, </a:t>
            </a:r>
            <a:r>
              <a:rPr lang="en-US" sz="2000" b="1" dirty="0" err="1">
                <a:solidFill>
                  <a:prstClr val="black"/>
                </a:solidFill>
                <a:latin typeface="Aptos" panose="02110004020202020204"/>
              </a:rPr>
              <a:t>vakavulici</a:t>
            </a:r>
            <a:r>
              <a:rPr lang="en-US" sz="2000" b="1" dirty="0">
                <a:solidFill>
                  <a:prstClr val="black"/>
                </a:solidFill>
                <a:latin typeface="Aptos" panose="02110004020202020204"/>
              </a:rPr>
              <a:t> </a:t>
            </a:r>
            <a:r>
              <a:rPr lang="en-US" sz="2000" b="1" dirty="0" err="1">
                <a:solidFill>
                  <a:prstClr val="black"/>
                </a:solidFill>
                <a:latin typeface="Aptos" panose="02110004020202020204"/>
              </a:rPr>
              <a:t>ira</a:t>
            </a:r>
            <a:r>
              <a:rPr lang="en-US" sz="2000" b="1" dirty="0">
                <a:solidFill>
                  <a:prstClr val="black"/>
                </a:solidFill>
                <a:latin typeface="Aptos" panose="02110004020202020204"/>
              </a:rPr>
              <a:t> me </a:t>
            </a:r>
            <a:r>
              <a:rPr lang="en-US" sz="2000" b="1" dirty="0" err="1">
                <a:solidFill>
                  <a:prstClr val="black"/>
                </a:solidFill>
                <a:latin typeface="Aptos" panose="02110004020202020204"/>
              </a:rPr>
              <a:t>ra</a:t>
            </a:r>
            <a:r>
              <a:rPr lang="en-US" sz="2000" b="1" dirty="0">
                <a:solidFill>
                  <a:prstClr val="black"/>
                </a:solidFill>
                <a:latin typeface="Aptos" panose="02110004020202020204"/>
              </a:rPr>
              <a:t> </a:t>
            </a:r>
            <a:r>
              <a:rPr lang="en-US" sz="2000" b="1" dirty="0" err="1">
                <a:solidFill>
                  <a:prstClr val="black"/>
                </a:solidFill>
                <a:latin typeface="Aptos" panose="02110004020202020204"/>
              </a:rPr>
              <a:t>tisaipeli</a:t>
            </a:r>
            <a:r>
              <a:rPr lang="en-US" sz="2000" b="1" dirty="0">
                <a:solidFill>
                  <a:prstClr val="black"/>
                </a:solidFill>
                <a:latin typeface="Aptos" panose="02110004020202020204"/>
              </a:rPr>
              <a:t> I Jisu</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(Maciu 28:19-20).</a:t>
            </a:r>
          </a:p>
        </p:txBody>
      </p:sp>
    </p:spTree>
    <p:extLst>
      <p:ext uri="{BB962C8B-B14F-4D97-AF65-F5344CB8AC3E}">
        <p14:creationId xmlns:p14="http://schemas.microsoft.com/office/powerpoint/2010/main" val="374200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1+#ppt_w/2"/>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5"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randombar(vertical)">
                                      <p:cBhvr>
                                        <p:cTn id="31" dur="500"/>
                                        <p:tgtEl>
                                          <p:spTgt spid="9"/>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anim calcmode="lin" valueType="num">
                                      <p:cBhvr>
                                        <p:cTn id="41" dur="1000" fill="hold"/>
                                        <p:tgtEl>
                                          <p:spTgt spid="15"/>
                                        </p:tgtEl>
                                        <p:attrNameLst>
                                          <p:attrName>ppt_x</p:attrName>
                                        </p:attrNameLst>
                                      </p:cBhvr>
                                      <p:tavLst>
                                        <p:tav tm="0">
                                          <p:val>
                                            <p:strVal val="#ppt_x"/>
                                          </p:val>
                                        </p:tav>
                                        <p:tav tm="100000">
                                          <p:val>
                                            <p:strVal val="#ppt_x"/>
                                          </p:val>
                                        </p:tav>
                                      </p:tavLst>
                                    </p:anim>
                                    <p:anim calcmode="lin" valueType="num">
                                      <p:cBhvr>
                                        <p:cTn id="42" dur="900" decel="100000" fill="hold"/>
                                        <p:tgtEl>
                                          <p:spTgt spid="15"/>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900" decel="100000" fill="hold"/>
                                        <p:tgtEl>
                                          <p:spTgt spid="7"/>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additive="base">
                                        <p:cTn id="54" dur="500" fill="hold"/>
                                        <p:tgtEl>
                                          <p:spTgt spid="20"/>
                                        </p:tgtEl>
                                        <p:attrNameLst>
                                          <p:attrName>ppt_x</p:attrName>
                                        </p:attrNameLst>
                                      </p:cBhvr>
                                      <p:tavLst>
                                        <p:tav tm="0">
                                          <p:val>
                                            <p:strVal val="1+#ppt_w/2"/>
                                          </p:val>
                                        </p:tav>
                                        <p:tav tm="100000">
                                          <p:val>
                                            <p:strVal val="#ppt_x"/>
                                          </p:val>
                                        </p:tav>
                                      </p:tavLst>
                                    </p:anim>
                                    <p:anim calcmode="lin" valueType="num">
                                      <p:cBhvr additive="base">
                                        <p:cTn id="55" dur="500" fill="hold"/>
                                        <p:tgtEl>
                                          <p:spTgt spid="20"/>
                                        </p:tgtEl>
                                        <p:attrNameLst>
                                          <p:attrName>ppt_y</p:attrName>
                                        </p:attrNameLst>
                                      </p:cBhvr>
                                      <p:tavLst>
                                        <p:tav tm="0">
                                          <p:val>
                                            <p:strVal val="#ppt_y"/>
                                          </p:val>
                                        </p:tav>
                                        <p:tav tm="100000">
                                          <p:val>
                                            <p:strVal val="#ppt_y"/>
                                          </p:val>
                                        </p:tav>
                                      </p:tavLst>
                                    </p:anim>
                                  </p:childTnLst>
                                </p:cTn>
                              </p:par>
                              <p:par>
                                <p:cTn id="56" presetID="2" presetClass="entr" presetSubtype="2" fill="hold" nodeType="with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additive="base">
                                        <p:cTn id="58" dur="500" fill="hold"/>
                                        <p:tgtEl>
                                          <p:spTgt spid="18"/>
                                        </p:tgtEl>
                                        <p:attrNameLst>
                                          <p:attrName>ppt_x</p:attrName>
                                        </p:attrNameLst>
                                      </p:cBhvr>
                                      <p:tavLst>
                                        <p:tav tm="0">
                                          <p:val>
                                            <p:strVal val="1+#ppt_w/2"/>
                                          </p:val>
                                        </p:tav>
                                        <p:tav tm="100000">
                                          <p:val>
                                            <p:strVal val="#ppt_x"/>
                                          </p:val>
                                        </p:tav>
                                      </p:tavLst>
                                    </p:anim>
                                    <p:anim calcmode="lin" valueType="num">
                                      <p:cBhvr additive="base">
                                        <p:cTn id="59"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0"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2D00A8F-39F2-EEA3-E272-125414AA1BE1}"/>
              </a:ext>
            </a:extLst>
          </p:cNvPr>
          <p:cNvSpPr txBox="1"/>
          <p:nvPr/>
        </p:nvSpPr>
        <p:spPr>
          <a:xfrm>
            <a:off x="0" y="2028616"/>
            <a:ext cx="12192000" cy="2800767"/>
          </a:xfrm>
          <a:prstGeom prst="rect">
            <a:avLst/>
          </a:prstGeom>
          <a:noFill/>
        </p:spPr>
        <p:txBody>
          <a:bodyPr wrap="square">
            <a:spAutoFit/>
            <a:scene3d>
              <a:camera prst="orthographicFront"/>
              <a:lightRig rig="threePt" dir="t"/>
            </a:scene3d>
            <a:sp3d extrusionH="57150" contourW="38100">
              <a:bevelT w="82550" h="38100" prst="coolSlant"/>
              <a:contourClr>
                <a:schemeClr val="accent6">
                  <a:lumMod val="50000"/>
                </a:schemeClr>
              </a:contourClr>
            </a:sp3d>
          </a:bodyPr>
          <a:lstStyle>
            <a:defPPr>
              <a:defRPr lang="es-ES"/>
            </a:defPPr>
            <a:lvl1pPr algn="ctr">
              <a:defRPr sz="8800" b="1" spc="600">
                <a:ln w="15875">
                  <a:noFill/>
                  <a:prstDash val="solid"/>
                </a:ln>
                <a:solidFill>
                  <a:srgbClr val="FFFFFF"/>
                </a:solidFill>
                <a:effectLst>
                  <a:outerShdw blurRad="38100" dist="22860" dir="5400000" algn="tl" rotWithShape="0">
                    <a:srgbClr val="000000">
                      <a:alpha val="30000"/>
                    </a:srgbClr>
                  </a:outerShdw>
                </a:effectLst>
              </a:defRPr>
            </a:lvl1pPr>
          </a:lstStyle>
          <a:p>
            <a:r>
              <a:rPr lang="en-US" noProof="0" dirty="0"/>
              <a:t>EDA NA WASEA VAKACAVA?</a:t>
            </a:r>
          </a:p>
        </p:txBody>
      </p:sp>
    </p:spTree>
    <p:extLst>
      <p:ext uri="{BB962C8B-B14F-4D97-AF65-F5344CB8AC3E}">
        <p14:creationId xmlns:p14="http://schemas.microsoft.com/office/powerpoint/2010/main" val="16476004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5AF4127C-7AD2-70E3-3D74-6F7FDA3BCAAB}"/>
              </a:ext>
            </a:extLst>
          </p:cNvPr>
          <p:cNvSpPr>
            <a:spLocks noGrp="1" noRot="1" noMove="1" noResize="1" noEditPoints="1" noAdjustHandles="1" noChangeArrowheads="1" noChangeShapeType="1"/>
          </p:cNvSpPr>
          <p:nvPr/>
        </p:nvSpPr>
        <p:spPr>
          <a:xfrm>
            <a:off x="0" y="0"/>
            <a:ext cx="12192000" cy="1409877"/>
          </a:xfrm>
          <a:prstGeom prst="rect">
            <a:avLst/>
          </a:prstGeom>
          <a:blipFill dpi="0" rotWithShape="1">
            <a:blip r:embed="rId4"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CuadroTexto 2">
            <a:extLst>
              <a:ext uri="{FF2B5EF4-FFF2-40B4-BE49-F238E27FC236}">
                <a16:creationId xmlns:a16="http://schemas.microsoft.com/office/drawing/2014/main" id="{969B0983-D3D3-5AC3-B23A-E831A884AB20}"/>
              </a:ext>
            </a:extLst>
          </p:cNvPr>
          <p:cNvSpPr txBox="1"/>
          <p:nvPr/>
        </p:nvSpPr>
        <p:spPr>
          <a:xfrm>
            <a:off x="0" y="0"/>
            <a:ext cx="12191999" cy="769441"/>
          </a:xfrm>
          <a:prstGeom prst="rect">
            <a:avLst/>
          </a:prstGeom>
          <a:noFill/>
        </p:spPr>
        <p:txBody>
          <a:bodyPr wrap="square">
            <a:spAutoFit/>
          </a:bodyPr>
          <a:lstStyle/>
          <a:p>
            <a:pPr algn="ctr"/>
            <a:r>
              <a:rPr lang="en-US" sz="4400" b="1" spc="600" noProof="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7030A0"/>
                  </a:outerShdw>
                </a:effectLst>
              </a:rPr>
              <a:t>VAKADAMURIMURI JISU</a:t>
            </a:r>
          </a:p>
        </p:txBody>
      </p:sp>
      <p:sp>
        <p:nvSpPr>
          <p:cNvPr id="5" name="CuadroTexto 4">
            <a:extLst>
              <a:ext uri="{FF2B5EF4-FFF2-40B4-BE49-F238E27FC236}">
                <a16:creationId xmlns:a16="http://schemas.microsoft.com/office/drawing/2014/main" id="{A5E3C8AA-46D6-50C7-77AB-06C5F8B6FD5D}"/>
              </a:ext>
            </a:extLst>
          </p:cNvPr>
          <p:cNvSpPr txBox="1"/>
          <p:nvPr/>
        </p:nvSpPr>
        <p:spPr>
          <a:xfrm>
            <a:off x="1062037" y="723886"/>
            <a:ext cx="10067924" cy="646331"/>
          </a:xfrm>
          <a:prstGeom prst="rect">
            <a:avLst/>
          </a:prstGeom>
          <a:noFill/>
        </p:spPr>
        <p:txBody>
          <a:bodyPr wrap="square">
            <a:spAutoFit/>
          </a:bodyPr>
          <a:lstStyle/>
          <a:p>
            <a:pPr algn="ctr"/>
            <a:r>
              <a:rPr lang="en-US" b="1" noProof="0" dirty="0">
                <a:solidFill>
                  <a:srgbClr val="FFFF99"/>
                </a:solidFill>
                <a:effectLst>
                  <a:outerShdw blurRad="38100" dist="25400" dir="2700000" algn="tl">
                    <a:srgbClr val="000000"/>
                  </a:outerShdw>
                </a:effectLst>
                <a:latin typeface="Comic Sans MS" panose="030F0702030302020204" pitchFamily="66" charset="0"/>
              </a:rPr>
              <a:t>“Ni </a:t>
            </a:r>
            <a:r>
              <a:rPr lang="en-US" b="1" noProof="0" dirty="0" err="1">
                <a:solidFill>
                  <a:srgbClr val="FFFF99"/>
                </a:solidFill>
                <a:effectLst>
                  <a:outerShdw blurRad="38100" dist="25400" dir="2700000" algn="tl">
                    <a:srgbClr val="000000"/>
                  </a:outerShdw>
                </a:effectLst>
                <a:latin typeface="Comic Sans MS" panose="030F0702030302020204" pitchFamily="66" charset="0"/>
              </a:rPr>
              <a:t>sa</a:t>
            </a:r>
            <a:r>
              <a:rPr lang="en-US" b="1" noProof="0" dirty="0">
                <a:solidFill>
                  <a:srgbClr val="FFFF99"/>
                </a:solidFill>
                <a:effectLst>
                  <a:outerShdw blurRad="38100" dist="25400" dir="2700000" algn="tl">
                    <a:srgbClr val="000000"/>
                  </a:outerShdw>
                </a:effectLst>
                <a:latin typeface="Comic Sans MS" panose="030F0702030302020204" pitchFamily="66" charset="0"/>
              </a:rPr>
              <a:t> </a:t>
            </a:r>
            <a:r>
              <a:rPr lang="en-US" b="1" noProof="0" dirty="0" err="1">
                <a:solidFill>
                  <a:srgbClr val="FFFF99"/>
                </a:solidFill>
                <a:effectLst>
                  <a:outerShdw blurRad="38100" dist="25400" dir="2700000" algn="tl">
                    <a:srgbClr val="000000"/>
                  </a:outerShdw>
                </a:effectLst>
                <a:latin typeface="Comic Sans MS" panose="030F0702030302020204" pitchFamily="66" charset="0"/>
              </a:rPr>
              <a:t>rawai</a:t>
            </a:r>
            <a:r>
              <a:rPr lang="en-US" b="1" noProof="0" dirty="0">
                <a:solidFill>
                  <a:srgbClr val="FFFF99"/>
                </a:solidFill>
                <a:effectLst>
                  <a:outerShdw blurRad="38100" dist="25400" dir="2700000" algn="tl">
                    <a:srgbClr val="000000"/>
                  </a:outerShdw>
                </a:effectLst>
                <a:latin typeface="Comic Sans MS" panose="030F0702030302020204" pitchFamily="66" charset="0"/>
              </a:rPr>
              <a:t> </a:t>
            </a:r>
            <a:r>
              <a:rPr lang="en-US" b="1" noProof="0" dirty="0" err="1">
                <a:solidFill>
                  <a:srgbClr val="FFFF99"/>
                </a:solidFill>
                <a:effectLst>
                  <a:outerShdw blurRad="38100" dist="25400" dir="2700000" algn="tl">
                    <a:srgbClr val="000000"/>
                  </a:outerShdw>
                </a:effectLst>
                <a:latin typeface="Comic Sans MS" panose="030F0702030302020204" pitchFamily="66" charset="0"/>
              </a:rPr>
              <a:t>keitou</a:t>
            </a:r>
            <a:r>
              <a:rPr lang="en-US" b="1" noProof="0" dirty="0">
                <a:solidFill>
                  <a:srgbClr val="FFFF99"/>
                </a:solidFill>
                <a:effectLst>
                  <a:outerShdw blurRad="38100" dist="25400" dir="2700000" algn="tl">
                    <a:srgbClr val="000000"/>
                  </a:outerShdw>
                </a:effectLst>
                <a:latin typeface="Comic Sans MS" panose="030F0702030302020204" pitchFamily="66" charset="0"/>
              </a:rPr>
              <a:t> sara </a:t>
            </a:r>
            <a:r>
              <a:rPr lang="en-US" b="1" noProof="0" dirty="0" err="1">
                <a:solidFill>
                  <a:srgbClr val="FFFF99"/>
                </a:solidFill>
                <a:effectLst>
                  <a:outerShdw blurRad="38100" dist="25400" dir="2700000" algn="tl">
                    <a:srgbClr val="000000"/>
                  </a:outerShdw>
                </a:effectLst>
                <a:latin typeface="Comic Sans MS" panose="030F0702030302020204" pitchFamily="66" charset="0"/>
              </a:rPr>
              <a:t>na</a:t>
            </a:r>
            <a:r>
              <a:rPr lang="en-US" b="1" noProof="0" dirty="0">
                <a:solidFill>
                  <a:srgbClr val="FFFF99"/>
                </a:solidFill>
                <a:effectLst>
                  <a:outerShdw blurRad="38100" dist="25400" dir="2700000" algn="tl">
                    <a:srgbClr val="000000"/>
                  </a:outerShdw>
                </a:effectLst>
                <a:latin typeface="Comic Sans MS" panose="030F0702030302020204" pitchFamily="66" charset="0"/>
              </a:rPr>
              <a:t> </a:t>
            </a:r>
            <a:r>
              <a:rPr lang="en-US" b="1" noProof="0" dirty="0" err="1">
                <a:solidFill>
                  <a:srgbClr val="FFFF99"/>
                </a:solidFill>
                <a:effectLst>
                  <a:outerShdw blurRad="38100" dist="25400" dir="2700000" algn="tl">
                    <a:srgbClr val="000000"/>
                  </a:outerShdw>
                </a:effectLst>
                <a:latin typeface="Comic Sans MS" panose="030F0702030302020204" pitchFamily="66" charset="0"/>
              </a:rPr>
              <a:t>loloma</a:t>
            </a:r>
            <a:r>
              <a:rPr lang="en-US" b="1" noProof="0" dirty="0">
                <a:solidFill>
                  <a:srgbClr val="FFFF99"/>
                </a:solidFill>
                <a:effectLst>
                  <a:outerShdw blurRad="38100" dist="25400" dir="2700000" algn="tl">
                    <a:srgbClr val="000000"/>
                  </a:outerShdw>
                </a:effectLst>
                <a:latin typeface="Comic Sans MS" panose="030F0702030302020204" pitchFamily="66" charset="0"/>
              </a:rPr>
              <a:t> I </a:t>
            </a:r>
            <a:r>
              <a:rPr lang="en-US" b="1" noProof="0" dirty="0" err="1">
                <a:solidFill>
                  <a:srgbClr val="FFFF99"/>
                </a:solidFill>
                <a:effectLst>
                  <a:outerShdw blurRad="38100" dist="25400" dir="2700000" algn="tl">
                    <a:srgbClr val="000000"/>
                  </a:outerShdw>
                </a:effectLst>
                <a:latin typeface="Comic Sans MS" panose="030F0702030302020204" pitchFamily="66" charset="0"/>
              </a:rPr>
              <a:t>Karisito</a:t>
            </a:r>
            <a:r>
              <a:rPr lang="en-US" b="1" noProof="0" dirty="0">
                <a:solidFill>
                  <a:srgbClr val="FFFF99"/>
                </a:solidFill>
                <a:effectLst>
                  <a:outerShdw blurRad="38100" dist="25400" dir="2700000" algn="tl">
                    <a:srgbClr val="000000"/>
                  </a:outerShdw>
                </a:effectLst>
                <a:latin typeface="Comic Sans MS" panose="030F0702030302020204" pitchFamily="66" charset="0"/>
              </a:rPr>
              <a:t>: </a:t>
            </a:r>
            <a:r>
              <a:rPr lang="en-US" b="1" noProof="0" dirty="0" err="1">
                <a:solidFill>
                  <a:srgbClr val="FFFF99"/>
                </a:solidFill>
                <a:effectLst>
                  <a:outerShdw blurRad="38100" dist="25400" dir="2700000" algn="tl">
                    <a:srgbClr val="000000"/>
                  </a:outerShdw>
                </a:effectLst>
                <a:latin typeface="Comic Sans MS" panose="030F0702030302020204" pitchFamily="66" charset="0"/>
              </a:rPr>
              <a:t>ni</a:t>
            </a:r>
            <a:r>
              <a:rPr lang="en-US" b="1" noProof="0" dirty="0">
                <a:solidFill>
                  <a:srgbClr val="FFFF99"/>
                </a:solidFill>
                <a:effectLst>
                  <a:outerShdw blurRad="38100" dist="25400" dir="2700000" algn="tl">
                    <a:srgbClr val="000000"/>
                  </a:outerShdw>
                </a:effectLst>
                <a:latin typeface="Comic Sans MS" panose="030F0702030302020204" pitchFamily="66" charset="0"/>
              </a:rPr>
              <a:t> </a:t>
            </a:r>
            <a:r>
              <a:rPr lang="en-US" b="1" noProof="0" dirty="0" err="1">
                <a:solidFill>
                  <a:srgbClr val="FFFF99"/>
                </a:solidFill>
                <a:effectLst>
                  <a:outerShdw blurRad="38100" dist="25400" dir="2700000" algn="tl">
                    <a:srgbClr val="000000"/>
                  </a:outerShdw>
                </a:effectLst>
                <a:latin typeface="Comic Sans MS" panose="030F0702030302020204" pitchFamily="66" charset="0"/>
              </a:rPr>
              <a:t>keitou</a:t>
            </a:r>
            <a:r>
              <a:rPr lang="en-US" b="1" noProof="0" dirty="0">
                <a:solidFill>
                  <a:srgbClr val="FFFF99"/>
                </a:solidFill>
                <a:effectLst>
                  <a:outerShdw blurRad="38100" dist="25400" dir="2700000" algn="tl">
                    <a:srgbClr val="000000"/>
                  </a:outerShdw>
                </a:effectLst>
                <a:latin typeface="Comic Sans MS" panose="030F0702030302020204" pitchFamily="66" charset="0"/>
              </a:rPr>
              <a:t> </a:t>
            </a:r>
            <a:r>
              <a:rPr lang="en-US" b="1" noProof="0" dirty="0" err="1">
                <a:solidFill>
                  <a:srgbClr val="FFFF99"/>
                </a:solidFill>
                <a:effectLst>
                  <a:outerShdw blurRad="38100" dist="25400" dir="2700000" algn="tl">
                    <a:srgbClr val="000000"/>
                  </a:outerShdw>
                </a:effectLst>
                <a:latin typeface="Comic Sans MS" panose="030F0702030302020204" pitchFamily="66" charset="0"/>
              </a:rPr>
              <a:t>sa</a:t>
            </a:r>
            <a:r>
              <a:rPr lang="en-US" b="1" noProof="0" dirty="0">
                <a:solidFill>
                  <a:srgbClr val="FFFF99"/>
                </a:solidFill>
                <a:effectLst>
                  <a:outerShdw blurRad="38100" dist="25400" dir="2700000" algn="tl">
                    <a:srgbClr val="000000"/>
                  </a:outerShdw>
                </a:effectLst>
                <a:latin typeface="Comic Sans MS" panose="030F0702030302020204" pitchFamily="66" charset="0"/>
              </a:rPr>
              <a:t> </a:t>
            </a:r>
            <a:r>
              <a:rPr lang="en-US" b="1" noProof="0" dirty="0" err="1">
                <a:solidFill>
                  <a:srgbClr val="FFFF99"/>
                </a:solidFill>
                <a:effectLst>
                  <a:outerShdw blurRad="38100" dist="25400" dir="2700000" algn="tl">
                    <a:srgbClr val="000000"/>
                  </a:outerShdw>
                </a:effectLst>
                <a:latin typeface="Comic Sans MS" panose="030F0702030302020204" pitchFamily="66" charset="0"/>
              </a:rPr>
              <a:t>lewa</a:t>
            </a:r>
            <a:r>
              <a:rPr lang="en-US" b="1" noProof="0" dirty="0">
                <a:solidFill>
                  <a:srgbClr val="FFFF99"/>
                </a:solidFill>
                <a:effectLst>
                  <a:outerShdw blurRad="38100" dist="25400" dir="2700000" algn="tl">
                    <a:srgbClr val="000000"/>
                  </a:outerShdw>
                </a:effectLst>
                <a:latin typeface="Comic Sans MS" panose="030F0702030302020204" pitchFamily="66" charset="0"/>
              </a:rPr>
              <a:t> </a:t>
            </a:r>
            <a:r>
              <a:rPr lang="en-US" b="1" noProof="0" dirty="0" err="1">
                <a:solidFill>
                  <a:srgbClr val="FFFF99"/>
                </a:solidFill>
                <a:effectLst>
                  <a:outerShdw blurRad="38100" dist="25400" dir="2700000" algn="tl">
                    <a:srgbClr val="000000"/>
                  </a:outerShdw>
                </a:effectLst>
                <a:latin typeface="Comic Sans MS" panose="030F0702030302020204" pitchFamily="66" charset="0"/>
              </a:rPr>
              <a:t>vakaoqo</a:t>
            </a:r>
            <a:r>
              <a:rPr lang="en-US" b="1" noProof="0" dirty="0">
                <a:solidFill>
                  <a:srgbClr val="FFFF99"/>
                </a:solidFill>
                <a:effectLst>
                  <a:outerShdw blurRad="38100" dist="25400" dir="2700000" algn="tl">
                    <a:srgbClr val="000000"/>
                  </a:outerShdw>
                </a:effectLst>
                <a:latin typeface="Comic Sans MS" panose="030F0702030302020204" pitchFamily="66" charset="0"/>
              </a:rPr>
              <a:t>, </a:t>
            </a:r>
            <a:r>
              <a:rPr lang="en-US" b="1" noProof="0" dirty="0" err="1">
                <a:solidFill>
                  <a:srgbClr val="FFFF99"/>
                </a:solidFill>
                <a:effectLst>
                  <a:outerShdw blurRad="38100" dist="25400" dir="2700000" algn="tl">
                    <a:srgbClr val="000000"/>
                  </a:outerShdw>
                </a:effectLst>
                <a:latin typeface="Comic Sans MS" panose="030F0702030302020204" pitchFamily="66" charset="0"/>
              </a:rPr>
              <a:t>kevaka</a:t>
            </a:r>
            <a:r>
              <a:rPr lang="en-US" b="1" noProof="0" dirty="0">
                <a:solidFill>
                  <a:srgbClr val="FFFF99"/>
                </a:solidFill>
                <a:effectLst>
                  <a:outerShdw blurRad="38100" dist="25400" dir="2700000" algn="tl">
                    <a:srgbClr val="000000"/>
                  </a:outerShdw>
                </a:effectLst>
                <a:latin typeface="Comic Sans MS" panose="030F0702030302020204" pitchFamily="66" charset="0"/>
              </a:rPr>
              <a:t> </a:t>
            </a:r>
            <a:r>
              <a:rPr lang="en-US" b="1" noProof="0" dirty="0" err="1">
                <a:solidFill>
                  <a:srgbClr val="FFFF99"/>
                </a:solidFill>
                <a:effectLst>
                  <a:outerShdw blurRad="38100" dist="25400" dir="2700000" algn="tl">
                    <a:srgbClr val="000000"/>
                  </a:outerShdw>
                </a:effectLst>
                <a:latin typeface="Comic Sans MS" panose="030F0702030302020204" pitchFamily="66" charset="0"/>
              </a:rPr>
              <a:t>sa</a:t>
            </a:r>
            <a:r>
              <a:rPr lang="en-US" b="1" noProof="0" dirty="0">
                <a:solidFill>
                  <a:srgbClr val="FFFF99"/>
                </a:solidFill>
                <a:effectLst>
                  <a:outerShdw blurRad="38100" dist="25400" dir="2700000" algn="tl">
                    <a:srgbClr val="000000"/>
                  </a:outerShdw>
                </a:effectLst>
                <a:latin typeface="Comic Sans MS" panose="030F0702030302020204" pitchFamily="66" charset="0"/>
              </a:rPr>
              <a:t> mate e dua </a:t>
            </a:r>
            <a:r>
              <a:rPr lang="en-US" b="1" noProof="0" dirty="0" err="1">
                <a:solidFill>
                  <a:srgbClr val="FFFF99"/>
                </a:solidFill>
                <a:effectLst>
                  <a:outerShdw blurRad="38100" dist="25400" dir="2700000" algn="tl">
                    <a:srgbClr val="000000"/>
                  </a:outerShdw>
                </a:effectLst>
                <a:latin typeface="Comic Sans MS" panose="030F0702030302020204" pitchFamily="66" charset="0"/>
              </a:rPr>
              <a:t>ena</a:t>
            </a:r>
            <a:r>
              <a:rPr lang="en-US" b="1" noProof="0" dirty="0">
                <a:solidFill>
                  <a:srgbClr val="FFFF99"/>
                </a:solidFill>
                <a:effectLst>
                  <a:outerShdw blurRad="38100" dist="25400" dir="2700000" algn="tl">
                    <a:srgbClr val="000000"/>
                  </a:outerShdw>
                </a:effectLst>
                <a:latin typeface="Comic Sans MS" panose="030F0702030302020204" pitchFamily="66" charset="0"/>
              </a:rPr>
              <a:t> </a:t>
            </a:r>
            <a:r>
              <a:rPr lang="en-US" b="1" noProof="0" dirty="0" err="1">
                <a:solidFill>
                  <a:srgbClr val="FFFF99"/>
                </a:solidFill>
                <a:effectLst>
                  <a:outerShdw blurRad="38100" dist="25400" dir="2700000" algn="tl">
                    <a:srgbClr val="000000"/>
                  </a:outerShdw>
                </a:effectLst>
                <a:latin typeface="Comic Sans MS" panose="030F0702030302020204" pitchFamily="66" charset="0"/>
              </a:rPr>
              <a:t>vuku</a:t>
            </a:r>
            <a:r>
              <a:rPr lang="en-US" b="1" noProof="0" dirty="0">
                <a:solidFill>
                  <a:srgbClr val="FFFF99"/>
                </a:solidFill>
                <a:effectLst>
                  <a:outerShdw blurRad="38100" dist="25400" dir="2700000" algn="tl">
                    <a:srgbClr val="000000"/>
                  </a:outerShdw>
                </a:effectLst>
                <a:latin typeface="Comic Sans MS" panose="030F0702030302020204" pitchFamily="66" charset="0"/>
              </a:rPr>
              <a:t> </a:t>
            </a:r>
            <a:r>
              <a:rPr lang="en-US" b="1" noProof="0" dirty="0" err="1">
                <a:solidFill>
                  <a:srgbClr val="FFFF99"/>
                </a:solidFill>
                <a:effectLst>
                  <a:outerShdw blurRad="38100" dist="25400" dir="2700000" algn="tl">
                    <a:srgbClr val="000000"/>
                  </a:outerShdw>
                </a:effectLst>
                <a:latin typeface="Comic Sans MS" panose="030F0702030302020204" pitchFamily="66" charset="0"/>
              </a:rPr>
              <a:t>ni</a:t>
            </a:r>
            <a:r>
              <a:rPr lang="en-US" b="1" noProof="0" dirty="0">
                <a:solidFill>
                  <a:srgbClr val="FFFF99"/>
                </a:solidFill>
                <a:effectLst>
                  <a:outerShdw blurRad="38100" dist="25400" dir="2700000" algn="tl">
                    <a:srgbClr val="000000"/>
                  </a:outerShdw>
                </a:effectLst>
                <a:latin typeface="Comic Sans MS" panose="030F0702030302020204" pitchFamily="66" charset="0"/>
              </a:rPr>
              <a:t> </a:t>
            </a:r>
            <a:r>
              <a:rPr lang="en-US" b="1" noProof="0" dirty="0" err="1">
                <a:solidFill>
                  <a:srgbClr val="FFFF99"/>
                </a:solidFill>
                <a:effectLst>
                  <a:outerShdw blurRad="38100" dist="25400" dir="2700000" algn="tl">
                    <a:srgbClr val="000000"/>
                  </a:outerShdw>
                </a:effectLst>
                <a:latin typeface="Comic Sans MS" panose="030F0702030302020204" pitchFamily="66" charset="0"/>
              </a:rPr>
              <a:t>tamata</a:t>
            </a:r>
            <a:r>
              <a:rPr lang="en-US" b="1" noProof="0" dirty="0">
                <a:solidFill>
                  <a:srgbClr val="FFFF99"/>
                </a:solidFill>
                <a:effectLst>
                  <a:outerShdw blurRad="38100" dist="25400" dir="2700000" algn="tl">
                    <a:srgbClr val="000000"/>
                  </a:outerShdw>
                </a:effectLst>
                <a:latin typeface="Comic Sans MS" panose="030F0702030302020204" pitchFamily="66" charset="0"/>
              </a:rPr>
              <a:t> </a:t>
            </a:r>
            <a:r>
              <a:rPr lang="en-US" b="1" noProof="0" dirty="0" err="1">
                <a:solidFill>
                  <a:srgbClr val="FFFF99"/>
                </a:solidFill>
                <a:effectLst>
                  <a:outerShdw blurRad="38100" dist="25400" dir="2700000" algn="tl">
                    <a:srgbClr val="000000"/>
                  </a:outerShdw>
                </a:effectLst>
                <a:latin typeface="Comic Sans MS" panose="030F0702030302020204" pitchFamily="66" charset="0"/>
              </a:rPr>
              <a:t>kecega</a:t>
            </a:r>
            <a:r>
              <a:rPr lang="en-US" b="1" noProof="0" dirty="0">
                <a:solidFill>
                  <a:srgbClr val="FFFF99"/>
                </a:solidFill>
                <a:effectLst>
                  <a:outerShdw blurRad="38100" dist="25400" dir="2700000" algn="tl">
                    <a:srgbClr val="000000"/>
                  </a:outerShdw>
                </a:effectLst>
                <a:latin typeface="Comic Sans MS" panose="030F0702030302020204" pitchFamily="66" charset="0"/>
              </a:rPr>
              <a:t>, era </a:t>
            </a:r>
            <a:r>
              <a:rPr lang="en-US" b="1" noProof="0" dirty="0" err="1">
                <a:solidFill>
                  <a:srgbClr val="FFFF99"/>
                </a:solidFill>
                <a:effectLst>
                  <a:outerShdw blurRad="38100" dist="25400" dir="2700000" algn="tl">
                    <a:srgbClr val="000000"/>
                  </a:outerShdw>
                </a:effectLst>
                <a:latin typeface="Comic Sans MS" panose="030F0702030302020204" pitchFamily="66" charset="0"/>
              </a:rPr>
              <a:t>sa</a:t>
            </a:r>
            <a:r>
              <a:rPr lang="en-US" b="1" noProof="0" dirty="0">
                <a:solidFill>
                  <a:srgbClr val="FFFF99"/>
                </a:solidFill>
                <a:effectLst>
                  <a:outerShdw blurRad="38100" dist="25400" dir="2700000" algn="tl">
                    <a:srgbClr val="000000"/>
                  </a:outerShdw>
                </a:effectLst>
                <a:latin typeface="Comic Sans MS" panose="030F0702030302020204" pitchFamily="66" charset="0"/>
              </a:rPr>
              <a:t> mate </a:t>
            </a:r>
            <a:r>
              <a:rPr lang="en-US" b="1" noProof="0" dirty="0" err="1">
                <a:solidFill>
                  <a:srgbClr val="FFFF99"/>
                </a:solidFill>
                <a:effectLst>
                  <a:outerShdw blurRad="38100" dist="25400" dir="2700000" algn="tl">
                    <a:srgbClr val="000000"/>
                  </a:outerShdw>
                </a:effectLst>
                <a:latin typeface="Comic Sans MS" panose="030F0702030302020204" pitchFamily="66" charset="0"/>
              </a:rPr>
              <a:t>kecega</a:t>
            </a:r>
            <a:r>
              <a:rPr lang="en-US" b="1" noProof="0" dirty="0">
                <a:solidFill>
                  <a:srgbClr val="FFFF99"/>
                </a:solidFill>
                <a:effectLst>
                  <a:outerShdw blurRad="38100" dist="25400" dir="2700000" algn="tl">
                    <a:srgbClr val="000000"/>
                  </a:outerShdw>
                </a:effectLst>
                <a:latin typeface="Comic Sans MS" panose="030F0702030302020204" pitchFamily="66" charset="0"/>
              </a:rPr>
              <a:t>” </a:t>
            </a:r>
            <a:r>
              <a:rPr lang="en-US" sz="1400" b="1" noProof="0" dirty="0">
                <a:solidFill>
                  <a:srgbClr val="FFFF99"/>
                </a:solidFill>
                <a:effectLst>
                  <a:outerShdw blurRad="38100" dist="25400" dir="2700000" algn="tl">
                    <a:srgbClr val="000000"/>
                  </a:outerShdw>
                </a:effectLst>
                <a:latin typeface="Comic Sans MS" panose="030F0702030302020204" pitchFamily="66" charset="0"/>
              </a:rPr>
              <a:t>(2 </a:t>
            </a:r>
            <a:r>
              <a:rPr lang="en-US" sz="1400" b="1" noProof="0" dirty="0" err="1">
                <a:solidFill>
                  <a:srgbClr val="FFFF99"/>
                </a:solidFill>
                <a:effectLst>
                  <a:outerShdw blurRad="38100" dist="25400" dir="2700000" algn="tl">
                    <a:srgbClr val="000000"/>
                  </a:outerShdw>
                </a:effectLst>
                <a:latin typeface="Comic Sans MS" panose="030F0702030302020204" pitchFamily="66" charset="0"/>
              </a:rPr>
              <a:t>Koronica</a:t>
            </a:r>
            <a:r>
              <a:rPr lang="en-US" sz="1400" b="1" noProof="0" dirty="0">
                <a:solidFill>
                  <a:srgbClr val="FFFF99"/>
                </a:solidFill>
                <a:effectLst>
                  <a:outerShdw blurRad="38100" dist="25400" dir="2700000" algn="tl">
                    <a:srgbClr val="000000"/>
                  </a:outerShdw>
                </a:effectLst>
                <a:latin typeface="Comic Sans MS" panose="030F0702030302020204" pitchFamily="66" charset="0"/>
              </a:rPr>
              <a:t> 5:14a </a:t>
            </a:r>
            <a:r>
              <a:rPr lang="en-US" sz="1100" b="1" noProof="0" dirty="0">
                <a:solidFill>
                  <a:srgbClr val="FFFF99"/>
                </a:solidFill>
                <a:effectLst>
                  <a:outerShdw blurRad="38100" dist="25400" dir="2700000" algn="tl">
                    <a:srgbClr val="000000"/>
                  </a:outerShdw>
                </a:effectLst>
                <a:latin typeface="Comic Sans MS" panose="030F0702030302020204" pitchFamily="66" charset="0"/>
              </a:rPr>
              <a:t>NIV</a:t>
            </a:r>
            <a:r>
              <a:rPr lang="en-US" sz="1400" b="1" noProof="0" dirty="0">
                <a:solidFill>
                  <a:srgbClr val="FFFF99"/>
                </a:solidFill>
                <a:effectLst>
                  <a:outerShdw blurRad="38100" dist="25400" dir="2700000" algn="tl">
                    <a:srgbClr val="000000"/>
                  </a:outerShdw>
                </a:effectLst>
                <a:latin typeface="Comic Sans MS" panose="030F0702030302020204" pitchFamily="66" charset="0"/>
              </a:rPr>
              <a:t>)</a:t>
            </a:r>
            <a:endParaRPr lang="en-US" b="1" noProof="0" dirty="0">
              <a:solidFill>
                <a:srgbClr val="FFFF99"/>
              </a:solidFill>
              <a:effectLst>
                <a:outerShdw blurRad="38100" dist="25400" dir="2700000" algn="tl">
                  <a:srgbClr val="000000"/>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278A6810-60FB-6F95-AF29-D95584B59CC8}"/>
              </a:ext>
            </a:extLst>
          </p:cNvPr>
          <p:cNvSpPr txBox="1"/>
          <p:nvPr/>
        </p:nvSpPr>
        <p:spPr>
          <a:xfrm>
            <a:off x="26317" y="1468515"/>
            <a:ext cx="7223569" cy="707886"/>
          </a:xfrm>
          <a:prstGeom prst="rect">
            <a:avLst/>
          </a:prstGeom>
          <a:noFill/>
        </p:spPr>
        <p:txBody>
          <a:bodyPr wrap="square" rtlCol="0">
            <a:spAutoFit/>
          </a:bodyPr>
          <a:lstStyle/>
          <a:p>
            <a:pPr>
              <a:spcBef>
                <a:spcPts val="600"/>
              </a:spcBef>
            </a:pPr>
            <a:r>
              <a:rPr lang="en-US" sz="2000" b="1" noProof="0" dirty="0"/>
              <a:t>Na cava e </a:t>
            </a:r>
            <a:r>
              <a:rPr lang="en-US" sz="2000" b="1" noProof="0" dirty="0" err="1"/>
              <a:t>vakauqeti</a:t>
            </a:r>
            <a:r>
              <a:rPr lang="en-US" sz="2000" b="1" noProof="0" dirty="0"/>
              <a:t> Jisu me “</a:t>
            </a:r>
            <a:r>
              <a:rPr lang="en-US" sz="2000" b="1" noProof="0" dirty="0" err="1"/>
              <a:t>vakasaqara</a:t>
            </a:r>
            <a:r>
              <a:rPr lang="en-US" sz="2000" b="1" noProof="0" dirty="0"/>
              <a:t> </a:t>
            </a:r>
            <a:r>
              <a:rPr lang="en-US" sz="2000" b="1" noProof="0" dirty="0" err="1"/>
              <a:t>na</a:t>
            </a:r>
            <a:r>
              <a:rPr lang="en-US" sz="2000" b="1" noProof="0" dirty="0"/>
              <a:t> </a:t>
            </a:r>
            <a:r>
              <a:rPr lang="en-US" sz="2000" b="1" noProof="0" dirty="0" err="1"/>
              <a:t>sipi</a:t>
            </a:r>
            <a:r>
              <a:rPr lang="en-US" sz="2000" b="1" noProof="0" dirty="0"/>
              <a:t> </a:t>
            </a:r>
            <a:r>
              <a:rPr lang="en-US" sz="2000" b="1" noProof="0" dirty="0" err="1"/>
              <a:t>sa</a:t>
            </a:r>
            <a:r>
              <a:rPr lang="en-US" sz="2000" b="1" noProof="0" dirty="0"/>
              <a:t> </a:t>
            </a:r>
            <a:r>
              <a:rPr lang="en-US" sz="2000" b="1" noProof="0" dirty="0" err="1"/>
              <a:t>yali</a:t>
            </a:r>
            <a:r>
              <a:rPr lang="en-US" sz="2000" b="1" noProof="0" dirty="0"/>
              <a:t>” (Maciu 15:24)?</a:t>
            </a:r>
          </a:p>
        </p:txBody>
      </p:sp>
      <p:pic>
        <p:nvPicPr>
          <p:cNvPr id="4" name="Imagen 3">
            <a:extLst>
              <a:ext uri="{FF2B5EF4-FFF2-40B4-BE49-F238E27FC236}">
                <a16:creationId xmlns:a16="http://schemas.microsoft.com/office/drawing/2014/main" id="{40C86752-B6C0-50FE-47A1-A96835F489F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26115" y="1661494"/>
            <a:ext cx="2030495" cy="2720864"/>
          </a:xfrm>
          <a:prstGeom prst="snip2DiagRect">
            <a:avLst/>
          </a:prstGeom>
          <a:solidFill>
            <a:srgbClr val="FFFFFF">
              <a:shade val="85000"/>
            </a:srgbClr>
          </a:solidFill>
          <a:ln w="57150" cap="sq">
            <a:solidFill>
              <a:srgbClr val="FFFF99"/>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AC77C50B-5F7A-B464-5B98-C06AFE3A5A1F}"/>
              </a:ext>
            </a:extLst>
          </p:cNvPr>
          <p:cNvPicPr>
            <a:picLocks noChangeAspect="1"/>
          </p:cNvPicPr>
          <p:nvPr/>
        </p:nvPicPr>
        <p:blipFill>
          <a:blip r:embed="rId6" cstate="hqprint">
            <a:extLst>
              <a:ext uri="{28A0092B-C50C-407E-A947-70E740481C1C}">
                <a14:useLocalDpi xmlns:a14="http://schemas.microsoft.com/office/drawing/2010/main"/>
              </a:ext>
            </a:extLst>
          </a:blip>
          <a:srcRect/>
          <a:stretch/>
        </p:blipFill>
        <p:spPr>
          <a:xfrm>
            <a:off x="9135823" y="1426195"/>
            <a:ext cx="2899315" cy="2926216"/>
          </a:xfrm>
          <a:prstGeom prst="snip2DiagRect">
            <a:avLst>
              <a:gd name="adj1" fmla="val 13027"/>
              <a:gd name="adj2" fmla="val 0"/>
            </a:avLst>
          </a:prstGeom>
          <a:solidFill>
            <a:srgbClr val="FFFFFF">
              <a:shade val="85000"/>
            </a:srgbClr>
          </a:solidFill>
          <a:ln w="57150" cap="sq">
            <a:gradFill>
              <a:gsLst>
                <a:gs pos="0">
                  <a:schemeClr val="accent3">
                    <a:lumMod val="20000"/>
                    <a:lumOff val="80000"/>
                  </a:schemeClr>
                </a:gs>
                <a:gs pos="31000">
                  <a:schemeClr val="accent3">
                    <a:lumMod val="20000"/>
                    <a:lumOff val="80000"/>
                  </a:schemeClr>
                </a:gs>
                <a:gs pos="55000">
                  <a:srgbClr val="A8F8F7"/>
                </a:gs>
                <a:gs pos="100000">
                  <a:srgbClr val="A8F8F7"/>
                </a:gs>
              </a:gsLst>
              <a:lin ang="4800000" scaled="0"/>
            </a:gra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3A24ADB5-820D-65E9-D2B3-F01A53DD6298}"/>
              </a:ext>
            </a:extLst>
          </p:cNvPr>
          <p:cNvPicPr>
            <a:picLocks noChangeAspect="1"/>
          </p:cNvPicPr>
          <p:nvPr/>
        </p:nvPicPr>
        <p:blipFill>
          <a:blip r:embed="rId7">
            <a:extLst>
              <a:ext uri="{28A0092B-C50C-407E-A947-70E740481C1C}">
                <a14:useLocalDpi xmlns:a14="http://schemas.microsoft.com/office/drawing/2010/main"/>
              </a:ext>
            </a:extLst>
          </a:blip>
          <a:srcRect/>
          <a:stretch/>
        </p:blipFill>
        <p:spPr>
          <a:xfrm>
            <a:off x="156862" y="3946679"/>
            <a:ext cx="5438868" cy="2739829"/>
          </a:xfrm>
          <a:prstGeom prst="rect">
            <a:avLst/>
          </a:prstGeom>
          <a:ln w="57150" cap="sq">
            <a:solidFill>
              <a:schemeClr val="bg1"/>
            </a:solidFill>
            <a:prstDash val="solid"/>
            <a:miter lim="800000"/>
          </a:ln>
          <a:effectLst>
            <a:outerShdw blurRad="50800" dist="38100" dir="2700000" algn="tl" rotWithShape="0">
              <a:srgbClr val="000000">
                <a:alpha val="43000"/>
              </a:srgbClr>
            </a:outerShdw>
          </a:effectLst>
        </p:spPr>
      </p:pic>
      <p:sp>
        <p:nvSpPr>
          <p:cNvPr id="14" name="CuadroTexto 13">
            <a:extLst>
              <a:ext uri="{FF2B5EF4-FFF2-40B4-BE49-F238E27FC236}">
                <a16:creationId xmlns:a16="http://schemas.microsoft.com/office/drawing/2014/main" id="{D472833D-EF03-319E-0CAE-30C4098A3B48}"/>
              </a:ext>
            </a:extLst>
          </p:cNvPr>
          <p:cNvSpPr txBox="1"/>
          <p:nvPr/>
        </p:nvSpPr>
        <p:spPr>
          <a:xfrm>
            <a:off x="26317" y="2056770"/>
            <a:ext cx="6750459" cy="1938992"/>
          </a:xfrm>
          <a:prstGeom prst="rect">
            <a:avLst/>
          </a:prstGeom>
          <a:noFill/>
        </p:spPr>
        <p:txBody>
          <a:bodyPr wrap="square">
            <a:spAutoFit/>
          </a:bodyPr>
          <a:lstStyle/>
          <a:p>
            <a:pPr>
              <a:spcBef>
                <a:spcPts val="600"/>
              </a:spcBef>
            </a:pPr>
            <a:r>
              <a:rPr lang="en-US" sz="2000" b="1" noProof="0" dirty="0"/>
              <a:t>E </a:t>
            </a:r>
            <a:r>
              <a:rPr lang="en-US" sz="2000" b="1" noProof="0" dirty="0" err="1"/>
              <a:t>sega</a:t>
            </a:r>
            <a:r>
              <a:rPr lang="en-US" sz="2000" b="1" noProof="0" dirty="0"/>
              <a:t> </a:t>
            </a:r>
            <a:r>
              <a:rPr lang="en-US" sz="2000" b="1" noProof="0" dirty="0" err="1"/>
              <a:t>ni</a:t>
            </a:r>
            <a:r>
              <a:rPr lang="en-US" sz="2000" b="1" noProof="0" dirty="0"/>
              <a:t> </a:t>
            </a:r>
            <a:r>
              <a:rPr lang="en-US" sz="2000" b="1" noProof="0" dirty="0" err="1"/>
              <a:t>vakabekataki</a:t>
            </a:r>
            <a:r>
              <a:rPr lang="en-US" sz="2000" b="1" noProof="0" dirty="0"/>
              <a:t> </a:t>
            </a:r>
            <a:r>
              <a:rPr lang="en-US" sz="2000" b="1" noProof="0" dirty="0" err="1"/>
              <a:t>ni</a:t>
            </a:r>
            <a:r>
              <a:rPr lang="en-US" sz="2000" b="1" noProof="0" dirty="0"/>
              <a:t> </a:t>
            </a:r>
            <a:r>
              <a:rPr lang="en-US" sz="2000" b="1" noProof="0" dirty="0" err="1"/>
              <a:t>nona</a:t>
            </a:r>
            <a:r>
              <a:rPr lang="en-US" sz="2000" b="1" noProof="0" dirty="0"/>
              <a:t> </a:t>
            </a:r>
            <a:r>
              <a:rPr lang="en-US" sz="2000" b="1" noProof="0" dirty="0" err="1"/>
              <a:t>loloma</a:t>
            </a:r>
            <a:r>
              <a:rPr lang="en-US" sz="2000" b="1" noProof="0" dirty="0"/>
              <a:t> ga ki </a:t>
            </a:r>
            <a:r>
              <a:rPr lang="en-US" sz="2000" b="1" noProof="0" dirty="0" err="1"/>
              <a:t>vei</a:t>
            </a:r>
            <a:r>
              <a:rPr lang="en-US" sz="2000" b="1" noProof="0" dirty="0"/>
              <a:t> </a:t>
            </a:r>
            <a:r>
              <a:rPr lang="en-US" sz="2000" b="1" noProof="0" dirty="0" err="1"/>
              <a:t>keda</a:t>
            </a:r>
            <a:r>
              <a:rPr lang="en-US" sz="2000" b="1" noProof="0" dirty="0"/>
              <a:t> (Mac 9:36; Efe. 5:2). E </a:t>
            </a:r>
            <a:r>
              <a:rPr lang="en-US" sz="2000" b="1" noProof="0" dirty="0" err="1"/>
              <a:t>sa</a:t>
            </a:r>
            <a:r>
              <a:rPr lang="en-US" sz="2000" b="1" noProof="0" dirty="0"/>
              <a:t> </a:t>
            </a:r>
            <a:r>
              <a:rPr lang="en-US" sz="2000" b="1" noProof="0" dirty="0" err="1"/>
              <a:t>biuta</a:t>
            </a:r>
            <a:r>
              <a:rPr lang="en-US" sz="2000" b="1" noProof="0" dirty="0"/>
              <a:t> </a:t>
            </a:r>
            <a:r>
              <a:rPr lang="en-US" sz="2000" b="1" noProof="0" dirty="0" err="1"/>
              <a:t>talega</a:t>
            </a:r>
            <a:r>
              <a:rPr lang="en-US" sz="2000" b="1" noProof="0" dirty="0"/>
              <a:t> </a:t>
            </a:r>
            <a:r>
              <a:rPr lang="en-US" sz="2000" b="1" noProof="0" dirty="0" err="1"/>
              <a:t>na</a:t>
            </a:r>
            <a:r>
              <a:rPr lang="en-US" sz="2000" b="1" noProof="0" dirty="0"/>
              <a:t> </a:t>
            </a:r>
            <a:r>
              <a:rPr lang="en-US" sz="2000" b="1" noProof="0" dirty="0" err="1"/>
              <a:t>nona</a:t>
            </a:r>
            <a:r>
              <a:rPr lang="en-US" sz="2000" b="1" noProof="0" dirty="0"/>
              <a:t> </a:t>
            </a:r>
            <a:r>
              <a:rPr lang="en-US" sz="2000" b="1" noProof="0" dirty="0" err="1"/>
              <a:t>loloma</a:t>
            </a:r>
            <a:r>
              <a:rPr lang="en-US" sz="2000" b="1" noProof="0" dirty="0"/>
              <a:t> e </a:t>
            </a:r>
            <a:r>
              <a:rPr lang="en-US" sz="2000" b="1" noProof="0" dirty="0" err="1"/>
              <a:t>lomada</a:t>
            </a:r>
            <a:r>
              <a:rPr lang="en-US" sz="2000" b="1" noProof="0" dirty="0"/>
              <a:t>, ka me da </a:t>
            </a:r>
            <a:r>
              <a:rPr lang="en-US" sz="2000" b="1" noProof="0" dirty="0" err="1"/>
              <a:t>wasei</a:t>
            </a:r>
            <a:r>
              <a:rPr lang="en-US" sz="2000" b="1" noProof="0" dirty="0"/>
              <a:t> </a:t>
            </a:r>
            <a:r>
              <a:rPr lang="en-US" sz="2000" b="1" noProof="0" dirty="0" err="1"/>
              <a:t>koya</a:t>
            </a:r>
            <a:r>
              <a:rPr lang="en-US" sz="2000" b="1" noProof="0" dirty="0"/>
              <a:t> ki </a:t>
            </a:r>
            <a:r>
              <a:rPr lang="en-US" sz="2000" b="1" noProof="0" dirty="0" err="1"/>
              <a:t>vei</a:t>
            </a:r>
            <a:r>
              <a:rPr lang="en-US" sz="2000" b="1" noProof="0" dirty="0"/>
              <a:t> </a:t>
            </a:r>
            <a:r>
              <a:rPr lang="en-US" sz="2000" b="1" noProof="0" dirty="0" err="1"/>
              <a:t>ira</a:t>
            </a:r>
            <a:r>
              <a:rPr lang="en-US" sz="2000" b="1" noProof="0" dirty="0"/>
              <a:t> era se </a:t>
            </a:r>
            <a:r>
              <a:rPr lang="en-US" sz="2000" b="1" noProof="0" dirty="0" err="1"/>
              <a:t>sega</a:t>
            </a:r>
            <a:r>
              <a:rPr lang="en-US" sz="2000" b="1" noProof="0" dirty="0"/>
              <a:t> </a:t>
            </a:r>
            <a:r>
              <a:rPr lang="en-US" sz="2000" b="1" noProof="0" dirty="0" err="1"/>
              <a:t>ni</a:t>
            </a:r>
            <a:r>
              <a:rPr lang="en-US" sz="2000" b="1" noProof="0" dirty="0"/>
              <a:t> </a:t>
            </a:r>
            <a:r>
              <a:rPr lang="en-US" sz="2000" b="1" noProof="0" dirty="0" err="1"/>
              <a:t>kilai</a:t>
            </a:r>
            <a:r>
              <a:rPr lang="en-US" sz="2000" b="1" noProof="0" dirty="0"/>
              <a:t> </a:t>
            </a:r>
            <a:r>
              <a:rPr lang="en-US" sz="2000" b="1" dirty="0"/>
              <a:t>Jisu. Ena so </a:t>
            </a:r>
            <a:r>
              <a:rPr lang="en-US" sz="2000" b="1" dirty="0" err="1"/>
              <a:t>na</a:t>
            </a:r>
            <a:r>
              <a:rPr lang="en-US" sz="2000" b="1" dirty="0"/>
              <a:t> </a:t>
            </a:r>
            <a:r>
              <a:rPr lang="en-US" sz="2000" b="1" dirty="0" err="1"/>
              <a:t>gauna</a:t>
            </a:r>
            <a:r>
              <a:rPr lang="en-US" sz="2000" b="1" dirty="0"/>
              <a:t>, era </a:t>
            </a:r>
            <a:r>
              <a:rPr lang="en-US" sz="2000" b="1" dirty="0" err="1"/>
              <a:t>tovolea</a:t>
            </a:r>
            <a:r>
              <a:rPr lang="en-US" sz="2000" b="1" dirty="0"/>
              <a:t> </a:t>
            </a:r>
            <a:r>
              <a:rPr lang="en-US" sz="2000" b="1" dirty="0" err="1"/>
              <a:t>na</a:t>
            </a:r>
            <a:r>
              <a:rPr lang="en-US" sz="2000" b="1" dirty="0"/>
              <a:t> </a:t>
            </a:r>
            <a:r>
              <a:rPr lang="en-US" sz="2000" b="1" dirty="0" err="1"/>
              <a:t>tamata</a:t>
            </a:r>
            <a:r>
              <a:rPr lang="en-US" sz="2000" b="1" dirty="0"/>
              <a:t> me </a:t>
            </a:r>
            <a:r>
              <a:rPr lang="en-US" sz="2000" b="1" dirty="0" err="1"/>
              <a:t>vakasaurarataka</a:t>
            </a:r>
            <a:r>
              <a:rPr lang="en-US" sz="2000" b="1" dirty="0"/>
              <a:t> e so me </a:t>
            </a:r>
            <a:r>
              <a:rPr lang="en-US" sz="2000" b="1" dirty="0" err="1"/>
              <a:t>ra</a:t>
            </a:r>
            <a:r>
              <a:rPr lang="en-US" sz="2000" b="1" dirty="0"/>
              <a:t> </a:t>
            </a:r>
            <a:r>
              <a:rPr lang="en-US" sz="2000" b="1" dirty="0" err="1"/>
              <a:t>ciqomi</a:t>
            </a:r>
            <a:r>
              <a:rPr lang="en-US" sz="2000" b="1" dirty="0"/>
              <a:t> Jisu me </a:t>
            </a:r>
            <a:r>
              <a:rPr lang="en-US" sz="2000" b="1" dirty="0" err="1"/>
              <a:t>ra</a:t>
            </a:r>
            <a:r>
              <a:rPr lang="en-US" sz="2000" b="1" dirty="0"/>
              <a:t> </a:t>
            </a:r>
            <a:r>
              <a:rPr lang="en-US" sz="2000" b="1" dirty="0" err="1"/>
              <a:t>vinaka</a:t>
            </a:r>
            <a:r>
              <a:rPr lang="en-US" sz="2000" b="1" dirty="0"/>
              <a:t> kina</a:t>
            </a:r>
            <a:r>
              <a:rPr lang="en-US" sz="2000" b="1" noProof="0" dirty="0"/>
              <a:t>. Ia e </a:t>
            </a:r>
            <a:r>
              <a:rPr lang="en-US" sz="2000" b="1" noProof="0" dirty="0" err="1"/>
              <a:t>sega</a:t>
            </a:r>
            <a:r>
              <a:rPr lang="en-US" sz="2000" b="1" noProof="0" dirty="0"/>
              <a:t> </a:t>
            </a:r>
            <a:r>
              <a:rPr lang="en-US" sz="2000" b="1" noProof="0" dirty="0" err="1"/>
              <a:t>ni</a:t>
            </a:r>
            <a:r>
              <a:rPr lang="en-US" sz="2000" b="1" noProof="0" dirty="0"/>
              <a:t> o </a:t>
            </a:r>
            <a:r>
              <a:rPr lang="en-US" sz="2000" b="1" noProof="0" dirty="0" err="1"/>
              <a:t>koya</a:t>
            </a:r>
            <a:r>
              <a:rPr lang="en-US" sz="2000" b="1" noProof="0" dirty="0"/>
              <a:t> </a:t>
            </a:r>
            <a:r>
              <a:rPr lang="en-US" sz="2000" b="1" noProof="0" dirty="0" err="1"/>
              <a:t>ya</a:t>
            </a:r>
            <a:r>
              <a:rPr lang="en-US" sz="2000" b="1" noProof="0" dirty="0"/>
              <a:t> </a:t>
            </a:r>
            <a:r>
              <a:rPr lang="en-US" sz="2000" b="1" noProof="0" dirty="0" err="1"/>
              <a:t>na</a:t>
            </a:r>
            <a:r>
              <a:rPr lang="en-US" sz="2000" b="1" noProof="0" dirty="0"/>
              <a:t> </a:t>
            </a:r>
            <a:r>
              <a:rPr lang="en-US" sz="2000" b="1" noProof="0" dirty="0" err="1"/>
              <a:t>kena</a:t>
            </a:r>
            <a:r>
              <a:rPr lang="en-US" sz="2000" b="1" noProof="0" dirty="0"/>
              <a:t> I </a:t>
            </a:r>
            <a:r>
              <a:rPr lang="en-US" sz="2000" b="1" noProof="0" dirty="0" err="1"/>
              <a:t>vakarau</a:t>
            </a:r>
            <a:r>
              <a:rPr lang="en-US" sz="2000" b="1" noProof="0" dirty="0"/>
              <a:t> ka </a:t>
            </a:r>
            <a:r>
              <a:rPr lang="en-US" sz="2000" b="1" noProof="0" dirty="0" err="1"/>
              <a:t>digitaka</a:t>
            </a:r>
            <a:r>
              <a:rPr lang="en-US" sz="2000" b="1" noProof="0" dirty="0"/>
              <a:t> ko Jisu.</a:t>
            </a:r>
          </a:p>
        </p:txBody>
      </p:sp>
      <p:sp>
        <p:nvSpPr>
          <p:cNvPr id="16" name="CuadroTexto 15">
            <a:extLst>
              <a:ext uri="{FF2B5EF4-FFF2-40B4-BE49-F238E27FC236}">
                <a16:creationId xmlns:a16="http://schemas.microsoft.com/office/drawing/2014/main" id="{C40CFEC2-9C53-862E-BC45-198D541CFC13}"/>
              </a:ext>
            </a:extLst>
          </p:cNvPr>
          <p:cNvSpPr txBox="1"/>
          <p:nvPr/>
        </p:nvSpPr>
        <p:spPr>
          <a:xfrm>
            <a:off x="5721222" y="4308420"/>
            <a:ext cx="6463948" cy="1938992"/>
          </a:xfrm>
          <a:prstGeom prst="rect">
            <a:avLst/>
          </a:prstGeom>
          <a:noFill/>
        </p:spPr>
        <p:txBody>
          <a:bodyPr wrap="square">
            <a:spAutoFit/>
          </a:bodyPr>
          <a:lstStyle/>
          <a:p>
            <a:pPr>
              <a:spcBef>
                <a:spcPts val="600"/>
              </a:spcBef>
            </a:pPr>
            <a:r>
              <a:rPr lang="en-US" sz="2000" b="1" noProof="0" dirty="0"/>
              <a:t>Na Kalou e </a:t>
            </a:r>
            <a:r>
              <a:rPr lang="en-US" sz="2000" b="1" noProof="0" dirty="0" err="1"/>
              <a:t>sega</a:t>
            </a:r>
            <a:r>
              <a:rPr lang="en-US" sz="2000" b="1" noProof="0" dirty="0"/>
              <a:t> </a:t>
            </a:r>
            <a:r>
              <a:rPr lang="en-US" sz="2000" b="1" noProof="0" dirty="0" err="1"/>
              <a:t>ni</a:t>
            </a:r>
            <a:r>
              <a:rPr lang="en-US" sz="2000" b="1" noProof="0" dirty="0"/>
              <a:t> </a:t>
            </a:r>
            <a:r>
              <a:rPr lang="en-US" sz="2000" b="1" noProof="0" dirty="0" err="1"/>
              <a:t>vakasaurarataki</a:t>
            </a:r>
            <a:r>
              <a:rPr lang="en-US" sz="2000" b="1" noProof="0" dirty="0"/>
              <a:t> Atama </a:t>
            </a:r>
            <a:r>
              <a:rPr lang="en-US" sz="2000" b="1" noProof="0" dirty="0" err="1"/>
              <a:t>kei</a:t>
            </a:r>
            <a:r>
              <a:rPr lang="en-US" sz="2000" b="1" noProof="0" dirty="0"/>
              <a:t> Ivi me </a:t>
            </a:r>
            <a:r>
              <a:rPr lang="en-US" sz="2000" b="1" noProof="0" dirty="0" err="1"/>
              <a:t>rau</a:t>
            </a:r>
            <a:r>
              <a:rPr lang="en-US" sz="2000" b="1" noProof="0" dirty="0"/>
              <a:t> </a:t>
            </a:r>
            <a:r>
              <a:rPr lang="en-US" sz="2000" b="1" noProof="0" dirty="0" err="1"/>
              <a:t>kakua</a:t>
            </a:r>
            <a:r>
              <a:rPr lang="en-US" sz="2000" b="1" noProof="0" dirty="0"/>
              <a:t> </a:t>
            </a:r>
            <a:r>
              <a:rPr lang="en-US" sz="2000" b="1" noProof="0" dirty="0" err="1"/>
              <a:t>ni</a:t>
            </a:r>
            <a:r>
              <a:rPr lang="en-US" sz="2000" b="1" noProof="0" dirty="0"/>
              <a:t> </a:t>
            </a:r>
            <a:r>
              <a:rPr lang="en-US" sz="2000" b="1" noProof="0" dirty="0" err="1"/>
              <a:t>valavala</a:t>
            </a:r>
            <a:r>
              <a:rPr lang="en-US" sz="2000" b="1" noProof="0" dirty="0"/>
              <a:t> ca. E </a:t>
            </a:r>
            <a:r>
              <a:rPr lang="en-US" sz="2000" b="1" noProof="0" dirty="0" err="1"/>
              <a:t>sega</a:t>
            </a:r>
            <a:r>
              <a:rPr lang="en-US" sz="2000" b="1" noProof="0" dirty="0"/>
              <a:t> </a:t>
            </a:r>
            <a:r>
              <a:rPr lang="en-US" sz="2000" b="1" noProof="0" dirty="0" err="1"/>
              <a:t>ni</a:t>
            </a:r>
            <a:r>
              <a:rPr lang="en-US" sz="2000" b="1" noProof="0" dirty="0"/>
              <a:t> </a:t>
            </a:r>
            <a:r>
              <a:rPr lang="en-US" sz="2000" b="1" noProof="0" dirty="0" err="1"/>
              <a:t>vakasaurarataki</a:t>
            </a:r>
            <a:r>
              <a:rPr lang="en-US" sz="2000" b="1" noProof="0" dirty="0"/>
              <a:t> </a:t>
            </a:r>
            <a:r>
              <a:rPr lang="en-US" sz="2000" b="1" noProof="0" dirty="0" err="1"/>
              <a:t>ira</a:t>
            </a:r>
            <a:r>
              <a:rPr lang="en-US" sz="2000" b="1" noProof="0" dirty="0"/>
              <a:t> ka </a:t>
            </a:r>
            <a:r>
              <a:rPr lang="en-US" sz="2000" b="1" noProof="0" dirty="0" err="1"/>
              <a:t>bula</a:t>
            </a:r>
            <a:r>
              <a:rPr lang="en-US" sz="2000" b="1" noProof="0" dirty="0"/>
              <a:t> </a:t>
            </a:r>
            <a:r>
              <a:rPr lang="en-US" sz="2000" b="1" noProof="0" dirty="0" err="1"/>
              <a:t>ni</a:t>
            </a:r>
            <a:r>
              <a:rPr lang="en-US" sz="2000" b="1" noProof="0" dirty="0"/>
              <a:t> </a:t>
            </a:r>
            <a:r>
              <a:rPr lang="en-US" sz="2000" b="1" noProof="0" dirty="0" err="1"/>
              <a:t>bera</a:t>
            </a:r>
            <a:r>
              <a:rPr lang="en-US" sz="2000" b="1" noProof="0" dirty="0"/>
              <a:t> </a:t>
            </a:r>
            <a:r>
              <a:rPr lang="en-US" sz="2000" b="1" noProof="0" dirty="0" err="1"/>
              <a:t>na</a:t>
            </a:r>
            <a:r>
              <a:rPr lang="en-US" sz="2000" b="1" noProof="0" dirty="0"/>
              <a:t> </a:t>
            </a:r>
            <a:r>
              <a:rPr lang="en-US" sz="2000" b="1" noProof="0" dirty="0" err="1"/>
              <a:t>waluvu</a:t>
            </a:r>
            <a:r>
              <a:rPr lang="en-US" sz="2000" b="1" noProof="0" dirty="0"/>
              <a:t> me </a:t>
            </a:r>
            <a:r>
              <a:rPr lang="en-US" sz="2000" b="1" noProof="0" dirty="0" err="1"/>
              <a:t>ra</a:t>
            </a:r>
            <a:r>
              <a:rPr lang="en-US" sz="2000" b="1" noProof="0" dirty="0"/>
              <a:t> </a:t>
            </a:r>
            <a:r>
              <a:rPr lang="en-US" sz="2000" b="1" noProof="0" dirty="0" err="1"/>
              <a:t>vodo</a:t>
            </a:r>
            <a:r>
              <a:rPr lang="en-US" sz="2000" b="1" noProof="0" dirty="0"/>
              <a:t> </a:t>
            </a:r>
            <a:r>
              <a:rPr lang="en-US" sz="2000" b="1" noProof="0" dirty="0" err="1"/>
              <a:t>ena</a:t>
            </a:r>
            <a:r>
              <a:rPr lang="en-US" sz="2000" b="1" noProof="0" dirty="0"/>
              <a:t> </a:t>
            </a:r>
            <a:r>
              <a:rPr lang="en-US" sz="2000" b="1" noProof="0" dirty="0" err="1"/>
              <a:t>waqa</a:t>
            </a:r>
            <a:r>
              <a:rPr lang="en-US" sz="2000" b="1" noProof="0" dirty="0"/>
              <a:t>. E </a:t>
            </a:r>
            <a:r>
              <a:rPr lang="en-US" sz="2000" b="1" noProof="0" dirty="0" err="1"/>
              <a:t>sega</a:t>
            </a:r>
            <a:r>
              <a:rPr lang="en-US" sz="2000" b="1" noProof="0" dirty="0"/>
              <a:t> </a:t>
            </a:r>
            <a:r>
              <a:rPr lang="en-US" sz="2000" b="1" noProof="0" dirty="0" err="1"/>
              <a:t>ni</a:t>
            </a:r>
            <a:r>
              <a:rPr lang="en-US" sz="2000" b="1" noProof="0" dirty="0"/>
              <a:t> </a:t>
            </a:r>
            <a:r>
              <a:rPr lang="en-US" sz="2000" b="1" noProof="0" dirty="0" err="1"/>
              <a:t>vakasaurarataki</a:t>
            </a:r>
            <a:r>
              <a:rPr lang="en-US" sz="2000" b="1" noProof="0" dirty="0"/>
              <a:t> </a:t>
            </a:r>
            <a:r>
              <a:rPr lang="en-US" sz="2000" b="1" noProof="0" dirty="0" err="1"/>
              <a:t>ira</a:t>
            </a:r>
            <a:r>
              <a:rPr lang="en-US" sz="2000" b="1" noProof="0" dirty="0"/>
              <a:t> </a:t>
            </a:r>
            <a:r>
              <a:rPr lang="en-US" sz="2000" b="1" noProof="0" dirty="0" err="1"/>
              <a:t>mai</a:t>
            </a:r>
            <a:r>
              <a:rPr lang="en-US" sz="2000" b="1" noProof="0" dirty="0"/>
              <a:t> Ninive me </a:t>
            </a:r>
            <a:r>
              <a:rPr lang="en-US" sz="2000" b="1" noProof="0" dirty="0" err="1"/>
              <a:t>ra</a:t>
            </a:r>
            <a:r>
              <a:rPr lang="en-US" sz="2000" b="1" noProof="0" dirty="0"/>
              <a:t> </a:t>
            </a:r>
            <a:r>
              <a:rPr lang="en-US" sz="2000" b="1" noProof="0" dirty="0" err="1"/>
              <a:t>ciqomi</a:t>
            </a:r>
            <a:r>
              <a:rPr lang="en-US" sz="2000" b="1" noProof="0" dirty="0"/>
              <a:t> </a:t>
            </a:r>
            <a:r>
              <a:rPr lang="en-US" sz="2000" b="1" noProof="0" dirty="0" err="1"/>
              <a:t>koya</a:t>
            </a:r>
            <a:r>
              <a:rPr lang="en-US" sz="2000" b="1" noProof="0" dirty="0"/>
              <a:t>. E </a:t>
            </a:r>
            <a:r>
              <a:rPr lang="en-US" sz="2000" b="1" noProof="0" dirty="0" err="1"/>
              <a:t>vosa</a:t>
            </a:r>
            <a:r>
              <a:rPr lang="en-US" sz="2000" b="1" noProof="0" dirty="0"/>
              <a:t> </a:t>
            </a:r>
            <a:r>
              <a:rPr lang="en-US" sz="2000" b="1" noProof="0" dirty="0" err="1"/>
              <a:t>vei</a:t>
            </a:r>
            <a:r>
              <a:rPr lang="en-US" sz="2000" b="1" noProof="0" dirty="0"/>
              <a:t> </a:t>
            </a:r>
            <a:r>
              <a:rPr lang="en-US" sz="2000" b="1" noProof="0" dirty="0" err="1"/>
              <a:t>ira</a:t>
            </a:r>
            <a:r>
              <a:rPr lang="en-US" sz="2000" b="1" noProof="0" dirty="0"/>
              <a:t> </a:t>
            </a:r>
            <a:r>
              <a:rPr lang="en-US" sz="2000" b="1" noProof="0" dirty="0" err="1"/>
              <a:t>ena</a:t>
            </a:r>
            <a:r>
              <a:rPr lang="en-US" sz="2000" b="1" noProof="0" dirty="0"/>
              <a:t> </a:t>
            </a:r>
            <a:r>
              <a:rPr lang="en-US" sz="2000" b="1" noProof="0" dirty="0" err="1"/>
              <a:t>loloma</a:t>
            </a:r>
            <a:r>
              <a:rPr lang="en-US" sz="2000" b="1" noProof="0" dirty="0"/>
              <a:t> ka </a:t>
            </a:r>
            <a:r>
              <a:rPr lang="en-US" sz="2000" b="1" noProof="0" dirty="0" err="1"/>
              <a:t>vakasalataki</a:t>
            </a:r>
            <a:r>
              <a:rPr lang="en-US" sz="2000" b="1" noProof="0" dirty="0"/>
              <a:t> </a:t>
            </a:r>
            <a:r>
              <a:rPr lang="en-US" sz="2000" b="1" noProof="0" dirty="0" err="1"/>
              <a:t>ira</a:t>
            </a:r>
            <a:r>
              <a:rPr lang="en-US" sz="2000" b="1" noProof="0" dirty="0"/>
              <a:t> </a:t>
            </a:r>
            <a:r>
              <a:rPr lang="en-US" sz="2000" b="1" noProof="0" dirty="0" err="1"/>
              <a:t>ena</a:t>
            </a:r>
            <a:r>
              <a:rPr lang="en-US" sz="2000" b="1" noProof="0" dirty="0"/>
              <a:t> I </a:t>
            </a:r>
            <a:r>
              <a:rPr lang="en-US" sz="2000" b="1" noProof="0" dirty="0" err="1"/>
              <a:t>sau</a:t>
            </a:r>
            <a:r>
              <a:rPr lang="en-US" sz="2000" b="1" noProof="0" dirty="0"/>
              <a:t> </a:t>
            </a:r>
            <a:r>
              <a:rPr lang="en-US" sz="2000" b="1" noProof="0" dirty="0" err="1"/>
              <a:t>ni</a:t>
            </a:r>
            <a:r>
              <a:rPr lang="en-US" sz="2000" b="1" noProof="0" dirty="0"/>
              <a:t> </a:t>
            </a:r>
            <a:r>
              <a:rPr lang="en-US" sz="2000" b="1" noProof="0" dirty="0" err="1"/>
              <a:t>nodra</a:t>
            </a:r>
            <a:r>
              <a:rPr lang="en-US" sz="2000" b="1" noProof="0" dirty="0"/>
              <a:t> muri ga </a:t>
            </a:r>
            <a:r>
              <a:rPr lang="en-US" sz="2000" b="1" noProof="0" dirty="0" err="1"/>
              <a:t>na</a:t>
            </a:r>
            <a:r>
              <a:rPr lang="en-US" sz="2000" b="1" noProof="0" dirty="0"/>
              <a:t> </a:t>
            </a:r>
            <a:r>
              <a:rPr lang="en-US" sz="2000" b="1" noProof="0" dirty="0" err="1"/>
              <a:t>lomadra</a:t>
            </a:r>
            <a:r>
              <a:rPr lang="en-US" sz="2000" b="1" noProof="0" dirty="0"/>
              <a:t>.</a:t>
            </a:r>
          </a:p>
        </p:txBody>
      </p:sp>
      <p:sp>
        <p:nvSpPr>
          <p:cNvPr id="7" name="CuadroTexto 6">
            <a:extLst>
              <a:ext uri="{FF2B5EF4-FFF2-40B4-BE49-F238E27FC236}">
                <a16:creationId xmlns:a16="http://schemas.microsoft.com/office/drawing/2014/main" id="{263CA16F-9840-D7B9-9E46-45DD3783EC04}"/>
              </a:ext>
            </a:extLst>
          </p:cNvPr>
          <p:cNvSpPr txBox="1"/>
          <p:nvPr/>
        </p:nvSpPr>
        <p:spPr>
          <a:xfrm>
            <a:off x="5728051" y="6150114"/>
            <a:ext cx="6457119"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Ni da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vakadamurimuri</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Jisu,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eda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vakaraitaka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na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Nona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loloma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ki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vei</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ira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na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tani</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ka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sureti</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ira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me muri </a:t>
            </a:r>
            <a:r>
              <a:rPr lang="en-US" sz="2000" b="1" dirty="0">
                <a:solidFill>
                  <a:prstClr val="black"/>
                </a:solidFill>
                <a:latin typeface="Aptos" panose="02110004020202020204"/>
              </a:rPr>
              <a:t>K</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oya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2318520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9"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strips(upLeft)">
                                      <p:cBhvr>
                                        <p:cTn id="24" dur="500"/>
                                        <p:tgtEl>
                                          <p:spTgt spid="4"/>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strips(downLeft)">
                                      <p:cBhvr>
                                        <p:cTn id="33" dur="500"/>
                                        <p:tgtEl>
                                          <p:spTgt spid="10"/>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circle(in)">
                                      <p:cBhvr>
                                        <p:cTn id="42" dur="750"/>
                                        <p:tgtEl>
                                          <p:spTgt spid="12"/>
                                        </p:tgtEl>
                                      </p:cBhvr>
                                    </p:animEffect>
                                  </p:childTnLst>
                                </p:cTn>
                              </p:par>
                            </p:childTnLst>
                          </p:cTn>
                        </p:par>
                        <p:par>
                          <p:cTn id="43" fill="hold">
                            <p:stCondLst>
                              <p:cond delay="75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73000"/>
            <a:lum/>
          </a:blip>
          <a:srcRect/>
          <a:stretch>
            <a:fillRect/>
          </a:stretch>
        </a:blipFill>
        <a:effectLst/>
      </p:bgPr>
    </p:bg>
    <p:spTree>
      <p:nvGrpSpPr>
        <p:cNvPr id="1" name="">
          <a:extLst>
            <a:ext uri="{FF2B5EF4-FFF2-40B4-BE49-F238E27FC236}">
              <a16:creationId xmlns:a16="http://schemas.microsoft.com/office/drawing/2014/main" id="{485EAF4E-10FF-B8C0-972C-1C616FC949D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18E099E-2FDF-B19B-0C80-7DFA2AC03A14}"/>
              </a:ext>
            </a:extLst>
          </p:cNvPr>
          <p:cNvSpPr txBox="1"/>
          <p:nvPr/>
        </p:nvSpPr>
        <p:spPr>
          <a:xfrm>
            <a:off x="0" y="0"/>
            <a:ext cx="5705060" cy="646331"/>
          </a:xfrm>
          <a:prstGeom prst="rect">
            <a:avLst/>
          </a:prstGeom>
          <a:noFill/>
        </p:spPr>
        <p:txBody>
          <a:bodyPr wrap="square">
            <a:spAutoFit/>
            <a:scene3d>
              <a:camera prst="orthographicFront"/>
              <a:lightRig rig="threePt" dir="t"/>
            </a:scene3d>
            <a:sp3d extrusionH="57150">
              <a:bevelT w="38100" h="38100"/>
            </a:sp3d>
          </a:bodyPr>
          <a:lstStyle/>
          <a:p>
            <a:pPr algn="ctr"/>
            <a:r>
              <a:rPr lang="en-US" sz="3600" noProof="0" dirty="0">
                <a:ln w="0"/>
                <a:solidFill>
                  <a:srgbClr val="429EB4"/>
                </a:solidFill>
                <a:effectLst>
                  <a:outerShdw blurRad="38100" dist="25400" dir="5400000" algn="ctr" rotWithShape="0">
                    <a:srgbClr val="6E747A"/>
                  </a:outerShdw>
                </a:effectLst>
              </a:rPr>
              <a:t>BUCINA NA VEIWEKANI</a:t>
            </a:r>
          </a:p>
        </p:txBody>
      </p:sp>
      <p:sp>
        <p:nvSpPr>
          <p:cNvPr id="5" name="CuadroTexto 4">
            <a:extLst>
              <a:ext uri="{FF2B5EF4-FFF2-40B4-BE49-F238E27FC236}">
                <a16:creationId xmlns:a16="http://schemas.microsoft.com/office/drawing/2014/main" id="{95617273-C8D6-7B9D-8B98-64A12E55D453}"/>
              </a:ext>
            </a:extLst>
          </p:cNvPr>
          <p:cNvSpPr txBox="1"/>
          <p:nvPr/>
        </p:nvSpPr>
        <p:spPr>
          <a:xfrm>
            <a:off x="-1" y="591911"/>
            <a:ext cx="5615609" cy="1200329"/>
          </a:xfrm>
          <a:prstGeom prst="rect">
            <a:avLst/>
          </a:prstGeom>
          <a:noFill/>
        </p:spPr>
        <p:txBody>
          <a:bodyPr wrap="square">
            <a:spAutoFit/>
            <a:scene3d>
              <a:camera prst="orthographicFront"/>
              <a:lightRig rig="threePt" dir="t"/>
            </a:scene3d>
            <a:sp3d extrusionH="57150">
              <a:bevelT w="38100" h="38100"/>
            </a:sp3d>
          </a:bodyPr>
          <a:lstStyle/>
          <a:p>
            <a:pPr algn="ctr"/>
            <a:r>
              <a:rPr lang="en-US" b="1" noProof="0" dirty="0">
                <a:solidFill>
                  <a:schemeClr val="accent1">
                    <a:lumMod val="75000"/>
                  </a:schemeClr>
                </a:solidFill>
                <a:latin typeface="Comic Sans MS" panose="030F0702030302020204" pitchFamily="66" charset="0"/>
              </a:rPr>
              <a:t>“…ka </a:t>
            </a:r>
            <a:r>
              <a:rPr lang="en-US" b="1" noProof="0" dirty="0" err="1">
                <a:solidFill>
                  <a:schemeClr val="accent1">
                    <a:lumMod val="75000"/>
                  </a:schemeClr>
                </a:solidFill>
                <a:latin typeface="Comic Sans MS" panose="030F0702030302020204" pitchFamily="66" charset="0"/>
              </a:rPr>
              <a:t>mo</a:t>
            </a:r>
            <a:r>
              <a:rPr lang="en-US" b="1" noProof="0" dirty="0">
                <a:solidFill>
                  <a:schemeClr val="accent1">
                    <a:lumMod val="75000"/>
                  </a:schemeClr>
                </a:solidFill>
                <a:latin typeface="Comic Sans MS" panose="030F0702030302020204" pitchFamily="66" charset="0"/>
              </a:rPr>
              <a:t> </a:t>
            </a:r>
            <a:r>
              <a:rPr lang="en-US" b="1" noProof="0" dirty="0" err="1">
                <a:solidFill>
                  <a:schemeClr val="accent1">
                    <a:lumMod val="75000"/>
                  </a:schemeClr>
                </a:solidFill>
                <a:latin typeface="Comic Sans MS" panose="030F0702030302020204" pitchFamily="66" charset="0"/>
              </a:rPr>
              <a:t>dou</a:t>
            </a:r>
            <a:r>
              <a:rPr lang="en-US" b="1" noProof="0" dirty="0">
                <a:solidFill>
                  <a:schemeClr val="accent1">
                    <a:lumMod val="75000"/>
                  </a:schemeClr>
                </a:solidFill>
                <a:latin typeface="Comic Sans MS" panose="030F0702030302020204" pitchFamily="66" charset="0"/>
              </a:rPr>
              <a:t> </a:t>
            </a:r>
            <a:r>
              <a:rPr lang="en-US" b="1" noProof="0" dirty="0" err="1">
                <a:solidFill>
                  <a:schemeClr val="accent1">
                    <a:lumMod val="75000"/>
                  </a:schemeClr>
                </a:solidFill>
                <a:latin typeface="Comic Sans MS" panose="030F0702030302020204" pitchFamily="66" charset="0"/>
              </a:rPr>
              <a:t>vakarau</a:t>
            </a:r>
            <a:r>
              <a:rPr lang="en-US" b="1" noProof="0" dirty="0">
                <a:solidFill>
                  <a:schemeClr val="accent1">
                    <a:lumMod val="75000"/>
                  </a:schemeClr>
                </a:solidFill>
                <a:latin typeface="Comic Sans MS" panose="030F0702030302020204" pitchFamily="66" charset="0"/>
              </a:rPr>
              <a:t> </a:t>
            </a:r>
            <a:r>
              <a:rPr lang="en-US" b="1" noProof="0" dirty="0" err="1">
                <a:solidFill>
                  <a:schemeClr val="accent1">
                    <a:lumMod val="75000"/>
                  </a:schemeClr>
                </a:solidFill>
                <a:latin typeface="Comic Sans MS" panose="030F0702030302020204" pitchFamily="66" charset="0"/>
              </a:rPr>
              <a:t>tiko</a:t>
            </a:r>
            <a:r>
              <a:rPr lang="en-US" b="1" noProof="0" dirty="0">
                <a:solidFill>
                  <a:schemeClr val="accent1">
                    <a:lumMod val="75000"/>
                  </a:schemeClr>
                </a:solidFill>
                <a:latin typeface="Comic Sans MS" panose="030F0702030302020204" pitchFamily="66" charset="0"/>
              </a:rPr>
              <a:t> </a:t>
            </a:r>
            <a:r>
              <a:rPr lang="en-US" b="1" noProof="0" dirty="0" err="1">
                <a:solidFill>
                  <a:schemeClr val="accent1">
                    <a:lumMod val="75000"/>
                  </a:schemeClr>
                </a:solidFill>
                <a:latin typeface="Comic Sans MS" panose="030F0702030302020204" pitchFamily="66" charset="0"/>
              </a:rPr>
              <a:t>mo</a:t>
            </a:r>
            <a:r>
              <a:rPr lang="en-US" b="1" noProof="0" dirty="0">
                <a:solidFill>
                  <a:schemeClr val="accent1">
                    <a:lumMod val="75000"/>
                  </a:schemeClr>
                </a:solidFill>
                <a:latin typeface="Comic Sans MS" panose="030F0702030302020204" pitchFamily="66" charset="0"/>
              </a:rPr>
              <a:t> </a:t>
            </a:r>
            <a:r>
              <a:rPr lang="en-US" b="1" noProof="0" dirty="0" err="1">
                <a:solidFill>
                  <a:schemeClr val="accent1">
                    <a:lumMod val="75000"/>
                  </a:schemeClr>
                </a:solidFill>
                <a:latin typeface="Comic Sans MS" panose="030F0702030302020204" pitchFamily="66" charset="0"/>
              </a:rPr>
              <a:t>dou</a:t>
            </a:r>
            <a:r>
              <a:rPr lang="en-US" b="1" noProof="0" dirty="0">
                <a:solidFill>
                  <a:schemeClr val="accent1">
                    <a:lumMod val="75000"/>
                  </a:schemeClr>
                </a:solidFill>
                <a:latin typeface="Comic Sans MS" panose="030F0702030302020204" pitchFamily="66" charset="0"/>
              </a:rPr>
              <a:t> </a:t>
            </a:r>
            <a:r>
              <a:rPr lang="en-US" b="1" noProof="0" dirty="0" err="1">
                <a:solidFill>
                  <a:schemeClr val="accent1">
                    <a:lumMod val="75000"/>
                  </a:schemeClr>
                </a:solidFill>
                <a:latin typeface="Comic Sans MS" panose="030F0702030302020204" pitchFamily="66" charset="0"/>
              </a:rPr>
              <a:t>tukuna</a:t>
            </a:r>
            <a:r>
              <a:rPr lang="en-US" b="1" noProof="0" dirty="0">
                <a:solidFill>
                  <a:schemeClr val="accent1">
                    <a:lumMod val="75000"/>
                  </a:schemeClr>
                </a:solidFill>
                <a:latin typeface="Comic Sans MS" panose="030F0702030302020204" pitchFamily="66" charset="0"/>
              </a:rPr>
              <a:t> </a:t>
            </a:r>
            <a:r>
              <a:rPr lang="en-US" b="1" noProof="0" dirty="0" err="1">
                <a:solidFill>
                  <a:schemeClr val="accent1">
                    <a:lumMod val="75000"/>
                  </a:schemeClr>
                </a:solidFill>
                <a:latin typeface="Comic Sans MS" panose="030F0702030302020204" pitchFamily="66" charset="0"/>
              </a:rPr>
              <a:t>vua</a:t>
            </a:r>
            <a:r>
              <a:rPr lang="en-US" b="1" noProof="0" dirty="0">
                <a:solidFill>
                  <a:schemeClr val="accent1">
                    <a:lumMod val="75000"/>
                  </a:schemeClr>
                </a:solidFill>
                <a:latin typeface="Comic Sans MS" panose="030F0702030302020204" pitchFamily="66" charset="0"/>
              </a:rPr>
              <a:t> </a:t>
            </a:r>
            <a:r>
              <a:rPr lang="en-US" b="1" noProof="0" dirty="0" err="1">
                <a:solidFill>
                  <a:schemeClr val="accent1">
                    <a:lumMod val="75000"/>
                  </a:schemeClr>
                </a:solidFill>
                <a:latin typeface="Comic Sans MS" panose="030F0702030302020204" pitchFamily="66" charset="0"/>
              </a:rPr>
              <a:t>na</a:t>
            </a:r>
            <a:r>
              <a:rPr lang="en-US" b="1" noProof="0" dirty="0">
                <a:solidFill>
                  <a:schemeClr val="accent1">
                    <a:lumMod val="75000"/>
                  </a:schemeClr>
                </a:solidFill>
                <a:latin typeface="Comic Sans MS" panose="030F0702030302020204" pitchFamily="66" charset="0"/>
              </a:rPr>
              <a:t> </a:t>
            </a:r>
            <a:r>
              <a:rPr lang="en-US" b="1" noProof="0" dirty="0" err="1">
                <a:solidFill>
                  <a:schemeClr val="accent1">
                    <a:lumMod val="75000"/>
                  </a:schemeClr>
                </a:solidFill>
                <a:latin typeface="Comic Sans MS" panose="030F0702030302020204" pitchFamily="66" charset="0"/>
              </a:rPr>
              <a:t>tamata</a:t>
            </a:r>
            <a:r>
              <a:rPr lang="en-US" b="1" noProof="0" dirty="0">
                <a:solidFill>
                  <a:schemeClr val="accent1">
                    <a:lumMod val="75000"/>
                  </a:schemeClr>
                </a:solidFill>
                <a:latin typeface="Comic Sans MS" panose="030F0702030302020204" pitchFamily="66" charset="0"/>
              </a:rPr>
              <a:t> </a:t>
            </a:r>
            <a:r>
              <a:rPr lang="en-US" b="1" noProof="0" dirty="0" err="1">
                <a:solidFill>
                  <a:schemeClr val="accent1">
                    <a:lumMod val="75000"/>
                  </a:schemeClr>
                </a:solidFill>
                <a:latin typeface="Comic Sans MS" panose="030F0702030302020204" pitchFamily="66" charset="0"/>
              </a:rPr>
              <a:t>yadua</a:t>
            </a:r>
            <a:r>
              <a:rPr lang="en-US" b="1" noProof="0" dirty="0">
                <a:solidFill>
                  <a:schemeClr val="accent1">
                    <a:lumMod val="75000"/>
                  </a:schemeClr>
                </a:solidFill>
                <a:latin typeface="Comic Sans MS" panose="030F0702030302020204" pitchFamily="66" charset="0"/>
              </a:rPr>
              <a:t> </a:t>
            </a:r>
            <a:r>
              <a:rPr lang="en-US" b="1" noProof="0" dirty="0" err="1">
                <a:solidFill>
                  <a:schemeClr val="accent1">
                    <a:lumMod val="75000"/>
                  </a:schemeClr>
                </a:solidFill>
                <a:latin typeface="Comic Sans MS" panose="030F0702030302020204" pitchFamily="66" charset="0"/>
              </a:rPr>
              <a:t>sa</a:t>
            </a:r>
            <a:r>
              <a:rPr lang="en-US" b="1" noProof="0" dirty="0">
                <a:solidFill>
                  <a:schemeClr val="accent1">
                    <a:lumMod val="75000"/>
                  </a:schemeClr>
                </a:solidFill>
                <a:latin typeface="Comic Sans MS" panose="030F0702030302020204" pitchFamily="66" charset="0"/>
              </a:rPr>
              <a:t> </a:t>
            </a:r>
            <a:r>
              <a:rPr lang="en-US" b="1" noProof="0" dirty="0" err="1">
                <a:solidFill>
                  <a:schemeClr val="accent1">
                    <a:lumMod val="75000"/>
                  </a:schemeClr>
                </a:solidFill>
                <a:latin typeface="Comic Sans MS" panose="030F0702030302020204" pitchFamily="66" charset="0"/>
              </a:rPr>
              <a:t>tarogi</a:t>
            </a:r>
            <a:r>
              <a:rPr lang="en-US" b="1" noProof="0" dirty="0">
                <a:solidFill>
                  <a:schemeClr val="accent1">
                    <a:lumMod val="75000"/>
                  </a:schemeClr>
                </a:solidFill>
                <a:latin typeface="Comic Sans MS" panose="030F0702030302020204" pitchFamily="66" charset="0"/>
              </a:rPr>
              <a:t> </a:t>
            </a:r>
            <a:r>
              <a:rPr lang="en-US" b="1" noProof="0" dirty="0" err="1">
                <a:solidFill>
                  <a:schemeClr val="accent1">
                    <a:lumMod val="75000"/>
                  </a:schemeClr>
                </a:solidFill>
                <a:latin typeface="Comic Sans MS" panose="030F0702030302020204" pitchFamily="66" charset="0"/>
              </a:rPr>
              <a:t>kemudou</a:t>
            </a:r>
            <a:r>
              <a:rPr lang="en-US" b="1" noProof="0" dirty="0">
                <a:solidFill>
                  <a:schemeClr val="accent1">
                    <a:lumMod val="75000"/>
                  </a:schemeClr>
                </a:solidFill>
                <a:latin typeface="Comic Sans MS" panose="030F0702030302020204" pitchFamily="66" charset="0"/>
              </a:rPr>
              <a:t>, </a:t>
            </a:r>
            <a:r>
              <a:rPr lang="en-US" b="1" noProof="0" dirty="0" err="1">
                <a:solidFill>
                  <a:schemeClr val="accent1">
                    <a:lumMod val="75000"/>
                  </a:schemeClr>
                </a:solidFill>
                <a:latin typeface="Comic Sans MS" panose="030F0702030302020204" pitchFamily="66" charset="0"/>
              </a:rPr>
              <a:t>na</a:t>
            </a:r>
            <a:r>
              <a:rPr lang="en-US" b="1" noProof="0" dirty="0">
                <a:solidFill>
                  <a:schemeClr val="accent1">
                    <a:lumMod val="75000"/>
                  </a:schemeClr>
                </a:solidFill>
                <a:latin typeface="Comic Sans MS" panose="030F0702030302020204" pitchFamily="66" charset="0"/>
              </a:rPr>
              <a:t> vu </a:t>
            </a:r>
            <a:r>
              <a:rPr lang="en-US" b="1" noProof="0" dirty="0" err="1">
                <a:solidFill>
                  <a:schemeClr val="accent1">
                    <a:lumMod val="75000"/>
                  </a:schemeClr>
                </a:solidFill>
                <a:latin typeface="Comic Sans MS" panose="030F0702030302020204" pitchFamily="66" charset="0"/>
              </a:rPr>
              <a:t>ni</a:t>
            </a:r>
            <a:r>
              <a:rPr lang="en-US" b="1" noProof="0" dirty="0">
                <a:solidFill>
                  <a:schemeClr val="accent1">
                    <a:lumMod val="75000"/>
                  </a:schemeClr>
                </a:solidFill>
                <a:latin typeface="Comic Sans MS" panose="030F0702030302020204" pitchFamily="66" charset="0"/>
              </a:rPr>
              <a:t> </a:t>
            </a:r>
            <a:r>
              <a:rPr lang="en-US" b="1" noProof="0" dirty="0" err="1">
                <a:solidFill>
                  <a:schemeClr val="accent1">
                    <a:lumMod val="75000"/>
                  </a:schemeClr>
                </a:solidFill>
                <a:latin typeface="Comic Sans MS" panose="030F0702030302020204" pitchFamily="66" charset="0"/>
              </a:rPr>
              <a:t>nuinui</a:t>
            </a:r>
            <a:r>
              <a:rPr lang="en-US" b="1" noProof="0" dirty="0">
                <a:solidFill>
                  <a:schemeClr val="accent1">
                    <a:lumMod val="75000"/>
                  </a:schemeClr>
                </a:solidFill>
                <a:latin typeface="Comic Sans MS" panose="030F0702030302020204" pitchFamily="66" charset="0"/>
              </a:rPr>
              <a:t> </a:t>
            </a:r>
            <a:r>
              <a:rPr lang="en-US" b="1" noProof="0" dirty="0" err="1">
                <a:solidFill>
                  <a:schemeClr val="accent1">
                    <a:lumMod val="75000"/>
                  </a:schemeClr>
                </a:solidFill>
                <a:latin typeface="Comic Sans MS" panose="030F0702030302020204" pitchFamily="66" charset="0"/>
              </a:rPr>
              <a:t>sa</a:t>
            </a:r>
            <a:r>
              <a:rPr lang="en-US" b="1" noProof="0" dirty="0">
                <a:solidFill>
                  <a:schemeClr val="accent1">
                    <a:lumMod val="75000"/>
                  </a:schemeClr>
                </a:solidFill>
                <a:latin typeface="Comic Sans MS" panose="030F0702030302020204" pitchFamily="66" charset="0"/>
              </a:rPr>
              <a:t> </a:t>
            </a:r>
            <a:r>
              <a:rPr lang="en-US" b="1" noProof="0" dirty="0" err="1">
                <a:solidFill>
                  <a:schemeClr val="accent1">
                    <a:lumMod val="75000"/>
                  </a:schemeClr>
                </a:solidFill>
                <a:latin typeface="Comic Sans MS" panose="030F0702030302020204" pitchFamily="66" charset="0"/>
              </a:rPr>
              <a:t>tu</a:t>
            </a:r>
            <a:r>
              <a:rPr lang="en-US" b="1" noProof="0" dirty="0">
                <a:solidFill>
                  <a:schemeClr val="accent1">
                    <a:lumMod val="75000"/>
                  </a:schemeClr>
                </a:solidFill>
                <a:latin typeface="Comic Sans MS" panose="030F0702030302020204" pitchFamily="66" charset="0"/>
              </a:rPr>
              <a:t> </a:t>
            </a:r>
            <a:r>
              <a:rPr lang="en-US" b="1" noProof="0" dirty="0" err="1">
                <a:solidFill>
                  <a:schemeClr val="accent1">
                    <a:lumMod val="75000"/>
                  </a:schemeClr>
                </a:solidFill>
                <a:latin typeface="Comic Sans MS" panose="030F0702030302020204" pitchFamily="66" charset="0"/>
              </a:rPr>
              <a:t>ena</a:t>
            </a:r>
            <a:r>
              <a:rPr lang="en-US" b="1" noProof="0" dirty="0">
                <a:solidFill>
                  <a:schemeClr val="accent1">
                    <a:lumMod val="75000"/>
                  </a:schemeClr>
                </a:solidFill>
                <a:latin typeface="Comic Sans MS" panose="030F0702030302020204" pitchFamily="66" charset="0"/>
              </a:rPr>
              <a:t> </a:t>
            </a:r>
            <a:r>
              <a:rPr lang="en-US" b="1" noProof="0" dirty="0" err="1">
                <a:solidFill>
                  <a:schemeClr val="accent1">
                    <a:lumMod val="75000"/>
                  </a:schemeClr>
                </a:solidFill>
                <a:latin typeface="Comic Sans MS" panose="030F0702030302020204" pitchFamily="66" charset="0"/>
              </a:rPr>
              <a:t>lomamudouena</a:t>
            </a:r>
            <a:r>
              <a:rPr lang="en-US" b="1" noProof="0" dirty="0">
                <a:solidFill>
                  <a:schemeClr val="accent1">
                    <a:lumMod val="75000"/>
                  </a:schemeClr>
                </a:solidFill>
                <a:latin typeface="Comic Sans MS" panose="030F0702030302020204" pitchFamily="66" charset="0"/>
              </a:rPr>
              <a:t> </a:t>
            </a:r>
            <a:r>
              <a:rPr lang="en-US" b="1" noProof="0" dirty="0" err="1">
                <a:solidFill>
                  <a:schemeClr val="accent1">
                    <a:lumMod val="75000"/>
                  </a:schemeClr>
                </a:solidFill>
                <a:latin typeface="Comic Sans MS" panose="030F0702030302020204" pitchFamily="66" charset="0"/>
              </a:rPr>
              <a:t>yalomalumalumu</a:t>
            </a:r>
            <a:r>
              <a:rPr lang="en-US" b="1" noProof="0" dirty="0">
                <a:solidFill>
                  <a:schemeClr val="accent1">
                    <a:lumMod val="75000"/>
                  </a:schemeClr>
                </a:solidFill>
                <a:latin typeface="Comic Sans MS" panose="030F0702030302020204" pitchFamily="66" charset="0"/>
              </a:rPr>
              <a:t> </a:t>
            </a:r>
            <a:r>
              <a:rPr lang="en-US" b="1" noProof="0" dirty="0" err="1">
                <a:solidFill>
                  <a:schemeClr val="accent1">
                    <a:lumMod val="75000"/>
                  </a:schemeClr>
                </a:solidFill>
                <a:latin typeface="Comic Sans MS" panose="030F0702030302020204" pitchFamily="66" charset="0"/>
              </a:rPr>
              <a:t>kei</a:t>
            </a:r>
            <a:r>
              <a:rPr lang="en-US" b="1" noProof="0" dirty="0">
                <a:solidFill>
                  <a:schemeClr val="accent1">
                    <a:lumMod val="75000"/>
                  </a:schemeClr>
                </a:solidFill>
                <a:latin typeface="Comic Sans MS" panose="030F0702030302020204" pitchFamily="66" charset="0"/>
              </a:rPr>
              <a:t> </a:t>
            </a:r>
            <a:r>
              <a:rPr lang="en-US" b="1" noProof="0" dirty="0" err="1">
                <a:solidFill>
                  <a:schemeClr val="accent1">
                    <a:lumMod val="75000"/>
                  </a:schemeClr>
                </a:solidFill>
                <a:latin typeface="Comic Sans MS" panose="030F0702030302020204" pitchFamily="66" charset="0"/>
              </a:rPr>
              <a:t>na</a:t>
            </a:r>
            <a:r>
              <a:rPr lang="en-US" b="1" noProof="0" dirty="0">
                <a:solidFill>
                  <a:schemeClr val="accent1">
                    <a:lumMod val="75000"/>
                  </a:schemeClr>
                </a:solidFill>
                <a:latin typeface="Comic Sans MS" panose="030F0702030302020204" pitchFamily="66" charset="0"/>
              </a:rPr>
              <a:t> </a:t>
            </a:r>
            <a:r>
              <a:rPr lang="en-US" b="1" noProof="0" dirty="0" err="1">
                <a:solidFill>
                  <a:schemeClr val="accent1">
                    <a:lumMod val="75000"/>
                  </a:schemeClr>
                </a:solidFill>
                <a:latin typeface="Comic Sans MS" panose="030F0702030302020204" pitchFamily="66" charset="0"/>
              </a:rPr>
              <a:t>rere</a:t>
            </a:r>
            <a:r>
              <a:rPr lang="en-US" b="1" noProof="0" dirty="0">
                <a:solidFill>
                  <a:schemeClr val="accent1">
                    <a:lumMod val="75000"/>
                  </a:schemeClr>
                </a:solidFill>
                <a:latin typeface="Comic Sans MS" panose="030F0702030302020204" pitchFamily="66" charset="0"/>
              </a:rPr>
              <a:t>.” </a:t>
            </a:r>
            <a:r>
              <a:rPr lang="en-US" sz="1400" b="1" noProof="0" dirty="0">
                <a:solidFill>
                  <a:schemeClr val="accent1">
                    <a:lumMod val="75000"/>
                  </a:schemeClr>
                </a:solidFill>
                <a:latin typeface="Comic Sans MS" panose="030F0702030302020204" pitchFamily="66" charset="0"/>
              </a:rPr>
              <a:t>(1 Pita 3:15)</a:t>
            </a:r>
          </a:p>
        </p:txBody>
      </p:sp>
      <p:sp>
        <p:nvSpPr>
          <p:cNvPr id="6" name="CuadroTexto 5">
            <a:extLst>
              <a:ext uri="{FF2B5EF4-FFF2-40B4-BE49-F238E27FC236}">
                <a16:creationId xmlns:a16="http://schemas.microsoft.com/office/drawing/2014/main" id="{E49ED23A-9378-C7E5-DA40-A4E936467BDF}"/>
              </a:ext>
            </a:extLst>
          </p:cNvPr>
          <p:cNvSpPr txBox="1"/>
          <p:nvPr/>
        </p:nvSpPr>
        <p:spPr>
          <a:xfrm>
            <a:off x="198783" y="1830160"/>
            <a:ext cx="5416825" cy="1631216"/>
          </a:xfrm>
          <a:prstGeom prst="rect">
            <a:avLst/>
          </a:prstGeom>
          <a:noFill/>
        </p:spPr>
        <p:txBody>
          <a:bodyPr wrap="square" rtlCol="0">
            <a:spAutoFit/>
          </a:bodyPr>
          <a:lstStyle/>
          <a:p>
            <a:pPr>
              <a:spcBef>
                <a:spcPts val="600"/>
              </a:spcBef>
            </a:pPr>
            <a:r>
              <a:rPr lang="en-US" sz="2000" b="1" dirty="0"/>
              <a:t>Eda </a:t>
            </a:r>
            <a:r>
              <a:rPr lang="en-US" sz="2000" b="1" dirty="0" err="1"/>
              <a:t>dau</a:t>
            </a:r>
            <a:r>
              <a:rPr lang="en-US" sz="2000" b="1" dirty="0"/>
              <a:t> </a:t>
            </a:r>
            <a:r>
              <a:rPr lang="en-US" sz="2000" b="1" dirty="0" err="1"/>
              <a:t>vunautaki</a:t>
            </a:r>
            <a:r>
              <a:rPr lang="en-US" sz="2000" b="1" dirty="0"/>
              <a:t> Jisu </a:t>
            </a:r>
            <a:r>
              <a:rPr lang="en-US" sz="2000" b="1" dirty="0" err="1"/>
              <a:t>taucoko</a:t>
            </a:r>
            <a:r>
              <a:rPr lang="en-US" sz="2000" b="1" dirty="0"/>
              <a:t> ka </a:t>
            </a:r>
            <a:r>
              <a:rPr lang="en-US" sz="2000" b="1" dirty="0" err="1"/>
              <a:t>vakaroti</a:t>
            </a:r>
            <a:r>
              <a:rPr lang="en-US" sz="2000" b="1" dirty="0"/>
              <a:t> me </a:t>
            </a:r>
            <a:r>
              <a:rPr lang="en-US" sz="2000" b="1" dirty="0" err="1"/>
              <a:t>vakarautaki</a:t>
            </a:r>
            <a:r>
              <a:rPr lang="en-US" sz="2000" b="1" dirty="0"/>
              <a:t> </a:t>
            </a:r>
            <a:r>
              <a:rPr lang="en-US" sz="2000" b="1" dirty="0" err="1"/>
              <a:t>keda</a:t>
            </a:r>
            <a:r>
              <a:rPr lang="en-US" sz="2000" b="1" dirty="0"/>
              <a:t> </a:t>
            </a:r>
            <a:r>
              <a:rPr lang="en-US" sz="2000" b="1" dirty="0" err="1"/>
              <a:t>ena</a:t>
            </a:r>
            <a:r>
              <a:rPr lang="en-US" sz="2000" b="1" dirty="0"/>
              <a:t> ka </a:t>
            </a:r>
            <a:r>
              <a:rPr lang="en-US" sz="2000" b="1" dirty="0" err="1"/>
              <a:t>oqo</a:t>
            </a:r>
            <a:r>
              <a:rPr lang="en-US" sz="2000" b="1" noProof="0" dirty="0"/>
              <a:t> (1 Pita 3:15). Ia e </a:t>
            </a:r>
            <a:r>
              <a:rPr lang="en-US" sz="2000" b="1" noProof="0" dirty="0" err="1"/>
              <a:t>sega</a:t>
            </a:r>
            <a:r>
              <a:rPr lang="en-US" sz="2000" b="1" noProof="0" dirty="0"/>
              <a:t> </a:t>
            </a:r>
            <a:r>
              <a:rPr lang="en-US" sz="2000" b="1" noProof="0" dirty="0" err="1"/>
              <a:t>ni</a:t>
            </a:r>
            <a:r>
              <a:rPr lang="en-US" sz="2000" b="1" noProof="0" dirty="0"/>
              <a:t> o </a:t>
            </a:r>
            <a:r>
              <a:rPr lang="en-US" sz="2000" b="1" noProof="0" dirty="0" err="1"/>
              <a:t>keda</a:t>
            </a:r>
            <a:r>
              <a:rPr lang="en-US" sz="2000" b="1" noProof="0" dirty="0"/>
              <a:t> </a:t>
            </a:r>
            <a:r>
              <a:rPr lang="en-US" sz="2000" b="1" noProof="0" dirty="0" err="1"/>
              <a:t>kece</a:t>
            </a:r>
            <a:r>
              <a:rPr lang="en-US" sz="2000" b="1" noProof="0" dirty="0"/>
              <a:t> </a:t>
            </a:r>
            <a:r>
              <a:rPr lang="en-US" sz="2000" b="1" noProof="0" dirty="0" err="1"/>
              <a:t>eda</a:t>
            </a:r>
            <a:r>
              <a:rPr lang="en-US" sz="2000" b="1" noProof="0" dirty="0"/>
              <a:t> </a:t>
            </a:r>
            <a:r>
              <a:rPr lang="en-US" sz="2000" b="1" noProof="0" dirty="0" err="1"/>
              <a:t>kila</a:t>
            </a:r>
            <a:r>
              <a:rPr lang="en-US" sz="2000" b="1" noProof="0" dirty="0"/>
              <a:t> </a:t>
            </a:r>
            <a:r>
              <a:rPr lang="en-US" sz="2000" b="1" noProof="0" dirty="0" err="1"/>
              <a:t>na</a:t>
            </a:r>
            <a:r>
              <a:rPr lang="en-US" sz="2000" b="1" noProof="0" dirty="0"/>
              <a:t> </a:t>
            </a:r>
            <a:r>
              <a:rPr lang="en-US" sz="2000" b="1" noProof="0" dirty="0" err="1"/>
              <a:t>vunau</a:t>
            </a:r>
            <a:r>
              <a:rPr lang="en-US" sz="2000" b="1" noProof="0" dirty="0"/>
              <a:t>. Sa </a:t>
            </a:r>
            <a:r>
              <a:rPr lang="en-US" sz="2000" b="1" noProof="0" dirty="0" err="1"/>
              <a:t>noda</a:t>
            </a:r>
            <a:r>
              <a:rPr lang="en-US" sz="2000" b="1" noProof="0" dirty="0"/>
              <a:t> </a:t>
            </a:r>
            <a:r>
              <a:rPr lang="en-US" sz="2000" b="1" noProof="0" dirty="0" err="1"/>
              <a:t>na</a:t>
            </a:r>
            <a:r>
              <a:rPr lang="en-US" sz="2000" b="1" noProof="0" dirty="0"/>
              <a:t> </a:t>
            </a:r>
            <a:r>
              <a:rPr lang="en-US" sz="2000" b="1" noProof="0" dirty="0" err="1"/>
              <a:t>vosaniyalayala</a:t>
            </a:r>
            <a:r>
              <a:rPr lang="en-US" sz="2000" b="1" noProof="0" dirty="0"/>
              <a:t> </a:t>
            </a:r>
            <a:r>
              <a:rPr lang="en-US" sz="2000" b="1" noProof="0" dirty="0" err="1"/>
              <a:t>ni</a:t>
            </a:r>
            <a:r>
              <a:rPr lang="en-US" sz="2000" b="1" noProof="0" dirty="0"/>
              <a:t> Kalou </a:t>
            </a:r>
            <a:r>
              <a:rPr lang="en-US" sz="2000" b="1" noProof="0" dirty="0" err="1"/>
              <a:t>ena</a:t>
            </a:r>
            <a:r>
              <a:rPr lang="en-US" sz="2000" b="1" noProof="0" dirty="0"/>
              <a:t> </a:t>
            </a:r>
            <a:r>
              <a:rPr lang="en-US" sz="2000" b="1" noProof="0" dirty="0" err="1"/>
              <a:t>solia</a:t>
            </a:r>
            <a:r>
              <a:rPr lang="en-US" sz="2000" b="1" noProof="0" dirty="0"/>
              <a:t> </a:t>
            </a:r>
            <a:r>
              <a:rPr lang="en-US" sz="2000" b="1" noProof="0" dirty="0" err="1"/>
              <a:t>vei</a:t>
            </a:r>
            <a:r>
              <a:rPr lang="en-US" sz="2000" b="1" noProof="0" dirty="0"/>
              <a:t> </a:t>
            </a:r>
            <a:r>
              <a:rPr lang="en-US" sz="2000" b="1" noProof="0" dirty="0" err="1"/>
              <a:t>keda</a:t>
            </a:r>
            <a:r>
              <a:rPr lang="en-US" sz="2000" b="1" noProof="0" dirty="0"/>
              <a:t> </a:t>
            </a:r>
            <a:r>
              <a:rPr lang="en-US" sz="2000" b="1" noProof="0" dirty="0" err="1"/>
              <a:t>na</a:t>
            </a:r>
            <a:r>
              <a:rPr lang="en-US" sz="2000" b="1" noProof="0" dirty="0"/>
              <a:t> </a:t>
            </a:r>
            <a:r>
              <a:rPr lang="en-US" sz="2000" b="1" noProof="0" dirty="0" err="1"/>
              <a:t>vosa</a:t>
            </a:r>
            <a:r>
              <a:rPr lang="en-US" sz="2000" b="1" noProof="0" dirty="0"/>
              <a:t>  e </a:t>
            </a:r>
            <a:r>
              <a:rPr lang="en-US" sz="2000" b="1" noProof="0" dirty="0" err="1"/>
              <a:t>yaga</a:t>
            </a:r>
            <a:r>
              <a:rPr lang="en-US" sz="2000" b="1" noProof="0" dirty="0"/>
              <a:t> (Isaiah 50:4).</a:t>
            </a:r>
          </a:p>
        </p:txBody>
      </p:sp>
      <p:graphicFrame>
        <p:nvGraphicFramePr>
          <p:cNvPr id="2" name="Diagrama 1">
            <a:extLst>
              <a:ext uri="{FF2B5EF4-FFF2-40B4-BE49-F238E27FC236}">
                <a16:creationId xmlns:a16="http://schemas.microsoft.com/office/drawing/2014/main" id="{247D2ED1-1FFA-85C2-57DC-900E58B02487}"/>
              </a:ext>
            </a:extLst>
          </p:cNvPr>
          <p:cNvGraphicFramePr/>
          <p:nvPr>
            <p:extLst>
              <p:ext uri="{D42A27DB-BD31-4B8C-83A1-F6EECF244321}">
                <p14:modId xmlns:p14="http://schemas.microsoft.com/office/powerpoint/2010/main" val="3909615211"/>
              </p:ext>
            </p:extLst>
          </p:nvPr>
        </p:nvGraphicFramePr>
        <p:xfrm>
          <a:off x="5705060" y="139148"/>
          <a:ext cx="6366841" cy="65797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CuadroTexto 7">
            <a:extLst>
              <a:ext uri="{FF2B5EF4-FFF2-40B4-BE49-F238E27FC236}">
                <a16:creationId xmlns:a16="http://schemas.microsoft.com/office/drawing/2014/main" id="{DCD403D3-89F6-0817-BEF7-6EFA563005F5}"/>
              </a:ext>
            </a:extLst>
          </p:cNvPr>
          <p:cNvSpPr txBox="1"/>
          <p:nvPr/>
        </p:nvSpPr>
        <p:spPr>
          <a:xfrm>
            <a:off x="198783" y="5842337"/>
            <a:ext cx="5416825" cy="1015663"/>
          </a:xfrm>
          <a:prstGeom prst="rect">
            <a:avLst/>
          </a:prstGeom>
          <a:noFill/>
        </p:spPr>
        <p:txBody>
          <a:bodyPr wrap="square">
            <a:spAutoFit/>
          </a:bodyPr>
          <a:lstStyle/>
          <a:p>
            <a:pPr>
              <a:spcBef>
                <a:spcPts val="600"/>
              </a:spcBef>
            </a:pPr>
            <a:r>
              <a:rPr lang="en-US" sz="2000" b="1" noProof="0" dirty="0" err="1"/>
              <a:t>Oqo</a:t>
            </a:r>
            <a:r>
              <a:rPr lang="en-US" sz="2000" b="1" noProof="0" dirty="0"/>
              <a:t> e so </a:t>
            </a:r>
            <a:r>
              <a:rPr lang="en-US" sz="2000" b="1" noProof="0" dirty="0" err="1"/>
              <a:t>na</a:t>
            </a:r>
            <a:r>
              <a:rPr lang="en-US" sz="2000" b="1" noProof="0" dirty="0"/>
              <a:t> I </a:t>
            </a:r>
            <a:r>
              <a:rPr lang="en-US" sz="2000" b="1" noProof="0" dirty="0" err="1"/>
              <a:t>vakasala</a:t>
            </a:r>
            <a:r>
              <a:rPr lang="en-US" sz="2000" b="1" noProof="0" dirty="0"/>
              <a:t> </a:t>
            </a:r>
            <a:r>
              <a:rPr lang="en-US" sz="2000" b="1" noProof="0" dirty="0" err="1"/>
              <a:t>rawarawa</a:t>
            </a:r>
            <a:r>
              <a:rPr lang="en-US" sz="2000" b="1" noProof="0" dirty="0"/>
              <a:t> </a:t>
            </a:r>
            <a:r>
              <a:rPr lang="en-US" sz="2000" b="1" noProof="0" dirty="0" err="1"/>
              <a:t>mo</a:t>
            </a:r>
            <a:r>
              <a:rPr lang="en-US" sz="2000" b="1" noProof="0" dirty="0"/>
              <a:t> </a:t>
            </a:r>
            <a:r>
              <a:rPr lang="en-US" sz="2000" b="1" noProof="0" dirty="0" err="1"/>
              <a:t>nanuma</a:t>
            </a:r>
            <a:r>
              <a:rPr lang="en-US" sz="2000" b="1" noProof="0" dirty="0"/>
              <a:t> </a:t>
            </a:r>
            <a:r>
              <a:rPr lang="en-US" sz="2000" b="1" noProof="0" dirty="0" err="1"/>
              <a:t>ni</a:t>
            </a:r>
            <a:r>
              <a:rPr lang="en-US" sz="2000" b="1" noProof="0" dirty="0"/>
              <a:t> o </a:t>
            </a:r>
            <a:r>
              <a:rPr lang="en-US" sz="2000" b="1" noProof="0" dirty="0" err="1"/>
              <a:t>sa</a:t>
            </a:r>
            <a:r>
              <a:rPr lang="en-US" sz="2000" b="1" noProof="0" dirty="0"/>
              <a:t> </a:t>
            </a:r>
            <a:r>
              <a:rPr lang="en-US" sz="2000" b="1" noProof="0" dirty="0" err="1"/>
              <a:t>ke</a:t>
            </a:r>
            <a:r>
              <a:rPr lang="en-US" sz="2000" b="1" noProof="0" dirty="0"/>
              <a:t> </a:t>
            </a:r>
            <a:r>
              <a:rPr lang="en-US" sz="2000" b="1" noProof="0" dirty="0" err="1"/>
              <a:t>sa</a:t>
            </a:r>
            <a:r>
              <a:rPr lang="en-US" sz="2000" b="1" noProof="0" dirty="0"/>
              <a:t> </a:t>
            </a:r>
            <a:r>
              <a:rPr lang="en-US" sz="2000" b="1" noProof="0" dirty="0" err="1"/>
              <a:t>nomu</a:t>
            </a:r>
            <a:r>
              <a:rPr lang="en-US" sz="2000" b="1" noProof="0" dirty="0"/>
              <a:t> </a:t>
            </a:r>
            <a:r>
              <a:rPr lang="en-US" sz="2000" b="1" noProof="0" dirty="0" err="1"/>
              <a:t>gagadre</a:t>
            </a:r>
            <a:r>
              <a:rPr lang="en-US" sz="2000" b="1" noProof="0" dirty="0"/>
              <a:t> </a:t>
            </a:r>
            <a:r>
              <a:rPr lang="en-US" sz="2000" b="1" noProof="0" dirty="0" err="1"/>
              <a:t>mo</a:t>
            </a:r>
            <a:r>
              <a:rPr lang="en-US" sz="2000" b="1" noProof="0" dirty="0"/>
              <a:t> </a:t>
            </a:r>
            <a:r>
              <a:rPr lang="en-US" sz="2000" b="1" noProof="0" dirty="0" err="1"/>
              <a:t>wasei</a:t>
            </a:r>
            <a:r>
              <a:rPr lang="en-US" sz="2000" b="1" noProof="0" dirty="0"/>
              <a:t> Jisu ka </a:t>
            </a:r>
            <a:r>
              <a:rPr lang="en-US" sz="2000" b="1" noProof="0" dirty="0" err="1"/>
              <a:t>vakatisaipelitaki</a:t>
            </a:r>
            <a:r>
              <a:rPr lang="en-US" sz="2000" b="1" noProof="0" dirty="0"/>
              <a:t> </a:t>
            </a:r>
            <a:r>
              <a:rPr lang="en-US" sz="2000" b="1" noProof="0" dirty="0" err="1"/>
              <a:t>ira</a:t>
            </a:r>
            <a:r>
              <a:rPr lang="en-US" sz="2000" b="1" noProof="0" dirty="0"/>
              <a:t> kina </a:t>
            </a:r>
            <a:r>
              <a:rPr lang="en-US" sz="2000" b="1" noProof="0" dirty="0" err="1"/>
              <a:t>na</a:t>
            </a:r>
            <a:r>
              <a:rPr lang="en-US" sz="2000" b="1" noProof="0" dirty="0"/>
              <a:t> </a:t>
            </a:r>
            <a:r>
              <a:rPr lang="en-US" sz="2000" b="1" noProof="0" dirty="0" err="1"/>
              <a:t>wekamu</a:t>
            </a:r>
            <a:r>
              <a:rPr lang="en-US" sz="2000" b="1" noProof="0" dirty="0"/>
              <a:t>:</a:t>
            </a:r>
          </a:p>
        </p:txBody>
      </p:sp>
      <p:pic>
        <p:nvPicPr>
          <p:cNvPr id="10" name="Imagen 9">
            <a:extLst>
              <a:ext uri="{FF2B5EF4-FFF2-40B4-BE49-F238E27FC236}">
                <a16:creationId xmlns:a16="http://schemas.microsoft.com/office/drawing/2014/main" id="{141CC5EC-BF30-6E85-8BEC-EE5AF4B2AA6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694509" y="3828786"/>
            <a:ext cx="3820877" cy="1982080"/>
          </a:xfrm>
          <a:prstGeom prst="round2DiagRect">
            <a:avLst>
              <a:gd name="adj1" fmla="val 16667"/>
              <a:gd name="adj2" fmla="val 0"/>
            </a:avLst>
          </a:prstGeom>
          <a:ln w="38100" cap="sq">
            <a:solidFill>
              <a:srgbClr val="357E90"/>
            </a:solidFill>
            <a:miter lim="800000"/>
          </a:ln>
          <a:effectLst>
            <a:outerShdw blurRad="50800" dist="38100" dir="2700000" algn="tl" rotWithShape="0">
              <a:prstClr val="black">
                <a:alpha val="40000"/>
              </a:prstClr>
            </a:outerShdw>
          </a:effectLst>
        </p:spPr>
      </p:pic>
      <p:pic>
        <p:nvPicPr>
          <p:cNvPr id="12" name="Imagen 11">
            <a:extLst>
              <a:ext uri="{FF2B5EF4-FFF2-40B4-BE49-F238E27FC236}">
                <a16:creationId xmlns:a16="http://schemas.microsoft.com/office/drawing/2014/main" id="{AC9B89B0-EDBC-454E-EEC6-76EB6CC68ECE}"/>
              </a:ext>
            </a:extLst>
          </p:cNvPr>
          <p:cNvPicPr>
            <a:picLocks noChangeAspect="1"/>
          </p:cNvPicPr>
          <p:nvPr/>
        </p:nvPicPr>
        <p:blipFill rotWithShape="1">
          <a:blip r:embed="rId11" cstate="hqprint">
            <a:extLst>
              <a:ext uri="{28A0092B-C50C-407E-A947-70E740481C1C}">
                <a14:useLocalDpi xmlns:a14="http://schemas.microsoft.com/office/drawing/2010/main"/>
              </a:ext>
            </a:extLst>
          </a:blip>
          <a:srcRect/>
          <a:stretch/>
        </p:blipFill>
        <p:spPr>
          <a:xfrm>
            <a:off x="159027" y="3828787"/>
            <a:ext cx="1353798" cy="1982080"/>
          </a:xfrm>
          <a:prstGeom prst="round2DiagRect">
            <a:avLst>
              <a:gd name="adj1" fmla="val 0"/>
              <a:gd name="adj2" fmla="val 19088"/>
            </a:avLst>
          </a:prstGeom>
          <a:ln w="38100" cap="sq">
            <a:solidFill>
              <a:schemeClr val="accent1">
                <a:lumMod val="75000"/>
              </a:schemeClr>
            </a:solidFill>
            <a:miter lim="800000"/>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227544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4" dur="1000" fill="hold"/>
                                        <p:tgtEl>
                                          <p:spTgt spid="12"/>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12"/>
                                        </p:tgtEl>
                                      </p:cBhvr>
                                    </p:animEffect>
                                  </p:childTnLst>
                                </p:cTn>
                              </p:par>
                              <p:par>
                                <p:cTn id="29" presetID="25" presetClass="entr" presetSubtype="0" fill="hold" nodeType="withEffect">
                                  <p:stCondLst>
                                    <p:cond delay="50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34" dur="1000" fill="hold"/>
                                        <p:tgtEl>
                                          <p:spTgt spid="10"/>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0"/>
                                        </p:tgtEl>
                                      </p:cBhvr>
                                    </p:animEffect>
                                  </p:childTnLst>
                                </p:cTn>
                              </p:par>
                            </p:childTnLst>
                          </p:cTn>
                        </p:par>
                        <p:par>
                          <p:cTn id="39" fill="hold">
                            <p:stCondLst>
                              <p:cond delay="1500"/>
                            </p:stCondLst>
                            <p:childTnLst>
                              <p:par>
                                <p:cTn id="40" presetID="2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2">
                                            <p:graphicEl>
                                              <a:dgm id="{9538B107-EE65-49D0-9F5D-5598CD715114}"/>
                                            </p:graphicEl>
                                          </p:spTgt>
                                        </p:tgtEl>
                                        <p:attrNameLst>
                                          <p:attrName>style.visibility</p:attrName>
                                        </p:attrNameLst>
                                      </p:cBhvr>
                                      <p:to>
                                        <p:strVal val="visible"/>
                                      </p:to>
                                    </p:set>
                                    <p:anim calcmode="lin" valueType="num">
                                      <p:cBhvr>
                                        <p:cTn id="52" dur="500" fill="hold"/>
                                        <p:tgtEl>
                                          <p:spTgt spid="2">
                                            <p:graphicEl>
                                              <a:dgm id="{9538B107-EE65-49D0-9F5D-5598CD715114}"/>
                                            </p:graphicEl>
                                          </p:spTgt>
                                        </p:tgtEl>
                                        <p:attrNameLst>
                                          <p:attrName>ppt_w</p:attrName>
                                        </p:attrNameLst>
                                      </p:cBhvr>
                                      <p:tavLst>
                                        <p:tav tm="0">
                                          <p:val>
                                            <p:fltVal val="0"/>
                                          </p:val>
                                        </p:tav>
                                        <p:tav tm="100000">
                                          <p:val>
                                            <p:strVal val="#ppt_w"/>
                                          </p:val>
                                        </p:tav>
                                      </p:tavLst>
                                    </p:anim>
                                    <p:anim calcmode="lin" valueType="num">
                                      <p:cBhvr>
                                        <p:cTn id="53" dur="500" fill="hold"/>
                                        <p:tgtEl>
                                          <p:spTgt spid="2">
                                            <p:graphicEl>
                                              <a:dgm id="{9538B107-EE65-49D0-9F5D-5598CD715114}"/>
                                            </p:graphicEl>
                                          </p:spTgt>
                                        </p:tgtEl>
                                        <p:attrNameLst>
                                          <p:attrName>ppt_h</p:attrName>
                                        </p:attrNameLst>
                                      </p:cBhvr>
                                      <p:tavLst>
                                        <p:tav tm="0">
                                          <p:val>
                                            <p:fltVal val="0"/>
                                          </p:val>
                                        </p:tav>
                                        <p:tav tm="100000">
                                          <p:val>
                                            <p:strVal val="#ppt_h"/>
                                          </p:val>
                                        </p:tav>
                                      </p:tavLst>
                                    </p:anim>
                                    <p:animEffect transition="in" filter="fade">
                                      <p:cBhvr>
                                        <p:cTn id="54" dur="500"/>
                                        <p:tgtEl>
                                          <p:spTgt spid="2">
                                            <p:graphicEl>
                                              <a:dgm id="{9538B107-EE65-49D0-9F5D-5598CD715114}"/>
                                            </p:graphicEl>
                                          </p:spTgt>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2">
                                            <p:graphicEl>
                                              <a:dgm id="{C643121F-AC8A-4373-9799-668383E448F5}"/>
                                            </p:graphicEl>
                                          </p:spTgt>
                                        </p:tgtEl>
                                        <p:attrNameLst>
                                          <p:attrName>style.visibility</p:attrName>
                                        </p:attrNameLst>
                                      </p:cBhvr>
                                      <p:to>
                                        <p:strVal val="visible"/>
                                      </p:to>
                                    </p:set>
                                    <p:animEffect transition="in" filter="wipe(left)">
                                      <p:cBhvr>
                                        <p:cTn id="58" dur="500"/>
                                        <p:tgtEl>
                                          <p:spTgt spid="2">
                                            <p:graphicEl>
                                              <a:dgm id="{C643121F-AC8A-4373-9799-668383E448F5}"/>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
                                            <p:graphicEl>
                                              <a:dgm id="{7CC3D154-8893-4B64-A075-0FFEF94DB834}"/>
                                            </p:graphicEl>
                                          </p:spTgt>
                                        </p:tgtEl>
                                        <p:attrNameLst>
                                          <p:attrName>style.visibility</p:attrName>
                                        </p:attrNameLst>
                                      </p:cBhvr>
                                      <p:to>
                                        <p:strVal val="visible"/>
                                      </p:to>
                                    </p:set>
                                    <p:anim calcmode="lin" valueType="num">
                                      <p:cBhvr>
                                        <p:cTn id="63" dur="500" fill="hold"/>
                                        <p:tgtEl>
                                          <p:spTgt spid="2">
                                            <p:graphicEl>
                                              <a:dgm id="{7CC3D154-8893-4B64-A075-0FFEF94DB834}"/>
                                            </p:graphicEl>
                                          </p:spTgt>
                                        </p:tgtEl>
                                        <p:attrNameLst>
                                          <p:attrName>ppt_w</p:attrName>
                                        </p:attrNameLst>
                                      </p:cBhvr>
                                      <p:tavLst>
                                        <p:tav tm="0">
                                          <p:val>
                                            <p:fltVal val="0"/>
                                          </p:val>
                                        </p:tav>
                                        <p:tav tm="100000">
                                          <p:val>
                                            <p:strVal val="#ppt_w"/>
                                          </p:val>
                                        </p:tav>
                                      </p:tavLst>
                                    </p:anim>
                                    <p:anim calcmode="lin" valueType="num">
                                      <p:cBhvr>
                                        <p:cTn id="64" dur="500" fill="hold"/>
                                        <p:tgtEl>
                                          <p:spTgt spid="2">
                                            <p:graphicEl>
                                              <a:dgm id="{7CC3D154-8893-4B64-A075-0FFEF94DB834}"/>
                                            </p:graphicEl>
                                          </p:spTgt>
                                        </p:tgtEl>
                                        <p:attrNameLst>
                                          <p:attrName>ppt_h</p:attrName>
                                        </p:attrNameLst>
                                      </p:cBhvr>
                                      <p:tavLst>
                                        <p:tav tm="0">
                                          <p:val>
                                            <p:fltVal val="0"/>
                                          </p:val>
                                        </p:tav>
                                        <p:tav tm="100000">
                                          <p:val>
                                            <p:strVal val="#ppt_h"/>
                                          </p:val>
                                        </p:tav>
                                      </p:tavLst>
                                    </p:anim>
                                    <p:animEffect transition="in" filter="fade">
                                      <p:cBhvr>
                                        <p:cTn id="65" dur="500"/>
                                        <p:tgtEl>
                                          <p:spTgt spid="2">
                                            <p:graphicEl>
                                              <a:dgm id="{7CC3D154-8893-4B64-A075-0FFEF94DB834}"/>
                                            </p:graphicEl>
                                          </p:spTgt>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
                                            <p:graphicEl>
                                              <a:dgm id="{263CF9D8-FEAA-4ADE-AA8E-7AD306C4732D}"/>
                                            </p:graphicEl>
                                          </p:spTgt>
                                        </p:tgtEl>
                                        <p:attrNameLst>
                                          <p:attrName>style.visibility</p:attrName>
                                        </p:attrNameLst>
                                      </p:cBhvr>
                                      <p:to>
                                        <p:strVal val="visible"/>
                                      </p:to>
                                    </p:set>
                                    <p:animEffect transition="in" filter="wipe(left)">
                                      <p:cBhvr>
                                        <p:cTn id="69" dur="500"/>
                                        <p:tgtEl>
                                          <p:spTgt spid="2">
                                            <p:graphicEl>
                                              <a:dgm id="{263CF9D8-FEAA-4ADE-AA8E-7AD306C4732D}"/>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2">
                                            <p:graphicEl>
                                              <a:dgm id="{DDB3EC3B-5C73-4A6D-A5F5-14CA1F2861F5}"/>
                                            </p:graphicEl>
                                          </p:spTgt>
                                        </p:tgtEl>
                                        <p:attrNameLst>
                                          <p:attrName>style.visibility</p:attrName>
                                        </p:attrNameLst>
                                      </p:cBhvr>
                                      <p:to>
                                        <p:strVal val="visible"/>
                                      </p:to>
                                    </p:set>
                                    <p:anim calcmode="lin" valueType="num">
                                      <p:cBhvr>
                                        <p:cTn id="74" dur="500" fill="hold"/>
                                        <p:tgtEl>
                                          <p:spTgt spid="2">
                                            <p:graphicEl>
                                              <a:dgm id="{DDB3EC3B-5C73-4A6D-A5F5-14CA1F2861F5}"/>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DDB3EC3B-5C73-4A6D-A5F5-14CA1F2861F5}"/>
                                            </p:graphicEl>
                                          </p:spTgt>
                                        </p:tgtEl>
                                        <p:attrNameLst>
                                          <p:attrName>ppt_h</p:attrName>
                                        </p:attrNameLst>
                                      </p:cBhvr>
                                      <p:tavLst>
                                        <p:tav tm="0">
                                          <p:val>
                                            <p:fltVal val="0"/>
                                          </p:val>
                                        </p:tav>
                                        <p:tav tm="100000">
                                          <p:val>
                                            <p:strVal val="#ppt_h"/>
                                          </p:val>
                                        </p:tav>
                                      </p:tavLst>
                                    </p:anim>
                                    <p:animEffect transition="in" filter="fade">
                                      <p:cBhvr>
                                        <p:cTn id="76" dur="500"/>
                                        <p:tgtEl>
                                          <p:spTgt spid="2">
                                            <p:graphicEl>
                                              <a:dgm id="{DDB3EC3B-5C73-4A6D-A5F5-14CA1F2861F5}"/>
                                            </p:graphicEl>
                                          </p:spTgt>
                                        </p:tgtEl>
                                      </p:cBhvr>
                                    </p:animEffect>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2">
                                            <p:graphicEl>
                                              <a:dgm id="{1291B735-C076-4461-BB89-248D762EF6F7}"/>
                                            </p:graphicEl>
                                          </p:spTgt>
                                        </p:tgtEl>
                                        <p:attrNameLst>
                                          <p:attrName>style.visibility</p:attrName>
                                        </p:attrNameLst>
                                      </p:cBhvr>
                                      <p:to>
                                        <p:strVal val="visible"/>
                                      </p:to>
                                    </p:set>
                                    <p:animEffect transition="in" filter="wipe(left)">
                                      <p:cBhvr>
                                        <p:cTn id="80" dur="500"/>
                                        <p:tgtEl>
                                          <p:spTgt spid="2">
                                            <p:graphicEl>
                                              <a:dgm id="{1291B735-C076-4461-BB89-248D762EF6F7}"/>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2">
                                            <p:graphicEl>
                                              <a:dgm id="{496CCAE7-4740-4432-8899-C78F2FF5B981}"/>
                                            </p:graphicEl>
                                          </p:spTgt>
                                        </p:tgtEl>
                                        <p:attrNameLst>
                                          <p:attrName>style.visibility</p:attrName>
                                        </p:attrNameLst>
                                      </p:cBhvr>
                                      <p:to>
                                        <p:strVal val="visible"/>
                                      </p:to>
                                    </p:set>
                                    <p:anim calcmode="lin" valueType="num">
                                      <p:cBhvr>
                                        <p:cTn id="85" dur="500" fill="hold"/>
                                        <p:tgtEl>
                                          <p:spTgt spid="2">
                                            <p:graphicEl>
                                              <a:dgm id="{496CCAE7-4740-4432-8899-C78F2FF5B981}"/>
                                            </p:graphicEl>
                                          </p:spTgt>
                                        </p:tgtEl>
                                        <p:attrNameLst>
                                          <p:attrName>ppt_w</p:attrName>
                                        </p:attrNameLst>
                                      </p:cBhvr>
                                      <p:tavLst>
                                        <p:tav tm="0">
                                          <p:val>
                                            <p:fltVal val="0"/>
                                          </p:val>
                                        </p:tav>
                                        <p:tav tm="100000">
                                          <p:val>
                                            <p:strVal val="#ppt_w"/>
                                          </p:val>
                                        </p:tav>
                                      </p:tavLst>
                                    </p:anim>
                                    <p:anim calcmode="lin" valueType="num">
                                      <p:cBhvr>
                                        <p:cTn id="86" dur="500" fill="hold"/>
                                        <p:tgtEl>
                                          <p:spTgt spid="2">
                                            <p:graphicEl>
                                              <a:dgm id="{496CCAE7-4740-4432-8899-C78F2FF5B981}"/>
                                            </p:graphicEl>
                                          </p:spTgt>
                                        </p:tgtEl>
                                        <p:attrNameLst>
                                          <p:attrName>ppt_h</p:attrName>
                                        </p:attrNameLst>
                                      </p:cBhvr>
                                      <p:tavLst>
                                        <p:tav tm="0">
                                          <p:val>
                                            <p:fltVal val="0"/>
                                          </p:val>
                                        </p:tav>
                                        <p:tav tm="100000">
                                          <p:val>
                                            <p:strVal val="#ppt_h"/>
                                          </p:val>
                                        </p:tav>
                                      </p:tavLst>
                                    </p:anim>
                                    <p:animEffect transition="in" filter="fade">
                                      <p:cBhvr>
                                        <p:cTn id="87" dur="500"/>
                                        <p:tgtEl>
                                          <p:spTgt spid="2">
                                            <p:graphicEl>
                                              <a:dgm id="{496CCAE7-4740-4432-8899-C78F2FF5B981}"/>
                                            </p:graphicEl>
                                          </p:spTgt>
                                        </p:tgtEl>
                                      </p:cBhvr>
                                    </p:animEffect>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2">
                                            <p:graphicEl>
                                              <a:dgm id="{D9B037B8-252F-4946-8A75-6DE0D8172381}"/>
                                            </p:graphicEl>
                                          </p:spTgt>
                                        </p:tgtEl>
                                        <p:attrNameLst>
                                          <p:attrName>style.visibility</p:attrName>
                                        </p:attrNameLst>
                                      </p:cBhvr>
                                      <p:to>
                                        <p:strVal val="visible"/>
                                      </p:to>
                                    </p:set>
                                    <p:animEffect transition="in" filter="wipe(left)">
                                      <p:cBhvr>
                                        <p:cTn id="91" dur="500"/>
                                        <p:tgtEl>
                                          <p:spTgt spid="2">
                                            <p:graphicEl>
                                              <a:dgm id="{D9B037B8-252F-4946-8A75-6DE0D8172381}"/>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2">
                                            <p:graphicEl>
                                              <a:dgm id="{25CE39D9-4230-44D9-938B-F184DE13B44C}"/>
                                            </p:graphicEl>
                                          </p:spTgt>
                                        </p:tgtEl>
                                        <p:attrNameLst>
                                          <p:attrName>style.visibility</p:attrName>
                                        </p:attrNameLst>
                                      </p:cBhvr>
                                      <p:to>
                                        <p:strVal val="visible"/>
                                      </p:to>
                                    </p:set>
                                    <p:anim calcmode="lin" valueType="num">
                                      <p:cBhvr>
                                        <p:cTn id="96" dur="500" fill="hold"/>
                                        <p:tgtEl>
                                          <p:spTgt spid="2">
                                            <p:graphicEl>
                                              <a:dgm id="{25CE39D9-4230-44D9-938B-F184DE13B44C}"/>
                                            </p:graphicEl>
                                          </p:spTgt>
                                        </p:tgtEl>
                                        <p:attrNameLst>
                                          <p:attrName>ppt_w</p:attrName>
                                        </p:attrNameLst>
                                      </p:cBhvr>
                                      <p:tavLst>
                                        <p:tav tm="0">
                                          <p:val>
                                            <p:fltVal val="0"/>
                                          </p:val>
                                        </p:tav>
                                        <p:tav tm="100000">
                                          <p:val>
                                            <p:strVal val="#ppt_w"/>
                                          </p:val>
                                        </p:tav>
                                      </p:tavLst>
                                    </p:anim>
                                    <p:anim calcmode="lin" valueType="num">
                                      <p:cBhvr>
                                        <p:cTn id="97" dur="500" fill="hold"/>
                                        <p:tgtEl>
                                          <p:spTgt spid="2">
                                            <p:graphicEl>
                                              <a:dgm id="{25CE39D9-4230-44D9-938B-F184DE13B44C}"/>
                                            </p:graphicEl>
                                          </p:spTgt>
                                        </p:tgtEl>
                                        <p:attrNameLst>
                                          <p:attrName>ppt_h</p:attrName>
                                        </p:attrNameLst>
                                      </p:cBhvr>
                                      <p:tavLst>
                                        <p:tav tm="0">
                                          <p:val>
                                            <p:fltVal val="0"/>
                                          </p:val>
                                        </p:tav>
                                        <p:tav tm="100000">
                                          <p:val>
                                            <p:strVal val="#ppt_h"/>
                                          </p:val>
                                        </p:tav>
                                      </p:tavLst>
                                    </p:anim>
                                    <p:animEffect transition="in" filter="fade">
                                      <p:cBhvr>
                                        <p:cTn id="98" dur="500"/>
                                        <p:tgtEl>
                                          <p:spTgt spid="2">
                                            <p:graphicEl>
                                              <a:dgm id="{25CE39D9-4230-44D9-938B-F184DE13B44C}"/>
                                            </p:graphicEl>
                                          </p:spTgt>
                                        </p:tgtEl>
                                      </p:cBhvr>
                                    </p:animEffect>
                                  </p:childTnLst>
                                </p:cTn>
                              </p:par>
                            </p:childTnLst>
                          </p:cTn>
                        </p:par>
                        <p:par>
                          <p:cTn id="99" fill="hold">
                            <p:stCondLst>
                              <p:cond delay="500"/>
                            </p:stCondLst>
                            <p:childTnLst>
                              <p:par>
                                <p:cTn id="100" presetID="22" presetClass="entr" presetSubtype="8" fill="hold" grpId="0" nodeType="afterEffect">
                                  <p:stCondLst>
                                    <p:cond delay="0"/>
                                  </p:stCondLst>
                                  <p:childTnLst>
                                    <p:set>
                                      <p:cBhvr>
                                        <p:cTn id="101" dur="1" fill="hold">
                                          <p:stCondLst>
                                            <p:cond delay="0"/>
                                          </p:stCondLst>
                                        </p:cTn>
                                        <p:tgtEl>
                                          <p:spTgt spid="2">
                                            <p:graphicEl>
                                              <a:dgm id="{C974719F-B346-4825-9D41-F09EA96CC34E}"/>
                                            </p:graphicEl>
                                          </p:spTgt>
                                        </p:tgtEl>
                                        <p:attrNameLst>
                                          <p:attrName>style.visibility</p:attrName>
                                        </p:attrNameLst>
                                      </p:cBhvr>
                                      <p:to>
                                        <p:strVal val="visible"/>
                                      </p:to>
                                    </p:set>
                                    <p:animEffect transition="in" filter="wipe(left)">
                                      <p:cBhvr>
                                        <p:cTn id="102" dur="500"/>
                                        <p:tgtEl>
                                          <p:spTgt spid="2">
                                            <p:graphicEl>
                                              <a:dgm id="{C974719F-B346-4825-9D41-F09EA96CC34E}"/>
                                            </p:graphicEl>
                                          </p:spTgt>
                                        </p:tgtEl>
                                      </p:cBhvr>
                                    </p:animEffect>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grpId="0" nodeType="clickEffect">
                                  <p:stCondLst>
                                    <p:cond delay="0"/>
                                  </p:stCondLst>
                                  <p:childTnLst>
                                    <p:set>
                                      <p:cBhvr>
                                        <p:cTn id="106" dur="1" fill="hold">
                                          <p:stCondLst>
                                            <p:cond delay="0"/>
                                          </p:stCondLst>
                                        </p:cTn>
                                        <p:tgtEl>
                                          <p:spTgt spid="2">
                                            <p:graphicEl>
                                              <a:dgm id="{986B36D1-2F6A-41B8-8185-EA2760C30A97}"/>
                                            </p:graphicEl>
                                          </p:spTgt>
                                        </p:tgtEl>
                                        <p:attrNameLst>
                                          <p:attrName>style.visibility</p:attrName>
                                        </p:attrNameLst>
                                      </p:cBhvr>
                                      <p:to>
                                        <p:strVal val="visible"/>
                                      </p:to>
                                    </p:set>
                                    <p:anim calcmode="lin" valueType="num">
                                      <p:cBhvr>
                                        <p:cTn id="107" dur="500" fill="hold"/>
                                        <p:tgtEl>
                                          <p:spTgt spid="2">
                                            <p:graphicEl>
                                              <a:dgm id="{986B36D1-2F6A-41B8-8185-EA2760C30A97}"/>
                                            </p:graphicEl>
                                          </p:spTgt>
                                        </p:tgtEl>
                                        <p:attrNameLst>
                                          <p:attrName>ppt_w</p:attrName>
                                        </p:attrNameLst>
                                      </p:cBhvr>
                                      <p:tavLst>
                                        <p:tav tm="0">
                                          <p:val>
                                            <p:fltVal val="0"/>
                                          </p:val>
                                        </p:tav>
                                        <p:tav tm="100000">
                                          <p:val>
                                            <p:strVal val="#ppt_w"/>
                                          </p:val>
                                        </p:tav>
                                      </p:tavLst>
                                    </p:anim>
                                    <p:anim calcmode="lin" valueType="num">
                                      <p:cBhvr>
                                        <p:cTn id="108" dur="500" fill="hold"/>
                                        <p:tgtEl>
                                          <p:spTgt spid="2">
                                            <p:graphicEl>
                                              <a:dgm id="{986B36D1-2F6A-41B8-8185-EA2760C30A97}"/>
                                            </p:graphicEl>
                                          </p:spTgt>
                                        </p:tgtEl>
                                        <p:attrNameLst>
                                          <p:attrName>ppt_h</p:attrName>
                                        </p:attrNameLst>
                                      </p:cBhvr>
                                      <p:tavLst>
                                        <p:tav tm="0">
                                          <p:val>
                                            <p:fltVal val="0"/>
                                          </p:val>
                                        </p:tav>
                                        <p:tav tm="100000">
                                          <p:val>
                                            <p:strVal val="#ppt_h"/>
                                          </p:val>
                                        </p:tav>
                                      </p:tavLst>
                                    </p:anim>
                                    <p:animEffect transition="in" filter="fade">
                                      <p:cBhvr>
                                        <p:cTn id="109" dur="500"/>
                                        <p:tgtEl>
                                          <p:spTgt spid="2">
                                            <p:graphicEl>
                                              <a:dgm id="{986B36D1-2F6A-41B8-8185-EA2760C30A97}"/>
                                            </p:graphicEl>
                                          </p:spTgt>
                                        </p:tgtEl>
                                      </p:cBhvr>
                                    </p:animEffect>
                                  </p:childTnLst>
                                </p:cTn>
                              </p:par>
                            </p:childTnLst>
                          </p:cTn>
                        </p:par>
                        <p:par>
                          <p:cTn id="110" fill="hold">
                            <p:stCondLst>
                              <p:cond delay="500"/>
                            </p:stCondLst>
                            <p:childTnLst>
                              <p:par>
                                <p:cTn id="111" presetID="22" presetClass="entr" presetSubtype="8" fill="hold" grpId="0" nodeType="afterEffect">
                                  <p:stCondLst>
                                    <p:cond delay="0"/>
                                  </p:stCondLst>
                                  <p:childTnLst>
                                    <p:set>
                                      <p:cBhvr>
                                        <p:cTn id="112" dur="1" fill="hold">
                                          <p:stCondLst>
                                            <p:cond delay="0"/>
                                          </p:stCondLst>
                                        </p:cTn>
                                        <p:tgtEl>
                                          <p:spTgt spid="2">
                                            <p:graphicEl>
                                              <a:dgm id="{331C0A2C-6E91-47C4-BB8C-FCEEC7855B5C}"/>
                                            </p:graphicEl>
                                          </p:spTgt>
                                        </p:tgtEl>
                                        <p:attrNameLst>
                                          <p:attrName>style.visibility</p:attrName>
                                        </p:attrNameLst>
                                      </p:cBhvr>
                                      <p:to>
                                        <p:strVal val="visible"/>
                                      </p:to>
                                    </p:set>
                                    <p:animEffect transition="in" filter="wipe(left)">
                                      <p:cBhvr>
                                        <p:cTn id="113" dur="500"/>
                                        <p:tgtEl>
                                          <p:spTgt spid="2">
                                            <p:graphicEl>
                                              <a:dgm id="{331C0A2C-6E91-47C4-BB8C-FCEEC7855B5C}"/>
                                            </p:graphicEl>
                                          </p:spTgt>
                                        </p:tgtEl>
                                      </p:cBhvr>
                                    </p:animEffect>
                                  </p:childTnLst>
                                </p:cTn>
                              </p:par>
                            </p:childTnLst>
                          </p:cTn>
                        </p:par>
                      </p:childTnLst>
                    </p:cTn>
                  </p:par>
                  <p:par>
                    <p:cTn id="114" fill="hold">
                      <p:stCondLst>
                        <p:cond delay="indefinite"/>
                      </p:stCondLst>
                      <p:childTnLst>
                        <p:par>
                          <p:cTn id="115" fill="hold">
                            <p:stCondLst>
                              <p:cond delay="0"/>
                            </p:stCondLst>
                            <p:childTnLst>
                              <p:par>
                                <p:cTn id="116" presetID="53" presetClass="entr" presetSubtype="16" fill="hold" grpId="0" nodeType="clickEffect">
                                  <p:stCondLst>
                                    <p:cond delay="0"/>
                                  </p:stCondLst>
                                  <p:childTnLst>
                                    <p:set>
                                      <p:cBhvr>
                                        <p:cTn id="117" dur="1" fill="hold">
                                          <p:stCondLst>
                                            <p:cond delay="0"/>
                                          </p:stCondLst>
                                        </p:cTn>
                                        <p:tgtEl>
                                          <p:spTgt spid="2">
                                            <p:graphicEl>
                                              <a:dgm id="{4E30D802-0189-48E3-BCE3-D227D650C5ED}"/>
                                            </p:graphicEl>
                                          </p:spTgt>
                                        </p:tgtEl>
                                        <p:attrNameLst>
                                          <p:attrName>style.visibility</p:attrName>
                                        </p:attrNameLst>
                                      </p:cBhvr>
                                      <p:to>
                                        <p:strVal val="visible"/>
                                      </p:to>
                                    </p:set>
                                    <p:anim calcmode="lin" valueType="num">
                                      <p:cBhvr>
                                        <p:cTn id="118" dur="500" fill="hold"/>
                                        <p:tgtEl>
                                          <p:spTgt spid="2">
                                            <p:graphicEl>
                                              <a:dgm id="{4E30D802-0189-48E3-BCE3-D227D650C5ED}"/>
                                            </p:graphicEl>
                                          </p:spTgt>
                                        </p:tgtEl>
                                        <p:attrNameLst>
                                          <p:attrName>ppt_w</p:attrName>
                                        </p:attrNameLst>
                                      </p:cBhvr>
                                      <p:tavLst>
                                        <p:tav tm="0">
                                          <p:val>
                                            <p:fltVal val="0"/>
                                          </p:val>
                                        </p:tav>
                                        <p:tav tm="100000">
                                          <p:val>
                                            <p:strVal val="#ppt_w"/>
                                          </p:val>
                                        </p:tav>
                                      </p:tavLst>
                                    </p:anim>
                                    <p:anim calcmode="lin" valueType="num">
                                      <p:cBhvr>
                                        <p:cTn id="119" dur="500" fill="hold"/>
                                        <p:tgtEl>
                                          <p:spTgt spid="2">
                                            <p:graphicEl>
                                              <a:dgm id="{4E30D802-0189-48E3-BCE3-D227D650C5ED}"/>
                                            </p:graphicEl>
                                          </p:spTgt>
                                        </p:tgtEl>
                                        <p:attrNameLst>
                                          <p:attrName>ppt_h</p:attrName>
                                        </p:attrNameLst>
                                      </p:cBhvr>
                                      <p:tavLst>
                                        <p:tav tm="0">
                                          <p:val>
                                            <p:fltVal val="0"/>
                                          </p:val>
                                        </p:tav>
                                        <p:tav tm="100000">
                                          <p:val>
                                            <p:strVal val="#ppt_h"/>
                                          </p:val>
                                        </p:tav>
                                      </p:tavLst>
                                    </p:anim>
                                    <p:animEffect transition="in" filter="fade">
                                      <p:cBhvr>
                                        <p:cTn id="120" dur="500"/>
                                        <p:tgtEl>
                                          <p:spTgt spid="2">
                                            <p:graphicEl>
                                              <a:dgm id="{4E30D802-0189-48E3-BCE3-D227D650C5ED}"/>
                                            </p:graphicEl>
                                          </p:spTgt>
                                        </p:tgtEl>
                                      </p:cBhvr>
                                    </p:animEffect>
                                  </p:childTnLst>
                                </p:cTn>
                              </p:par>
                            </p:childTnLst>
                          </p:cTn>
                        </p:par>
                        <p:par>
                          <p:cTn id="121" fill="hold">
                            <p:stCondLst>
                              <p:cond delay="500"/>
                            </p:stCondLst>
                            <p:childTnLst>
                              <p:par>
                                <p:cTn id="122" presetID="22" presetClass="entr" presetSubtype="8" fill="hold" grpId="0" nodeType="afterEffect">
                                  <p:stCondLst>
                                    <p:cond delay="0"/>
                                  </p:stCondLst>
                                  <p:childTnLst>
                                    <p:set>
                                      <p:cBhvr>
                                        <p:cTn id="123" dur="1" fill="hold">
                                          <p:stCondLst>
                                            <p:cond delay="0"/>
                                          </p:stCondLst>
                                        </p:cTn>
                                        <p:tgtEl>
                                          <p:spTgt spid="2">
                                            <p:graphicEl>
                                              <a:dgm id="{28747D37-4947-4102-B46B-E67C87966EBB}"/>
                                            </p:graphicEl>
                                          </p:spTgt>
                                        </p:tgtEl>
                                        <p:attrNameLst>
                                          <p:attrName>style.visibility</p:attrName>
                                        </p:attrNameLst>
                                      </p:cBhvr>
                                      <p:to>
                                        <p:strVal val="visible"/>
                                      </p:to>
                                    </p:set>
                                    <p:animEffect transition="in" filter="wipe(left)">
                                      <p:cBhvr>
                                        <p:cTn id="124" dur="500"/>
                                        <p:tgtEl>
                                          <p:spTgt spid="2">
                                            <p:graphicEl>
                                              <a:dgm id="{28747D37-4947-4102-B46B-E67C87966EB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564CD2-F66A-F97D-3DCB-364334905924}"/>
              </a:ext>
            </a:extLst>
          </p:cNvPr>
          <p:cNvSpPr txBox="1"/>
          <p:nvPr/>
        </p:nvSpPr>
        <p:spPr>
          <a:xfrm>
            <a:off x="1" y="1536174"/>
            <a:ext cx="12191999" cy="3785652"/>
          </a:xfrm>
          <a:prstGeom prst="rect">
            <a:avLst/>
          </a:prstGeom>
          <a:noFill/>
        </p:spPr>
        <p:txBody>
          <a:bodyPr wrap="square">
            <a:spAutoFit/>
            <a:scene3d>
              <a:camera prst="orthographicFront"/>
              <a:lightRig rig="threePt" dir="t"/>
            </a:scene3d>
            <a:sp3d extrusionH="57150" contourW="38100">
              <a:bevelT w="82550" h="38100" prst="coolSlant"/>
              <a:contourClr>
                <a:schemeClr val="accent2">
                  <a:lumMod val="75000"/>
                </a:schemeClr>
              </a:contourClr>
            </a:sp3d>
          </a:bodyPr>
          <a:lstStyle>
            <a:defPPr>
              <a:defRPr lang="es-ES"/>
            </a:defPPr>
            <a:lvl1pPr algn="ctr">
              <a:defRPr sz="8800" b="1" spc="600">
                <a:ln w="15875">
                  <a:noFill/>
                  <a:prstDash val="solid"/>
                </a:ln>
                <a:solidFill>
                  <a:srgbClr val="FFFFFF"/>
                </a:solidFill>
                <a:effectLst>
                  <a:outerShdw blurRad="38100" dist="22860" dir="5400000" algn="tl" rotWithShape="0">
                    <a:srgbClr val="000000">
                      <a:alpha val="30000"/>
                    </a:srgbClr>
                  </a:outerShdw>
                </a:effectLst>
              </a:defRPr>
            </a:lvl1pPr>
          </a:lstStyle>
          <a:p>
            <a:r>
              <a:rPr lang="en-US" sz="8000" dirty="0"/>
              <a:t>EDA VAKALESUI IRA MAI VAKACAVA NA SA BIUBIU</a:t>
            </a:r>
            <a:r>
              <a:rPr lang="en-US" sz="8000" noProof="0" dirty="0"/>
              <a:t>?</a:t>
            </a:r>
          </a:p>
        </p:txBody>
      </p:sp>
    </p:spTree>
    <p:extLst>
      <p:ext uri="{BB962C8B-B14F-4D97-AF65-F5344CB8AC3E}">
        <p14:creationId xmlns:p14="http://schemas.microsoft.com/office/powerpoint/2010/main" val="42765860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6">
      <a:dk1>
        <a:sysClr val="windowText" lastClr="000000"/>
      </a:dk1>
      <a:lt1>
        <a:sysClr val="window" lastClr="FFFFFF"/>
      </a:lt1>
      <a:dk2>
        <a:srgbClr val="44546A"/>
      </a:dk2>
      <a:lt2>
        <a:srgbClr val="E7E6E6"/>
      </a:lt2>
      <a:accent1>
        <a:srgbClr val="4472C4"/>
      </a:accent1>
      <a:accent2>
        <a:srgbClr val="ED7D31"/>
      </a:accent2>
      <a:accent3>
        <a:srgbClr val="FF0066"/>
      </a:accent3>
      <a:accent4>
        <a:srgbClr val="FFC000"/>
      </a:accent4>
      <a:accent5>
        <a:srgbClr val="990099"/>
      </a:accent5>
      <a:accent6>
        <a:srgbClr val="70AD47"/>
      </a:accent6>
      <a:hlink>
        <a:srgbClr val="0563C1"/>
      </a:hlink>
      <a:folHlink>
        <a:srgbClr val="2992FA"/>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7">
    <a:dk1>
      <a:srgbClr val="000000"/>
    </a:dk1>
    <a:lt1>
      <a:sysClr val="window" lastClr="FFFFFF"/>
    </a:lt1>
    <a:dk2>
      <a:srgbClr val="5E5E5E"/>
    </a:dk2>
    <a:lt2>
      <a:srgbClr val="DDDDDD"/>
    </a:lt2>
    <a:accent1>
      <a:srgbClr val="CE145B"/>
    </a:accent1>
    <a:accent2>
      <a:srgbClr val="92D050"/>
    </a:accent2>
    <a:accent3>
      <a:srgbClr val="FFFF66"/>
    </a:accent3>
    <a:accent4>
      <a:srgbClr val="33CCCC"/>
    </a:accent4>
    <a:accent5>
      <a:srgbClr val="9F07C9"/>
    </a:accent5>
    <a:accent6>
      <a:srgbClr val="5415F1"/>
    </a:accent6>
    <a:hlink>
      <a:srgbClr val="EF07DE"/>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1339</TotalTime>
  <Words>1821</Words>
  <Application>Microsoft Office PowerPoint</Application>
  <PresentationFormat>Panorámica</PresentationFormat>
  <Paragraphs>84</Paragraphs>
  <Slides>13</Slides>
  <Notes>12</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13</vt:i4>
      </vt:variant>
    </vt:vector>
  </HeadingPairs>
  <TitlesOfParts>
    <vt:vector size="20" baseType="lpstr">
      <vt:lpstr>Aptos</vt:lpstr>
      <vt:lpstr>Comic Sans MS</vt:lpstr>
      <vt:lpstr>Constantia</vt:lpstr>
      <vt:lpstr>Aptos Display</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110</cp:revision>
  <dcterms:created xsi:type="dcterms:W3CDTF">2026-05-02T16:09:24Z</dcterms:created>
  <dcterms:modified xsi:type="dcterms:W3CDTF">2026-06-19T04:08:12Z</dcterms:modified>
</cp:coreProperties>
</file>