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5" autoAdjust="0"/>
  </p:normalViewPr>
  <p:slideViewPr>
    <p:cSldViewPr snapToGrid="0">
      <p:cViewPr varScale="1">
        <p:scale>
          <a:sx n="77" d="100"/>
          <a:sy n="77" d="100"/>
        </p:scale>
        <p:origin x="108" y="4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US" sz="2000" b="1" noProof="0" dirty="0">
              <a:effectLst>
                <a:outerShdw blurRad="38100" dist="38100" dir="2700000" algn="tl">
                  <a:srgbClr val="000000"/>
                </a:outerShdw>
              </a:effectLst>
            </a:rPr>
            <a:t>Na </a:t>
          </a:r>
          <a:r>
            <a:rPr lang="en-US" sz="2000" b="1" noProof="0" dirty="0" err="1">
              <a:effectLst>
                <a:outerShdw blurRad="38100" dist="38100" dir="2700000" algn="tl">
                  <a:srgbClr val="000000"/>
                </a:outerShdw>
              </a:effectLst>
            </a:rPr>
            <a:t>vuku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Kalou</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US" sz="2000" b="1" noProof="0" dirty="0">
              <a:effectLst>
                <a:outerShdw blurRad="38100" dist="38100" dir="2700000" algn="tl">
                  <a:srgbClr val="000000"/>
                </a:outerShdw>
              </a:effectLst>
            </a:rPr>
            <a:t>Na </a:t>
          </a:r>
          <a:r>
            <a:rPr lang="en-US" sz="2000" b="1" noProof="0" dirty="0" err="1">
              <a:effectLst>
                <a:outerShdw blurRad="38100" dist="38100" dir="2700000" algn="tl">
                  <a:srgbClr val="000000"/>
                </a:outerShdw>
              </a:effectLst>
            </a:rPr>
            <a:t>lialia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kauveilatai</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US" sz="2000" b="1" noProof="0" dirty="0">
              <a:effectLst>
                <a:outerShdw blurRad="38100" dist="38100" dir="2700000" algn="tl">
                  <a:srgbClr val="000000"/>
                </a:outerShdw>
              </a:effectLst>
            </a:rPr>
            <a:t>Na </a:t>
          </a:r>
          <a:r>
            <a:rPr lang="en-US" sz="2000" b="1" noProof="0" dirty="0" err="1">
              <a:effectLst>
                <a:outerShdw blurRad="38100" dist="38100" dir="2700000" algn="tl">
                  <a:srgbClr val="000000"/>
                </a:outerShdw>
              </a:effectLst>
            </a:rPr>
            <a:t>kaukauwa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Kalou</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US" sz="2000" b="1" noProof="0" dirty="0">
              <a:effectLst>
                <a:outerShdw blurRad="38100" dist="38100" dir="2700000" algn="tl">
                  <a:srgbClr val="000000"/>
                </a:outerShdw>
              </a:effectLst>
            </a:rPr>
            <a:t>Nai I tukutuku </a:t>
          </a:r>
          <a:r>
            <a:rPr lang="en-US" sz="2000" b="1" noProof="0" dirty="0" err="1">
              <a:effectLst>
                <a:outerShdw blurRad="38100" dist="38100" dir="2700000" algn="tl">
                  <a:srgbClr val="000000"/>
                </a:outerShdw>
              </a:effectLst>
            </a:rPr>
            <a:t>mai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kauveilatai</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US" sz="2000" b="1" noProof="0" dirty="0">
              <a:effectLst>
                <a:outerShdw blurRad="38100" dist="38100" dir="2700000" algn="tl">
                  <a:srgbClr val="000000"/>
                </a:outerShdw>
              </a:effectLst>
            </a:rPr>
            <a:t>Na </a:t>
          </a:r>
          <a:r>
            <a:rPr lang="en-US" sz="2000" b="1" noProof="0" dirty="0" err="1">
              <a:effectLst>
                <a:outerShdw blurRad="38100" dist="38100" dir="2700000" algn="tl">
                  <a:srgbClr val="000000"/>
                </a:outerShdw>
              </a:effectLst>
            </a:rPr>
            <a:t>sesewa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kei</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na</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malumalumu</a:t>
          </a:r>
          <a:r>
            <a:rPr lang="en-US" sz="2000" b="1" noProof="0" dirty="0">
              <a:effectLst>
                <a:outerShdw blurRad="38100" dist="38100" dir="2700000" algn="tl">
                  <a:srgbClr val="000000"/>
                </a:outerShdw>
              </a:effectLst>
            </a:rPr>
            <a:t> </a:t>
          </a:r>
          <a:r>
            <a:rPr lang="en-US" sz="2000" b="1" noProof="0" dirty="0" err="1">
              <a:effectLst>
                <a:outerShdw blurRad="38100" dist="38100" dir="2700000" algn="tl">
                  <a:srgbClr val="000000"/>
                </a:outerShdw>
              </a:effectLst>
            </a:rPr>
            <a:t>ni</a:t>
          </a:r>
          <a:r>
            <a:rPr lang="en-US" sz="2000" b="1" noProof="0" dirty="0">
              <a:effectLst>
                <a:outerShdw blurRad="38100" dist="38100" dir="2700000" algn="tl">
                  <a:srgbClr val="000000"/>
                </a:outerShdw>
              </a:effectLst>
            </a:rPr>
            <a:t> Kalou</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800" b="1" noProof="0" dirty="0"/>
            <a:t>“Ni </a:t>
          </a:r>
          <a:r>
            <a:rPr lang="en-US" sz="1800" b="1" noProof="0" dirty="0" err="1"/>
            <a:t>sa</a:t>
          </a:r>
          <a:r>
            <a:rPr lang="en-US" sz="1800" b="1" noProof="0" dirty="0"/>
            <a:t> ka </a:t>
          </a:r>
          <a:r>
            <a:rPr lang="en-US" sz="1800" b="1" noProof="0" dirty="0" err="1"/>
            <a:t>lialia</a:t>
          </a:r>
          <a:r>
            <a:rPr lang="en-US" sz="1800" b="1" noProof="0" dirty="0"/>
            <a:t> </a:t>
          </a:r>
          <a:r>
            <a:rPr lang="en-US" sz="1800" b="1" noProof="0" dirty="0" err="1"/>
            <a:t>vei</a:t>
          </a:r>
          <a:r>
            <a:rPr lang="en-US" sz="1800" b="1" noProof="0" dirty="0"/>
            <a:t> </a:t>
          </a:r>
          <a:r>
            <a:rPr lang="en-US" sz="1800" b="1" noProof="0" dirty="0" err="1"/>
            <a:t>ira</a:t>
          </a:r>
          <a:r>
            <a:rPr lang="en-US" sz="1800" b="1" noProof="0" dirty="0"/>
            <a:t> </a:t>
          </a:r>
          <a:r>
            <a:rPr lang="en-US" sz="1800" b="1" noProof="0" dirty="0" err="1"/>
            <a:t>sa</a:t>
          </a:r>
          <a:r>
            <a:rPr lang="en-US" sz="1800" b="1" noProof="0" dirty="0"/>
            <a:t> rusa </a:t>
          </a:r>
          <a:r>
            <a:rPr lang="en-US" sz="1800" b="1" noProof="0" dirty="0" err="1"/>
            <a:t>na</a:t>
          </a:r>
          <a:r>
            <a:rPr lang="en-US" sz="1800" b="1" noProof="0" dirty="0"/>
            <a:t> </a:t>
          </a:r>
          <a:r>
            <a:rPr lang="en-US" sz="1800" b="1" noProof="0" dirty="0" err="1"/>
            <a:t>kena</a:t>
          </a:r>
          <a:r>
            <a:rPr lang="en-US" sz="1800" b="1" noProof="0" dirty="0"/>
            <a:t> </a:t>
          </a:r>
          <a:r>
            <a:rPr lang="en-US" sz="1800" b="1" noProof="0" dirty="0" err="1"/>
            <a:t>vunautaki</a:t>
          </a:r>
          <a:r>
            <a:rPr lang="en-US" sz="1800" b="1" noProof="0" dirty="0"/>
            <a:t> </a:t>
          </a:r>
          <a:r>
            <a:rPr lang="en-US" sz="1800" b="1" noProof="0" dirty="0" err="1"/>
            <a:t>na</a:t>
          </a:r>
          <a:r>
            <a:rPr lang="en-US" sz="1800" b="1" noProof="0" dirty="0"/>
            <a:t> </a:t>
          </a:r>
          <a:r>
            <a:rPr lang="en-US" sz="1800" b="1" noProof="0" dirty="0" err="1"/>
            <a:t>kauveilatai</a:t>
          </a:r>
          <a:r>
            <a:rPr lang="en-US" sz="1800" b="1" noProof="0" dirty="0"/>
            <a:t>” (1 </a:t>
          </a:r>
          <a:r>
            <a:rPr lang="en-US" sz="1800" b="1" noProof="0" dirty="0" err="1"/>
            <a:t>Koronica</a:t>
          </a:r>
          <a:r>
            <a:rPr lang="en-US" sz="1800" b="1" noProof="0" dirty="0"/>
            <a:t>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800" b="1" noProof="0" dirty="0"/>
            <a:t>“…</a:t>
          </a:r>
          <a:r>
            <a:rPr lang="en-US" sz="1800" b="1" noProof="0" dirty="0" err="1"/>
            <a:t>sa</a:t>
          </a:r>
          <a:r>
            <a:rPr lang="en-US" sz="1800" b="1" noProof="0" dirty="0"/>
            <a:t> </a:t>
          </a:r>
          <a:r>
            <a:rPr lang="en-US" sz="1800" b="1" noProof="0" dirty="0" err="1"/>
            <a:t>qai</a:t>
          </a:r>
          <a:r>
            <a:rPr lang="en-US" sz="1800" b="1" noProof="0" dirty="0"/>
            <a:t> </a:t>
          </a:r>
          <a:r>
            <a:rPr lang="en-US" sz="1800" b="1" noProof="0" dirty="0" err="1"/>
            <a:t>vinakata</a:t>
          </a:r>
          <a:r>
            <a:rPr lang="en-US" sz="1800" b="1" noProof="0" dirty="0"/>
            <a:t> </a:t>
          </a:r>
          <a:r>
            <a:rPr lang="en-US" sz="1800" b="1" noProof="0" dirty="0" err="1"/>
            <a:t>na</a:t>
          </a:r>
          <a:r>
            <a:rPr lang="en-US" sz="1800" b="1" noProof="0" dirty="0"/>
            <a:t> Kalou me </a:t>
          </a:r>
          <a:r>
            <a:rPr lang="en-US" sz="1800" b="1" noProof="0" dirty="0" err="1"/>
            <a:t>vakabulai</a:t>
          </a:r>
          <a:r>
            <a:rPr lang="en-US" sz="1800" b="1" noProof="0" dirty="0"/>
            <a:t> </a:t>
          </a:r>
          <a:r>
            <a:rPr lang="en-US" sz="1800" b="1" noProof="0" dirty="0" err="1"/>
            <a:t>ira</a:t>
          </a:r>
          <a:r>
            <a:rPr lang="en-US" sz="1800" b="1" noProof="0" dirty="0"/>
            <a:t> era </a:t>
          </a:r>
          <a:r>
            <a:rPr lang="en-US" sz="1800" b="1" noProof="0" dirty="0" err="1"/>
            <a:t>sa</a:t>
          </a:r>
          <a:r>
            <a:rPr lang="en-US" sz="1800" b="1" noProof="0" dirty="0"/>
            <a:t> </a:t>
          </a:r>
          <a:r>
            <a:rPr lang="en-US" sz="1800" b="1" noProof="0" dirty="0" err="1"/>
            <a:t>vakabauta</a:t>
          </a:r>
          <a:r>
            <a:rPr lang="en-US" sz="1800" b="1" noProof="0" dirty="0"/>
            <a:t> </a:t>
          </a:r>
          <a:r>
            <a:rPr lang="en-US" sz="1800" b="1" noProof="0" dirty="0" err="1"/>
            <a:t>ena</a:t>
          </a:r>
          <a:r>
            <a:rPr lang="en-US" sz="1800" b="1" noProof="0" dirty="0"/>
            <a:t> </a:t>
          </a:r>
          <a:r>
            <a:rPr lang="en-US" sz="1800" b="1" noProof="0" dirty="0" err="1"/>
            <a:t>vosa</a:t>
          </a:r>
          <a:r>
            <a:rPr lang="en-US" sz="1800" b="1" noProof="0" dirty="0"/>
            <a:t> </a:t>
          </a:r>
          <a:r>
            <a:rPr lang="en-US" sz="1800" b="1" noProof="0" dirty="0" err="1"/>
            <a:t>vakalialia</a:t>
          </a:r>
          <a:r>
            <a:rPr lang="en-US" sz="1800" b="1" noProof="0" dirty="0"/>
            <a:t>” (1 Koro.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US" sz="1800" b="1" noProof="0" dirty="0"/>
            <a:t>“</a:t>
          </a:r>
          <a:r>
            <a:rPr lang="en-US" sz="1800" b="1" noProof="0" dirty="0" err="1"/>
            <a:t>Karisito</a:t>
          </a:r>
          <a:r>
            <a:rPr lang="en-US" sz="1800" b="1" noProof="0" dirty="0"/>
            <a:t> </a:t>
          </a:r>
          <a:r>
            <a:rPr lang="en-US" sz="1800" b="1" noProof="0" dirty="0" err="1"/>
            <a:t>ni</a:t>
          </a:r>
          <a:r>
            <a:rPr lang="en-US" sz="1800" b="1" noProof="0" dirty="0"/>
            <a:t> </a:t>
          </a:r>
          <a:r>
            <a:rPr lang="en-US" sz="1800" b="1" noProof="0" dirty="0" err="1"/>
            <a:t>sa</a:t>
          </a:r>
          <a:r>
            <a:rPr lang="en-US" sz="1800" b="1" noProof="0" dirty="0"/>
            <a:t> </a:t>
          </a:r>
          <a:r>
            <a:rPr lang="en-US" sz="1800" b="1" noProof="0" dirty="0" err="1"/>
            <a:t>lauvako</a:t>
          </a:r>
          <a:r>
            <a:rPr lang="en-US" sz="1800" b="1" noProof="0" dirty="0"/>
            <a:t> ki </a:t>
          </a:r>
          <a:r>
            <a:rPr lang="en-US" sz="1800" b="1" noProof="0" dirty="0" err="1"/>
            <a:t>na</a:t>
          </a:r>
          <a:r>
            <a:rPr lang="en-US" sz="1800" b="1" noProof="0" dirty="0"/>
            <a:t> </a:t>
          </a:r>
          <a:r>
            <a:rPr lang="en-US" sz="1800" b="1" noProof="0" dirty="0" err="1"/>
            <a:t>kauveilatai</a:t>
          </a:r>
          <a:r>
            <a:rPr lang="en-US" sz="1800" b="1" noProof="0" dirty="0"/>
            <a:t>, […] </a:t>
          </a:r>
          <a:r>
            <a:rPr lang="en-US" sz="1800" b="1" noProof="0" dirty="0" err="1"/>
            <a:t>sa</a:t>
          </a:r>
          <a:r>
            <a:rPr lang="en-US" sz="1800" b="1" noProof="0" dirty="0"/>
            <a:t> ka </a:t>
          </a:r>
          <a:r>
            <a:rPr lang="en-US" sz="1800" b="1" noProof="0" dirty="0" err="1"/>
            <a:t>lialia</a:t>
          </a:r>
          <a:r>
            <a:rPr lang="en-US" sz="1800" b="1" noProof="0" dirty="0"/>
            <a:t> </a:t>
          </a:r>
          <a:r>
            <a:rPr lang="en-US" sz="1800" b="1" noProof="0" dirty="0" err="1"/>
            <a:t>vei</a:t>
          </a:r>
          <a:r>
            <a:rPr lang="en-US" sz="1800" b="1" noProof="0" dirty="0"/>
            <a:t> </a:t>
          </a:r>
          <a:r>
            <a:rPr lang="en-US" sz="1800" b="1" noProof="0" dirty="0" err="1"/>
            <a:t>ira</a:t>
          </a:r>
          <a:r>
            <a:rPr lang="en-US" sz="1800" b="1" noProof="0" dirty="0"/>
            <a:t> </a:t>
          </a:r>
          <a:r>
            <a:rPr lang="en-US" sz="1800" b="1" noProof="0" dirty="0" err="1"/>
            <a:t>na</a:t>
          </a:r>
          <a:r>
            <a:rPr lang="en-US" sz="1800" b="1" noProof="0" dirty="0"/>
            <a:t> kai </a:t>
          </a:r>
          <a:r>
            <a:rPr lang="en-US" sz="1800" b="1" noProof="0" dirty="0" err="1"/>
            <a:t>Kirisi</a:t>
          </a:r>
          <a:r>
            <a:rPr lang="en-US" sz="1800" b="1" noProof="0" dirty="0"/>
            <a:t>” (1 Koro.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800" b="1" noProof="0" dirty="0"/>
            <a:t>“Ia </a:t>
          </a:r>
          <a:r>
            <a:rPr lang="en-US" sz="1800" b="1" noProof="0" dirty="0" err="1"/>
            <a:t>na</a:t>
          </a:r>
          <a:r>
            <a:rPr lang="en-US" sz="1800" b="1" noProof="0" dirty="0"/>
            <a:t> </a:t>
          </a:r>
          <a:r>
            <a:rPr lang="en-US" sz="1800" b="1" noProof="0" dirty="0" err="1"/>
            <a:t>tamata</a:t>
          </a:r>
          <a:r>
            <a:rPr lang="en-US" sz="1800" b="1" noProof="0" dirty="0"/>
            <a:t> </a:t>
          </a:r>
          <a:r>
            <a:rPr lang="en-US" sz="1800" b="1" noProof="0" dirty="0" err="1"/>
            <a:t>sa</a:t>
          </a:r>
          <a:r>
            <a:rPr lang="en-US" sz="1800" b="1" noProof="0" dirty="0"/>
            <a:t> </a:t>
          </a:r>
          <a:r>
            <a:rPr lang="en-US" sz="1800" b="1" noProof="0" dirty="0" err="1"/>
            <a:t>vakayago</a:t>
          </a:r>
          <a:r>
            <a:rPr lang="en-US" sz="1800" b="1" noProof="0" dirty="0"/>
            <a:t> </a:t>
          </a:r>
          <a:r>
            <a:rPr lang="en-US" sz="1800" b="1" noProof="0" dirty="0" err="1"/>
            <a:t>sa</a:t>
          </a:r>
          <a:r>
            <a:rPr lang="en-US" sz="1800" b="1" noProof="0" dirty="0"/>
            <a:t> </a:t>
          </a:r>
          <a:r>
            <a:rPr lang="en-US" sz="1800" b="1" noProof="0" dirty="0" err="1"/>
            <a:t>sega</a:t>
          </a:r>
          <a:r>
            <a:rPr lang="en-US" sz="1800" b="1" noProof="0" dirty="0"/>
            <a:t> </a:t>
          </a:r>
          <a:r>
            <a:rPr lang="en-US" sz="1800" b="1" noProof="0" dirty="0" err="1"/>
            <a:t>ni</a:t>
          </a:r>
          <a:r>
            <a:rPr lang="en-US" sz="1800" b="1" noProof="0" dirty="0"/>
            <a:t> </a:t>
          </a:r>
          <a:r>
            <a:rPr lang="en-US" sz="1800" b="1" noProof="0" dirty="0" err="1"/>
            <a:t>vakabauta</a:t>
          </a:r>
          <a:r>
            <a:rPr lang="en-US" sz="1800" b="1" noProof="0" dirty="0"/>
            <a:t> </a:t>
          </a:r>
          <a:r>
            <a:rPr lang="en-US" sz="1800" b="1" noProof="0" dirty="0" err="1"/>
            <a:t>na</a:t>
          </a:r>
          <a:r>
            <a:rPr lang="en-US" sz="1800" b="1" noProof="0" dirty="0"/>
            <a:t> </a:t>
          </a:r>
          <a:r>
            <a:rPr lang="en-US" sz="1800" b="1" noProof="0" dirty="0" err="1"/>
            <a:t>veika</a:t>
          </a:r>
          <a:r>
            <a:rPr lang="en-US" sz="1800" b="1" noProof="0" dirty="0"/>
            <a:t> </a:t>
          </a:r>
          <a:r>
            <a:rPr lang="en-US" sz="1800" b="1" noProof="0" dirty="0" err="1"/>
            <a:t>ni</a:t>
          </a:r>
          <a:r>
            <a:rPr lang="en-US" sz="1800" b="1" noProof="0" dirty="0"/>
            <a:t> Yalo </a:t>
          </a:r>
          <a:r>
            <a:rPr lang="en-US" sz="1800" b="1" noProof="0" dirty="0" err="1"/>
            <a:t>ni</a:t>
          </a:r>
          <a:r>
            <a:rPr lang="en-US" sz="1800" b="1" noProof="0" dirty="0"/>
            <a:t> Kalou: </a:t>
          </a:r>
          <a:r>
            <a:rPr lang="en-US" sz="1800" b="1" noProof="0" dirty="0" err="1"/>
            <a:t>ni</a:t>
          </a:r>
          <a:r>
            <a:rPr lang="en-US" sz="1800" b="1" noProof="0" dirty="0"/>
            <a:t> </a:t>
          </a:r>
          <a:r>
            <a:rPr lang="en-US" sz="1800" b="1" noProof="0" dirty="0" err="1"/>
            <a:t>sa</a:t>
          </a:r>
          <a:r>
            <a:rPr lang="en-US" sz="1800" b="1" noProof="0" dirty="0"/>
            <a:t> ka </a:t>
          </a:r>
          <a:r>
            <a:rPr lang="en-US" sz="1800" b="1" noProof="0" dirty="0" err="1"/>
            <a:t>lialia</a:t>
          </a:r>
          <a:r>
            <a:rPr lang="en-US" sz="1800" b="1" noProof="0" dirty="0"/>
            <a:t> </a:t>
          </a:r>
          <a:r>
            <a:rPr lang="en-US" sz="1800" b="1" noProof="0" dirty="0" err="1"/>
            <a:t>vua</a:t>
          </a:r>
          <a:r>
            <a:rPr lang="en-US" sz="1800" b="1" noProof="0" dirty="0"/>
            <a:t>”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US" sz="1800" b="1" noProof="0" dirty="0"/>
            <a:t>“Ni </a:t>
          </a:r>
          <a:r>
            <a:rPr lang="en-US" sz="1800" b="1" noProof="0" dirty="0" err="1"/>
            <a:t>sa</a:t>
          </a:r>
          <a:r>
            <a:rPr lang="en-US" sz="1800" b="1" noProof="0" dirty="0"/>
            <a:t> ka </a:t>
          </a:r>
          <a:r>
            <a:rPr lang="en-US" sz="1800" b="1" noProof="0" dirty="0" err="1"/>
            <a:t>sesewa</a:t>
          </a:r>
          <a:r>
            <a:rPr lang="en-US" sz="1800" b="1" noProof="0" dirty="0"/>
            <a:t> </a:t>
          </a:r>
          <a:r>
            <a:rPr lang="en-US" sz="1800" b="1" noProof="0" dirty="0" err="1"/>
            <a:t>vua</a:t>
          </a:r>
          <a:r>
            <a:rPr lang="en-US" sz="1800" b="1" noProof="0" dirty="0"/>
            <a:t> </a:t>
          </a:r>
          <a:r>
            <a:rPr lang="en-US" sz="1800" b="1" noProof="0" dirty="0" err="1"/>
            <a:t>na</a:t>
          </a:r>
          <a:r>
            <a:rPr lang="en-US" sz="1800" b="1" noProof="0" dirty="0"/>
            <a:t> Kalou </a:t>
          </a:r>
          <a:r>
            <a:rPr lang="en-US" sz="1800" b="1" noProof="0" dirty="0" err="1"/>
            <a:t>na</a:t>
          </a:r>
          <a:r>
            <a:rPr lang="en-US" sz="1800" b="1" noProof="0" dirty="0"/>
            <a:t> </a:t>
          </a:r>
          <a:r>
            <a:rPr lang="en-US" sz="1800" b="1" noProof="0" dirty="0" err="1"/>
            <a:t>vuku</a:t>
          </a:r>
          <a:r>
            <a:rPr lang="en-US" sz="1800" b="1" noProof="0" dirty="0"/>
            <a:t> </a:t>
          </a:r>
          <a:r>
            <a:rPr lang="en-US" sz="1800" b="1" noProof="0" dirty="0" err="1"/>
            <a:t>ni</a:t>
          </a:r>
          <a:r>
            <a:rPr lang="en-US" sz="1800" b="1" noProof="0" dirty="0"/>
            <a:t> </a:t>
          </a:r>
          <a:r>
            <a:rPr lang="en-US" sz="1800" b="1" noProof="0" dirty="0" err="1"/>
            <a:t>vuravura</a:t>
          </a:r>
          <a:r>
            <a:rPr lang="en-US" sz="1800" b="1" noProof="0" dirty="0"/>
            <a:t> </a:t>
          </a:r>
          <a:r>
            <a:rPr lang="en-US" sz="1800" b="1" noProof="0" dirty="0" err="1"/>
            <a:t>oqo</a:t>
          </a:r>
          <a:r>
            <a:rPr lang="en-US" sz="1800" b="1" noProof="0" dirty="0"/>
            <a:t>” (1 </a:t>
          </a:r>
          <a:r>
            <a:rPr lang="en-US" sz="1800" b="1" noProof="0" dirty="0" err="1"/>
            <a:t>Koronica</a:t>
          </a:r>
          <a:r>
            <a:rPr lang="en-US" sz="1800" b="1" noProof="0" dirty="0"/>
            <a:t>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Na </a:t>
          </a:r>
          <a:r>
            <a:rPr lang="en-US" sz="2000" b="1" kern="1200" noProof="0" dirty="0" err="1">
              <a:solidFill>
                <a:prstClr val="black">
                  <a:hueOff val="0"/>
                  <a:satOff val="0"/>
                  <a:lumOff val="0"/>
                  <a:alphaOff val="0"/>
                </a:prstClr>
              </a:solidFill>
              <a:latin typeface="Aptos" panose="02110004020202020204"/>
              <a:ea typeface="+mn-ea"/>
              <a:cs typeface="+mn-cs"/>
            </a:rPr>
            <a:t>tamata</a:t>
          </a:r>
          <a:r>
            <a:rPr lang="en-US" sz="2000" b="1" kern="1200" noProof="0" dirty="0">
              <a:solidFill>
                <a:prstClr val="black">
                  <a:hueOff val="0"/>
                  <a:satOff val="0"/>
                  <a:lumOff val="0"/>
                  <a:alphaOff val="0"/>
                </a:prstClr>
              </a:solidFill>
              <a:latin typeface="Aptos" panose="02110004020202020204"/>
              <a:ea typeface="+mn-ea"/>
              <a:cs typeface="+mn-cs"/>
            </a:rPr>
            <a:t> ca</a:t>
          </a: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err="1"/>
            <a:t>Lialia</a:t>
          </a:r>
          <a:endParaRPr lang="en-US" sz="2000" b="1" noProof="0" dirty="0"/>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dirty="0" err="1"/>
            <a:t>Veivakarusai</a:t>
          </a:r>
          <a:endParaRPr lang="en-US" sz="2000" b="1" noProof="0"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Vinaka </a:t>
          </a:r>
          <a:r>
            <a:rPr lang="en-US" sz="2000" b="1" kern="1200" noProof="0" dirty="0" err="1">
              <a:solidFill>
                <a:prstClr val="black">
                  <a:hueOff val="0"/>
                  <a:satOff val="0"/>
                  <a:lumOff val="0"/>
                  <a:alphaOff val="0"/>
                </a:prstClr>
              </a:solidFill>
              <a:latin typeface="Aptos" panose="02110004020202020204"/>
              <a:ea typeface="+mn-ea"/>
              <a:cs typeface="+mn-cs"/>
            </a:rPr>
            <a:t>ni</a:t>
          </a:r>
          <a:r>
            <a:rPr lang="en-US" sz="2000" b="1" kern="1200" noProof="0" dirty="0">
              <a:solidFill>
                <a:prstClr val="black">
                  <a:hueOff val="0"/>
                  <a:satOff val="0"/>
                  <a:lumOff val="0"/>
                  <a:alphaOff val="0"/>
                </a:prstClr>
              </a:solidFill>
              <a:latin typeface="Aptos" panose="02110004020202020204"/>
              <a:ea typeface="+mn-ea"/>
              <a:cs typeface="+mn-cs"/>
            </a:rPr>
            <a:t> Kalou</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dirty="0" err="1"/>
            <a:t>Kaukauwa</a:t>
          </a:r>
          <a:endParaRPr lang="en-US" sz="2000" b="1" noProof="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dirty="0" err="1"/>
            <a:t>Veivosoti</a:t>
          </a:r>
          <a:endParaRPr lang="en-US" sz="2000" b="1" noProof="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US" sz="2000" b="1" noProof="0" dirty="0" err="1"/>
            <a:t>Valavala</a:t>
          </a:r>
          <a:r>
            <a:rPr lang="en-US" sz="2000" b="1" noProof="0" dirty="0"/>
            <a:t> ca</a:t>
          </a: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US" sz="2000" b="1" noProof="0" dirty="0" err="1"/>
            <a:t>Veivakabulai</a:t>
          </a:r>
          <a:endParaRPr lang="en-US" sz="2000" b="1" noProof="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err="1"/>
            <a:t>Veicati</a:t>
          </a:r>
          <a:endParaRPr lang="en-US" sz="2000" b="1" noProof="0"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dirty="0" err="1"/>
            <a:t>Veiciqomi</a:t>
          </a:r>
          <a:endParaRPr lang="en-US" sz="2000" b="1" noProof="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Na </a:t>
          </a:r>
          <a:r>
            <a:rPr lang="en-US" sz="2000" b="1" kern="1200" noProof="0" dirty="0" err="1">
              <a:effectLst>
                <a:outerShdw blurRad="38100" dist="38100" dir="2700000" algn="tl">
                  <a:srgbClr val="000000"/>
                </a:outerShdw>
              </a:effectLst>
            </a:rPr>
            <a:t>vuku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Kalou</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Na </a:t>
          </a:r>
          <a:r>
            <a:rPr lang="en-US" sz="2000" b="1" kern="1200" noProof="0" dirty="0" err="1">
              <a:effectLst>
                <a:outerShdw blurRad="38100" dist="38100" dir="2700000" algn="tl">
                  <a:srgbClr val="000000"/>
                </a:outerShdw>
              </a:effectLst>
            </a:rPr>
            <a:t>lialia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kauveilatai</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Na </a:t>
          </a:r>
          <a:r>
            <a:rPr lang="en-US" sz="2000" b="1" kern="1200" noProof="0" dirty="0" err="1">
              <a:effectLst>
                <a:outerShdw blurRad="38100" dist="38100" dir="2700000" algn="tl">
                  <a:srgbClr val="000000"/>
                </a:outerShdw>
              </a:effectLst>
            </a:rPr>
            <a:t>kaukauwa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Kalou</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Nai I tukutuku </a:t>
          </a:r>
          <a:r>
            <a:rPr lang="en-US" sz="2000" b="1" kern="1200" noProof="0" dirty="0" err="1">
              <a:effectLst>
                <a:outerShdw blurRad="38100" dist="38100" dir="2700000" algn="tl">
                  <a:srgbClr val="000000"/>
                </a:outerShdw>
              </a:effectLst>
            </a:rPr>
            <a:t>mai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kauveilatai</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Na </a:t>
          </a:r>
          <a:r>
            <a:rPr lang="en-US" sz="2000" b="1" kern="1200" noProof="0" dirty="0" err="1">
              <a:effectLst>
                <a:outerShdw blurRad="38100" dist="38100" dir="2700000" algn="tl">
                  <a:srgbClr val="000000"/>
                </a:outerShdw>
              </a:effectLst>
            </a:rPr>
            <a:t>sesewa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kei</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na</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malumalumu</a:t>
          </a:r>
          <a:r>
            <a:rPr lang="en-US" sz="2000" b="1" kern="1200" noProof="0" dirty="0">
              <a:effectLst>
                <a:outerShdw blurRad="38100" dist="38100" dir="2700000" algn="tl">
                  <a:srgbClr val="000000"/>
                </a:outerShdw>
              </a:effectLst>
            </a:rPr>
            <a:t> </a:t>
          </a:r>
          <a:r>
            <a:rPr lang="en-US" sz="2000" b="1" kern="1200" noProof="0" dirty="0" err="1">
              <a:effectLst>
                <a:outerShdw blurRad="38100" dist="38100" dir="2700000" algn="tl">
                  <a:srgbClr val="000000"/>
                </a:outerShdw>
              </a:effectLst>
            </a:rPr>
            <a:t>ni</a:t>
          </a:r>
          <a:r>
            <a:rPr lang="en-US" sz="2000" b="1" kern="1200" noProof="0" dirty="0">
              <a:effectLst>
                <a:outerShdw blurRad="38100" dist="38100" dir="2700000" algn="tl">
                  <a:srgbClr val="000000"/>
                </a:outerShdw>
              </a:effectLst>
            </a:rPr>
            <a:t> Kalou</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“Ni </a:t>
          </a:r>
          <a:r>
            <a:rPr lang="en-US" sz="1800" b="1" kern="1200" noProof="0" dirty="0" err="1"/>
            <a:t>sa</a:t>
          </a:r>
          <a:r>
            <a:rPr lang="en-US" sz="1800" b="1" kern="1200" noProof="0" dirty="0"/>
            <a:t> ka </a:t>
          </a:r>
          <a:r>
            <a:rPr lang="en-US" sz="1800" b="1" kern="1200" noProof="0" dirty="0" err="1"/>
            <a:t>lialia</a:t>
          </a:r>
          <a:r>
            <a:rPr lang="en-US" sz="1800" b="1" kern="1200" noProof="0" dirty="0"/>
            <a:t> </a:t>
          </a:r>
          <a:r>
            <a:rPr lang="en-US" sz="1800" b="1" kern="1200" noProof="0" dirty="0" err="1"/>
            <a:t>vei</a:t>
          </a:r>
          <a:r>
            <a:rPr lang="en-US" sz="1800" b="1" kern="1200" noProof="0" dirty="0"/>
            <a:t> </a:t>
          </a:r>
          <a:r>
            <a:rPr lang="en-US" sz="1800" b="1" kern="1200" noProof="0" dirty="0" err="1"/>
            <a:t>ira</a:t>
          </a:r>
          <a:r>
            <a:rPr lang="en-US" sz="1800" b="1" kern="1200" noProof="0" dirty="0"/>
            <a:t> </a:t>
          </a:r>
          <a:r>
            <a:rPr lang="en-US" sz="1800" b="1" kern="1200" noProof="0" dirty="0" err="1"/>
            <a:t>sa</a:t>
          </a:r>
          <a:r>
            <a:rPr lang="en-US" sz="1800" b="1" kern="1200" noProof="0" dirty="0"/>
            <a:t> rusa </a:t>
          </a:r>
          <a:r>
            <a:rPr lang="en-US" sz="1800" b="1" kern="1200" noProof="0" dirty="0" err="1"/>
            <a:t>na</a:t>
          </a:r>
          <a:r>
            <a:rPr lang="en-US" sz="1800" b="1" kern="1200" noProof="0" dirty="0"/>
            <a:t> </a:t>
          </a:r>
          <a:r>
            <a:rPr lang="en-US" sz="1800" b="1" kern="1200" noProof="0" dirty="0" err="1"/>
            <a:t>kena</a:t>
          </a:r>
          <a:r>
            <a:rPr lang="en-US" sz="1800" b="1" kern="1200" noProof="0" dirty="0"/>
            <a:t> </a:t>
          </a:r>
          <a:r>
            <a:rPr lang="en-US" sz="1800" b="1" kern="1200" noProof="0" dirty="0" err="1"/>
            <a:t>vunautaki</a:t>
          </a:r>
          <a:r>
            <a:rPr lang="en-US" sz="1800" b="1" kern="1200" noProof="0" dirty="0"/>
            <a:t> </a:t>
          </a:r>
          <a:r>
            <a:rPr lang="en-US" sz="1800" b="1" kern="1200" noProof="0" dirty="0" err="1"/>
            <a:t>na</a:t>
          </a:r>
          <a:r>
            <a:rPr lang="en-US" sz="1800" b="1" kern="1200" noProof="0" dirty="0"/>
            <a:t> </a:t>
          </a:r>
          <a:r>
            <a:rPr lang="en-US" sz="1800" b="1" kern="1200" noProof="0" dirty="0" err="1"/>
            <a:t>kauveilatai</a:t>
          </a:r>
          <a:r>
            <a:rPr lang="en-US" sz="1800" b="1" kern="1200" noProof="0" dirty="0"/>
            <a:t>” (1 </a:t>
          </a:r>
          <a:r>
            <a:rPr lang="en-US" sz="1800" b="1" kern="1200" noProof="0" dirty="0" err="1"/>
            <a:t>Koronica</a:t>
          </a:r>
          <a:r>
            <a:rPr lang="en-US" sz="1800" b="1" kern="1200" noProof="0" dirty="0"/>
            <a:t>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en-US" sz="1800" b="1" kern="1200" noProof="0" dirty="0" err="1"/>
            <a:t>sa</a:t>
          </a:r>
          <a:r>
            <a:rPr lang="en-US" sz="1800" b="1" kern="1200" noProof="0" dirty="0"/>
            <a:t> </a:t>
          </a:r>
          <a:r>
            <a:rPr lang="en-US" sz="1800" b="1" kern="1200" noProof="0" dirty="0" err="1"/>
            <a:t>qai</a:t>
          </a:r>
          <a:r>
            <a:rPr lang="en-US" sz="1800" b="1" kern="1200" noProof="0" dirty="0"/>
            <a:t> </a:t>
          </a:r>
          <a:r>
            <a:rPr lang="en-US" sz="1800" b="1" kern="1200" noProof="0" dirty="0" err="1"/>
            <a:t>vinakata</a:t>
          </a:r>
          <a:r>
            <a:rPr lang="en-US" sz="1800" b="1" kern="1200" noProof="0" dirty="0"/>
            <a:t> </a:t>
          </a:r>
          <a:r>
            <a:rPr lang="en-US" sz="1800" b="1" kern="1200" noProof="0" dirty="0" err="1"/>
            <a:t>na</a:t>
          </a:r>
          <a:r>
            <a:rPr lang="en-US" sz="1800" b="1" kern="1200" noProof="0" dirty="0"/>
            <a:t> Kalou me </a:t>
          </a:r>
          <a:r>
            <a:rPr lang="en-US" sz="1800" b="1" kern="1200" noProof="0" dirty="0" err="1"/>
            <a:t>vakabulai</a:t>
          </a:r>
          <a:r>
            <a:rPr lang="en-US" sz="1800" b="1" kern="1200" noProof="0" dirty="0"/>
            <a:t> </a:t>
          </a:r>
          <a:r>
            <a:rPr lang="en-US" sz="1800" b="1" kern="1200" noProof="0" dirty="0" err="1"/>
            <a:t>ira</a:t>
          </a:r>
          <a:r>
            <a:rPr lang="en-US" sz="1800" b="1" kern="1200" noProof="0" dirty="0"/>
            <a:t> era </a:t>
          </a:r>
          <a:r>
            <a:rPr lang="en-US" sz="1800" b="1" kern="1200" noProof="0" dirty="0" err="1"/>
            <a:t>sa</a:t>
          </a:r>
          <a:r>
            <a:rPr lang="en-US" sz="1800" b="1" kern="1200" noProof="0" dirty="0"/>
            <a:t> </a:t>
          </a:r>
          <a:r>
            <a:rPr lang="en-US" sz="1800" b="1" kern="1200" noProof="0" dirty="0" err="1"/>
            <a:t>vakabauta</a:t>
          </a:r>
          <a:r>
            <a:rPr lang="en-US" sz="1800" b="1" kern="1200" noProof="0" dirty="0"/>
            <a:t> </a:t>
          </a:r>
          <a:r>
            <a:rPr lang="en-US" sz="1800" b="1" kern="1200" noProof="0" dirty="0" err="1"/>
            <a:t>ena</a:t>
          </a:r>
          <a:r>
            <a:rPr lang="en-US" sz="1800" b="1" kern="1200" noProof="0" dirty="0"/>
            <a:t> </a:t>
          </a:r>
          <a:r>
            <a:rPr lang="en-US" sz="1800" b="1" kern="1200" noProof="0" dirty="0" err="1"/>
            <a:t>vosa</a:t>
          </a:r>
          <a:r>
            <a:rPr lang="en-US" sz="1800" b="1" kern="1200" noProof="0" dirty="0"/>
            <a:t> </a:t>
          </a:r>
          <a:r>
            <a:rPr lang="en-US" sz="1800" b="1" kern="1200" noProof="0" dirty="0" err="1"/>
            <a:t>vakalialia</a:t>
          </a:r>
          <a:r>
            <a:rPr lang="en-US" sz="1800" b="1" kern="1200" noProof="0" dirty="0"/>
            <a:t>” (1 Koro. 1:21)</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a:t>
          </a:r>
          <a:r>
            <a:rPr lang="en-US" sz="1800" b="1" kern="1200" noProof="0" dirty="0" err="1"/>
            <a:t>Karisito</a:t>
          </a:r>
          <a:r>
            <a:rPr lang="en-US" sz="1800" b="1" kern="1200" noProof="0" dirty="0"/>
            <a:t> </a:t>
          </a:r>
          <a:r>
            <a:rPr lang="en-US" sz="1800" b="1" kern="1200" noProof="0" dirty="0" err="1"/>
            <a:t>ni</a:t>
          </a:r>
          <a:r>
            <a:rPr lang="en-US" sz="1800" b="1" kern="1200" noProof="0" dirty="0"/>
            <a:t> </a:t>
          </a:r>
          <a:r>
            <a:rPr lang="en-US" sz="1800" b="1" kern="1200" noProof="0" dirty="0" err="1"/>
            <a:t>sa</a:t>
          </a:r>
          <a:r>
            <a:rPr lang="en-US" sz="1800" b="1" kern="1200" noProof="0" dirty="0"/>
            <a:t> </a:t>
          </a:r>
          <a:r>
            <a:rPr lang="en-US" sz="1800" b="1" kern="1200" noProof="0" dirty="0" err="1"/>
            <a:t>lauvako</a:t>
          </a:r>
          <a:r>
            <a:rPr lang="en-US" sz="1800" b="1" kern="1200" noProof="0" dirty="0"/>
            <a:t> ki </a:t>
          </a:r>
          <a:r>
            <a:rPr lang="en-US" sz="1800" b="1" kern="1200" noProof="0" dirty="0" err="1"/>
            <a:t>na</a:t>
          </a:r>
          <a:r>
            <a:rPr lang="en-US" sz="1800" b="1" kern="1200" noProof="0" dirty="0"/>
            <a:t> </a:t>
          </a:r>
          <a:r>
            <a:rPr lang="en-US" sz="1800" b="1" kern="1200" noProof="0" dirty="0" err="1"/>
            <a:t>kauveilatai</a:t>
          </a:r>
          <a:r>
            <a:rPr lang="en-US" sz="1800" b="1" kern="1200" noProof="0" dirty="0"/>
            <a:t>, […] </a:t>
          </a:r>
          <a:r>
            <a:rPr lang="en-US" sz="1800" b="1" kern="1200" noProof="0" dirty="0" err="1"/>
            <a:t>sa</a:t>
          </a:r>
          <a:r>
            <a:rPr lang="en-US" sz="1800" b="1" kern="1200" noProof="0" dirty="0"/>
            <a:t> ka </a:t>
          </a:r>
          <a:r>
            <a:rPr lang="en-US" sz="1800" b="1" kern="1200" noProof="0" dirty="0" err="1"/>
            <a:t>lialia</a:t>
          </a:r>
          <a:r>
            <a:rPr lang="en-US" sz="1800" b="1" kern="1200" noProof="0" dirty="0"/>
            <a:t> </a:t>
          </a:r>
          <a:r>
            <a:rPr lang="en-US" sz="1800" b="1" kern="1200" noProof="0" dirty="0" err="1"/>
            <a:t>vei</a:t>
          </a:r>
          <a:r>
            <a:rPr lang="en-US" sz="1800" b="1" kern="1200" noProof="0" dirty="0"/>
            <a:t> </a:t>
          </a:r>
          <a:r>
            <a:rPr lang="en-US" sz="1800" b="1" kern="1200" noProof="0" dirty="0" err="1"/>
            <a:t>ira</a:t>
          </a:r>
          <a:r>
            <a:rPr lang="en-US" sz="1800" b="1" kern="1200" noProof="0" dirty="0"/>
            <a:t> </a:t>
          </a:r>
          <a:r>
            <a:rPr lang="en-US" sz="1800" b="1" kern="1200" noProof="0" dirty="0" err="1"/>
            <a:t>na</a:t>
          </a:r>
          <a:r>
            <a:rPr lang="en-US" sz="1800" b="1" kern="1200" noProof="0" dirty="0"/>
            <a:t> kai </a:t>
          </a:r>
          <a:r>
            <a:rPr lang="en-US" sz="1800" b="1" kern="1200" noProof="0" dirty="0" err="1"/>
            <a:t>Kirisi</a:t>
          </a:r>
          <a:r>
            <a:rPr lang="en-US" sz="1800" b="1" kern="1200" noProof="0" dirty="0"/>
            <a:t>” (1 Koro.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“Ia </a:t>
          </a:r>
          <a:r>
            <a:rPr lang="en-US" sz="1800" b="1" kern="1200" noProof="0" dirty="0" err="1"/>
            <a:t>na</a:t>
          </a:r>
          <a:r>
            <a:rPr lang="en-US" sz="1800" b="1" kern="1200" noProof="0" dirty="0"/>
            <a:t> </a:t>
          </a:r>
          <a:r>
            <a:rPr lang="en-US" sz="1800" b="1" kern="1200" noProof="0" dirty="0" err="1"/>
            <a:t>tamata</a:t>
          </a:r>
          <a:r>
            <a:rPr lang="en-US" sz="1800" b="1" kern="1200" noProof="0" dirty="0"/>
            <a:t> </a:t>
          </a:r>
          <a:r>
            <a:rPr lang="en-US" sz="1800" b="1" kern="1200" noProof="0" dirty="0" err="1"/>
            <a:t>sa</a:t>
          </a:r>
          <a:r>
            <a:rPr lang="en-US" sz="1800" b="1" kern="1200" noProof="0" dirty="0"/>
            <a:t> </a:t>
          </a:r>
          <a:r>
            <a:rPr lang="en-US" sz="1800" b="1" kern="1200" noProof="0" dirty="0" err="1"/>
            <a:t>vakayago</a:t>
          </a:r>
          <a:r>
            <a:rPr lang="en-US" sz="1800" b="1" kern="1200" noProof="0" dirty="0"/>
            <a:t> </a:t>
          </a:r>
          <a:r>
            <a:rPr lang="en-US" sz="1800" b="1" kern="1200" noProof="0" dirty="0" err="1"/>
            <a:t>sa</a:t>
          </a:r>
          <a:r>
            <a:rPr lang="en-US" sz="1800" b="1" kern="1200" noProof="0" dirty="0"/>
            <a:t> </a:t>
          </a:r>
          <a:r>
            <a:rPr lang="en-US" sz="1800" b="1" kern="1200" noProof="0" dirty="0" err="1"/>
            <a:t>sega</a:t>
          </a:r>
          <a:r>
            <a:rPr lang="en-US" sz="1800" b="1" kern="1200" noProof="0" dirty="0"/>
            <a:t> </a:t>
          </a:r>
          <a:r>
            <a:rPr lang="en-US" sz="1800" b="1" kern="1200" noProof="0" dirty="0" err="1"/>
            <a:t>ni</a:t>
          </a:r>
          <a:r>
            <a:rPr lang="en-US" sz="1800" b="1" kern="1200" noProof="0" dirty="0"/>
            <a:t> </a:t>
          </a:r>
          <a:r>
            <a:rPr lang="en-US" sz="1800" b="1" kern="1200" noProof="0" dirty="0" err="1"/>
            <a:t>vakabauta</a:t>
          </a:r>
          <a:r>
            <a:rPr lang="en-US" sz="1800" b="1" kern="1200" noProof="0" dirty="0"/>
            <a:t> </a:t>
          </a:r>
          <a:r>
            <a:rPr lang="en-US" sz="1800" b="1" kern="1200" noProof="0" dirty="0" err="1"/>
            <a:t>na</a:t>
          </a:r>
          <a:r>
            <a:rPr lang="en-US" sz="1800" b="1" kern="1200" noProof="0" dirty="0"/>
            <a:t> </a:t>
          </a:r>
          <a:r>
            <a:rPr lang="en-US" sz="1800" b="1" kern="1200" noProof="0" dirty="0" err="1"/>
            <a:t>veika</a:t>
          </a:r>
          <a:r>
            <a:rPr lang="en-US" sz="1800" b="1" kern="1200" noProof="0" dirty="0"/>
            <a:t> </a:t>
          </a:r>
          <a:r>
            <a:rPr lang="en-US" sz="1800" b="1" kern="1200" noProof="0" dirty="0" err="1"/>
            <a:t>ni</a:t>
          </a:r>
          <a:r>
            <a:rPr lang="en-US" sz="1800" b="1" kern="1200" noProof="0" dirty="0"/>
            <a:t> Yalo </a:t>
          </a:r>
          <a:r>
            <a:rPr lang="en-US" sz="1800" b="1" kern="1200" noProof="0" dirty="0" err="1"/>
            <a:t>ni</a:t>
          </a:r>
          <a:r>
            <a:rPr lang="en-US" sz="1800" b="1" kern="1200" noProof="0" dirty="0"/>
            <a:t> Kalou: </a:t>
          </a:r>
          <a:r>
            <a:rPr lang="en-US" sz="1800" b="1" kern="1200" noProof="0" dirty="0" err="1"/>
            <a:t>ni</a:t>
          </a:r>
          <a:r>
            <a:rPr lang="en-US" sz="1800" b="1" kern="1200" noProof="0" dirty="0"/>
            <a:t> </a:t>
          </a:r>
          <a:r>
            <a:rPr lang="en-US" sz="1800" b="1" kern="1200" noProof="0" dirty="0" err="1"/>
            <a:t>sa</a:t>
          </a:r>
          <a:r>
            <a:rPr lang="en-US" sz="1800" b="1" kern="1200" noProof="0" dirty="0"/>
            <a:t> ka </a:t>
          </a:r>
          <a:r>
            <a:rPr lang="en-US" sz="1800" b="1" kern="1200" noProof="0" dirty="0" err="1"/>
            <a:t>lialia</a:t>
          </a:r>
          <a:r>
            <a:rPr lang="en-US" sz="1800" b="1" kern="1200" noProof="0" dirty="0"/>
            <a:t> </a:t>
          </a:r>
          <a:r>
            <a:rPr lang="en-US" sz="1800" b="1" kern="1200" noProof="0" dirty="0" err="1"/>
            <a:t>vua</a:t>
          </a:r>
          <a:r>
            <a:rPr lang="en-US" sz="1800" b="1" kern="1200" noProof="0" dirty="0"/>
            <a:t>” (2:14)</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“Ni </a:t>
          </a:r>
          <a:r>
            <a:rPr lang="en-US" sz="1800" b="1" kern="1200" noProof="0" dirty="0" err="1"/>
            <a:t>sa</a:t>
          </a:r>
          <a:r>
            <a:rPr lang="en-US" sz="1800" b="1" kern="1200" noProof="0" dirty="0"/>
            <a:t> ka </a:t>
          </a:r>
          <a:r>
            <a:rPr lang="en-US" sz="1800" b="1" kern="1200" noProof="0" dirty="0" err="1"/>
            <a:t>sesewa</a:t>
          </a:r>
          <a:r>
            <a:rPr lang="en-US" sz="1800" b="1" kern="1200" noProof="0" dirty="0"/>
            <a:t> </a:t>
          </a:r>
          <a:r>
            <a:rPr lang="en-US" sz="1800" b="1" kern="1200" noProof="0" dirty="0" err="1"/>
            <a:t>vua</a:t>
          </a:r>
          <a:r>
            <a:rPr lang="en-US" sz="1800" b="1" kern="1200" noProof="0" dirty="0"/>
            <a:t> </a:t>
          </a:r>
          <a:r>
            <a:rPr lang="en-US" sz="1800" b="1" kern="1200" noProof="0" dirty="0" err="1"/>
            <a:t>na</a:t>
          </a:r>
          <a:r>
            <a:rPr lang="en-US" sz="1800" b="1" kern="1200" noProof="0" dirty="0"/>
            <a:t> Kalou </a:t>
          </a:r>
          <a:r>
            <a:rPr lang="en-US" sz="1800" b="1" kern="1200" noProof="0" dirty="0" err="1"/>
            <a:t>na</a:t>
          </a:r>
          <a:r>
            <a:rPr lang="en-US" sz="1800" b="1" kern="1200" noProof="0" dirty="0"/>
            <a:t> </a:t>
          </a:r>
          <a:r>
            <a:rPr lang="en-US" sz="1800" b="1" kern="1200" noProof="0" dirty="0" err="1"/>
            <a:t>vuku</a:t>
          </a:r>
          <a:r>
            <a:rPr lang="en-US" sz="1800" b="1" kern="1200" noProof="0" dirty="0"/>
            <a:t> </a:t>
          </a:r>
          <a:r>
            <a:rPr lang="en-US" sz="1800" b="1" kern="1200" noProof="0" dirty="0" err="1"/>
            <a:t>ni</a:t>
          </a:r>
          <a:r>
            <a:rPr lang="en-US" sz="1800" b="1" kern="1200" noProof="0" dirty="0"/>
            <a:t> </a:t>
          </a:r>
          <a:r>
            <a:rPr lang="en-US" sz="1800" b="1" kern="1200" noProof="0" dirty="0" err="1"/>
            <a:t>vuravura</a:t>
          </a:r>
          <a:r>
            <a:rPr lang="en-US" sz="1800" b="1" kern="1200" noProof="0" dirty="0"/>
            <a:t> </a:t>
          </a:r>
          <a:r>
            <a:rPr lang="en-US" sz="1800" b="1" kern="1200" noProof="0" dirty="0" err="1"/>
            <a:t>oqo</a:t>
          </a:r>
          <a:r>
            <a:rPr lang="en-US" sz="1800" b="1" kern="1200" noProof="0" dirty="0"/>
            <a:t>” (1 </a:t>
          </a:r>
          <a:r>
            <a:rPr lang="en-US" sz="1800" b="1" kern="1200" noProof="0" dirty="0" err="1"/>
            <a:t>Koronica</a:t>
          </a:r>
          <a:r>
            <a:rPr lang="en-US" sz="1800" b="1" kern="1200" noProof="0" dirty="0"/>
            <a:t>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Na </a:t>
          </a:r>
          <a:r>
            <a:rPr lang="en-US" sz="2000" b="1" kern="1200" noProof="0" dirty="0" err="1">
              <a:solidFill>
                <a:prstClr val="black">
                  <a:hueOff val="0"/>
                  <a:satOff val="0"/>
                  <a:lumOff val="0"/>
                  <a:alphaOff val="0"/>
                </a:prstClr>
              </a:solidFill>
              <a:latin typeface="Aptos" panose="02110004020202020204"/>
              <a:ea typeface="+mn-ea"/>
              <a:cs typeface="+mn-cs"/>
            </a:rPr>
            <a:t>tamata</a:t>
          </a:r>
          <a:r>
            <a:rPr lang="en-US" sz="2000" b="1" kern="1200" noProof="0" dirty="0">
              <a:solidFill>
                <a:prstClr val="black">
                  <a:hueOff val="0"/>
                  <a:satOff val="0"/>
                  <a:lumOff val="0"/>
                  <a:alphaOff val="0"/>
                </a:prstClr>
              </a:solidFill>
              <a:latin typeface="Aptos" panose="02110004020202020204"/>
              <a:ea typeface="+mn-ea"/>
              <a:cs typeface="+mn-cs"/>
            </a:rPr>
            <a:t> ca</a:t>
          </a: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Lialia</a:t>
          </a:r>
          <a:endParaRPr lang="en-US" sz="2000" b="1" kern="1200" noProof="0" dirty="0"/>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Veicati</a:t>
          </a:r>
          <a:endParaRPr lang="en-US" sz="2000" b="1" kern="1200" noProof="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Veivakarusai</a:t>
          </a:r>
          <a:endParaRPr lang="en-US" sz="2000" b="1" kern="1200" noProof="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Valavala</a:t>
          </a:r>
          <a:r>
            <a:rPr lang="en-US" sz="2000" b="1" kern="1200" noProof="0" dirty="0"/>
            <a:t> ca</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Vinaka </a:t>
          </a:r>
          <a:r>
            <a:rPr lang="en-US" sz="2000" b="1" kern="1200" noProof="0" dirty="0" err="1">
              <a:solidFill>
                <a:prstClr val="black">
                  <a:hueOff val="0"/>
                  <a:satOff val="0"/>
                  <a:lumOff val="0"/>
                  <a:alphaOff val="0"/>
                </a:prstClr>
              </a:solidFill>
              <a:latin typeface="Aptos" panose="02110004020202020204"/>
              <a:ea typeface="+mn-ea"/>
              <a:cs typeface="+mn-cs"/>
            </a:rPr>
            <a:t>ni</a:t>
          </a:r>
          <a:r>
            <a:rPr lang="en-US" sz="2000" b="1" kern="1200" noProof="0" dirty="0">
              <a:solidFill>
                <a:prstClr val="black">
                  <a:hueOff val="0"/>
                  <a:satOff val="0"/>
                  <a:lumOff val="0"/>
                  <a:alphaOff val="0"/>
                </a:prstClr>
              </a:solidFill>
              <a:latin typeface="Aptos" panose="02110004020202020204"/>
              <a:ea typeface="+mn-ea"/>
              <a:cs typeface="+mn-cs"/>
            </a:rPr>
            <a:t> Kalou</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Kaukauwa</a:t>
          </a:r>
          <a:endParaRPr lang="en-US" sz="2000" b="1" kern="1200" noProof="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Veiciqomi</a:t>
          </a:r>
          <a:endParaRPr lang="en-US" sz="2000" b="1" kern="1200" noProof="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Veivosoti</a:t>
          </a:r>
          <a:endParaRPr lang="en-US" sz="2000" b="1" kern="1200" noProof="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Veivakabulai</a:t>
          </a:r>
          <a:endParaRPr lang="en-US" sz="2000" b="1" kern="1200" noProof="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AF966-4F99-4710-B6CE-C47C2D3C8E01}" type="datetimeFigureOut">
              <a:rPr lang="en-FJ" smtClean="0"/>
              <a:t>07/08/2026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07E8F-58FB-4A4C-83C3-85072A14FC28}" type="slidenum">
              <a:rPr lang="en-FJ" smtClean="0"/>
              <a:t>‹Nº›</a:t>
            </a:fld>
            <a:endParaRPr lang="en-FJ"/>
          </a:p>
        </p:txBody>
      </p:sp>
    </p:spTree>
    <p:extLst>
      <p:ext uri="{BB962C8B-B14F-4D97-AF65-F5344CB8AC3E}">
        <p14:creationId xmlns:p14="http://schemas.microsoft.com/office/powerpoint/2010/main" val="19298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THE MESSAGE OF THE CROSS</a:t>
            </a:r>
          </a:p>
          <a:p>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1</a:t>
            </a:fld>
            <a:endParaRPr lang="en-FJ"/>
          </a:p>
        </p:txBody>
      </p:sp>
    </p:spTree>
    <p:extLst>
      <p:ext uri="{BB962C8B-B14F-4D97-AF65-F5344CB8AC3E}">
        <p14:creationId xmlns:p14="http://schemas.microsoft.com/office/powerpoint/2010/main" val="51557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J" sz="1200" b="1" i="1" kern="1200" dirty="0">
                <a:solidFill>
                  <a:schemeClr val="tx1"/>
                </a:solidFill>
                <a:effectLst/>
                <a:latin typeface="+mn-lt"/>
                <a:ea typeface="+mn-ea"/>
                <a:cs typeface="+mn-cs"/>
              </a:rPr>
              <a:t>Of the cross. </a:t>
            </a:r>
            <a:r>
              <a:rPr lang="en-FJ" sz="1200" kern="1200" dirty="0">
                <a:solidFill>
                  <a:schemeClr val="tx1"/>
                </a:solidFill>
                <a:effectLst/>
                <a:latin typeface="+mn-lt"/>
                <a:ea typeface="+mn-ea"/>
                <a:cs typeface="+mn-cs"/>
              </a:rPr>
              <a:t>That is, concerning the cross. The “preaching of the cross” is the message of salvation through faith in the crucified Lord. Such a message appeared as the height of foolishness to the philosophy-loving Greek and to the ritualistic-minded Jew.</a:t>
            </a:r>
            <a:endParaRPr lang="en-GB" sz="1200" kern="1200" dirty="0">
              <a:solidFill>
                <a:schemeClr val="tx1"/>
              </a:solidFill>
              <a:effectLst/>
              <a:latin typeface="+mn-lt"/>
              <a:ea typeface="+mn-ea"/>
              <a:cs typeface="+mn-cs"/>
            </a:endParaRPr>
          </a:p>
          <a:p>
            <a:r>
              <a:rPr lang="en-GB" sz="1200" b="1" i="1" u="none" strike="noStrike" kern="1200" baseline="0" dirty="0">
                <a:solidFill>
                  <a:schemeClr val="tx1"/>
                </a:solidFill>
                <a:latin typeface="+mn-lt"/>
                <a:ea typeface="+mn-ea"/>
                <a:cs typeface="+mn-cs"/>
              </a:rPr>
              <a:t>Them that perish. </a:t>
            </a:r>
            <a:r>
              <a:rPr lang="en-GB" sz="1200" b="0" i="0" u="none" strike="noStrike" kern="1200" baseline="0" dirty="0">
                <a:solidFill>
                  <a:schemeClr val="tx1"/>
                </a:solidFill>
                <a:latin typeface="+mn-lt"/>
                <a:ea typeface="+mn-ea"/>
                <a:cs typeface="+mn-cs"/>
              </a:rPr>
              <a:t>They are on the way to perdition, because the one thing that has power to save them, namely, the word of the cross, appears like folly to them.</a:t>
            </a:r>
          </a:p>
          <a:p>
            <a:r>
              <a:rPr lang="en-GB" sz="1200" b="1" i="1" u="none" strike="noStrike" kern="1200" baseline="0" dirty="0">
                <a:solidFill>
                  <a:schemeClr val="tx1"/>
                </a:solidFill>
                <a:latin typeface="+mn-lt"/>
                <a:ea typeface="+mn-ea"/>
                <a:cs typeface="+mn-cs"/>
              </a:rPr>
              <a:t>Are saved. </a:t>
            </a:r>
            <a:r>
              <a:rPr lang="en-GB" sz="1200" b="0" i="0" u="none" strike="noStrike" kern="1200" baseline="0" dirty="0">
                <a:solidFill>
                  <a:schemeClr val="tx1"/>
                </a:solidFill>
                <a:latin typeface="+mn-lt"/>
                <a:ea typeface="+mn-ea"/>
                <a:cs typeface="+mn-cs"/>
              </a:rPr>
              <a:t>Literally, “are being saved.” Paul here describes salvation as a present act. The Scriptures represent salvation as a past, present, and also a future act (see on Rom. </a:t>
            </a:r>
            <a:r>
              <a:rPr lang="en-FJ" sz="1200" b="0" i="0" u="none" strike="noStrike" kern="1200" baseline="0" dirty="0">
                <a:solidFill>
                  <a:schemeClr val="tx1"/>
                </a:solidFill>
                <a:latin typeface="+mn-lt"/>
                <a:ea typeface="+mn-ea"/>
                <a:cs typeface="+mn-cs"/>
              </a:rPr>
              <a:t>8:24).</a:t>
            </a:r>
          </a:p>
          <a:p>
            <a:r>
              <a:rPr lang="en-GB" sz="1200" b="1" i="1" u="none" strike="noStrike" kern="1200" baseline="0" dirty="0">
                <a:solidFill>
                  <a:schemeClr val="tx1"/>
                </a:solidFill>
                <a:latin typeface="+mn-lt"/>
                <a:ea typeface="+mn-ea"/>
                <a:cs typeface="+mn-cs"/>
              </a:rPr>
              <a:t>Power. </a:t>
            </a:r>
            <a:r>
              <a:rPr lang="en-GB" sz="1200" b="0" i="0" u="none" strike="noStrike" kern="1200" baseline="0" dirty="0">
                <a:solidFill>
                  <a:schemeClr val="tx1"/>
                </a:solidFill>
                <a:latin typeface="+mn-lt"/>
                <a:ea typeface="+mn-ea"/>
                <a:cs typeface="+mn-cs"/>
              </a:rPr>
              <a:t>Gr. </a:t>
            </a:r>
            <a:r>
              <a:rPr lang="en-GB" sz="1200" b="0" i="1" u="none" strike="noStrike" kern="1200" baseline="0" dirty="0" err="1">
                <a:solidFill>
                  <a:schemeClr val="tx1"/>
                </a:solidFill>
                <a:latin typeface="+mn-lt"/>
                <a:ea typeface="+mn-ea"/>
                <a:cs typeface="+mn-cs"/>
              </a:rPr>
              <a:t>dunamis</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(see on Luke 1:35). To those who, because of their willingness to believe the unadulterated statement of the gospel, “are being saved,” the word of the cross is the “power of God.” This power is demonstrated by the transformation of character that accompanies the sinner’s acceptance of the provisions of grace. The gospel is much more than a statement of doctrine or an account of what Jesus did for mankind when He died on the cross; it is the application of the mighty power of God to the heart and life of the repentant, believing sinner, making of him a new creation (see Rom. 1:16; cf. 2 Cor. 5:17).</a:t>
            </a:r>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E07E8F-58FB-4A4C-83C3-85072A14FC28}" type="slidenum">
              <a:rPr lang="en-FJ" smtClean="0"/>
              <a:t>2</a:t>
            </a:fld>
            <a:endParaRPr lang="en-FJ"/>
          </a:p>
        </p:txBody>
      </p:sp>
    </p:spTree>
    <p:extLst>
      <p:ext uri="{BB962C8B-B14F-4D97-AF65-F5344CB8AC3E}">
        <p14:creationId xmlns:p14="http://schemas.microsoft.com/office/powerpoint/2010/main" val="35742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noProof="0" dirty="0"/>
              <a:t>speaks of the way in which the cross impacts people's lives.</a:t>
            </a:r>
          </a:p>
          <a:p>
            <a:r>
              <a:rPr kumimoji="0" lang="en-US" sz="1200" b="1" i="0" u="none" strike="noStrike" kern="1200" cap="none" spc="0" normalizeH="0" baseline="0" noProof="0" dirty="0">
                <a:ln>
                  <a:noFill/>
                </a:ln>
                <a:solidFill>
                  <a:prstClr val="black"/>
                </a:solidFill>
                <a:effectLst/>
                <a:uLnTx/>
                <a:uFillTx/>
                <a:latin typeface="+mn-lt"/>
                <a:ea typeface="+mn-ea"/>
                <a:cs typeface="+mn-cs"/>
              </a:rPr>
              <a:t>Saved by someone who died on a cross and then rose again? To men it is foolishness, senselessness, and weakness. But for those of us who have opened our hearts to the call of the Holy Spirit, the cross is “the power of God, […] wisdom, righteousness, sanctification, and redemption” (1 Cor. 1:18, 30).</a:t>
            </a:r>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3</a:t>
            </a:fld>
            <a:endParaRPr lang="en-FJ"/>
          </a:p>
        </p:txBody>
      </p:sp>
    </p:spTree>
    <p:extLst>
      <p:ext uri="{BB962C8B-B14F-4D97-AF65-F5344CB8AC3E}">
        <p14:creationId xmlns:p14="http://schemas.microsoft.com/office/powerpoint/2010/main" val="363092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THE WISDOM OF GOD</a:t>
            </a:r>
          </a:p>
          <a:p>
            <a:r>
              <a:rPr lang="en-US" sz="1200" kern="1200" baseline="30000" dirty="0">
                <a:solidFill>
                  <a:schemeClr val="tx1"/>
                </a:solidFill>
                <a:effectLst/>
                <a:latin typeface="+mn-lt"/>
                <a:ea typeface="+mn-ea"/>
                <a:cs typeface="+mn-cs"/>
              </a:rPr>
              <a:t>19 </a:t>
            </a:r>
            <a:r>
              <a:rPr lang="en-US" sz="1200" kern="1200" dirty="0">
                <a:solidFill>
                  <a:schemeClr val="tx1"/>
                </a:solidFill>
                <a:effectLst/>
                <a:latin typeface="+mn-lt"/>
                <a:ea typeface="+mn-ea"/>
                <a:cs typeface="+mn-cs"/>
              </a:rPr>
              <a:t>Ni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volai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vakarusa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era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dauvuku</a:t>
            </a:r>
            <a:r>
              <a:rPr lang="en-US" sz="1200"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Ka </a:t>
            </a:r>
            <a:r>
              <a:rPr lang="en-US" sz="1200" kern="1200" dirty="0" err="1">
                <a:solidFill>
                  <a:schemeClr val="tx1"/>
                </a:solidFill>
                <a:effectLst/>
                <a:latin typeface="+mn-lt"/>
                <a:ea typeface="+mn-ea"/>
                <a:cs typeface="+mn-cs"/>
              </a:rPr>
              <a:t>vakatawayagataka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yalomatua</a:t>
            </a:r>
            <a:r>
              <a:rPr lang="en-US" sz="1200" kern="1200" dirty="0">
                <a:solidFill>
                  <a:schemeClr val="tx1"/>
                </a:solidFill>
                <a:effectLst/>
                <a:latin typeface="+mn-lt"/>
                <a:ea typeface="+mn-ea"/>
                <a:cs typeface="+mn-cs"/>
              </a:rPr>
              <a:t> era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dauyalomatua</a:t>
            </a:r>
            <a:r>
              <a:rPr lang="en-US" sz="1200" kern="1200" dirty="0">
                <a:solidFill>
                  <a:schemeClr val="tx1"/>
                </a:solidFill>
                <a:effectLst/>
                <a:latin typeface="+mn-lt"/>
                <a:ea typeface="+mn-ea"/>
                <a:cs typeface="+mn-cs"/>
              </a:rPr>
              <a:t>. </a:t>
            </a:r>
          </a:p>
          <a:p>
            <a:r>
              <a:rPr lang="en-US" sz="1200" kern="1200" baseline="30000" dirty="0">
                <a:solidFill>
                  <a:schemeClr val="tx1"/>
                </a:solidFill>
                <a:effectLst/>
                <a:latin typeface="+mn-lt"/>
                <a:ea typeface="+mn-ea"/>
                <a:cs typeface="+mn-cs"/>
              </a:rPr>
              <a:t>20 </a:t>
            </a:r>
            <a:r>
              <a:rPr lang="en-US" sz="1200" kern="1200" dirty="0" err="1">
                <a:solidFill>
                  <a:schemeClr val="tx1"/>
                </a:solidFill>
                <a:effectLst/>
                <a:latin typeface="+mn-lt"/>
                <a:ea typeface="+mn-ea"/>
                <a:cs typeface="+mn-cs"/>
              </a:rPr>
              <a:t>Evei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vunivola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dauveileti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vuravura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vakalialiataka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vuravura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a:t>
            </a:r>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E07E8F-58FB-4A4C-83C3-85072A14FC28}" type="slidenum">
              <a:rPr lang="en-FJ" smtClean="0"/>
              <a:t>4</a:t>
            </a:fld>
            <a:endParaRPr lang="en-FJ"/>
          </a:p>
        </p:txBody>
      </p:sp>
    </p:spTree>
    <p:extLst>
      <p:ext uri="{BB962C8B-B14F-4D97-AF65-F5344CB8AC3E}">
        <p14:creationId xmlns:p14="http://schemas.microsoft.com/office/powerpoint/2010/main" val="366794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19 </a:t>
            </a:r>
            <a:r>
              <a:rPr lang="en-US" sz="1200" kern="1200" dirty="0">
                <a:solidFill>
                  <a:schemeClr val="tx1"/>
                </a:solidFill>
                <a:effectLst/>
                <a:latin typeface="+mn-lt"/>
                <a:ea typeface="+mn-ea"/>
                <a:cs typeface="+mn-cs"/>
              </a:rPr>
              <a:t>Ni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lauvako</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kauveilatai</a:t>
            </a:r>
            <a:r>
              <a:rPr lang="en-US" sz="1200" kern="1200" dirty="0">
                <a:solidFill>
                  <a:schemeClr val="tx1"/>
                </a:solidFill>
                <a:effectLst/>
                <a:latin typeface="+mn-lt"/>
                <a:ea typeface="+mn-ea"/>
                <a:cs typeface="+mn-cs"/>
              </a:rPr>
              <a:t>, a ka era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tarabe</a:t>
            </a:r>
            <a:r>
              <a:rPr lang="en-US" sz="1200" kern="1200" dirty="0">
                <a:solidFill>
                  <a:schemeClr val="tx1"/>
                </a:solidFill>
                <a:effectLst/>
                <a:latin typeface="+mn-lt"/>
                <a:ea typeface="+mn-ea"/>
                <a:cs typeface="+mn-cs"/>
              </a:rPr>
              <a:t> kina ko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Jiu 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lialia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kai </a:t>
            </a:r>
            <a:r>
              <a:rPr lang="en-US" sz="1200" kern="1200" dirty="0" err="1">
                <a:solidFill>
                  <a:schemeClr val="tx1"/>
                </a:solidFill>
                <a:effectLst/>
                <a:latin typeface="+mn-lt"/>
                <a:ea typeface="+mn-ea"/>
                <a:cs typeface="+mn-cs"/>
              </a:rPr>
              <a:t>Kirisi</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5</a:t>
            </a:fld>
            <a:endParaRPr lang="en-FJ"/>
          </a:p>
        </p:txBody>
      </p:sp>
    </p:spTree>
    <p:extLst>
      <p:ext uri="{BB962C8B-B14F-4D97-AF65-F5344CB8AC3E}">
        <p14:creationId xmlns:p14="http://schemas.microsoft.com/office/powerpoint/2010/main" val="41140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POWER OF GOD</a:t>
            </a:r>
          </a:p>
          <a:p>
            <a:r>
              <a:rPr kumimoji="0" lang="en-US" sz="1200" b="1" i="0" u="none" strike="noStrike" kern="1200" cap="none" spc="0" normalizeH="0" baseline="0" noProof="0" dirty="0">
                <a:ln>
                  <a:noFill/>
                </a:ln>
                <a:solidFill>
                  <a:prstClr val="black"/>
                </a:solidFill>
                <a:effectLst/>
                <a:uLnTx/>
                <a:uFillTx/>
                <a:latin typeface="+mn-lt"/>
                <a:ea typeface="+mn-ea"/>
                <a:cs typeface="+mn-cs"/>
              </a:rPr>
              <a:t>The cross has the power to show the worst of man and the best of God (1 Cor. 1:18).</a:t>
            </a:r>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6</a:t>
            </a:fld>
            <a:endParaRPr lang="en-FJ"/>
          </a:p>
        </p:txBody>
      </p:sp>
    </p:spTree>
    <p:extLst>
      <p:ext uri="{BB962C8B-B14F-4D97-AF65-F5344CB8AC3E}">
        <p14:creationId xmlns:p14="http://schemas.microsoft.com/office/powerpoint/2010/main" val="78190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13462">
                  <a:noFill/>
                  <a:prstDash val="solid"/>
                </a:ln>
                <a:solidFill>
                  <a:srgbClr val="0070C0"/>
                </a:solidFill>
                <a:effectLst>
                  <a:outerShdw dist="38100" dir="2700000" algn="bl" rotWithShape="0">
                    <a:srgbClr val="002060"/>
                  </a:outerShdw>
                </a:effectLst>
              </a:rPr>
              <a:t>THE MESSAGE OF THE CROSS</a:t>
            </a:r>
          </a:p>
          <a:p>
            <a:r>
              <a:rPr lang="en-US" sz="1200" kern="1200" baseline="30000" dirty="0">
                <a:solidFill>
                  <a:schemeClr val="tx1"/>
                </a:solidFill>
                <a:effectLst/>
                <a:latin typeface="+mn-lt"/>
                <a:ea typeface="+mn-ea"/>
                <a:cs typeface="+mn-cs"/>
              </a:rPr>
              <a:t>21 </a:t>
            </a:r>
            <a:r>
              <a:rPr lang="en-US" sz="1200" kern="1200" dirty="0">
                <a:solidFill>
                  <a:schemeClr val="tx1"/>
                </a:solidFill>
                <a:effectLst/>
                <a:latin typeface="+mn-lt"/>
                <a:ea typeface="+mn-ea"/>
                <a:cs typeface="+mn-cs"/>
              </a:rPr>
              <a:t>Io,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 </a:t>
            </a:r>
            <a:r>
              <a:rPr lang="en-US" sz="1200" kern="1200" dirty="0" err="1">
                <a:solidFill>
                  <a:schemeClr val="tx1"/>
                </a:solidFill>
                <a:effectLst/>
                <a:latin typeface="+mn-lt"/>
                <a:ea typeface="+mn-ea"/>
                <a:cs typeface="+mn-cs"/>
              </a:rPr>
              <a: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kai </a:t>
            </a:r>
            <a:r>
              <a:rPr lang="en-US" sz="1200" kern="1200" dirty="0" err="1">
                <a:solidFill>
                  <a:schemeClr val="tx1"/>
                </a:solidFill>
                <a:effectLst/>
                <a:latin typeface="+mn-lt"/>
                <a:ea typeface="+mn-ea"/>
                <a:cs typeface="+mn-cs"/>
              </a:rPr>
              <a:t>vuravura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me </a:t>
            </a:r>
            <a:r>
              <a:rPr lang="en-US" sz="1200" kern="1200" dirty="0" err="1">
                <a:solidFill>
                  <a:schemeClr val="tx1"/>
                </a:solidFill>
                <a:effectLst/>
                <a:latin typeface="+mn-lt"/>
                <a:ea typeface="+mn-ea"/>
                <a:cs typeface="+mn-cs"/>
              </a:rPr>
              <a:t>vakabulai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era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vakabauta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vakalialia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7</a:t>
            </a:fld>
            <a:endParaRPr lang="en-FJ"/>
          </a:p>
        </p:txBody>
      </p:sp>
    </p:spTree>
    <p:extLst>
      <p:ext uri="{BB962C8B-B14F-4D97-AF65-F5344CB8AC3E}">
        <p14:creationId xmlns:p14="http://schemas.microsoft.com/office/powerpoint/2010/main" val="863241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ln w="6600">
                  <a:solidFill>
                    <a:schemeClr val="accent2"/>
                  </a:solidFill>
                  <a:prstDash val="solid"/>
                </a:ln>
                <a:solidFill>
                  <a:srgbClr val="993300"/>
                </a:solidFill>
                <a:effectLst>
                  <a:outerShdw dist="25400" dir="2700000" algn="tl" rotWithShape="0">
                    <a:schemeClr val="accent2"/>
                  </a:outerShdw>
                </a:effectLst>
              </a:rPr>
              <a:t>THE FOOLISHNESS AND WEAKNESS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25 </a:t>
            </a:r>
            <a:r>
              <a:rPr lang="en-US" sz="1200" kern="1200" dirty="0">
                <a:solidFill>
                  <a:schemeClr val="tx1"/>
                </a:solidFill>
                <a:effectLst/>
                <a:latin typeface="+mn-lt"/>
                <a:ea typeface="+mn-ea"/>
                <a:cs typeface="+mn-cs"/>
              </a:rPr>
              <a:t>Ni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sesewa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uasivi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kaukauwa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malumalumu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me </a:t>
            </a:r>
            <a:r>
              <a:rPr lang="en-US" sz="1200" kern="1200" dirty="0" err="1">
                <a:solidFill>
                  <a:schemeClr val="tx1"/>
                </a:solidFill>
                <a:effectLst/>
                <a:latin typeface="+mn-lt"/>
                <a:ea typeface="+mn-ea"/>
                <a:cs typeface="+mn-cs"/>
              </a:rPr>
              <a:t>uasivi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8</a:t>
            </a:fld>
            <a:endParaRPr lang="en-FJ"/>
          </a:p>
        </p:txBody>
      </p:sp>
    </p:spTree>
    <p:extLst>
      <p:ext uri="{BB962C8B-B14F-4D97-AF65-F5344CB8AC3E}">
        <p14:creationId xmlns:p14="http://schemas.microsoft.com/office/powerpoint/2010/main" val="318142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84E07E8F-58FB-4A4C-83C3-85072A14FC28}" type="slidenum">
              <a:rPr lang="en-FJ" smtClean="0"/>
              <a:t>9</a:t>
            </a:fld>
            <a:endParaRPr lang="en-FJ"/>
          </a:p>
        </p:txBody>
      </p:sp>
    </p:spTree>
    <p:extLst>
      <p:ext uri="{BB962C8B-B14F-4D97-AF65-F5344CB8AC3E}">
        <p14:creationId xmlns:p14="http://schemas.microsoft.com/office/powerpoint/2010/main" val="264888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08/07/2026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08/07/2026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08/07/2026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08/07/2026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3.jpeg"/><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0"/>
            <a:ext cx="7839075" cy="1446550"/>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NA I TUKUTUKU MAI NA KAUVEILATAI</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en-US" sz="1600" b="1" dirty="0" err="1">
                <a:solidFill>
                  <a:srgbClr val="EBD4B3"/>
                </a:solidFill>
                <a:effectLst>
                  <a:outerShdw blurRad="38100" dist="38100" dir="2700000" algn="tl">
                    <a:srgbClr val="000000"/>
                  </a:outerShdw>
                </a:effectLst>
              </a:rPr>
              <a:t>Lesoni</a:t>
            </a:r>
            <a:r>
              <a:rPr lang="en-US" sz="1600" b="1" noProof="0" dirty="0">
                <a:solidFill>
                  <a:srgbClr val="EBD4B3"/>
                </a:solidFill>
                <a:effectLst>
                  <a:outerShdw blurRad="38100" dist="38100" dir="2700000" algn="tl">
                    <a:srgbClr val="000000"/>
                  </a:outerShdw>
                </a:effectLst>
              </a:rPr>
              <a:t> 2, </a:t>
            </a:r>
            <a:r>
              <a:rPr lang="en-US" sz="1600" b="1" noProof="0" dirty="0" err="1">
                <a:solidFill>
                  <a:srgbClr val="EBD4B3"/>
                </a:solidFill>
                <a:effectLst>
                  <a:outerShdw blurRad="38100" dist="38100" dir="2700000" algn="tl">
                    <a:srgbClr val="000000"/>
                  </a:outerShdw>
                </a:effectLst>
              </a:rPr>
              <a:t>Jiulai</a:t>
            </a:r>
            <a:r>
              <a:rPr lang="en-US" sz="1600" b="1" noProof="0" dirty="0">
                <a:solidFill>
                  <a:srgbClr val="EBD4B3"/>
                </a:solidFill>
                <a:effectLst>
                  <a:outerShdw blurRad="38100" dist="38100" dir="2700000" algn="tl">
                    <a:srgbClr val="000000"/>
                  </a:outerShdw>
                </a:effectLst>
              </a:rPr>
              <a:t> 11, 2026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“Ni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ka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lialia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vei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ira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rusa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kena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vunautaki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kauveilatai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ia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kena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kaukauwa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ga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Kalou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vei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keda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sa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vakabulai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r>
              <a:rPr lang="en-US" sz="2400" b="1" dirty="0">
                <a:solidFill>
                  <a:srgbClr val="FCE996"/>
                </a:solidFill>
                <a:effectLst>
                  <a:glow rad="127000">
                    <a:srgbClr val="030303"/>
                  </a:glow>
                </a:effectLst>
                <a:latin typeface="Comic Sans MS" panose="030F0702030302020204" pitchFamily="66" charset="0"/>
              </a:rPr>
              <a:t> </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a:t>
            </a:r>
            <a:r>
              <a:rPr kumimoji="0" lang="en-US" sz="18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Koronica</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1:18)</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708395857"/>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9" y="147925"/>
            <a:ext cx="7686675" cy="707886"/>
          </a:xfrm>
          <a:prstGeom prst="rect">
            <a:avLst/>
          </a:prstGeom>
          <a:noFill/>
        </p:spPr>
        <p:txBody>
          <a:bodyPr wrap="square" rtlCol="0">
            <a:spAutoFit/>
          </a:bodyPr>
          <a:lstStyle/>
          <a:p>
            <a:pPr>
              <a:spcBef>
                <a:spcPts val="600"/>
              </a:spcBef>
            </a:pPr>
            <a:r>
              <a:rPr lang="en-US" sz="2000" b="1" noProof="0" dirty="0"/>
              <a:t>1 </a:t>
            </a:r>
            <a:r>
              <a:rPr lang="en-US" sz="2000" b="1" noProof="0" dirty="0" err="1"/>
              <a:t>Koronica</a:t>
            </a:r>
            <a:r>
              <a:rPr lang="en-US" sz="2000" b="1" noProof="0" dirty="0"/>
              <a:t> 1:17-31 e </a:t>
            </a:r>
            <a:r>
              <a:rPr lang="en-US" sz="2000" b="1" noProof="0" dirty="0" err="1"/>
              <a:t>tukuna</a:t>
            </a:r>
            <a:r>
              <a:rPr lang="en-US" sz="2000" b="1" dirty="0"/>
              <a:t> </a:t>
            </a:r>
            <a:r>
              <a:rPr lang="en-US" sz="2000" b="1" dirty="0" err="1"/>
              <a:t>na</a:t>
            </a:r>
            <a:r>
              <a:rPr lang="en-US" sz="2000" b="1" dirty="0"/>
              <a:t> ka e </a:t>
            </a:r>
            <a:r>
              <a:rPr lang="en-US" sz="2000" b="1" dirty="0" err="1"/>
              <a:t>cakava</a:t>
            </a:r>
            <a:r>
              <a:rPr lang="en-US" sz="2000" b="1" dirty="0"/>
              <a:t> </a:t>
            </a:r>
            <a:r>
              <a:rPr lang="en-US" sz="2000" b="1" dirty="0" err="1"/>
              <a:t>na</a:t>
            </a:r>
            <a:r>
              <a:rPr lang="en-US" sz="2000" b="1" dirty="0"/>
              <a:t> </a:t>
            </a:r>
            <a:r>
              <a:rPr lang="en-US" sz="2000" b="1" dirty="0" err="1"/>
              <a:t>kauveilatai</a:t>
            </a:r>
            <a:r>
              <a:rPr lang="en-US" sz="2000" b="1" dirty="0"/>
              <a:t> </a:t>
            </a:r>
            <a:r>
              <a:rPr lang="en-US" sz="2000" b="1" dirty="0" err="1"/>
              <a:t>ena</a:t>
            </a:r>
            <a:r>
              <a:rPr lang="en-US" sz="2000" b="1" dirty="0"/>
              <a:t> </a:t>
            </a:r>
            <a:r>
              <a:rPr lang="en-US" sz="2000" b="1" dirty="0" err="1"/>
              <a:t>bula</a:t>
            </a:r>
            <a:r>
              <a:rPr lang="en-US" sz="2000" b="1" dirty="0"/>
              <a:t> </a:t>
            </a:r>
            <a:r>
              <a:rPr lang="en-US" sz="2000" b="1" dirty="0" err="1"/>
              <a:t>ni</a:t>
            </a:r>
            <a:r>
              <a:rPr lang="en-US" sz="2000" b="1" dirty="0"/>
              <a:t> dua </a:t>
            </a:r>
            <a:r>
              <a:rPr lang="en-US" sz="2000" b="1" dirty="0" err="1"/>
              <a:t>na</a:t>
            </a:r>
            <a:r>
              <a:rPr lang="en-US" sz="2000" b="1" dirty="0"/>
              <a:t> </a:t>
            </a:r>
            <a:r>
              <a:rPr lang="en-US" sz="2000" b="1" dirty="0" err="1"/>
              <a:t>tamata</a:t>
            </a:r>
            <a:r>
              <a:rPr lang="en-US" sz="2000" b="1" noProof="0" dirty="0"/>
              <a:t>.</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8" y="1784261"/>
            <a:ext cx="76866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Vakabulai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dua ka mate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qai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tucake</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tale? 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lialia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sesewa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qai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malumalu</a:t>
            </a:r>
            <a:r>
              <a:rPr lang="en-US" sz="2000" b="1" dirty="0">
                <a:solidFill>
                  <a:prstClr val="black"/>
                </a:solidFill>
                <a:latin typeface="Aptos" panose="02110004020202020204"/>
              </a:rPr>
              <a:t>mu. Ia ki </a:t>
            </a:r>
            <a:r>
              <a:rPr lang="en-US" sz="2000" b="1" dirty="0" err="1">
                <a:solidFill>
                  <a:prstClr val="black"/>
                </a:solidFill>
                <a:latin typeface="Aptos" panose="02110004020202020204"/>
              </a:rPr>
              <a:t>vei</a:t>
            </a:r>
            <a:r>
              <a:rPr lang="en-US" sz="2000" b="1" dirty="0">
                <a:solidFill>
                  <a:prstClr val="black"/>
                </a:solidFill>
                <a:latin typeface="Aptos" panose="02110004020202020204"/>
              </a:rPr>
              <a:t> </a:t>
            </a:r>
            <a:r>
              <a:rPr lang="en-US" sz="2000" b="1" dirty="0" err="1">
                <a:solidFill>
                  <a:prstClr val="black"/>
                </a:solidFill>
                <a:latin typeface="Aptos" panose="02110004020202020204"/>
              </a:rPr>
              <a:t>keda</a:t>
            </a:r>
            <a:r>
              <a:rPr lang="en-US" sz="2000" b="1" dirty="0">
                <a:solidFill>
                  <a:prstClr val="black"/>
                </a:solidFill>
                <a:latin typeface="Aptos" panose="02110004020202020204"/>
              </a:rPr>
              <a:t> </a:t>
            </a:r>
            <a:r>
              <a:rPr lang="en-US" sz="2000" b="1" dirty="0" err="1">
                <a:solidFill>
                  <a:prstClr val="black"/>
                </a:solidFill>
                <a:latin typeface="Aptos" panose="02110004020202020204"/>
              </a:rPr>
              <a:t>eda</a:t>
            </a:r>
            <a:r>
              <a:rPr lang="en-US" sz="2000" b="1" dirty="0">
                <a:solidFill>
                  <a:prstClr val="black"/>
                </a:solidFill>
                <a:latin typeface="Aptos" panose="02110004020202020204"/>
              </a:rPr>
              <a:t> </a:t>
            </a:r>
            <a:r>
              <a:rPr lang="en-US" sz="2000" b="1" dirty="0" err="1">
                <a:solidFill>
                  <a:prstClr val="black"/>
                </a:solidFill>
                <a:latin typeface="Aptos" panose="02110004020202020204"/>
              </a:rPr>
              <a:t>dolava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lomada</a:t>
            </a:r>
            <a:r>
              <a:rPr lang="en-US" sz="2000" b="1" dirty="0">
                <a:solidFill>
                  <a:prstClr val="black"/>
                </a:solidFill>
                <a:latin typeface="Aptos" panose="02110004020202020204"/>
              </a:rPr>
              <a:t> ki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veikacivi</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Yalo Tabu,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kauveilatai</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kaukauwa</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Kalou,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vuku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vakadonui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vakasavasavataki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vu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bula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Cor.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18" y="79356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Vei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vakabauta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vakatakilakila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vakabulai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Ia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bula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matai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100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yabaki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vakatakarakara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mate </a:t>
            </a:r>
            <a:r>
              <a:rPr lang="en-US" sz="2000" b="1" dirty="0" err="1">
                <a:solidFill>
                  <a:prstClr val="black"/>
                </a:solidFill>
                <a:latin typeface="Aptos" panose="02110004020202020204"/>
              </a:rPr>
              <a:t>veivakamaduataki</a:t>
            </a:r>
            <a:r>
              <a:rPr lang="en-US" sz="2000" b="1" dirty="0">
                <a:solidFill>
                  <a:prstClr val="black"/>
                </a:solidFill>
                <a:latin typeface="Aptos" panose="02110004020202020204"/>
              </a:rPr>
              <a:t> e dua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dau</a:t>
            </a:r>
            <a:r>
              <a:rPr lang="en-US" sz="2000" b="1" dirty="0">
                <a:solidFill>
                  <a:prstClr val="black"/>
                </a:solidFill>
                <a:latin typeface="Aptos" panose="02110004020202020204"/>
              </a:rPr>
              <a:t> </a:t>
            </a:r>
            <a:r>
              <a:rPr lang="en-US" sz="2000" b="1" dirty="0" err="1">
                <a:solidFill>
                  <a:prstClr val="black"/>
                </a:solidFill>
                <a:latin typeface="Aptos" panose="02110004020202020204"/>
              </a:rPr>
              <a:t>basu</a:t>
            </a:r>
            <a:r>
              <a:rPr lang="en-US" sz="2000" b="1" dirty="0">
                <a:solidFill>
                  <a:prstClr val="black"/>
                </a:solidFill>
                <a:latin typeface="Aptos" panose="02110004020202020204"/>
              </a:rPr>
              <a:t> </a:t>
            </a:r>
            <a:r>
              <a:rPr lang="en-US" sz="2000" b="1" dirty="0" err="1">
                <a:solidFill>
                  <a:prstClr val="black"/>
                </a:solidFill>
                <a:latin typeface="Aptos" panose="02110004020202020204"/>
              </a:rPr>
              <a:t>lawa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NA VUKU NI KALOU</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“Ia </a:t>
            </a:r>
            <a:r>
              <a:rPr lang="en-US" b="1" noProof="0" dirty="0" err="1">
                <a:solidFill>
                  <a:schemeClr val="accent4">
                    <a:lumMod val="50000"/>
                  </a:schemeClr>
                </a:solidFill>
                <a:latin typeface="Comic Sans MS" panose="030F0702030302020204" pitchFamily="66" charset="0"/>
              </a:rPr>
              <a:t>vei</a:t>
            </a:r>
            <a:r>
              <a:rPr lang="en-US" b="1" noProof="0" dirty="0">
                <a:solidFill>
                  <a:schemeClr val="accent4">
                    <a:lumMod val="50000"/>
                  </a:schemeClr>
                </a:solidFill>
                <a:latin typeface="Comic Sans MS" panose="030F0702030302020204" pitchFamily="66" charset="0"/>
              </a:rPr>
              <a:t> </a:t>
            </a:r>
            <a:r>
              <a:rPr lang="en-US" b="1" noProof="0" dirty="0" err="1">
                <a:solidFill>
                  <a:schemeClr val="accent4">
                    <a:lumMod val="50000"/>
                  </a:schemeClr>
                </a:solidFill>
                <a:latin typeface="Comic Sans MS" panose="030F0702030302020204" pitchFamily="66" charset="0"/>
              </a:rPr>
              <a:t>ira</a:t>
            </a:r>
            <a:r>
              <a:rPr lang="en-US" b="1" noProof="0" dirty="0">
                <a:solidFill>
                  <a:schemeClr val="accent4">
                    <a:lumMod val="50000"/>
                  </a:schemeClr>
                </a:solidFill>
                <a:latin typeface="Comic Sans MS" panose="030F0702030302020204" pitchFamily="66" charset="0"/>
              </a:rPr>
              <a:t> ga era </a:t>
            </a:r>
            <a:r>
              <a:rPr lang="en-US" b="1" noProof="0" dirty="0" err="1">
                <a:solidFill>
                  <a:schemeClr val="accent4">
                    <a:lumMod val="50000"/>
                  </a:schemeClr>
                </a:solidFill>
                <a:latin typeface="Comic Sans MS" panose="030F0702030302020204" pitchFamily="66" charset="0"/>
              </a:rPr>
              <a:t>sa</a:t>
            </a:r>
            <a:r>
              <a:rPr lang="en-US" b="1" noProof="0" dirty="0">
                <a:solidFill>
                  <a:schemeClr val="accent4">
                    <a:lumMod val="50000"/>
                  </a:schemeClr>
                </a:solidFill>
                <a:latin typeface="Comic Sans MS" panose="030F0702030302020204" pitchFamily="66" charset="0"/>
              </a:rPr>
              <a:t> </a:t>
            </a:r>
            <a:r>
              <a:rPr lang="en-US" b="1" noProof="0" dirty="0" err="1">
                <a:solidFill>
                  <a:schemeClr val="accent4">
                    <a:lumMod val="50000"/>
                  </a:schemeClr>
                </a:solidFill>
                <a:latin typeface="Comic Sans MS" panose="030F0702030302020204" pitchFamily="66" charset="0"/>
              </a:rPr>
              <a:t>kacivi</a:t>
            </a:r>
            <a:r>
              <a:rPr lang="en-US" b="1" noProof="0" dirty="0">
                <a:solidFill>
                  <a:schemeClr val="accent4">
                    <a:lumMod val="50000"/>
                  </a:schemeClr>
                </a:solidFill>
                <a:latin typeface="Comic Sans MS" panose="030F0702030302020204" pitchFamily="66" charset="0"/>
              </a:rPr>
              <a:t>, se </a:t>
            </a:r>
            <a:r>
              <a:rPr lang="en-US" b="1" noProof="0" dirty="0" err="1">
                <a:solidFill>
                  <a:schemeClr val="accent4">
                    <a:lumMod val="50000"/>
                  </a:schemeClr>
                </a:solidFill>
                <a:latin typeface="Comic Sans MS" panose="030F0702030302020204" pitchFamily="66" charset="0"/>
              </a:rPr>
              <a:t>ra</a:t>
            </a:r>
            <a:r>
              <a:rPr lang="en-US" b="1" noProof="0" dirty="0">
                <a:solidFill>
                  <a:schemeClr val="accent4">
                    <a:lumMod val="50000"/>
                  </a:schemeClr>
                </a:solidFill>
                <a:latin typeface="Comic Sans MS" panose="030F0702030302020204" pitchFamily="66" charset="0"/>
              </a:rPr>
              <a:t> </a:t>
            </a:r>
            <a:r>
              <a:rPr lang="en-US" b="1" dirty="0">
                <a:solidFill>
                  <a:schemeClr val="accent4">
                    <a:lumMod val="50000"/>
                  </a:schemeClr>
                </a:solidFill>
                <a:latin typeface="Comic Sans MS" panose="030F0702030302020204" pitchFamily="66" charset="0"/>
              </a:rPr>
              <a:t>Jiu se kai </a:t>
            </a:r>
            <a:r>
              <a:rPr lang="en-US" b="1" dirty="0" err="1">
                <a:solidFill>
                  <a:schemeClr val="accent4">
                    <a:lumMod val="50000"/>
                  </a:schemeClr>
                </a:solidFill>
                <a:latin typeface="Comic Sans MS" panose="030F0702030302020204" pitchFamily="66" charset="0"/>
              </a:rPr>
              <a:t>Kirisi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Karisito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kaukauwa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ni</a:t>
            </a:r>
            <a:r>
              <a:rPr lang="en-US" b="1" dirty="0">
                <a:solidFill>
                  <a:schemeClr val="accent4">
                    <a:lumMod val="50000"/>
                  </a:schemeClr>
                </a:solidFill>
                <a:latin typeface="Comic Sans MS" panose="030F0702030302020204" pitchFamily="66" charset="0"/>
              </a:rPr>
              <a:t> Kalou, </a:t>
            </a:r>
            <a:r>
              <a:rPr lang="en-US" b="1" dirty="0" err="1">
                <a:solidFill>
                  <a:schemeClr val="accent4">
                    <a:lumMod val="50000"/>
                  </a:schemeClr>
                </a:solidFill>
                <a:latin typeface="Comic Sans MS" panose="030F0702030302020204" pitchFamily="66" charset="0"/>
              </a:rPr>
              <a:t>kei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vuku</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ni</a:t>
            </a:r>
            <a:r>
              <a:rPr lang="en-US" b="1" dirty="0">
                <a:solidFill>
                  <a:schemeClr val="accent4">
                    <a:lumMod val="50000"/>
                  </a:schemeClr>
                </a:solidFill>
                <a:latin typeface="Comic Sans MS" panose="030F0702030302020204" pitchFamily="66" charset="0"/>
              </a:rPr>
              <a:t> Kalou</a:t>
            </a:r>
            <a:r>
              <a:rPr lang="en-US" b="1" noProof="0" dirty="0">
                <a:solidFill>
                  <a:schemeClr val="accent4">
                    <a:lumMod val="50000"/>
                  </a:schemeClr>
                </a:solidFill>
                <a:latin typeface="Comic Sans MS" panose="030F0702030302020204" pitchFamily="66" charset="0"/>
              </a:rPr>
              <a:t>.” </a:t>
            </a:r>
            <a:r>
              <a:rPr lang="en-US" sz="1400" b="1" noProof="0" dirty="0">
                <a:solidFill>
                  <a:schemeClr val="accent4">
                    <a:lumMod val="50000"/>
                  </a:schemeClr>
                </a:solidFill>
                <a:latin typeface="Comic Sans MS" panose="030F0702030302020204" pitchFamily="66" charset="0"/>
              </a:rPr>
              <a:t>(1 </a:t>
            </a:r>
            <a:r>
              <a:rPr lang="en-US" sz="1400" b="1" noProof="0" dirty="0" err="1">
                <a:solidFill>
                  <a:schemeClr val="accent4">
                    <a:lumMod val="50000"/>
                  </a:schemeClr>
                </a:solidFill>
                <a:latin typeface="Comic Sans MS" panose="030F0702030302020204" pitchFamily="66" charset="0"/>
              </a:rPr>
              <a:t>Koronica</a:t>
            </a:r>
            <a:r>
              <a:rPr lang="en-US" sz="1400" b="1" noProof="0" dirty="0">
                <a:solidFill>
                  <a:schemeClr val="accent4">
                    <a:lumMod val="50000"/>
                  </a:schemeClr>
                </a:solidFill>
                <a:latin typeface="Comic Sans MS" panose="030F0702030302020204" pitchFamily="66" charset="0"/>
              </a:rPr>
              <a:t>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769077"/>
            <a:ext cx="5699619" cy="1015663"/>
          </a:xfrm>
          <a:prstGeom prst="rect">
            <a:avLst/>
          </a:prstGeom>
          <a:noFill/>
        </p:spPr>
        <p:txBody>
          <a:bodyPr wrap="square" rtlCol="0">
            <a:spAutoFit/>
          </a:bodyPr>
          <a:lstStyle/>
          <a:p>
            <a:pPr>
              <a:spcBef>
                <a:spcPts val="600"/>
              </a:spcBef>
            </a:pPr>
            <a:r>
              <a:rPr lang="en-US" sz="2000" b="1" noProof="0" dirty="0"/>
              <a:t>E </a:t>
            </a:r>
            <a:r>
              <a:rPr lang="en-US" sz="2000" b="1" noProof="0" dirty="0" err="1"/>
              <a:t>Aceni</a:t>
            </a:r>
            <a:r>
              <a:rPr lang="en-US" sz="2000" b="1" noProof="0" dirty="0"/>
              <a:t>, E via </a:t>
            </a:r>
            <a:r>
              <a:rPr lang="en-US" sz="2000" b="1" noProof="0" dirty="0" err="1"/>
              <a:t>vakatovolei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tamata</a:t>
            </a:r>
            <a:r>
              <a:rPr lang="en-US" sz="2000" b="1" noProof="0" dirty="0"/>
              <a:t> </a:t>
            </a:r>
            <a:r>
              <a:rPr lang="en-US" sz="2000" b="1" noProof="0" dirty="0" err="1"/>
              <a:t>vuku</a:t>
            </a:r>
            <a:r>
              <a:rPr lang="en-US" sz="2000" b="1" noProof="0" dirty="0"/>
              <a:t> o Paula </a:t>
            </a:r>
            <a:r>
              <a:rPr lang="en-US" sz="2000" b="1" noProof="0" dirty="0" err="1"/>
              <a:t>ena</a:t>
            </a:r>
            <a:r>
              <a:rPr lang="en-US" sz="2000" b="1" noProof="0" dirty="0"/>
              <a:t> </a:t>
            </a:r>
            <a:r>
              <a:rPr lang="en-US" sz="2000" b="1" noProof="0" dirty="0" err="1"/>
              <a:t>vuku</a:t>
            </a:r>
            <a:r>
              <a:rPr lang="en-US" sz="2000" b="1" noProof="0" dirty="0"/>
              <a:t> </a:t>
            </a:r>
            <a:r>
              <a:rPr lang="en-US" sz="2000" b="1" noProof="0" dirty="0" err="1"/>
              <a:t>vakatamata</a:t>
            </a:r>
            <a:r>
              <a:rPr lang="en-US" sz="2000" b="1" noProof="0" dirty="0"/>
              <a:t>. E kea </a:t>
            </a:r>
            <a:r>
              <a:rPr lang="en-US" sz="2000" b="1" noProof="0" dirty="0" err="1"/>
              <a:t>talega</a:t>
            </a:r>
            <a:r>
              <a:rPr lang="en-US" sz="2000" b="1" dirty="0"/>
              <a:t>, </a:t>
            </a:r>
            <a:r>
              <a:rPr lang="en-US" sz="2000" b="1" dirty="0" err="1"/>
              <a:t>sa</a:t>
            </a:r>
            <a:r>
              <a:rPr lang="en-US" sz="2000" b="1" dirty="0"/>
              <a:t> </a:t>
            </a:r>
            <a:r>
              <a:rPr lang="en-US" sz="2000" b="1" dirty="0" err="1"/>
              <a:t>lewa</a:t>
            </a:r>
            <a:r>
              <a:rPr lang="en-US" sz="2000" b="1" dirty="0"/>
              <a:t> kina me </a:t>
            </a:r>
            <a:r>
              <a:rPr lang="en-US" sz="2000" b="1" dirty="0" err="1"/>
              <a:t>vakayagataka</a:t>
            </a:r>
            <a:r>
              <a:rPr lang="en-US" sz="2000" b="1" dirty="0"/>
              <a:t> ga </a:t>
            </a:r>
            <a:r>
              <a:rPr lang="en-US" sz="2000" b="1" dirty="0" err="1"/>
              <a:t>na</a:t>
            </a:r>
            <a:r>
              <a:rPr lang="en-US" sz="2000" b="1" dirty="0"/>
              <a:t> </a:t>
            </a:r>
            <a:r>
              <a:rPr lang="en-US" sz="2000" b="1" dirty="0" err="1"/>
              <a:t>vuku</a:t>
            </a:r>
            <a:r>
              <a:rPr lang="en-US" sz="2000" b="1" dirty="0"/>
              <a:t> </a:t>
            </a:r>
            <a:r>
              <a:rPr lang="en-US" sz="2000" b="1" dirty="0" err="1"/>
              <a:t>va</a:t>
            </a:r>
            <a:r>
              <a:rPr lang="en-US" sz="2000" b="1" dirty="0"/>
              <a:t> Kalou. </a:t>
            </a:r>
            <a:endParaRPr lang="en-US" sz="2000" b="1" noProof="0" dirty="0"/>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380" y="162699"/>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153343" y="4505596"/>
            <a:ext cx="7370844" cy="1323439"/>
          </a:xfrm>
          <a:prstGeom prst="rect">
            <a:avLst/>
          </a:prstGeom>
          <a:noFill/>
        </p:spPr>
        <p:txBody>
          <a:bodyPr wrap="square">
            <a:spAutoFit/>
          </a:bodyPr>
          <a:lstStyle/>
          <a:p>
            <a:pPr>
              <a:spcBef>
                <a:spcPts val="600"/>
              </a:spcBef>
            </a:pPr>
            <a:r>
              <a:rPr lang="en-US" sz="2000" b="1" noProof="0" dirty="0"/>
              <a:t>Na </a:t>
            </a:r>
            <a:r>
              <a:rPr lang="en-US" sz="2000" b="1" noProof="0" dirty="0" err="1"/>
              <a:t>vuku</a:t>
            </a:r>
            <a:r>
              <a:rPr lang="en-US" sz="2000" b="1" noProof="0" dirty="0"/>
              <a:t> </a:t>
            </a:r>
            <a:r>
              <a:rPr lang="en-US" sz="2000" b="1" noProof="0" dirty="0" err="1"/>
              <a:t>ni</a:t>
            </a:r>
            <a:r>
              <a:rPr lang="en-US" sz="2000" b="1" noProof="0" dirty="0"/>
              <a:t> Kalou e </a:t>
            </a:r>
            <a:r>
              <a:rPr lang="en-US" sz="2000" b="1" noProof="0" dirty="0" err="1"/>
              <a:t>vakarusa</a:t>
            </a:r>
            <a:r>
              <a:rPr lang="en-US" sz="2000" b="1" noProof="0" dirty="0"/>
              <a:t> </a:t>
            </a:r>
            <a:r>
              <a:rPr lang="en-US" sz="2000" b="1" noProof="0" dirty="0" err="1"/>
              <a:t>na</a:t>
            </a:r>
            <a:r>
              <a:rPr lang="en-US" sz="2000" b="1" noProof="0" dirty="0"/>
              <a:t> “</a:t>
            </a:r>
            <a:r>
              <a:rPr lang="en-US" sz="2000" b="1" noProof="0" dirty="0" err="1"/>
              <a:t>nodra</a:t>
            </a:r>
            <a:r>
              <a:rPr lang="en-US" sz="2000" b="1" noProof="0" dirty="0"/>
              <a:t> </a:t>
            </a:r>
            <a:r>
              <a:rPr lang="en-US" sz="2000" b="1" noProof="0" dirty="0" err="1"/>
              <a:t>vuku</a:t>
            </a:r>
            <a:r>
              <a:rPr lang="en-US" sz="2000" b="1" noProof="0" dirty="0"/>
              <a:t> era </a:t>
            </a:r>
            <a:r>
              <a:rPr lang="en-US" sz="2000" b="1" noProof="0" dirty="0" err="1"/>
              <a:t>sa</a:t>
            </a:r>
            <a:r>
              <a:rPr lang="en-US" sz="2000" b="1" noProof="0" dirty="0"/>
              <a:t> </a:t>
            </a:r>
            <a:r>
              <a:rPr lang="en-US" sz="2000" b="1" noProof="0" dirty="0" err="1"/>
              <a:t>dauvuku</a:t>
            </a:r>
            <a:r>
              <a:rPr lang="en-US" sz="2000" b="1" noProof="0" dirty="0"/>
              <a:t>”; ka “</a:t>
            </a:r>
            <a:r>
              <a:rPr lang="en-US" sz="2000" b="1" noProof="0" dirty="0" err="1"/>
              <a:t>vakataawayagataka</a:t>
            </a:r>
            <a:r>
              <a:rPr lang="en-US" sz="2000" b="1" noProof="0" dirty="0"/>
              <a:t> </a:t>
            </a:r>
            <a:r>
              <a:rPr lang="en-US" sz="2000" b="1" noProof="0" dirty="0" err="1"/>
              <a:t>na</a:t>
            </a:r>
            <a:r>
              <a:rPr lang="en-US" sz="2000" b="1" noProof="0" dirty="0"/>
              <a:t> </a:t>
            </a:r>
            <a:r>
              <a:rPr lang="en-US" sz="2000" b="1" noProof="0" dirty="0" err="1"/>
              <a:t>na</a:t>
            </a:r>
            <a:r>
              <a:rPr lang="en-US" sz="2000" b="1" noProof="0" dirty="0"/>
              <a:t> </a:t>
            </a:r>
            <a:r>
              <a:rPr lang="en-US" sz="2000" b="1" noProof="0" dirty="0" err="1"/>
              <a:t>nodra</a:t>
            </a:r>
            <a:r>
              <a:rPr lang="en-US" sz="2000" b="1" noProof="0" dirty="0"/>
              <a:t> </a:t>
            </a:r>
            <a:r>
              <a:rPr lang="en-US" sz="2000" b="1" noProof="0" dirty="0" err="1"/>
              <a:t>yalomatua</a:t>
            </a:r>
            <a:r>
              <a:rPr lang="en-US" sz="2000" b="1" noProof="0" dirty="0"/>
              <a:t> </a:t>
            </a:r>
            <a:r>
              <a:rPr lang="en-US" sz="2000" b="1" noProof="0" dirty="0" err="1"/>
              <a:t>na</a:t>
            </a:r>
            <a:r>
              <a:rPr lang="en-US" sz="2000" b="1" noProof="0" dirty="0"/>
              <a:t> </a:t>
            </a:r>
            <a:r>
              <a:rPr lang="en-US" sz="2000" b="1" noProof="0" dirty="0" err="1"/>
              <a:t>dauyalomat</a:t>
            </a:r>
            <a:r>
              <a:rPr lang="en-US" sz="2000" b="1" noProof="0" dirty="0"/>
              <a:t> -</a:t>
            </a:r>
            <a:r>
              <a:rPr lang="en-US" sz="2000" b="1" noProof="0" dirty="0" err="1"/>
              <a:t>ua</a:t>
            </a:r>
            <a:r>
              <a:rPr lang="en-US" sz="2000" b="1" noProof="0" dirty="0"/>
              <a:t>” (1 Koro. 1:19); ka </a:t>
            </a:r>
            <a:r>
              <a:rPr lang="en-US" sz="2000" b="1" noProof="0" dirty="0" err="1"/>
              <a:t>sa</a:t>
            </a:r>
            <a:r>
              <a:rPr lang="en-US" sz="2000" b="1" noProof="0" dirty="0"/>
              <a:t> “</a:t>
            </a:r>
            <a:r>
              <a:rPr lang="en-US" sz="2000" b="1" noProof="0" dirty="0" err="1"/>
              <a:t>vakalialiataka</a:t>
            </a:r>
            <a:r>
              <a:rPr lang="en-US" sz="2000" b="1" noProof="0" dirty="0"/>
              <a:t> … Na </a:t>
            </a:r>
            <a:r>
              <a:rPr lang="en-US" sz="2000" b="1" noProof="0" dirty="0" err="1"/>
              <a:t>vuku</a:t>
            </a:r>
            <a:r>
              <a:rPr lang="en-US" sz="2000" b="1" noProof="0" dirty="0"/>
              <a:t> </a:t>
            </a:r>
            <a:r>
              <a:rPr lang="en-US" sz="2000" b="1" noProof="0" dirty="0" err="1"/>
              <a:t>ni</a:t>
            </a:r>
            <a:r>
              <a:rPr lang="en-US" sz="2000" b="1" noProof="0" dirty="0"/>
              <a:t> </a:t>
            </a:r>
            <a:r>
              <a:rPr lang="en-US" sz="2000" b="1" noProof="0" dirty="0" err="1"/>
              <a:t>vuravura</a:t>
            </a:r>
            <a:r>
              <a:rPr lang="en-US" sz="2000" b="1" noProof="0" dirty="0"/>
              <a:t> </a:t>
            </a:r>
            <a:r>
              <a:rPr lang="en-US" sz="2000" b="1" noProof="0" dirty="0" err="1"/>
              <a:t>oqo</a:t>
            </a:r>
            <a:r>
              <a:rPr lang="en-US" sz="2000" b="1" noProof="0" dirty="0"/>
              <a:t>” (1 Koro.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05486"/>
            <a:ext cx="7170820" cy="400110"/>
          </a:xfrm>
          <a:prstGeom prst="rect">
            <a:avLst/>
          </a:prstGeom>
          <a:noFill/>
        </p:spPr>
        <p:txBody>
          <a:bodyPr wrap="square">
            <a:spAutoFit/>
          </a:bodyPr>
          <a:lstStyle/>
          <a:p>
            <a:pPr>
              <a:spcBef>
                <a:spcPts val="600"/>
              </a:spcBef>
            </a:pPr>
            <a:r>
              <a:rPr lang="en-US" sz="2000" b="1" noProof="0" dirty="0"/>
              <a:t>Na cava </a:t>
            </a:r>
            <a:r>
              <a:rPr lang="en-US" sz="2000" b="1" noProof="0" dirty="0" err="1"/>
              <a:t>na</a:t>
            </a:r>
            <a:r>
              <a:rPr lang="en-US" sz="2000" b="1" noProof="0" dirty="0"/>
              <a:t> </a:t>
            </a:r>
            <a:r>
              <a:rPr lang="en-US" sz="2000" b="1" noProof="0" dirty="0" err="1"/>
              <a:t>vuku</a:t>
            </a:r>
            <a:r>
              <a:rPr lang="en-US" sz="2000" b="1" noProof="0" dirty="0"/>
              <a:t> </a:t>
            </a:r>
            <a:r>
              <a:rPr lang="en-US" sz="2000" b="1" noProof="0" dirty="0" err="1"/>
              <a:t>ni</a:t>
            </a:r>
            <a:r>
              <a:rPr lang="en-US" sz="2000" b="1" noProof="0" dirty="0"/>
              <a:t> Kalou ka </a:t>
            </a:r>
            <a:r>
              <a:rPr lang="en-US" sz="2000" b="1" noProof="0" dirty="0" err="1"/>
              <a:t>vunautaka</a:t>
            </a:r>
            <a:r>
              <a:rPr lang="en-US" sz="2000" b="1" noProof="0" dirty="0"/>
              <a:t> </a:t>
            </a:r>
            <a:r>
              <a:rPr lang="en-US" sz="2000" b="1" noProof="0" dirty="0" err="1"/>
              <a:t>tiko</a:t>
            </a:r>
            <a:r>
              <a:rPr lang="en-US" sz="2000" b="1" noProof="0" dirty="0"/>
              <a:t> ko Paula?</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144380" y="5820119"/>
            <a:ext cx="7438082" cy="1015663"/>
          </a:xfrm>
          <a:prstGeom prst="rect">
            <a:avLst/>
          </a:prstGeom>
          <a:noFill/>
        </p:spPr>
        <p:txBody>
          <a:bodyPr wrap="square">
            <a:spAutoFit/>
          </a:bodyPr>
          <a:lstStyle/>
          <a:p>
            <a:pPr>
              <a:spcBef>
                <a:spcPts val="600"/>
              </a:spcBef>
            </a:pPr>
            <a:r>
              <a:rPr lang="en-US" sz="2000" b="1" noProof="0" dirty="0"/>
              <a:t>E </a:t>
            </a:r>
            <a:r>
              <a:rPr lang="en-US" sz="2000" b="1" noProof="0" dirty="0" err="1"/>
              <a:t>veibasai</a:t>
            </a:r>
            <a:r>
              <a:rPr lang="en-US" sz="2000" b="1" noProof="0" dirty="0"/>
              <a:t> </a:t>
            </a:r>
            <a:r>
              <a:rPr lang="en-US" sz="2000" b="1" noProof="0" dirty="0" err="1"/>
              <a:t>kei</a:t>
            </a:r>
            <a:r>
              <a:rPr lang="en-US" sz="2000" b="1" noProof="0" dirty="0"/>
              <a:t> </a:t>
            </a:r>
            <a:r>
              <a:rPr lang="en-US" sz="2000" b="1" noProof="0" dirty="0" err="1"/>
              <a:t>na</a:t>
            </a:r>
            <a:r>
              <a:rPr lang="en-US" sz="2000" b="1" noProof="0" dirty="0"/>
              <a:t> I le </a:t>
            </a:r>
            <a:r>
              <a:rPr lang="en-US" sz="2000" b="1" noProof="0" dirty="0" err="1"/>
              <a:t>kecega</a:t>
            </a:r>
            <a:r>
              <a:rPr lang="en-US" sz="2000" b="1" noProof="0" dirty="0"/>
              <a:t> </a:t>
            </a:r>
            <a:r>
              <a:rPr lang="en-US" sz="2000" b="1" noProof="0" dirty="0" err="1"/>
              <a:t>vaka</a:t>
            </a:r>
            <a:r>
              <a:rPr lang="en-US" sz="2000" b="1" noProof="0" dirty="0"/>
              <a:t> </a:t>
            </a:r>
            <a:r>
              <a:rPr lang="en-US" sz="2000" b="1" noProof="0" dirty="0" err="1"/>
              <a:t>tamata</a:t>
            </a:r>
            <a:r>
              <a:rPr lang="en-US" sz="2000" b="1" noProof="0" dirty="0"/>
              <a:t>. Na </a:t>
            </a:r>
            <a:r>
              <a:rPr lang="en-US" sz="2000" b="1" noProof="0" dirty="0" err="1"/>
              <a:t>vuku</a:t>
            </a:r>
            <a:r>
              <a:rPr lang="en-US" sz="2000" b="1" noProof="0" dirty="0"/>
              <a:t> </a:t>
            </a:r>
            <a:r>
              <a:rPr lang="en-US" sz="2000" b="1" noProof="0" dirty="0" err="1"/>
              <a:t>ni</a:t>
            </a:r>
            <a:r>
              <a:rPr lang="en-US" sz="2000" b="1" noProof="0" dirty="0"/>
              <a:t> Kalou e </a:t>
            </a:r>
            <a:r>
              <a:rPr lang="en-US" sz="2000" b="1" noProof="0" dirty="0" err="1"/>
              <a:t>okati</a:t>
            </a:r>
            <a:r>
              <a:rPr lang="en-US" sz="2000" b="1" noProof="0" dirty="0"/>
              <a:t> kina </a:t>
            </a:r>
            <a:r>
              <a:rPr lang="en-US" sz="2000" b="1" noProof="0" dirty="0" err="1"/>
              <a:t>nodra</a:t>
            </a:r>
            <a:r>
              <a:rPr lang="en-US" sz="2000" b="1" noProof="0" dirty="0"/>
              <a:t> “</a:t>
            </a:r>
            <a:r>
              <a:rPr lang="en-US" sz="2000" b="1" noProof="0" dirty="0" err="1"/>
              <a:t>vakabulai</a:t>
            </a:r>
            <a:r>
              <a:rPr lang="en-US" sz="2000" b="1" noProof="0" dirty="0"/>
              <a:t> </a:t>
            </a:r>
            <a:r>
              <a:rPr lang="en-US" sz="2000" b="1" noProof="0" dirty="0" err="1"/>
              <a:t>na</a:t>
            </a:r>
            <a:r>
              <a:rPr lang="en-US" sz="2000" b="1" noProof="0" dirty="0"/>
              <a:t> </a:t>
            </a:r>
            <a:r>
              <a:rPr lang="en-US" sz="2000" b="1" noProof="0" dirty="0" err="1"/>
              <a:t>tamata</a:t>
            </a:r>
            <a:r>
              <a:rPr lang="en-US" sz="2000" b="1" noProof="0" dirty="0"/>
              <a:t> </a:t>
            </a:r>
            <a:r>
              <a:rPr lang="en-US" sz="2000" b="1" noProof="0" dirty="0" err="1"/>
              <a:t>vakabauta</a:t>
            </a:r>
            <a:r>
              <a:rPr lang="en-US" sz="2000" b="1" noProof="0" dirty="0"/>
              <a:t> </a:t>
            </a:r>
            <a:r>
              <a:rPr lang="en-US" sz="2000" b="1" noProof="0" dirty="0" err="1"/>
              <a:t>ena</a:t>
            </a:r>
            <a:r>
              <a:rPr lang="en-US" sz="2000" b="1" noProof="0" dirty="0"/>
              <a:t> </a:t>
            </a:r>
            <a:r>
              <a:rPr lang="en-US" sz="2000" b="1" noProof="0" dirty="0" err="1"/>
              <a:t>vosa</a:t>
            </a:r>
            <a:r>
              <a:rPr lang="en-US" sz="2000" b="1" noProof="0" dirty="0"/>
              <a:t> </a:t>
            </a:r>
            <a:r>
              <a:rPr lang="en-US" sz="2000" b="1" noProof="0" dirty="0" err="1"/>
              <a:t>vakalialia</a:t>
            </a:r>
            <a:r>
              <a:rPr lang="en-US" sz="2000" b="1" noProof="0" dirty="0"/>
              <a:t> (1 </a:t>
            </a:r>
            <a:r>
              <a:rPr lang="en-US" sz="2000" b="1" noProof="0" dirty="0" err="1"/>
              <a:t>Koronica</a:t>
            </a:r>
            <a:r>
              <a:rPr lang="en-US" sz="2000" b="1" noProof="0" dirty="0"/>
              <a:t>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790963"/>
            <a:ext cx="568388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Kalou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vakataki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vakatalai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vunau</a:t>
            </a:r>
            <a:r>
              <a:rPr lang="en-US" sz="2000" b="1" dirty="0">
                <a:solidFill>
                  <a:prstClr val="black"/>
                </a:solidFill>
                <a:latin typeface="Aptos" panose="02110004020202020204"/>
              </a:rPr>
              <a:t>taka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kena</a:t>
            </a:r>
            <a:r>
              <a:rPr lang="en-US" sz="2000" b="1" dirty="0">
                <a:solidFill>
                  <a:prstClr val="black"/>
                </a:solidFill>
                <a:latin typeface="Aptos" panose="02110004020202020204"/>
              </a:rPr>
              <a:t> I tukutuku, “ </a:t>
            </a:r>
            <a:r>
              <a:rPr lang="en-US" sz="2000" b="1" dirty="0" err="1">
                <a:solidFill>
                  <a:prstClr val="black"/>
                </a:solidFill>
                <a:latin typeface="Aptos" panose="02110004020202020204"/>
              </a:rPr>
              <a:t>segai</a:t>
            </a:r>
            <a:r>
              <a:rPr lang="en-US" sz="2000" b="1" dirty="0">
                <a:solidFill>
                  <a:prstClr val="black"/>
                </a:solidFill>
                <a:latin typeface="Aptos" panose="02110004020202020204"/>
              </a:rPr>
              <a:t> </a:t>
            </a:r>
            <a:r>
              <a:rPr lang="en-US" sz="2000" b="1" dirty="0" err="1">
                <a:solidFill>
                  <a:prstClr val="black"/>
                </a:solidFill>
                <a:latin typeface="Aptos" panose="02110004020202020204"/>
              </a:rPr>
              <a:t>ena</a:t>
            </a:r>
            <a:r>
              <a:rPr lang="en-US" sz="2000" b="1" dirty="0">
                <a:solidFill>
                  <a:prstClr val="black"/>
                </a:solidFill>
                <a:latin typeface="Aptos" panose="02110004020202020204"/>
              </a:rPr>
              <a:t> </a:t>
            </a:r>
            <a:r>
              <a:rPr lang="en-US" sz="2000" b="1" dirty="0" err="1">
                <a:solidFill>
                  <a:prstClr val="black"/>
                </a:solidFill>
                <a:latin typeface="Aptos" panose="02110004020202020204"/>
              </a:rPr>
              <a:t>vosa</a:t>
            </a:r>
            <a:r>
              <a:rPr lang="en-US" sz="2000" b="1" dirty="0">
                <a:solidFill>
                  <a:prstClr val="black"/>
                </a:solidFill>
                <a:latin typeface="Aptos" panose="02110004020202020204"/>
              </a:rPr>
              <a:t> </a:t>
            </a:r>
            <a:r>
              <a:rPr lang="en-US" sz="2000" b="1" dirty="0" err="1">
                <a:solidFill>
                  <a:prstClr val="black"/>
                </a:solidFill>
                <a:latin typeface="Aptos" panose="02110004020202020204"/>
              </a:rPr>
              <a:t>sa</a:t>
            </a:r>
            <a:r>
              <a:rPr lang="en-US" sz="2000" b="1" dirty="0">
                <a:solidFill>
                  <a:prstClr val="black"/>
                </a:solidFill>
                <a:latin typeface="Aptos" panose="02110004020202020204"/>
              </a:rPr>
              <a:t> </a:t>
            </a:r>
            <a:r>
              <a:rPr lang="en-US" sz="2000" b="1" dirty="0" err="1">
                <a:solidFill>
                  <a:prstClr val="black"/>
                </a:solidFill>
                <a:latin typeface="Aptos" panose="02110004020202020204"/>
              </a:rPr>
              <a:t>vuku</a:t>
            </a:r>
            <a:r>
              <a:rPr lang="en-US" sz="2000" b="1" dirty="0">
                <a:solidFill>
                  <a:prstClr val="black"/>
                </a:solidFill>
                <a:latin typeface="Aptos" panose="02110004020202020204"/>
              </a:rPr>
              <a:t>, de </a:t>
            </a:r>
            <a:r>
              <a:rPr lang="en-US" sz="2000" b="1" dirty="0" err="1">
                <a:solidFill>
                  <a:prstClr val="black"/>
                </a:solidFill>
                <a:latin typeface="Aptos" panose="02110004020202020204"/>
              </a:rPr>
              <a:t>vakatawagataki</a:t>
            </a:r>
            <a:r>
              <a:rPr lang="en-US" sz="2000" b="1" dirty="0">
                <a:solidFill>
                  <a:prstClr val="black"/>
                </a:solidFill>
                <a:latin typeface="Aptos" panose="02110004020202020204"/>
              </a:rPr>
              <a:t> kina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kauveilatai</a:t>
            </a:r>
            <a:r>
              <a:rPr lang="en-US" sz="2000" b="1" dirty="0">
                <a:solidFill>
                  <a:prstClr val="black"/>
                </a:solidFill>
                <a:latin typeface="Aptos" panose="02110004020202020204"/>
              </a:rPr>
              <a:t> I </a:t>
            </a:r>
            <a:r>
              <a:rPr lang="en-US" sz="2000" b="1" dirty="0" err="1">
                <a:solidFill>
                  <a:prstClr val="black"/>
                </a:solidFill>
                <a:latin typeface="Aptos" panose="02110004020202020204"/>
              </a:rPr>
              <a:t>Karisito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Koronica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1:17).</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noProof="0" dirty="0">
                <a:ln/>
                <a:solidFill>
                  <a:schemeClr val="accent3"/>
                </a:solidFill>
              </a:rPr>
              <a:t>NA LIALIA NI KAUVEILATAI</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49" y="430209"/>
            <a:ext cx="657225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“Ia </a:t>
            </a:r>
            <a:r>
              <a:rPr lang="en-US" b="1" noProof="0" dirty="0" err="1">
                <a:solidFill>
                  <a:schemeClr val="accent1">
                    <a:lumMod val="50000"/>
                  </a:schemeClr>
                </a:solidFill>
                <a:latin typeface="Comic Sans MS" panose="030F0702030302020204" pitchFamily="66" charset="0"/>
              </a:rPr>
              <a:t>keitou</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sa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vunautaki</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Karisito</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ni</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sa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lauvako</a:t>
            </a:r>
            <a:r>
              <a:rPr lang="en-US" b="1" noProof="0" dirty="0">
                <a:solidFill>
                  <a:schemeClr val="accent1">
                    <a:lumMod val="50000"/>
                  </a:schemeClr>
                </a:solidFill>
                <a:latin typeface="Comic Sans MS" panose="030F0702030302020204" pitchFamily="66" charset="0"/>
              </a:rPr>
              <a:t> ki </a:t>
            </a:r>
            <a:r>
              <a:rPr lang="en-US" b="1" noProof="0" dirty="0" err="1">
                <a:solidFill>
                  <a:schemeClr val="accent1">
                    <a:lumMod val="50000"/>
                  </a:schemeClr>
                </a:solidFill>
                <a:latin typeface="Comic Sans MS" panose="030F0702030302020204" pitchFamily="66" charset="0"/>
              </a:rPr>
              <a:t>na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kauveilatai</a:t>
            </a:r>
            <a:r>
              <a:rPr lang="en-US" b="1" noProof="0" dirty="0">
                <a:solidFill>
                  <a:schemeClr val="accent1">
                    <a:lumMod val="50000"/>
                  </a:schemeClr>
                </a:solidFill>
                <a:latin typeface="Comic Sans MS" panose="030F0702030302020204" pitchFamily="66" charset="0"/>
              </a:rPr>
              <a:t>, era </a:t>
            </a:r>
            <a:r>
              <a:rPr lang="en-US" b="1" noProof="0" dirty="0" err="1">
                <a:solidFill>
                  <a:schemeClr val="accent1">
                    <a:lumMod val="50000"/>
                  </a:schemeClr>
                </a:solidFill>
                <a:latin typeface="Comic Sans MS" panose="030F0702030302020204" pitchFamily="66" charset="0"/>
              </a:rPr>
              <a:t>sa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tarabe</a:t>
            </a:r>
            <a:r>
              <a:rPr lang="en-US" b="1" noProof="0" dirty="0">
                <a:solidFill>
                  <a:schemeClr val="accent1">
                    <a:lumMod val="50000"/>
                  </a:schemeClr>
                </a:solidFill>
                <a:latin typeface="Comic Sans MS" panose="030F0702030302020204" pitchFamily="66" charset="0"/>
              </a:rPr>
              <a:t> kina ko </a:t>
            </a:r>
            <a:r>
              <a:rPr lang="en-US" b="1" noProof="0" dirty="0" err="1">
                <a:solidFill>
                  <a:schemeClr val="accent1">
                    <a:lumMod val="50000"/>
                  </a:schemeClr>
                </a:solidFill>
                <a:latin typeface="Comic Sans MS" panose="030F0702030302020204" pitchFamily="66" charset="0"/>
              </a:rPr>
              <a:t>ira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na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Jiuka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sa</a:t>
            </a:r>
            <a:r>
              <a:rPr lang="en-US" b="1" noProof="0" dirty="0">
                <a:solidFill>
                  <a:schemeClr val="accent1">
                    <a:lumMod val="50000"/>
                  </a:schemeClr>
                </a:solidFill>
                <a:latin typeface="Comic Sans MS" panose="030F0702030302020204" pitchFamily="66" charset="0"/>
              </a:rPr>
              <a:t> ka </a:t>
            </a:r>
            <a:r>
              <a:rPr lang="en-US" b="1" noProof="0" dirty="0" err="1">
                <a:solidFill>
                  <a:schemeClr val="accent1">
                    <a:lumMod val="50000"/>
                  </a:schemeClr>
                </a:solidFill>
                <a:latin typeface="Comic Sans MS" panose="030F0702030302020204" pitchFamily="66" charset="0"/>
              </a:rPr>
              <a:t>lialia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vei</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ira</a:t>
            </a:r>
            <a:r>
              <a:rPr lang="en-US" b="1" noProof="0" dirty="0">
                <a:solidFill>
                  <a:schemeClr val="accent1">
                    <a:lumMod val="50000"/>
                  </a:schemeClr>
                </a:solidFill>
                <a:latin typeface="Comic Sans MS" panose="030F0702030302020204" pitchFamily="66" charset="0"/>
              </a:rPr>
              <a:t> </a:t>
            </a:r>
            <a:r>
              <a:rPr lang="en-US" b="1" noProof="0" dirty="0" err="1">
                <a:solidFill>
                  <a:schemeClr val="accent1">
                    <a:lumMod val="50000"/>
                  </a:schemeClr>
                </a:solidFill>
                <a:latin typeface="Comic Sans MS" panose="030F0702030302020204" pitchFamily="66" charset="0"/>
              </a:rPr>
              <a:t>na</a:t>
            </a:r>
            <a:r>
              <a:rPr lang="en-US" b="1" noProof="0" dirty="0">
                <a:solidFill>
                  <a:schemeClr val="accent1">
                    <a:lumMod val="50000"/>
                  </a:schemeClr>
                </a:solidFill>
                <a:latin typeface="Comic Sans MS" panose="030F0702030302020204" pitchFamily="66" charset="0"/>
              </a:rPr>
              <a:t> kai </a:t>
            </a:r>
            <a:r>
              <a:rPr lang="en-US" b="1" noProof="0" dirty="0" err="1">
                <a:solidFill>
                  <a:schemeClr val="accent1">
                    <a:lumMod val="50000"/>
                  </a:schemeClr>
                </a:solidFill>
                <a:latin typeface="Comic Sans MS" panose="030F0702030302020204" pitchFamily="66" charset="0"/>
              </a:rPr>
              <a:t>Kirisi</a:t>
            </a:r>
            <a:r>
              <a:rPr lang="en-US" b="1" noProof="0" dirty="0">
                <a:solidFill>
                  <a:schemeClr val="accent1">
                    <a:lumMod val="50000"/>
                  </a:schemeClr>
                </a:solidFill>
                <a:latin typeface="Comic Sans MS" panose="030F0702030302020204" pitchFamily="66" charset="0"/>
              </a:rPr>
              <a:t>.” </a:t>
            </a:r>
            <a:r>
              <a:rPr lang="en-US" sz="1400" b="1" noProof="0" dirty="0">
                <a:solidFill>
                  <a:schemeClr val="accent1">
                    <a:lumMod val="50000"/>
                  </a:schemeClr>
                </a:solidFill>
                <a:latin typeface="Comic Sans MS" panose="030F0702030302020204" pitchFamily="66" charset="0"/>
              </a:rPr>
              <a:t>(1 </a:t>
            </a:r>
            <a:r>
              <a:rPr lang="en-US" sz="1400" b="1" noProof="0" dirty="0" err="1">
                <a:solidFill>
                  <a:schemeClr val="accent1">
                    <a:lumMod val="50000"/>
                  </a:schemeClr>
                </a:solidFill>
                <a:latin typeface="Comic Sans MS" panose="030F0702030302020204" pitchFamily="66" charset="0"/>
              </a:rPr>
              <a:t>Koronica</a:t>
            </a:r>
            <a:r>
              <a:rPr lang="en-US" sz="1400" b="1" noProof="0" dirty="0">
                <a:solidFill>
                  <a:schemeClr val="accent1">
                    <a:lumMod val="50000"/>
                  </a:schemeClr>
                </a:solidFill>
                <a:latin typeface="Comic Sans MS" panose="030F0702030302020204" pitchFamily="66" charset="0"/>
              </a:rPr>
              <a:t>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1" y="2391438"/>
            <a:ext cx="6095999" cy="707886"/>
          </a:xfrm>
          <a:prstGeom prst="rect">
            <a:avLst/>
          </a:prstGeom>
          <a:noFill/>
        </p:spPr>
        <p:txBody>
          <a:bodyPr wrap="square" rtlCol="0">
            <a:spAutoFit/>
          </a:bodyPr>
          <a:lstStyle/>
          <a:p>
            <a:pPr>
              <a:spcBef>
                <a:spcPts val="600"/>
              </a:spcBef>
            </a:pPr>
            <a:r>
              <a:rPr lang="en-US" sz="2000" b="1" noProof="0" dirty="0"/>
              <a:t>Na </a:t>
            </a:r>
            <a:r>
              <a:rPr lang="en-US" sz="2000" b="1" noProof="0" dirty="0" err="1"/>
              <a:t>vosa</a:t>
            </a:r>
            <a:r>
              <a:rPr lang="en-US" sz="2000" b="1" noProof="0" dirty="0"/>
              <a:t> </a:t>
            </a:r>
            <a:r>
              <a:rPr lang="en-US" sz="2000" b="1" noProof="0" dirty="0" err="1"/>
              <a:t>va</a:t>
            </a:r>
            <a:r>
              <a:rPr lang="en-US" sz="2000" b="1" noProof="0" dirty="0"/>
              <a:t> </a:t>
            </a:r>
            <a:r>
              <a:rPr lang="en-US" sz="2000" b="1" noProof="0" dirty="0" err="1"/>
              <a:t>Kiriki</a:t>
            </a:r>
            <a:r>
              <a:rPr lang="en-US" sz="2000" b="1" noProof="0" dirty="0"/>
              <a:t> </a:t>
            </a:r>
            <a:r>
              <a:rPr lang="en-US" sz="2000" b="1" noProof="0" dirty="0" err="1"/>
              <a:t>na</a:t>
            </a:r>
            <a:r>
              <a:rPr lang="en-US" sz="2000" b="1" noProof="0" dirty="0"/>
              <a:t> </a:t>
            </a:r>
            <a:r>
              <a:rPr lang="en-US" sz="2000" b="1" i="1" noProof="0" dirty="0" err="1"/>
              <a:t>mōria</a:t>
            </a:r>
            <a:r>
              <a:rPr lang="en-US" sz="2000" b="1" i="1" noProof="0" dirty="0"/>
              <a:t> </a:t>
            </a:r>
            <a:r>
              <a:rPr lang="en-US" sz="2000" b="1" dirty="0"/>
              <a:t>(</a:t>
            </a:r>
            <a:r>
              <a:rPr lang="en-US" sz="2000" b="1" noProof="0" dirty="0" err="1"/>
              <a:t>lialia</a:t>
            </a:r>
            <a:r>
              <a:rPr lang="en-US" sz="2000" b="1" noProof="0" dirty="0"/>
              <a:t>, sese, folly, ka </a:t>
            </a:r>
            <a:r>
              <a:rPr lang="en-US" sz="2000" b="1" noProof="0" dirty="0" err="1"/>
              <a:t>vaka</a:t>
            </a:r>
            <a:r>
              <a:rPr lang="en-US" sz="2000" b="1" noProof="0" dirty="0"/>
              <a:t> -</a:t>
            </a:r>
            <a:r>
              <a:rPr lang="en-US" sz="2000" b="1" noProof="0" dirty="0" err="1"/>
              <a:t>lialia</a:t>
            </a:r>
            <a:r>
              <a:rPr lang="en-US" sz="2000" b="1" noProof="0" dirty="0"/>
              <a:t>) e </a:t>
            </a:r>
            <a:r>
              <a:rPr lang="en-US" sz="2000" b="1" noProof="0" dirty="0" err="1"/>
              <a:t>vakayagataki</a:t>
            </a:r>
            <a:r>
              <a:rPr lang="en-US" sz="2000" b="1" noProof="0" dirty="0"/>
              <a:t> </a:t>
            </a:r>
            <a:r>
              <a:rPr lang="en-US" sz="2000" b="1" noProof="0" dirty="0" err="1"/>
              <a:t>vaka</a:t>
            </a:r>
            <a:r>
              <a:rPr lang="en-US" sz="2000" b="1" noProof="0" dirty="0"/>
              <a:t> lima </a:t>
            </a:r>
            <a:r>
              <a:rPr lang="en-US" sz="2000" b="1" noProof="0" dirty="0" err="1"/>
              <a:t>ena</a:t>
            </a:r>
            <a:r>
              <a:rPr lang="en-US" sz="2000" b="1" noProof="0" dirty="0"/>
              <a:t> 1Koronica</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2662917891"/>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323439"/>
          </a:xfrm>
          <a:prstGeom prst="rect">
            <a:avLst/>
          </a:prstGeom>
          <a:noFill/>
        </p:spPr>
        <p:txBody>
          <a:bodyPr wrap="square" rtlCol="0">
            <a:spAutoFit/>
          </a:bodyPr>
          <a:lstStyle/>
          <a:p>
            <a:pPr>
              <a:spcBef>
                <a:spcPts val="600"/>
              </a:spcBef>
            </a:pPr>
            <a:r>
              <a:rPr lang="en-US" sz="2000" b="1" noProof="0" dirty="0"/>
              <a:t>Na </a:t>
            </a:r>
            <a:r>
              <a:rPr lang="en-US" sz="2000" b="1" noProof="0" dirty="0" err="1"/>
              <a:t>kauveilatai</a:t>
            </a:r>
            <a:r>
              <a:rPr lang="en-US" sz="2000" b="1" noProof="0" dirty="0"/>
              <a:t> e ka </a:t>
            </a:r>
            <a:r>
              <a:rPr lang="en-US" sz="2000" b="1" noProof="0" dirty="0" err="1"/>
              <a:t>lialia</a:t>
            </a:r>
            <a:r>
              <a:rPr lang="en-US" sz="2000" b="1" noProof="0" dirty="0"/>
              <a:t> </a:t>
            </a:r>
            <a:r>
              <a:rPr lang="en-US" sz="2000" b="1" noProof="0" dirty="0" err="1"/>
              <a:t>vei</a:t>
            </a:r>
            <a:r>
              <a:rPr lang="en-US" sz="2000" b="1" noProof="0" dirty="0"/>
              <a:t> </a:t>
            </a:r>
            <a:r>
              <a:rPr lang="en-US" sz="2000" b="1" noProof="0" dirty="0" err="1"/>
              <a:t>ira</a:t>
            </a:r>
            <a:r>
              <a:rPr lang="en-US" sz="2000" b="1" noProof="0" dirty="0"/>
              <a:t> era </a:t>
            </a:r>
            <a:r>
              <a:rPr lang="en-US" sz="2000" b="1" noProof="0" dirty="0" err="1"/>
              <a:t>sa</a:t>
            </a:r>
            <a:r>
              <a:rPr lang="en-US" sz="2000" b="1" noProof="0" dirty="0"/>
              <a:t> sese; o </a:t>
            </a:r>
            <a:r>
              <a:rPr lang="en-US" sz="2000" b="1" noProof="0" dirty="0" err="1"/>
              <a:t>ira</a:t>
            </a:r>
            <a:r>
              <a:rPr lang="en-US" sz="2000" b="1" noProof="0" dirty="0"/>
              <a:t> ka </a:t>
            </a:r>
            <a:r>
              <a:rPr lang="en-US" sz="2000" b="1" noProof="0" dirty="0" err="1"/>
              <a:t>sega</a:t>
            </a:r>
            <a:r>
              <a:rPr lang="en-US" sz="2000" b="1" noProof="0" dirty="0"/>
              <a:t> </a:t>
            </a:r>
            <a:r>
              <a:rPr lang="en-US" sz="2000" b="1" noProof="0" dirty="0" err="1"/>
              <a:t>ni</a:t>
            </a:r>
            <a:r>
              <a:rPr lang="en-US" sz="2000" b="1" noProof="0" dirty="0"/>
              <a:t> </a:t>
            </a:r>
            <a:r>
              <a:rPr lang="en-US" sz="2000" b="1" noProof="0" dirty="0" err="1"/>
              <a:t>kila</a:t>
            </a:r>
            <a:r>
              <a:rPr lang="en-US" sz="2000" b="1" noProof="0" dirty="0"/>
              <a:t> </a:t>
            </a:r>
            <a:r>
              <a:rPr lang="en-US" sz="2000" b="1" noProof="0" dirty="0" err="1"/>
              <a:t>na</a:t>
            </a:r>
            <a:r>
              <a:rPr lang="en-US" sz="2000" b="1" noProof="0" dirty="0"/>
              <a:t> Kalou (Gentiles); o </a:t>
            </a:r>
            <a:r>
              <a:rPr lang="en-US" sz="2000" b="1" noProof="0" dirty="0" err="1"/>
              <a:t>ira</a:t>
            </a:r>
            <a:r>
              <a:rPr lang="en-US" sz="2000" b="1" noProof="0" dirty="0"/>
              <a:t> ka </a:t>
            </a:r>
            <a:r>
              <a:rPr lang="en-US" sz="2000" b="1" noProof="0" dirty="0" err="1"/>
              <a:t>kilai</a:t>
            </a:r>
            <a:r>
              <a:rPr lang="en-US" sz="2000" b="1" noProof="0" dirty="0"/>
              <a:t> </a:t>
            </a:r>
            <a:r>
              <a:rPr lang="en-US" sz="2000" b="1" noProof="0" dirty="0" err="1"/>
              <a:t>vuravura</a:t>
            </a:r>
            <a:r>
              <a:rPr lang="en-US" sz="2000" b="1" noProof="0" dirty="0"/>
              <a:t> ga (</a:t>
            </a:r>
            <a:r>
              <a:rPr lang="en-US" sz="2000" b="1" noProof="0" dirty="0" err="1"/>
              <a:t>tamata</a:t>
            </a:r>
            <a:r>
              <a:rPr lang="en-US" sz="2000" b="1" noProof="0" dirty="0"/>
              <a:t> </a:t>
            </a:r>
            <a:r>
              <a:rPr lang="en-US" sz="2000" b="1" noProof="0" dirty="0" err="1"/>
              <a:t>vakayago</a:t>
            </a:r>
            <a:r>
              <a:rPr lang="en-US" sz="2000" b="1" noProof="0" dirty="0"/>
              <a:t>); o </a:t>
            </a:r>
            <a:r>
              <a:rPr lang="en-US" sz="2000" b="1" noProof="0" dirty="0" err="1"/>
              <a:t>ira</a:t>
            </a:r>
            <a:r>
              <a:rPr lang="en-US" sz="2000" b="1" noProof="0" dirty="0"/>
              <a:t> ka </a:t>
            </a:r>
            <a:r>
              <a:rPr lang="en-US" sz="2000" b="1" noProof="0" dirty="0" err="1"/>
              <a:t>lewai</a:t>
            </a:r>
            <a:r>
              <a:rPr lang="en-US" sz="2000" b="1" noProof="0" dirty="0"/>
              <a:t> </a:t>
            </a:r>
            <a:r>
              <a:rPr lang="en-US" sz="2000" b="1" noProof="0" dirty="0" err="1"/>
              <a:t>ira</a:t>
            </a:r>
            <a:r>
              <a:rPr lang="en-US" sz="2000" b="1" noProof="0" dirty="0"/>
              <a:t> </a:t>
            </a:r>
            <a:r>
              <a:rPr lang="en-US" sz="2000" b="1" noProof="0" dirty="0" err="1"/>
              <a:t>tu</a:t>
            </a:r>
            <a:r>
              <a:rPr lang="en-US" sz="2000" b="1" noProof="0" dirty="0"/>
              <a:t> ga </a:t>
            </a:r>
            <a:r>
              <a:rPr lang="en-US" sz="2000" b="1" noProof="0" dirty="0" err="1"/>
              <a:t>na</a:t>
            </a:r>
            <a:r>
              <a:rPr lang="en-US" sz="2000" b="1" noProof="0" dirty="0"/>
              <a:t> </a:t>
            </a:r>
            <a:r>
              <a:rPr lang="en-US" sz="2000" b="1" noProof="0" dirty="0" err="1"/>
              <a:t>nodra</a:t>
            </a:r>
            <a:r>
              <a:rPr lang="en-US" sz="2000" b="1" noProof="0" dirty="0"/>
              <a:t> </a:t>
            </a:r>
            <a:r>
              <a:rPr lang="en-US" sz="2000" b="1" noProof="0" dirty="0" err="1"/>
              <a:t>vuku</a:t>
            </a:r>
            <a:r>
              <a:rPr lang="en-US" sz="2000" b="1" noProof="0" dirty="0"/>
              <a:t>.</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6213987" y="1455888"/>
            <a:ext cx="5908511"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veivakalougatataki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vakabulai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loomasoli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raica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noProof="0" dirty="0">
                <a:solidFill>
                  <a:prstClr val="black"/>
                </a:solidFill>
                <a:latin typeface="Aptos" panose="02110004020202020204"/>
              </a:rPr>
              <a:t>k</a:t>
            </a:r>
            <a:r>
              <a:rPr lang="en-US" sz="2000" b="1" dirty="0" err="1">
                <a:solidFill>
                  <a:prstClr val="black"/>
                </a:solidFill>
                <a:latin typeface="Aptos" panose="02110004020202020204"/>
              </a:rPr>
              <a:t>auveila</a:t>
            </a:r>
            <a:r>
              <a:rPr lang="en-US" sz="2000" b="1" dirty="0">
                <a:solidFill>
                  <a:prstClr val="black"/>
                </a:solidFill>
                <a:latin typeface="Aptos" panose="02110004020202020204"/>
              </a:rPr>
              <a:t> -tai </a:t>
            </a:r>
            <a:r>
              <a:rPr lang="en-US" sz="2000" b="1" dirty="0" err="1">
                <a:solidFill>
                  <a:prstClr val="black"/>
                </a:solidFill>
                <a:latin typeface="Aptos" panose="02110004020202020204"/>
              </a:rPr>
              <a:t>mai</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nona</a:t>
            </a:r>
            <a:r>
              <a:rPr lang="en-US" sz="2000" b="1" dirty="0">
                <a:solidFill>
                  <a:prstClr val="black"/>
                </a:solidFill>
                <a:latin typeface="Aptos" panose="02110004020202020204"/>
              </a:rPr>
              <a:t> rai </a:t>
            </a:r>
            <a:r>
              <a:rPr lang="en-US" sz="2000" b="1" dirty="0" err="1">
                <a:solidFill>
                  <a:prstClr val="black"/>
                </a:solidFill>
                <a:latin typeface="Aptos" panose="02110004020202020204"/>
              </a:rPr>
              <a:t>na</a:t>
            </a:r>
            <a:r>
              <a:rPr lang="en-US" sz="2000" b="1" dirty="0">
                <a:solidFill>
                  <a:prstClr val="black"/>
                </a:solidFill>
                <a:latin typeface="Aptos" panose="02110004020202020204"/>
              </a:rPr>
              <a:t> Kalou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 KAUKAUWA NI KALOU</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“For the message of the cross is foolishness to those who are perishing, but to us who are being saved it is the power of God.” </a:t>
            </a:r>
            <a:r>
              <a:rPr lang="en-US" sz="1400" b="1" noProof="0" dirty="0">
                <a:solidFill>
                  <a:schemeClr val="accent4">
                    <a:lumMod val="50000"/>
                  </a:schemeClr>
                </a:solidFill>
                <a:latin typeface="Comic Sans MS" panose="030F0702030302020204" pitchFamily="66" charset="0"/>
              </a:rPr>
              <a:t>(1 Corinthians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2" y="1317467"/>
            <a:ext cx="7097564" cy="1015663"/>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kina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Aptos" panose="02110004020202020204"/>
              </a:rPr>
              <a:t>kaukauwa</a:t>
            </a:r>
            <a:r>
              <a:rPr lang="en-US" sz="2000" b="1" dirty="0">
                <a:solidFill>
                  <a:prstClr val="black"/>
                </a:solidFill>
                <a:latin typeface="Aptos" panose="02110004020202020204"/>
              </a:rPr>
              <a:t> me </a:t>
            </a:r>
            <a:r>
              <a:rPr lang="en-US" sz="2000" b="1" dirty="0" err="1">
                <a:solidFill>
                  <a:prstClr val="black"/>
                </a:solidFill>
                <a:latin typeface="Aptos" panose="02110004020202020204"/>
              </a:rPr>
              <a:t>vakaraitaka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I ca </a:t>
            </a:r>
            <a:r>
              <a:rPr lang="en-US" sz="2000" b="1" dirty="0" err="1">
                <a:solidFill>
                  <a:prstClr val="black"/>
                </a:solidFill>
                <a:latin typeface="Aptos" panose="02110004020202020204"/>
              </a:rPr>
              <a:t>na</a:t>
            </a:r>
            <a:r>
              <a:rPr lang="en-US" sz="2000" b="1" dirty="0">
                <a:solidFill>
                  <a:prstClr val="black"/>
                </a:solidFill>
                <a:latin typeface="Aptos" panose="02110004020202020204"/>
              </a:rPr>
              <a:t> I </a:t>
            </a:r>
            <a:r>
              <a:rPr lang="en-US" sz="2000" b="1" dirty="0" err="1">
                <a:solidFill>
                  <a:prstClr val="black"/>
                </a:solidFill>
                <a:latin typeface="Aptos" panose="02110004020202020204"/>
              </a:rPr>
              <a:t>tuvaki</a:t>
            </a:r>
            <a:r>
              <a:rPr lang="en-US" sz="2000" b="1" dirty="0">
                <a:solidFill>
                  <a:prstClr val="black"/>
                </a:solidFill>
                <a:latin typeface="Aptos" panose="02110004020202020204"/>
              </a:rPr>
              <a:t> ca </a:t>
            </a:r>
            <a:r>
              <a:rPr lang="en-US" sz="2000" b="1" dirty="0" err="1">
                <a:solidFill>
                  <a:prstClr val="black"/>
                </a:solidFill>
                <a:latin typeface="Aptos" panose="02110004020202020204"/>
              </a:rPr>
              <a:t>duadua</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a:t>
            </a:r>
            <a:r>
              <a:rPr lang="en-US" sz="2000" b="1" dirty="0" err="1">
                <a:solidFill>
                  <a:prstClr val="black"/>
                </a:solidFill>
                <a:latin typeface="Aptos" panose="02110004020202020204"/>
              </a:rPr>
              <a:t>tamata</a:t>
            </a:r>
            <a:r>
              <a:rPr lang="en-US" sz="2000" b="1" dirty="0">
                <a:solidFill>
                  <a:prstClr val="black"/>
                </a:solidFill>
                <a:latin typeface="Aptos" panose="02110004020202020204"/>
              </a:rPr>
              <a:t> </a:t>
            </a:r>
            <a:r>
              <a:rPr lang="en-US" sz="2000" b="1" dirty="0" err="1">
                <a:solidFill>
                  <a:prstClr val="black"/>
                </a:solidFill>
                <a:latin typeface="Aptos" panose="02110004020202020204"/>
              </a:rPr>
              <a:t>kei</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uasivi</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Kalou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(1Koro. 1:18).</a:t>
            </a:r>
            <a:endParaRPr lang="en-US"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200349406"/>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72169" y="4633844"/>
            <a:ext cx="7059818" cy="1015663"/>
          </a:xfrm>
          <a:prstGeom prst="rect">
            <a:avLst/>
          </a:prstGeom>
          <a:noFill/>
        </p:spPr>
        <p:txBody>
          <a:bodyPr wrap="square">
            <a:spAutoFit/>
          </a:bodyPr>
          <a:lstStyle/>
          <a:p>
            <a:pPr>
              <a:spcBef>
                <a:spcPts val="600"/>
              </a:spcBef>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cata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tauca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vuani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nodra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digidigi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cala, ka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vakarusai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vakadodonu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lang="en-US" sz="2000" b="1" dirty="0">
                <a:solidFill>
                  <a:prstClr val="black"/>
                </a:solidFill>
                <a:latin typeface="Aptos" panose="02110004020202020204"/>
              </a:rPr>
              <a:t>K</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oya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era 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cata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202336" y="1412220"/>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04771" y="5540533"/>
            <a:ext cx="705981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kaukauwa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Kalou,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vakaraitaki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rawata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vakaveivinakataitaka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kei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Kalou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vosota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I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valavala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ca, ka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solia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vua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bula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tawamudu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(Kol. 1:20; 1Pita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3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3453199" y="2031"/>
            <a:ext cx="8738794"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en-US" sz="4000" b="1" noProof="0" dirty="0">
                <a:ln w="13462">
                  <a:noFill/>
                  <a:prstDash val="solid"/>
                </a:ln>
                <a:solidFill>
                  <a:srgbClr val="0070C0"/>
                </a:solidFill>
                <a:effectLst>
                  <a:outerShdw dist="38100" dir="2700000" algn="bl" rotWithShape="0">
                    <a:srgbClr val="002060"/>
                  </a:outerShdw>
                </a:effectLst>
              </a:rPr>
              <a:t>NA I TUKUTUKU MAI NA KAUVEILATAI</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“Io </a:t>
            </a:r>
            <a:r>
              <a:rPr lang="en-US" b="1" noProof="0" dirty="0" err="1">
                <a:solidFill>
                  <a:schemeClr val="accent5">
                    <a:lumMod val="50000"/>
                  </a:schemeClr>
                </a:solidFill>
                <a:latin typeface="Comic Sans MS" panose="030F0702030302020204" pitchFamily="66" charset="0"/>
              </a:rPr>
              <a:t>ni</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sa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vuku</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tu</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na</a:t>
            </a:r>
            <a:r>
              <a:rPr lang="en-US" b="1" noProof="0" dirty="0">
                <a:solidFill>
                  <a:schemeClr val="accent5">
                    <a:lumMod val="50000"/>
                  </a:schemeClr>
                </a:solidFill>
                <a:latin typeface="Comic Sans MS" panose="030F0702030302020204" pitchFamily="66" charset="0"/>
              </a:rPr>
              <a:t> Kalou, a </a:t>
            </a:r>
            <a:r>
              <a:rPr lang="en-US" b="1" noProof="0" dirty="0" err="1">
                <a:solidFill>
                  <a:schemeClr val="accent5">
                    <a:lumMod val="50000"/>
                  </a:schemeClr>
                </a:solidFill>
                <a:latin typeface="Comic Sans MS" panose="030F0702030302020204" pitchFamily="66" charset="0"/>
              </a:rPr>
              <a:t>ra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sa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sega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ni</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kila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na</a:t>
            </a:r>
            <a:r>
              <a:rPr lang="en-US" b="1" noProof="0" dirty="0">
                <a:solidFill>
                  <a:schemeClr val="accent5">
                    <a:lumMod val="50000"/>
                  </a:schemeClr>
                </a:solidFill>
                <a:latin typeface="Comic Sans MS" panose="030F0702030302020204" pitchFamily="66" charset="0"/>
              </a:rPr>
              <a:t> Kalou </a:t>
            </a:r>
            <a:r>
              <a:rPr lang="en-US" b="1" noProof="0" dirty="0" err="1">
                <a:solidFill>
                  <a:schemeClr val="accent5">
                    <a:lumMod val="50000"/>
                  </a:schemeClr>
                </a:solidFill>
                <a:latin typeface="Comic Sans MS" panose="030F0702030302020204" pitchFamily="66" charset="0"/>
              </a:rPr>
              <a:t>na</a:t>
            </a:r>
            <a:r>
              <a:rPr lang="en-US" b="1" noProof="0" dirty="0">
                <a:solidFill>
                  <a:schemeClr val="accent5">
                    <a:lumMod val="50000"/>
                  </a:schemeClr>
                </a:solidFill>
                <a:latin typeface="Comic Sans MS" panose="030F0702030302020204" pitchFamily="66" charset="0"/>
              </a:rPr>
              <a:t> kai </a:t>
            </a:r>
            <a:r>
              <a:rPr lang="en-US" b="1" noProof="0" dirty="0" err="1">
                <a:solidFill>
                  <a:schemeClr val="accent5">
                    <a:lumMod val="50000"/>
                  </a:schemeClr>
                </a:solidFill>
                <a:latin typeface="Comic Sans MS" panose="030F0702030302020204" pitchFamily="66" charset="0"/>
              </a:rPr>
              <a:t>vuravura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ena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nodra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vuku</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sa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qai</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vinakata</a:t>
            </a:r>
            <a:r>
              <a:rPr lang="en-US" b="1" noProof="0" dirty="0">
                <a:solidFill>
                  <a:schemeClr val="accent5">
                    <a:lumMod val="50000"/>
                  </a:schemeClr>
                </a:solidFill>
                <a:latin typeface="Comic Sans MS" panose="030F0702030302020204" pitchFamily="66" charset="0"/>
              </a:rPr>
              <a:t> </a:t>
            </a:r>
            <a:r>
              <a:rPr lang="en-US" b="1" noProof="0" dirty="0" err="1">
                <a:solidFill>
                  <a:schemeClr val="accent5">
                    <a:lumMod val="50000"/>
                  </a:schemeClr>
                </a:solidFill>
                <a:latin typeface="Comic Sans MS" panose="030F0702030302020204" pitchFamily="66" charset="0"/>
              </a:rPr>
              <a:t>na</a:t>
            </a:r>
            <a:r>
              <a:rPr lang="en-US" b="1" noProof="0" dirty="0">
                <a:solidFill>
                  <a:schemeClr val="accent5">
                    <a:lumMod val="50000"/>
                  </a:schemeClr>
                </a:solidFill>
                <a:latin typeface="Comic Sans MS" panose="030F0702030302020204" pitchFamily="66" charset="0"/>
              </a:rPr>
              <a:t> Kalou me </a:t>
            </a:r>
            <a:r>
              <a:rPr lang="en-US" b="1" noProof="0" dirty="0" err="1">
                <a:solidFill>
                  <a:schemeClr val="accent5">
                    <a:lumMod val="50000"/>
                  </a:schemeClr>
                </a:solidFill>
                <a:latin typeface="Comic Sans MS" panose="030F0702030302020204" pitchFamily="66" charset="0"/>
              </a:rPr>
              <a:t>vakabulai</a:t>
            </a:r>
            <a:r>
              <a:rPr lang="en-US" b="1" noProof="0"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ira</a:t>
            </a:r>
            <a:r>
              <a:rPr lang="en-US" b="1" dirty="0">
                <a:solidFill>
                  <a:schemeClr val="accent5">
                    <a:lumMod val="50000"/>
                  </a:schemeClr>
                </a:solidFill>
                <a:latin typeface="Comic Sans MS" panose="030F0702030302020204" pitchFamily="66" charset="0"/>
              </a:rPr>
              <a:t> era </a:t>
            </a:r>
            <a:r>
              <a:rPr lang="en-US" b="1" dirty="0" err="1">
                <a:solidFill>
                  <a:schemeClr val="accent5">
                    <a:lumMod val="50000"/>
                  </a:schemeClr>
                </a:solidFill>
                <a:latin typeface="Comic Sans MS" panose="030F0702030302020204" pitchFamily="66" charset="0"/>
              </a:rPr>
              <a:t>sa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vakabauta</a:t>
            </a:r>
            <a:r>
              <a:rPr lang="en-US" b="1" noProof="0" dirty="0">
                <a:solidFill>
                  <a:schemeClr val="accent5">
                    <a:lumMod val="50000"/>
                  </a:schemeClr>
                </a:solidFill>
                <a:latin typeface="Comic Sans MS" panose="030F0702030302020204" pitchFamily="66" charset="0"/>
              </a:rPr>
              <a:t>.” </a:t>
            </a:r>
            <a:r>
              <a:rPr lang="en-US" sz="1400" b="1" noProof="0" dirty="0">
                <a:solidFill>
                  <a:schemeClr val="accent5">
                    <a:lumMod val="50000"/>
                  </a:schemeClr>
                </a:solidFill>
                <a:latin typeface="Comic Sans MS" panose="030F0702030302020204" pitchFamily="66" charset="0"/>
              </a:rPr>
              <a:t>(1 </a:t>
            </a:r>
            <a:r>
              <a:rPr lang="en-US" sz="1400" b="1" noProof="0" dirty="0" err="1">
                <a:solidFill>
                  <a:schemeClr val="accent5">
                    <a:lumMod val="50000"/>
                  </a:schemeClr>
                </a:solidFill>
                <a:latin typeface="Comic Sans MS" panose="030F0702030302020204" pitchFamily="66" charset="0"/>
              </a:rPr>
              <a:t>Koronica</a:t>
            </a:r>
            <a:r>
              <a:rPr lang="en-US" sz="1400" b="1" noProof="0" dirty="0">
                <a:solidFill>
                  <a:schemeClr val="accent5">
                    <a:lumMod val="50000"/>
                  </a:schemeClr>
                </a:solidFill>
                <a:latin typeface="Comic Sans MS" panose="030F0702030302020204" pitchFamily="66" charset="0"/>
              </a:rPr>
              <a:t>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707886"/>
          </a:xfrm>
          <a:prstGeom prst="rect">
            <a:avLst/>
          </a:prstGeom>
          <a:noFill/>
        </p:spPr>
        <p:txBody>
          <a:bodyPr wrap="square" rtlCol="0">
            <a:spAutoFit/>
          </a:bodyPr>
          <a:lstStyle/>
          <a:p>
            <a:pPr>
              <a:spcBef>
                <a:spcPts val="600"/>
              </a:spcBef>
            </a:pPr>
            <a:r>
              <a:rPr lang="en-US" sz="2000" b="1" noProof="0" dirty="0"/>
              <a:t>Na cava </a:t>
            </a:r>
            <a:r>
              <a:rPr lang="en-US" sz="2000" b="1" noProof="0" dirty="0" err="1"/>
              <a:t>na</a:t>
            </a:r>
            <a:r>
              <a:rPr lang="en-US" sz="2000" b="1" noProof="0" dirty="0"/>
              <a:t> </a:t>
            </a:r>
            <a:r>
              <a:rPr lang="en-US" sz="2000" b="1" noProof="0" dirty="0" err="1"/>
              <a:t>vuna</a:t>
            </a:r>
            <a:r>
              <a:rPr lang="en-US" sz="2000" b="1" noProof="0" dirty="0"/>
              <a:t> e ka </a:t>
            </a:r>
            <a:r>
              <a:rPr lang="en-US" sz="2000" b="1" noProof="0" dirty="0" err="1"/>
              <a:t>lialia</a:t>
            </a:r>
            <a:r>
              <a:rPr lang="en-US" sz="2000" b="1" noProof="0" dirty="0"/>
              <a:t> kina </a:t>
            </a:r>
            <a:r>
              <a:rPr lang="en-US" sz="2000" b="1" noProof="0" dirty="0" err="1"/>
              <a:t>na</a:t>
            </a:r>
            <a:r>
              <a:rPr lang="en-US" sz="2000" b="1" noProof="0" dirty="0"/>
              <a:t> </a:t>
            </a:r>
            <a:r>
              <a:rPr lang="en-US" sz="2000" b="1" noProof="0" dirty="0" err="1"/>
              <a:t>vunautaki</a:t>
            </a:r>
            <a:r>
              <a:rPr lang="en-US" sz="2000" b="1" noProof="0" dirty="0"/>
              <a:t> </a:t>
            </a:r>
            <a:r>
              <a:rPr lang="en-US" sz="2000" b="1" noProof="0" dirty="0" err="1"/>
              <a:t>ni</a:t>
            </a:r>
            <a:r>
              <a:rPr lang="en-US" sz="2000" b="1" noProof="0" dirty="0"/>
              <a:t> tukutuku  </a:t>
            </a:r>
            <a:r>
              <a:rPr lang="en-US" sz="2000" b="1" noProof="0" dirty="0" err="1"/>
              <a:t>mai</a:t>
            </a:r>
            <a:r>
              <a:rPr lang="en-US" sz="2000" b="1" noProof="0" dirty="0"/>
              <a:t> </a:t>
            </a:r>
            <a:r>
              <a:rPr lang="en-US" sz="2000" b="1" noProof="0" dirty="0" err="1"/>
              <a:t>na</a:t>
            </a:r>
            <a:r>
              <a:rPr lang="en-US" sz="2000" b="1" noProof="0" dirty="0"/>
              <a:t> </a:t>
            </a:r>
            <a:r>
              <a:rPr lang="en-US" sz="2000" b="1" noProof="0" dirty="0" err="1"/>
              <a:t>kauveilatai</a:t>
            </a:r>
            <a:r>
              <a:rPr lang="en-US" sz="2000" b="1" noProof="0" dirty="0"/>
              <a:t> (1 </a:t>
            </a:r>
            <a:r>
              <a:rPr lang="en-US" sz="2000" b="1" noProof="0" dirty="0" err="1"/>
              <a:t>Koronica</a:t>
            </a:r>
            <a:r>
              <a:rPr lang="en-US" sz="2000" b="1" noProof="0" dirty="0"/>
              <a:t>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338202"/>
            <a:ext cx="4253100" cy="27943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I tukutuku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vakaraitaka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Aptos" panose="02110004020202020204"/>
              </a:rPr>
              <a:t>levu</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ka e rawa </a:t>
            </a:r>
            <a:r>
              <a:rPr lang="en-US" sz="2000" b="1" dirty="0" err="1">
                <a:solidFill>
                  <a:prstClr val="black"/>
                </a:solidFill>
                <a:latin typeface="Aptos" panose="02110004020202020204"/>
              </a:rPr>
              <a:t>ni</a:t>
            </a:r>
            <a:r>
              <a:rPr lang="en-US" sz="2000" b="1" dirty="0">
                <a:solidFill>
                  <a:prstClr val="black"/>
                </a:solidFill>
                <a:latin typeface="Aptos" panose="02110004020202020204"/>
              </a:rPr>
              <a:t> </a:t>
            </a:r>
            <a:r>
              <a:rPr lang="en-US" sz="2000" b="1" dirty="0" err="1">
                <a:solidFill>
                  <a:prstClr val="black"/>
                </a:solidFill>
                <a:latin typeface="Aptos" panose="02110004020202020204"/>
              </a:rPr>
              <a:t>cakava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Kalou me </a:t>
            </a:r>
            <a:r>
              <a:rPr lang="en-US" sz="2000" b="1" dirty="0" err="1">
                <a:solidFill>
                  <a:prstClr val="black"/>
                </a:solidFill>
                <a:latin typeface="Aptos" panose="02110004020202020204"/>
              </a:rPr>
              <a:t>solia</a:t>
            </a:r>
            <a:r>
              <a:rPr lang="en-US" sz="2000" b="1" dirty="0">
                <a:solidFill>
                  <a:prstClr val="black"/>
                </a:solidFill>
                <a:latin typeface="Aptos" panose="02110004020202020204"/>
              </a:rPr>
              <a:t> kina </a:t>
            </a:r>
            <a:r>
              <a:rPr lang="en-US" sz="2000" b="1" dirty="0" err="1">
                <a:solidFill>
                  <a:prstClr val="black"/>
                </a:solidFill>
                <a:latin typeface="Aptos" panose="02110004020202020204"/>
              </a:rPr>
              <a:t>vei</a:t>
            </a:r>
            <a:r>
              <a:rPr lang="en-US" sz="2000" b="1" dirty="0">
                <a:solidFill>
                  <a:prstClr val="black"/>
                </a:solidFill>
                <a:latin typeface="Aptos" panose="02110004020202020204"/>
              </a:rPr>
              <a:t> </a:t>
            </a:r>
            <a:r>
              <a:rPr lang="en-US" sz="2000" b="1" dirty="0" err="1">
                <a:solidFill>
                  <a:prstClr val="black"/>
                </a:solidFill>
                <a:latin typeface="Aptos" panose="02110004020202020204"/>
              </a:rPr>
              <a:t>keda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bula</a:t>
            </a:r>
            <a:r>
              <a:rPr lang="en-US" sz="2000" b="1" dirty="0">
                <a:solidFill>
                  <a:prstClr val="black"/>
                </a:solidFill>
                <a:latin typeface="Aptos" panose="02110004020202020204"/>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493787"/>
            <a:ext cx="73533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Ia ki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agilosi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I tukutuku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duatani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sara. O Jisu, 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kila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lomalagi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soli Koya me mate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vuku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lomana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kawatamata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cati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koya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Oqo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rai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vinakata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ko Paula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vakadewataka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Aptos" panose="02110004020202020204"/>
              </a:rPr>
              <a:t>vunau</a:t>
            </a:r>
            <a:r>
              <a:rPr lang="en-US" sz="2000" b="1" dirty="0">
                <a:solidFill>
                  <a:prstClr val="black"/>
                </a:solidFill>
                <a:latin typeface="Aptos" panose="02110004020202020204"/>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270039"/>
            <a:ext cx="73532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Ji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u era 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namaka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dua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Mesaia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vakabulai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veivakasauraratakai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Roma. Ena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gauna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vakaraitaka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kina ko Jisu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lauvako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iratou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sara 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tisaipeli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eratou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domobula</a:t>
            </a:r>
            <a:r>
              <a:rPr lang="en-US" sz="2000" b="1" dirty="0">
                <a:solidFill>
                  <a:prstClr val="black"/>
                </a:solidFill>
                <a:latin typeface="Aptos" panose="02110004020202020204"/>
              </a:rPr>
              <a:t>. Vua e dua </a:t>
            </a:r>
            <a:r>
              <a:rPr lang="en-US" sz="2000" b="1" dirty="0" err="1">
                <a:solidFill>
                  <a:prstClr val="black"/>
                </a:solidFill>
                <a:latin typeface="Aptos" panose="02110004020202020204"/>
              </a:rPr>
              <a:t>na</a:t>
            </a:r>
            <a:r>
              <a:rPr lang="en-US" sz="2000" b="1" dirty="0">
                <a:solidFill>
                  <a:prstClr val="black"/>
                </a:solidFill>
                <a:latin typeface="Aptos" panose="02110004020202020204"/>
              </a:rPr>
              <a:t> Jiu, </a:t>
            </a:r>
            <a:r>
              <a:rPr lang="en-US" sz="2000" b="1" dirty="0" err="1">
                <a:solidFill>
                  <a:prstClr val="black"/>
                </a:solidFill>
                <a:latin typeface="Aptos" panose="02110004020202020204"/>
              </a:rPr>
              <a:t>na</a:t>
            </a:r>
            <a:r>
              <a:rPr lang="en-US" sz="2000" b="1" dirty="0">
                <a:solidFill>
                  <a:prstClr val="black"/>
                </a:solidFill>
                <a:latin typeface="Aptos" panose="02110004020202020204"/>
              </a:rPr>
              <a:t> </a:t>
            </a:r>
            <a:r>
              <a:rPr lang="en-US" sz="2000" b="1" dirty="0" err="1">
                <a:solidFill>
                  <a:prstClr val="black"/>
                </a:solidFill>
                <a:latin typeface="Aptos" panose="02110004020202020204"/>
              </a:rPr>
              <a:t>tamata</a:t>
            </a:r>
            <a:r>
              <a:rPr lang="en-US" sz="2000" b="1" dirty="0">
                <a:solidFill>
                  <a:prstClr val="black"/>
                </a:solidFill>
                <a:latin typeface="Aptos" panose="02110004020202020204"/>
              </a:rPr>
              <a:t> e </a:t>
            </a:r>
            <a:r>
              <a:rPr lang="en-US" sz="2000" b="1" dirty="0" err="1">
                <a:solidFill>
                  <a:prstClr val="black"/>
                </a:solidFill>
                <a:latin typeface="Aptos" panose="02110004020202020204"/>
              </a:rPr>
              <a:t>lili</a:t>
            </a:r>
            <a:r>
              <a:rPr lang="en-US" sz="2000" b="1" dirty="0">
                <a:solidFill>
                  <a:prstClr val="black"/>
                </a:solidFill>
                <a:latin typeface="Aptos" panose="02110004020202020204"/>
              </a:rPr>
              <a:t> </a:t>
            </a:r>
            <a:r>
              <a:rPr lang="en-US" sz="2000" b="1" dirty="0" err="1">
                <a:solidFill>
                  <a:prstClr val="black"/>
                </a:solidFill>
                <a:latin typeface="Aptos" panose="02110004020202020204"/>
              </a:rPr>
              <a:t>ena</a:t>
            </a:r>
            <a:r>
              <a:rPr lang="en-US" sz="2000" b="1" dirty="0">
                <a:solidFill>
                  <a:prstClr val="black"/>
                </a:solidFill>
                <a:latin typeface="Aptos" panose="02110004020202020204"/>
              </a:rPr>
              <a:t> </a:t>
            </a:r>
            <a:r>
              <a:rPr lang="en-US" sz="2000" b="1" dirty="0" err="1">
                <a:solidFill>
                  <a:prstClr val="black"/>
                </a:solidFill>
                <a:latin typeface="Aptos" panose="02110004020202020204"/>
              </a:rPr>
              <a:t>ena</a:t>
            </a:r>
            <a:r>
              <a:rPr lang="en-US" sz="2000" b="1" dirty="0">
                <a:solidFill>
                  <a:prstClr val="black"/>
                </a:solidFill>
                <a:latin typeface="Aptos" panose="02110004020202020204"/>
              </a:rPr>
              <a:t> vu </a:t>
            </a:r>
            <a:r>
              <a:rPr lang="en-US" sz="2000" b="1" dirty="0" err="1">
                <a:solidFill>
                  <a:prstClr val="black"/>
                </a:solidFill>
                <a:latin typeface="Aptos" panose="02110004020202020204"/>
              </a:rPr>
              <a:t>ni</a:t>
            </a:r>
            <a:r>
              <a:rPr lang="en-US" sz="2000" b="1" dirty="0">
                <a:solidFill>
                  <a:prstClr val="black"/>
                </a:solidFill>
                <a:latin typeface="Aptos" panose="02110004020202020204"/>
              </a:rPr>
              <a:t> kau e </a:t>
            </a:r>
            <a:r>
              <a:rPr lang="en-US" sz="2000" b="1" dirty="0" err="1">
                <a:solidFill>
                  <a:prstClr val="black"/>
                </a:solidFill>
                <a:latin typeface="Aptos" panose="02110004020202020204"/>
              </a:rPr>
              <a:t>cudruvi</a:t>
            </a:r>
            <a:r>
              <a:rPr lang="en-US" sz="2000" b="1" dirty="0">
                <a:solidFill>
                  <a:prstClr val="black"/>
                </a:solidFill>
                <a:latin typeface="Aptos" panose="02110004020202020204"/>
              </a:rPr>
              <a:t> </a:t>
            </a:r>
            <a:r>
              <a:rPr lang="en-US" sz="2000" b="1" dirty="0" err="1">
                <a:solidFill>
                  <a:prstClr val="black"/>
                </a:solidFill>
                <a:latin typeface="Aptos" panose="02110004020202020204"/>
              </a:rPr>
              <a:t>koya</a:t>
            </a:r>
            <a:r>
              <a:rPr lang="en-US" sz="2000" b="1" dirty="0">
                <a:solidFill>
                  <a:prstClr val="black"/>
                </a:solidFill>
                <a:latin typeface="Aptos" panose="02110004020202020204"/>
              </a:rPr>
              <a:t> </a:t>
            </a:r>
            <a:r>
              <a:rPr lang="en-US" sz="2000" b="1" dirty="0" err="1">
                <a:solidFill>
                  <a:prstClr val="black"/>
                </a:solidFill>
                <a:latin typeface="Aptos" panose="02110004020202020204"/>
              </a:rPr>
              <a:t>na</a:t>
            </a:r>
            <a:r>
              <a:rPr lang="en-US" sz="2000" b="1" dirty="0">
                <a:solidFill>
                  <a:prstClr val="black"/>
                </a:solidFill>
                <a:latin typeface="Aptos" panose="02110004020202020204"/>
              </a:rPr>
              <a:t> Kalou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Vrua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21:23). Vua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kaitani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sega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maa 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namaka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e dua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vakabula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 dua 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tinitini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kauveilatai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lialia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200" b="1" dirty="0">
                <a:ln w="6600">
                  <a:solidFill>
                    <a:schemeClr val="accent2"/>
                  </a:solidFill>
                  <a:prstDash val="solid"/>
                </a:ln>
                <a:solidFill>
                  <a:srgbClr val="993300"/>
                </a:solidFill>
                <a:effectLst>
                  <a:outerShdw dist="25400" dir="2700000" algn="tl" rotWithShape="0">
                    <a:schemeClr val="accent2"/>
                  </a:outerShdw>
                </a:effectLst>
              </a:rPr>
              <a:t>NA SESEWA KEI NA MALUMALUMU NI KALOU</a:t>
            </a:r>
            <a:endParaRPr lang="en-US" sz="3200" b="1" noProof="0" dirty="0">
              <a:ln w="6600">
                <a:solidFill>
                  <a:schemeClr val="accent2"/>
                </a:solidFill>
                <a:prstDash val="solid"/>
              </a:ln>
              <a:solidFill>
                <a:srgbClr val="993300"/>
              </a:solidFill>
              <a:effectLst>
                <a:outerShdw dist="25400" dir="2700000" algn="tl" rotWithShape="0">
                  <a:schemeClr val="accent2"/>
                </a:outerShdw>
              </a:effectLst>
            </a:endParaRPr>
          </a:p>
        </p:txBody>
      </p:sp>
      <p:sp>
        <p:nvSpPr>
          <p:cNvPr id="5" name="CuadroTexto 4">
            <a:extLst>
              <a:ext uri="{FF2B5EF4-FFF2-40B4-BE49-F238E27FC236}">
                <a16:creationId xmlns:a16="http://schemas.microsoft.com/office/drawing/2014/main" id="{C5254987-C98C-B374-7A38-DEA5D7FC791A}"/>
              </a:ext>
            </a:extLst>
          </p:cNvPr>
          <p:cNvSpPr txBox="1"/>
          <p:nvPr/>
        </p:nvSpPr>
        <p:spPr>
          <a:xfrm>
            <a:off x="-93226" y="693264"/>
            <a:ext cx="8887758"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“Ni </a:t>
            </a:r>
            <a:r>
              <a:rPr lang="en-US" b="1" noProof="0" dirty="0" err="1">
                <a:latin typeface="Comic Sans MS" panose="030F0702030302020204" pitchFamily="66" charset="0"/>
              </a:rPr>
              <a:t>sa</a:t>
            </a:r>
            <a:r>
              <a:rPr lang="en-US" b="1" noProof="0" dirty="0">
                <a:latin typeface="Comic Sans MS" panose="030F0702030302020204" pitchFamily="66" charset="0"/>
              </a:rPr>
              <a:t> ka </a:t>
            </a:r>
            <a:r>
              <a:rPr lang="en-US" b="1" noProof="0" dirty="0" err="1">
                <a:latin typeface="Comic Sans MS" panose="030F0702030302020204" pitchFamily="66" charset="0"/>
              </a:rPr>
              <a:t>vuku</a:t>
            </a:r>
            <a:r>
              <a:rPr lang="en-US" b="1" noProof="0" dirty="0">
                <a:latin typeface="Comic Sans MS" panose="030F0702030302020204" pitchFamily="66" charset="0"/>
              </a:rPr>
              <a:t> </a:t>
            </a:r>
            <a:r>
              <a:rPr lang="en-US" b="1" noProof="0" dirty="0" err="1">
                <a:latin typeface="Comic Sans MS" panose="030F0702030302020204" pitchFamily="66" charset="0"/>
              </a:rPr>
              <a:t>na</a:t>
            </a:r>
            <a:r>
              <a:rPr lang="en-US" b="1" noProof="0" dirty="0">
                <a:latin typeface="Comic Sans MS" panose="030F0702030302020204" pitchFamily="66" charset="0"/>
              </a:rPr>
              <a:t> </a:t>
            </a:r>
            <a:r>
              <a:rPr lang="en-US" b="1" noProof="0" dirty="0" err="1">
                <a:latin typeface="Comic Sans MS" panose="030F0702030302020204" pitchFamily="66" charset="0"/>
              </a:rPr>
              <a:t>sesewqa</a:t>
            </a:r>
            <a:r>
              <a:rPr lang="en-US" b="1" noProof="0" dirty="0">
                <a:latin typeface="Comic Sans MS" panose="030F0702030302020204" pitchFamily="66" charset="0"/>
              </a:rPr>
              <a:t> </a:t>
            </a:r>
            <a:r>
              <a:rPr lang="en-US" b="1" noProof="0" dirty="0" err="1">
                <a:latin typeface="Comic Sans MS" panose="030F0702030302020204" pitchFamily="66" charset="0"/>
              </a:rPr>
              <a:t>ni</a:t>
            </a:r>
            <a:r>
              <a:rPr lang="en-US" b="1" noProof="0" dirty="0">
                <a:latin typeface="Comic Sans MS" panose="030F0702030302020204" pitchFamily="66" charset="0"/>
              </a:rPr>
              <a:t> </a:t>
            </a:r>
            <a:r>
              <a:rPr lang="en-US" b="1" noProof="0" dirty="0" err="1">
                <a:latin typeface="Comic Sans MS" panose="030F0702030302020204" pitchFamily="66" charset="0"/>
              </a:rPr>
              <a:t>Kalouka</a:t>
            </a:r>
            <a:r>
              <a:rPr lang="en-US" b="1" noProof="0" dirty="0">
                <a:latin typeface="Comic Sans MS" panose="030F0702030302020204" pitchFamily="66" charset="0"/>
              </a:rPr>
              <a:t> </a:t>
            </a:r>
            <a:r>
              <a:rPr lang="en-US" b="1" noProof="0" dirty="0" err="1">
                <a:latin typeface="Comic Sans MS" panose="030F0702030302020204" pitchFamily="66" charset="0"/>
              </a:rPr>
              <a:t>sa</a:t>
            </a:r>
            <a:r>
              <a:rPr lang="en-US" b="1" noProof="0" dirty="0">
                <a:latin typeface="Comic Sans MS" panose="030F0702030302020204" pitchFamily="66" charset="0"/>
              </a:rPr>
              <a:t> </a:t>
            </a:r>
            <a:r>
              <a:rPr lang="en-US" b="1" noProof="0" dirty="0" err="1">
                <a:latin typeface="Comic Sans MS" panose="030F0702030302020204" pitchFamily="66" charset="0"/>
              </a:rPr>
              <a:t>uasivi</a:t>
            </a:r>
            <a:r>
              <a:rPr lang="en-US" b="1" noProof="0" dirty="0">
                <a:latin typeface="Comic Sans MS" panose="030F0702030302020204" pitchFamily="66" charset="0"/>
              </a:rPr>
              <a:t> </a:t>
            </a:r>
            <a:r>
              <a:rPr lang="en-US" b="1" noProof="0" dirty="0" err="1">
                <a:latin typeface="Comic Sans MS" panose="030F0702030302020204" pitchFamily="66" charset="0"/>
              </a:rPr>
              <a:t>vei</a:t>
            </a:r>
            <a:r>
              <a:rPr lang="en-US" b="1" noProof="0" dirty="0">
                <a:latin typeface="Comic Sans MS" panose="030F0702030302020204" pitchFamily="66" charset="0"/>
              </a:rPr>
              <a:t> </a:t>
            </a:r>
            <a:r>
              <a:rPr lang="en-US" b="1" noProof="0" dirty="0" err="1">
                <a:latin typeface="Comic Sans MS" panose="030F0702030302020204" pitchFamily="66" charset="0"/>
              </a:rPr>
              <a:t>ira</a:t>
            </a:r>
            <a:r>
              <a:rPr lang="en-US" b="1" noProof="0" dirty="0">
                <a:latin typeface="Comic Sans MS" panose="030F0702030302020204" pitchFamily="66" charset="0"/>
              </a:rPr>
              <a:t> </a:t>
            </a:r>
            <a:r>
              <a:rPr lang="en-US" b="1" noProof="0" dirty="0" err="1">
                <a:latin typeface="Comic Sans MS" panose="030F0702030302020204" pitchFamily="66" charset="0"/>
              </a:rPr>
              <a:t>na</a:t>
            </a:r>
            <a:r>
              <a:rPr lang="en-US" b="1" noProof="0" dirty="0">
                <a:latin typeface="Comic Sans MS" panose="030F0702030302020204" pitchFamily="66" charset="0"/>
              </a:rPr>
              <a:t> </a:t>
            </a:r>
            <a:r>
              <a:rPr lang="en-US" b="1" noProof="0" dirty="0" err="1">
                <a:latin typeface="Comic Sans MS" panose="030F0702030302020204" pitchFamily="66" charset="0"/>
              </a:rPr>
              <a:t>tamata;a</a:t>
            </a:r>
            <a:r>
              <a:rPr lang="en-US" b="1" noProof="0" dirty="0">
                <a:latin typeface="Comic Sans MS" panose="030F0702030302020204" pitchFamily="66" charset="0"/>
              </a:rPr>
              <a:t> </a:t>
            </a:r>
            <a:r>
              <a:rPr lang="en-US" b="1" noProof="0" dirty="0" err="1">
                <a:latin typeface="Comic Sans MS" panose="030F0702030302020204" pitchFamily="66" charset="0"/>
              </a:rPr>
              <a:t>sa</a:t>
            </a:r>
            <a:r>
              <a:rPr lang="en-US" b="1" noProof="0" dirty="0">
                <a:latin typeface="Comic Sans MS" panose="030F0702030302020204" pitchFamily="66" charset="0"/>
              </a:rPr>
              <a:t> </a:t>
            </a:r>
            <a:r>
              <a:rPr lang="en-US" b="1" noProof="0" dirty="0" err="1">
                <a:latin typeface="Comic Sans MS" panose="030F0702030302020204" pitchFamily="66" charset="0"/>
              </a:rPr>
              <a:t>kaukauwa</a:t>
            </a:r>
            <a:r>
              <a:rPr lang="en-US" b="1" noProof="0" dirty="0">
                <a:latin typeface="Comic Sans MS" panose="030F0702030302020204" pitchFamily="66" charset="0"/>
              </a:rPr>
              <a:t> </a:t>
            </a:r>
            <a:r>
              <a:rPr lang="en-US" b="1" noProof="0" dirty="0" err="1">
                <a:latin typeface="Comic Sans MS" panose="030F0702030302020204" pitchFamily="66" charset="0"/>
              </a:rPr>
              <a:t>na</a:t>
            </a:r>
            <a:r>
              <a:rPr lang="en-US" b="1" noProof="0" dirty="0">
                <a:latin typeface="Comic Sans MS" panose="030F0702030302020204" pitchFamily="66" charset="0"/>
              </a:rPr>
              <a:t> </a:t>
            </a:r>
            <a:r>
              <a:rPr lang="en-US" b="1" noProof="0" dirty="0" err="1">
                <a:latin typeface="Comic Sans MS" panose="030F0702030302020204" pitchFamily="66" charset="0"/>
              </a:rPr>
              <a:t>malumalumu</a:t>
            </a:r>
            <a:r>
              <a:rPr lang="en-US" b="1" noProof="0" dirty="0">
                <a:latin typeface="Comic Sans MS" panose="030F0702030302020204" pitchFamily="66" charset="0"/>
              </a:rPr>
              <a:t> </a:t>
            </a:r>
            <a:r>
              <a:rPr lang="en-US" b="1" noProof="0" dirty="0" err="1">
                <a:latin typeface="Comic Sans MS" panose="030F0702030302020204" pitchFamily="66" charset="0"/>
              </a:rPr>
              <a:t>ni</a:t>
            </a:r>
            <a:r>
              <a:rPr lang="en-US" b="1" noProof="0" dirty="0">
                <a:latin typeface="Comic Sans MS" panose="030F0702030302020204" pitchFamily="66" charset="0"/>
              </a:rPr>
              <a:t> </a:t>
            </a:r>
            <a:r>
              <a:rPr lang="en-US" b="1" dirty="0">
                <a:latin typeface="Comic Sans MS" panose="030F0702030302020204" pitchFamily="66" charset="0"/>
              </a:rPr>
              <a:t>Kalou me </a:t>
            </a:r>
            <a:r>
              <a:rPr lang="en-US" b="1" dirty="0" err="1">
                <a:latin typeface="Comic Sans MS" panose="030F0702030302020204" pitchFamily="66" charset="0"/>
              </a:rPr>
              <a:t>uasivi</a:t>
            </a:r>
            <a:r>
              <a:rPr lang="en-US" b="1" dirty="0">
                <a:latin typeface="Comic Sans MS" panose="030F0702030302020204" pitchFamily="66" charset="0"/>
              </a:rPr>
              <a:t> </a:t>
            </a:r>
            <a:r>
              <a:rPr lang="en-US" b="1" dirty="0" err="1">
                <a:latin typeface="Comic Sans MS" panose="030F0702030302020204" pitchFamily="66" charset="0"/>
              </a:rPr>
              <a:t>vei</a:t>
            </a:r>
            <a:r>
              <a:rPr lang="en-US" b="1" dirty="0">
                <a:latin typeface="Comic Sans MS" panose="030F0702030302020204" pitchFamily="66" charset="0"/>
              </a:rPr>
              <a:t> </a:t>
            </a:r>
            <a:r>
              <a:rPr lang="en-US" b="1" dirty="0" err="1">
                <a:latin typeface="Comic Sans MS" panose="030F0702030302020204" pitchFamily="66" charset="0"/>
              </a:rPr>
              <a:t>ira</a:t>
            </a:r>
            <a:r>
              <a:rPr lang="en-US" b="1" dirty="0">
                <a:latin typeface="Comic Sans MS" panose="030F0702030302020204" pitchFamily="66" charset="0"/>
              </a:rPr>
              <a:t> </a:t>
            </a:r>
            <a:r>
              <a:rPr lang="en-US" b="1" dirty="0" err="1">
                <a:latin typeface="Comic Sans MS" panose="030F0702030302020204" pitchFamily="66" charset="0"/>
              </a:rPr>
              <a:t>na</a:t>
            </a:r>
            <a:r>
              <a:rPr lang="en-US" b="1" dirty="0">
                <a:latin typeface="Comic Sans MS" panose="030F0702030302020204" pitchFamily="66" charset="0"/>
              </a:rPr>
              <a:t> </a:t>
            </a:r>
            <a:r>
              <a:rPr lang="en-US" b="1" dirty="0" err="1">
                <a:latin typeface="Comic Sans MS" panose="030F0702030302020204" pitchFamily="66" charset="0"/>
              </a:rPr>
              <a:t>tamata</a:t>
            </a:r>
            <a:r>
              <a:rPr lang="en-US" b="1" noProof="0" dirty="0">
                <a:latin typeface="Comic Sans MS" panose="030F0702030302020204" pitchFamily="66" charset="0"/>
              </a:rPr>
              <a:t>.” </a:t>
            </a:r>
            <a:r>
              <a:rPr lang="en-US" sz="1400" b="1" noProof="0" dirty="0">
                <a:latin typeface="Comic Sans MS" panose="030F0702030302020204" pitchFamily="66" charset="0"/>
              </a:rPr>
              <a:t>(1Koronica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rtlCol="0">
            <a:spAutoFit/>
          </a:bodyPr>
          <a:lstStyle/>
          <a:p>
            <a:pPr>
              <a:spcBef>
                <a:spcPts val="600"/>
              </a:spcBef>
            </a:pPr>
            <a:r>
              <a:rPr lang="en-US" sz="2000" b="1" noProof="0" dirty="0"/>
              <a:t>E dua </a:t>
            </a:r>
            <a:r>
              <a:rPr lang="en-US" sz="2000" b="1" noProof="0" dirty="0" err="1"/>
              <a:t>beka</a:t>
            </a:r>
            <a:r>
              <a:rPr lang="en-US" sz="2000" b="1" noProof="0" dirty="0"/>
              <a:t> </a:t>
            </a:r>
            <a:r>
              <a:rPr lang="en-US" sz="2000" b="1" noProof="0" dirty="0" err="1"/>
              <a:t>na</a:t>
            </a:r>
            <a:r>
              <a:rPr lang="en-US" sz="2000" b="1" noProof="0" dirty="0"/>
              <a:t> ka e </a:t>
            </a:r>
            <a:r>
              <a:rPr lang="en-US" sz="2000" b="1" noProof="0" dirty="0" err="1"/>
              <a:t>lialia</a:t>
            </a:r>
            <a:r>
              <a:rPr lang="en-US" sz="2000" b="1" noProof="0" dirty="0"/>
              <a:t> kina se </a:t>
            </a:r>
            <a:r>
              <a:rPr lang="en-US" sz="2000" b="1" noProof="0" dirty="0" err="1"/>
              <a:t>malumalumu</a:t>
            </a:r>
            <a:r>
              <a:rPr lang="en-US" sz="2000" b="1" noProof="0" dirty="0"/>
              <a:t> </a:t>
            </a:r>
            <a:r>
              <a:rPr lang="en-US" sz="2000" b="1" noProof="0" dirty="0" err="1"/>
              <a:t>na</a:t>
            </a:r>
            <a:r>
              <a:rPr lang="en-US" sz="2000" b="1" noProof="0" dirty="0"/>
              <a:t> </a:t>
            </a:r>
            <a:r>
              <a:rPr lang="en-US" sz="2000" b="1" noProof="0" dirty="0" err="1"/>
              <a:t>kalou</a:t>
            </a:r>
            <a:r>
              <a:rPr lang="en-US" sz="2000" noProof="0" dirty="0"/>
              <a:t> </a:t>
            </a:r>
            <a:r>
              <a:rPr lang="en-US" sz="2000" b="1" noProof="0" dirty="0"/>
              <a:t>(1 </a:t>
            </a:r>
            <a:r>
              <a:rPr lang="en-US" sz="2000" b="1" dirty="0"/>
              <a:t>Koro</a:t>
            </a:r>
            <a:r>
              <a:rPr lang="en-US" sz="2000" b="1" noProof="0" dirty="0"/>
              <a:t>.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067926" y="3132926"/>
            <a:ext cx="6075948" cy="1015663"/>
          </a:xfrm>
          <a:prstGeom prst="rect">
            <a:avLst/>
          </a:prstGeom>
          <a:noFill/>
        </p:spPr>
        <p:txBody>
          <a:bodyPr wrap="square">
            <a:spAutoFit/>
          </a:bodyPr>
          <a:lstStyle/>
          <a:p>
            <a:pPr>
              <a:spcBef>
                <a:spcPts val="600"/>
              </a:spcBef>
            </a:pPr>
            <a:r>
              <a:rPr lang="en-US" sz="2000" b="1" noProof="0" dirty="0"/>
              <a:t>Na </a:t>
            </a:r>
            <a:r>
              <a:rPr lang="en-US" sz="2000" b="1" noProof="0" dirty="0" err="1"/>
              <a:t>vuku</a:t>
            </a:r>
            <a:r>
              <a:rPr lang="en-US" sz="2000" b="1" noProof="0" dirty="0"/>
              <a:t> </a:t>
            </a:r>
            <a:r>
              <a:rPr lang="en-US" sz="2000" b="1" noProof="0" dirty="0" err="1"/>
              <a:t>taucoko</a:t>
            </a:r>
            <a:r>
              <a:rPr lang="en-US" sz="2000" b="1" noProof="0" dirty="0"/>
              <a:t> ka </a:t>
            </a:r>
            <a:r>
              <a:rPr lang="en-US" sz="2000" b="1" noProof="0" dirty="0" err="1"/>
              <a:t>kumuni</a:t>
            </a:r>
            <a:r>
              <a:rPr lang="en-US" sz="2000" b="1" noProof="0" dirty="0"/>
              <a:t> </a:t>
            </a:r>
            <a:r>
              <a:rPr lang="en-US" sz="2000" b="1" noProof="0" dirty="0" err="1"/>
              <a:t>vata</a:t>
            </a:r>
            <a:r>
              <a:rPr lang="en-US" sz="2000" b="1" noProof="0" dirty="0"/>
              <a:t> </a:t>
            </a:r>
            <a:r>
              <a:rPr lang="en-US" sz="2000" b="1" noProof="0" dirty="0" err="1"/>
              <a:t>mai</a:t>
            </a:r>
            <a:r>
              <a:rPr lang="en-US" sz="2000" b="1" noProof="0" dirty="0"/>
              <a:t> </a:t>
            </a:r>
            <a:r>
              <a:rPr lang="en-US" sz="2000" b="1" noProof="0" dirty="0" err="1"/>
              <a:t>vei</a:t>
            </a:r>
            <a:r>
              <a:rPr lang="en-US" sz="2000" b="1" noProof="0" dirty="0"/>
              <a:t> </a:t>
            </a:r>
            <a:r>
              <a:rPr lang="en-US" sz="2000" b="1" noProof="0" dirty="0" err="1"/>
              <a:t>ira</a:t>
            </a:r>
            <a:r>
              <a:rPr lang="en-US" sz="2000" b="1" noProof="0" dirty="0"/>
              <a:t> </a:t>
            </a:r>
            <a:r>
              <a:rPr lang="en-US" sz="2000" b="1" noProof="0" dirty="0" err="1"/>
              <a:t>na</a:t>
            </a:r>
            <a:r>
              <a:rPr lang="en-US" sz="2000" b="1" noProof="0" dirty="0"/>
              <a:t> </a:t>
            </a:r>
            <a:r>
              <a:rPr lang="en-US" sz="2000" b="1" noProof="0" dirty="0" err="1"/>
              <a:t>tamata</a:t>
            </a:r>
            <a:r>
              <a:rPr lang="en-US" sz="2000" b="1" noProof="0" dirty="0"/>
              <a:t> </a:t>
            </a:r>
            <a:r>
              <a:rPr lang="en-US" sz="2000" b="1" noProof="0" dirty="0" err="1"/>
              <a:t>vuku</a:t>
            </a:r>
            <a:r>
              <a:rPr lang="en-US" sz="2000" b="1" noProof="0" dirty="0"/>
              <a:t> e </a:t>
            </a:r>
            <a:r>
              <a:rPr lang="en-US" sz="2000" b="1" noProof="0" dirty="0" err="1"/>
              <a:t>sega</a:t>
            </a:r>
            <a:r>
              <a:rPr lang="en-US" sz="2000" b="1" noProof="0" dirty="0"/>
              <a:t> </a:t>
            </a:r>
            <a:r>
              <a:rPr lang="en-US" sz="2000" b="1" noProof="0" dirty="0" err="1"/>
              <a:t>ni</a:t>
            </a:r>
            <a:r>
              <a:rPr lang="en-US" sz="2000" b="1" noProof="0" dirty="0"/>
              <a:t> </a:t>
            </a:r>
            <a:r>
              <a:rPr lang="en-US" sz="2000" b="1" noProof="0" dirty="0" err="1"/>
              <a:t>tuvna</a:t>
            </a:r>
            <a:r>
              <a:rPr lang="en-US" sz="2000" b="1" noProof="0" dirty="0"/>
              <a:t> rawa e dua </a:t>
            </a:r>
            <a:r>
              <a:rPr lang="en-US" sz="2000" b="1" noProof="0" dirty="0" err="1"/>
              <a:t>na</a:t>
            </a:r>
            <a:r>
              <a:rPr lang="en-US" sz="2000" b="1" noProof="0" dirty="0"/>
              <a:t> I </a:t>
            </a:r>
            <a:r>
              <a:rPr lang="en-US" sz="2000" b="1" noProof="0" dirty="0" err="1"/>
              <a:t>tuvatuva</a:t>
            </a:r>
            <a:r>
              <a:rPr lang="en-US" sz="2000" b="1" noProof="0" dirty="0"/>
              <a:t> </a:t>
            </a:r>
            <a:r>
              <a:rPr lang="en-US" sz="2000" b="1" noProof="0" dirty="0" err="1"/>
              <a:t>ni</a:t>
            </a:r>
            <a:r>
              <a:rPr lang="en-US" sz="2000" b="1" noProof="0" dirty="0"/>
              <a:t> </a:t>
            </a:r>
            <a:r>
              <a:rPr lang="en-US" sz="2000" b="1" noProof="0" dirty="0" err="1"/>
              <a:t>nona</a:t>
            </a:r>
            <a:r>
              <a:rPr lang="en-US" sz="2000" b="1" noProof="0" dirty="0"/>
              <a:t> </a:t>
            </a:r>
            <a:r>
              <a:rPr lang="en-US" sz="2000" b="1" noProof="0" dirty="0" err="1"/>
              <a:t>veivakabulai</a:t>
            </a:r>
            <a:r>
              <a:rPr lang="en-US" sz="2000" b="1" noProof="0" dirty="0"/>
              <a:t> </a:t>
            </a:r>
            <a:r>
              <a:rPr lang="en-US" sz="2000" b="1" noProof="0" dirty="0" err="1"/>
              <a:t>na</a:t>
            </a:r>
            <a:r>
              <a:rPr lang="en-US" sz="2000" b="1" noProof="0" dirty="0"/>
              <a:t> kawa </a:t>
            </a:r>
            <a:r>
              <a:rPr lang="en-US" sz="2000" b="1" noProof="0" dirty="0" err="1"/>
              <a:t>tamata</a:t>
            </a:r>
            <a:r>
              <a:rPr lang="en-US" sz="2000" b="1" noProof="0" dirty="0"/>
              <a:t>,.</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099784" y="5903579"/>
            <a:ext cx="4677808" cy="707886"/>
          </a:xfrm>
          <a:prstGeom prst="rect">
            <a:avLst/>
          </a:prstGeom>
          <a:noFill/>
        </p:spPr>
        <p:txBody>
          <a:bodyPr wrap="square">
            <a:spAutoFit/>
          </a:bodyPr>
          <a:lstStyle/>
          <a:p>
            <a:pPr>
              <a:spcBef>
                <a:spcPts val="600"/>
              </a:spcBef>
            </a:pPr>
            <a:r>
              <a:rPr lang="en-US" sz="2000" b="1" noProof="0" dirty="0"/>
              <a:t>O </a:t>
            </a:r>
            <a:r>
              <a:rPr lang="en-US" sz="2000" b="1" noProof="0" dirty="0" err="1"/>
              <a:t>ira</a:t>
            </a:r>
            <a:r>
              <a:rPr lang="en-US" sz="2000" b="1" noProof="0" dirty="0"/>
              <a:t> ga era </a:t>
            </a:r>
            <a:r>
              <a:rPr lang="en-US" sz="2000" b="1" noProof="0" dirty="0" err="1"/>
              <a:t>vakabauti</a:t>
            </a:r>
            <a:r>
              <a:rPr lang="en-US" sz="2000" b="1" noProof="0" dirty="0"/>
              <a:t> Jisu </a:t>
            </a:r>
            <a:r>
              <a:rPr lang="en-US" sz="2000" b="1" noProof="0" dirty="0" err="1"/>
              <a:t>ena</a:t>
            </a:r>
            <a:r>
              <a:rPr lang="en-US" sz="2000" b="1" noProof="0" dirty="0"/>
              <a:t> </a:t>
            </a:r>
            <a:r>
              <a:rPr lang="en-US" sz="2000" b="1" noProof="0" dirty="0" err="1"/>
              <a:t>nodra</a:t>
            </a:r>
            <a:r>
              <a:rPr lang="en-US" sz="2000" b="1" noProof="0" dirty="0"/>
              <a:t> </a:t>
            </a:r>
            <a:r>
              <a:rPr lang="en-US" sz="2000" b="1" noProof="0" dirty="0" err="1"/>
              <a:t>sauma</a:t>
            </a:r>
            <a:r>
              <a:rPr lang="en-US" sz="2000" b="1" noProof="0" dirty="0"/>
              <a:t> </a:t>
            </a:r>
            <a:r>
              <a:rPr lang="en-US" sz="2000" b="1" noProof="0" dirty="0" err="1"/>
              <a:t>na</a:t>
            </a:r>
            <a:r>
              <a:rPr lang="en-US" sz="2000" b="1" noProof="0" dirty="0"/>
              <a:t> </a:t>
            </a:r>
            <a:r>
              <a:rPr lang="en-US" sz="2000" b="1" noProof="0" dirty="0" err="1"/>
              <a:t>kaci</a:t>
            </a:r>
            <a:r>
              <a:rPr lang="en-US" sz="2000" b="1" noProof="0" dirty="0"/>
              <a:t> </a:t>
            </a:r>
            <a:r>
              <a:rPr lang="en-US" sz="2000" b="1" noProof="0" dirty="0" err="1"/>
              <a:t>ni</a:t>
            </a:r>
            <a:r>
              <a:rPr lang="en-US" sz="2000" b="1" noProof="0" dirty="0"/>
              <a:t> Yalo </a:t>
            </a:r>
            <a:r>
              <a:rPr lang="en-US" sz="2000" b="1" noProof="0" dirty="0" err="1"/>
              <a:t>Tabuera</a:t>
            </a:r>
            <a:r>
              <a:rPr lang="en-US" sz="2000" b="1" noProof="0" dirty="0"/>
              <a:t> </a:t>
            </a:r>
            <a:r>
              <a:rPr lang="en-US" sz="2000" b="1" noProof="0" dirty="0" err="1"/>
              <a:t>na</a:t>
            </a:r>
            <a:r>
              <a:rPr lang="en-US" sz="2000" b="1" noProof="0" dirty="0"/>
              <a:t> </a:t>
            </a:r>
            <a:r>
              <a:rPr lang="en-US" sz="2000" b="1" noProof="0" dirty="0" err="1"/>
              <a:t>bula</a:t>
            </a:r>
            <a:r>
              <a:rPr lang="en-US" sz="2000" b="1" i="1" u="sng" noProof="0" dirty="0"/>
              <a:t> .</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902511"/>
            <a:ext cx="1195387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sega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sara ga,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baleta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sega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malumalumu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Kalou. O Paula 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cavuta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ga e dua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ivakatautauvata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Kevaka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 dua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vakasama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lialia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Kalou,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e se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vuku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cake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tikoga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vcakasama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vuku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vuku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duadua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se</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kevaka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me dua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nona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malumalumu</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Kalou,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ena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se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kaukauwa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cake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tikoga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mai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vua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kaukauwa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duadua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tamata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067926" y="4122473"/>
            <a:ext cx="60197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 Kalou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duadua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ga e u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vua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kaukauwa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me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solia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bula</a:t>
            </a:r>
            <a:r>
              <a:rPr lang="en-US" sz="2000" b="1" dirty="0">
                <a:solidFill>
                  <a:prstClr val="black"/>
                </a:solidFill>
                <a:latin typeface="Aptos" panose="02110004020202020204"/>
              </a:rPr>
              <a:t>, </a:t>
            </a:r>
            <a:r>
              <a:rPr lang="en-US" sz="2000" b="1" dirty="0" err="1">
                <a:solidFill>
                  <a:prstClr val="black"/>
                </a:solidFill>
                <a:latin typeface="Aptos" panose="02110004020202020204"/>
              </a:rPr>
              <a:t>ena</a:t>
            </a:r>
            <a:r>
              <a:rPr lang="en-US" sz="2000" b="1" dirty="0">
                <a:solidFill>
                  <a:prstClr val="black"/>
                </a:solidFill>
                <a:latin typeface="Aptos" panose="02110004020202020204"/>
              </a:rPr>
              <a:t> </a:t>
            </a:r>
            <a:r>
              <a:rPr lang="en-US" sz="2000" b="1" dirty="0" err="1">
                <a:solidFill>
                  <a:prstClr val="black"/>
                </a:solidFill>
                <a:latin typeface="Aptos" panose="02110004020202020204"/>
              </a:rPr>
              <a:t>vuku</a:t>
            </a:r>
            <a:r>
              <a:rPr lang="en-US" sz="2000" b="1" dirty="0">
                <a:solidFill>
                  <a:prstClr val="black"/>
                </a:solidFill>
                <a:latin typeface="Aptos" panose="02110004020202020204"/>
              </a:rPr>
              <a:t> </a:t>
            </a:r>
            <a:r>
              <a:rPr lang="en-US" sz="2000" b="1" dirty="0" err="1">
                <a:solidFill>
                  <a:prstClr val="black"/>
                </a:solidFill>
                <a:latin typeface="Aptos" panose="02110004020202020204"/>
              </a:rPr>
              <a:t>ni</a:t>
            </a:r>
            <a:r>
              <a:rPr lang="en-US" sz="2000" b="1" dirty="0">
                <a:solidFill>
                  <a:prstClr val="black"/>
                </a:solidFill>
                <a:latin typeface="Aptos" panose="02110004020202020204"/>
              </a:rPr>
              <a:t> </a:t>
            </a:r>
            <a:r>
              <a:rPr lang="en-US" sz="2000" b="1" dirty="0" err="1">
                <a:solidFill>
                  <a:prstClr val="black"/>
                </a:solidFill>
                <a:latin typeface="Aptos" panose="02110004020202020204"/>
              </a:rPr>
              <a:t>veisorovaki</a:t>
            </a:r>
            <a:r>
              <a:rPr lang="en-US" sz="2000" b="1" dirty="0">
                <a:solidFill>
                  <a:prstClr val="black"/>
                </a:solidFill>
                <a:latin typeface="Aptos" panose="02110004020202020204"/>
              </a:rPr>
              <a:t> </a:t>
            </a:r>
            <a:r>
              <a:rPr lang="en-US" sz="2000" b="1" dirty="0" err="1">
                <a:solidFill>
                  <a:prstClr val="black"/>
                </a:solidFill>
                <a:latin typeface="Aptos" panose="02110004020202020204"/>
              </a:rPr>
              <a:t>nei</a:t>
            </a:r>
            <a:r>
              <a:rPr lang="en-US" sz="2000" b="1" dirty="0">
                <a:solidFill>
                  <a:prstClr val="black"/>
                </a:solidFill>
                <a:latin typeface="Aptos" panose="02110004020202020204"/>
              </a:rPr>
              <a:t> Jisu </a:t>
            </a:r>
            <a:r>
              <a:rPr lang="en-US" sz="2000" b="1" dirty="0" err="1">
                <a:solidFill>
                  <a:prstClr val="black"/>
                </a:solidFill>
                <a:latin typeface="Aptos" panose="02110004020202020204"/>
              </a:rPr>
              <a:t>ena</a:t>
            </a:r>
            <a:r>
              <a:rPr lang="en-US" sz="2000" b="1" dirty="0">
                <a:solidFill>
                  <a:prstClr val="black"/>
                </a:solidFill>
                <a:latin typeface="Aptos" panose="02110004020202020204"/>
              </a:rPr>
              <a:t> </a:t>
            </a:r>
            <a:r>
              <a:rPr lang="en-US" sz="2000" b="1" dirty="0" err="1">
                <a:solidFill>
                  <a:prstClr val="black"/>
                </a:solidFill>
                <a:latin typeface="Aptos" panose="02110004020202020204"/>
              </a:rPr>
              <a:t>kauveilatai</a:t>
            </a:r>
            <a:r>
              <a:rPr lang="en-US" sz="2000" b="1" dirty="0">
                <a:solidFill>
                  <a:prstClr val="black"/>
                </a:solidFill>
                <a:latin typeface="Aptos" panose="02110004020202020204"/>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“ki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vei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vakabulai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tiko</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Koro. 1:18);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vakabauta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(Koro. 1:21vei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ira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talega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“era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sa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kacivi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Koroor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“Ena </a:t>
            </a:r>
            <a:r>
              <a:rPr lang="en-US" sz="2400" b="1" noProof="0" dirty="0" err="1">
                <a:latin typeface="Constantia" panose="02030602050306030303" pitchFamily="18" charset="0"/>
              </a:rPr>
              <a:t>nodra</a:t>
            </a:r>
            <a:r>
              <a:rPr lang="en-US" sz="2400" b="1" noProof="0" dirty="0">
                <a:latin typeface="Constantia" panose="02030602050306030303" pitchFamily="18" charset="0"/>
              </a:rPr>
              <a:t> </a:t>
            </a:r>
            <a:r>
              <a:rPr lang="en-US" sz="2400" b="1" noProof="0" dirty="0" err="1">
                <a:latin typeface="Constantia" panose="02030602050306030303" pitchFamily="18" charset="0"/>
              </a:rPr>
              <a:t>vakanananu</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lewe</a:t>
            </a:r>
            <a:r>
              <a:rPr lang="en-US" sz="2400" b="1" noProof="0" dirty="0">
                <a:latin typeface="Constantia" panose="02030602050306030303" pitchFamily="18" charset="0"/>
              </a:rPr>
              <a:t> </a:t>
            </a:r>
            <a:r>
              <a:rPr lang="en-US" sz="2400" b="1" noProof="0" dirty="0" err="1">
                <a:latin typeface="Constantia" panose="02030602050306030303" pitchFamily="18" charset="0"/>
              </a:rPr>
              <a:t>vuqa</a:t>
            </a:r>
            <a:r>
              <a:rPr lang="en-US" sz="2400" b="1" noProof="0" dirty="0">
                <a:latin typeface="Constantia" panose="02030602050306030303" pitchFamily="18" charset="0"/>
              </a:rPr>
              <a:t> ka </a:t>
            </a:r>
            <a:r>
              <a:rPr lang="en-US" sz="2400" b="1" noProof="0" dirty="0" err="1">
                <a:latin typeface="Constantia" panose="02030602050306030303" pitchFamily="18" charset="0"/>
              </a:rPr>
              <a:t>ra</a:t>
            </a:r>
            <a:r>
              <a:rPr lang="en-US" sz="2400" b="1" noProof="0" dirty="0">
                <a:latin typeface="Constantia" panose="02030602050306030303" pitchFamily="18" charset="0"/>
              </a:rPr>
              <a:t> </a:t>
            </a:r>
            <a:r>
              <a:rPr lang="en-US" sz="2400" b="1" noProof="0" dirty="0" err="1">
                <a:latin typeface="Constantia" panose="02030602050306030303" pitchFamily="18" charset="0"/>
              </a:rPr>
              <a:t>bula</a:t>
            </a:r>
            <a:r>
              <a:rPr lang="en-US" sz="2400" b="1" noProof="0" dirty="0">
                <a:latin typeface="Constantia" panose="02030602050306030303" pitchFamily="18" charset="0"/>
              </a:rPr>
              <a:t> nikau,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kauveilatai</a:t>
            </a:r>
            <a:r>
              <a:rPr lang="en-US" sz="2400" b="1" noProof="0" dirty="0">
                <a:latin typeface="Constantia" panose="02030602050306030303" pitchFamily="18" charset="0"/>
              </a:rPr>
              <a:t> </a:t>
            </a:r>
            <a:r>
              <a:rPr lang="en-US" sz="2400" b="1" noProof="0" dirty="0" err="1">
                <a:latin typeface="Constantia" panose="02030602050306030303" pitchFamily="18" charset="0"/>
              </a:rPr>
              <a:t>mai</a:t>
            </a:r>
            <a:r>
              <a:rPr lang="en-US" sz="2400" b="1" noProof="0" dirty="0">
                <a:latin typeface="Constantia" panose="02030602050306030303" pitchFamily="18" charset="0"/>
              </a:rPr>
              <a:t> </a:t>
            </a:r>
            <a:r>
              <a:rPr lang="en-US" sz="2400" b="1" noProof="0" dirty="0" err="1">
                <a:latin typeface="Constantia" panose="02030602050306030303" pitchFamily="18" charset="0"/>
              </a:rPr>
              <a:t>Kalivari</a:t>
            </a:r>
            <a:r>
              <a:rPr lang="en-US" sz="2400" b="1" noProof="0" dirty="0">
                <a:latin typeface="Constantia" panose="02030602050306030303" pitchFamily="18" charset="0"/>
              </a:rPr>
              <a:t> e </a:t>
            </a:r>
            <a:r>
              <a:rPr lang="en-US" sz="2400" b="1" noProof="0" dirty="0" err="1">
                <a:latin typeface="Constantia" panose="02030602050306030303" pitchFamily="18" charset="0"/>
              </a:rPr>
              <a:t>ivakananumi</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veika</a:t>
            </a:r>
            <a:r>
              <a:rPr lang="en-US" sz="2400" b="1" noProof="0" dirty="0">
                <a:latin typeface="Constantia" panose="02030602050306030303" pitchFamily="18" charset="0"/>
              </a:rPr>
              <a:t> tabu. Na </a:t>
            </a:r>
            <a:r>
              <a:rPr lang="en-US" sz="2400" b="1" noProof="0" dirty="0" err="1">
                <a:latin typeface="Constantia" panose="02030602050306030303" pitchFamily="18" charset="0"/>
              </a:rPr>
              <a:t>veika</a:t>
            </a:r>
            <a:r>
              <a:rPr lang="en-US" sz="2400" b="1" noProof="0" dirty="0">
                <a:latin typeface="Constantia" panose="02030602050306030303" pitchFamily="18" charset="0"/>
              </a:rPr>
              <a:t> </a:t>
            </a:r>
            <a:r>
              <a:rPr lang="en-US" sz="2400" b="1" noProof="0" dirty="0" err="1">
                <a:latin typeface="Constantia" panose="02030602050306030303" pitchFamily="18" charset="0"/>
              </a:rPr>
              <a:t>va</a:t>
            </a:r>
            <a:r>
              <a:rPr lang="en-US" sz="2400" b="1" noProof="0" dirty="0">
                <a:latin typeface="Constantia" panose="02030602050306030303" pitchFamily="18" charset="0"/>
              </a:rPr>
              <a:t> Kalou e </a:t>
            </a:r>
            <a:r>
              <a:rPr lang="en-US" sz="2400" b="1" noProof="0" dirty="0" err="1">
                <a:latin typeface="Constantia" panose="02030602050306030303" pitchFamily="18" charset="0"/>
              </a:rPr>
              <a:t>semati</a:t>
            </a:r>
            <a:r>
              <a:rPr lang="en-US" sz="2400" b="1" noProof="0" dirty="0">
                <a:latin typeface="Constantia" panose="02030602050306030303" pitchFamily="18" charset="0"/>
              </a:rPr>
              <a:t> ki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vei</a:t>
            </a:r>
            <a:r>
              <a:rPr lang="en-US" sz="2400" b="1" noProof="0" dirty="0">
                <a:latin typeface="Constantia" panose="02030602050306030303" pitchFamily="18" charset="0"/>
              </a:rPr>
              <a:t> I </a:t>
            </a:r>
            <a:r>
              <a:rPr lang="en-US" sz="2400" b="1" noProof="0" dirty="0" err="1">
                <a:latin typeface="Constantia" panose="02030602050306030303" pitchFamily="18" charset="0"/>
              </a:rPr>
              <a:t>yaloyalo</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nona</a:t>
            </a:r>
            <a:r>
              <a:rPr lang="en-US" sz="2400" b="1" noProof="0" dirty="0">
                <a:latin typeface="Constantia" panose="02030602050306030303" pitchFamily="18" charset="0"/>
              </a:rPr>
              <a:t> </a:t>
            </a:r>
            <a:r>
              <a:rPr lang="en-US" sz="2400" b="1" noProof="0" dirty="0" err="1">
                <a:latin typeface="Constantia" panose="02030602050306030303" pitchFamily="18" charset="0"/>
              </a:rPr>
              <a:t>lauvako</a:t>
            </a:r>
            <a:r>
              <a:rPr lang="en-US" sz="2400" b="1" dirty="0">
                <a:latin typeface="Constantia" panose="02030602050306030303" pitchFamily="18" charset="0"/>
              </a:rPr>
              <a:t>. Ia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gauna</a:t>
            </a:r>
            <a:r>
              <a:rPr lang="en-US" sz="2400" b="1" dirty="0">
                <a:latin typeface="Constantia" panose="02030602050306030303" pitchFamily="18" charset="0"/>
              </a:rPr>
              <a:t> </a:t>
            </a:r>
            <a:r>
              <a:rPr lang="en-US" sz="2400" b="1" dirty="0" err="1">
                <a:latin typeface="Constantia" panose="02030602050306030303" pitchFamily="18" charset="0"/>
              </a:rPr>
              <a:t>nei</a:t>
            </a:r>
            <a:r>
              <a:rPr lang="en-US" sz="2400" b="1" dirty="0">
                <a:latin typeface="Constantia" panose="02030602050306030303" pitchFamily="18" charset="0"/>
              </a:rPr>
              <a:t> Paula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wiliki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kauveilatai</a:t>
            </a:r>
            <a:r>
              <a:rPr lang="en-US" sz="2400" b="1" dirty="0">
                <a:latin typeface="Constantia" panose="02030602050306030303" pitchFamily="18" charset="0"/>
              </a:rPr>
              <a:t> me ka </a:t>
            </a:r>
            <a:r>
              <a:rPr lang="en-US" sz="2400" b="1" dirty="0" err="1">
                <a:latin typeface="Constantia" panose="02030602050306030303" pitchFamily="18" charset="0"/>
              </a:rPr>
              <a:t>vakasisila</a:t>
            </a:r>
            <a:r>
              <a:rPr lang="en-US" sz="2400" b="1" dirty="0">
                <a:latin typeface="Constantia" panose="02030602050306030303" pitchFamily="18" charset="0"/>
              </a:rPr>
              <a:t> ka </a:t>
            </a:r>
            <a:r>
              <a:rPr lang="en-US" sz="2400" b="1" dirty="0" err="1">
                <a:latin typeface="Constantia" panose="02030602050306030303" pitchFamily="18" charset="0"/>
              </a:rPr>
              <a:t>veivakarerei</a:t>
            </a:r>
            <a:r>
              <a:rPr lang="en-US" sz="2400" b="1" dirty="0">
                <a:latin typeface="Constantia" panose="02030602050306030303" pitchFamily="18" charset="0"/>
              </a:rPr>
              <a:t>. Me </a:t>
            </a:r>
            <a:r>
              <a:rPr lang="en-US" sz="2400" b="1" dirty="0" err="1">
                <a:latin typeface="Constantia" panose="02030602050306030303" pitchFamily="18" charset="0"/>
              </a:rPr>
              <a:t>laveti</a:t>
            </a:r>
            <a:r>
              <a:rPr lang="en-US" sz="2400" b="1" dirty="0">
                <a:latin typeface="Constantia" panose="02030602050306030303" pitchFamily="18" charset="0"/>
              </a:rPr>
              <a:t> cake me </a:t>
            </a:r>
            <a:r>
              <a:rPr lang="en-US" sz="2400" b="1" dirty="0" err="1">
                <a:latin typeface="Constantia" panose="02030602050306030303" pitchFamily="18" charset="0"/>
              </a:rPr>
              <a:t>nodra</a:t>
            </a:r>
            <a:r>
              <a:rPr lang="en-US" sz="2400" b="1" dirty="0">
                <a:latin typeface="Constantia" panose="02030602050306030303" pitchFamily="18" charset="0"/>
              </a:rPr>
              <a:t> I </a:t>
            </a:r>
            <a:r>
              <a:rPr lang="en-US" sz="2400" b="1" dirty="0" err="1">
                <a:latin typeface="Constantia" panose="02030602050306030303" pitchFamily="18" charset="0"/>
              </a:rPr>
              <a:t>vakabula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tamata</a:t>
            </a:r>
            <a:r>
              <a:rPr lang="en-US" sz="2400" b="1" dirty="0">
                <a:latin typeface="Constantia" panose="02030602050306030303" pitchFamily="18" charset="0"/>
              </a:rPr>
              <a:t> e dua ka a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sotava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mate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kauveilatai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kauta</a:t>
            </a:r>
            <a:r>
              <a:rPr lang="en-US" sz="2400" b="1" dirty="0">
                <a:latin typeface="Constantia" panose="02030602050306030303" pitchFamily="18" charset="0"/>
              </a:rPr>
              <a:t> ga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vakalialiai</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veisawqasaqa</a:t>
            </a:r>
            <a:r>
              <a:rPr lang="en-US" sz="2400" b="1" noProof="0" dirty="0">
                <a:latin typeface="Constantia" panose="02030602050306030303" pitchFamily="18" charset="0"/>
              </a:rPr>
              <a:t>. […]</a:t>
            </a:r>
          </a:p>
          <a:p>
            <a:pPr>
              <a:spcBef>
                <a:spcPts val="600"/>
              </a:spcBef>
            </a:pPr>
            <a:r>
              <a:rPr lang="en-US" sz="2400" b="1" noProof="0" dirty="0">
                <a:latin typeface="Constantia" panose="02030602050306030303" pitchFamily="18" charset="0"/>
              </a:rPr>
              <a:t>Sa </a:t>
            </a:r>
            <a:r>
              <a:rPr lang="en-US" sz="2400" b="1" noProof="0" dirty="0" err="1">
                <a:latin typeface="Constantia" panose="02030602050306030303" pitchFamily="18" charset="0"/>
              </a:rPr>
              <a:t>raici</a:t>
            </a:r>
            <a:r>
              <a:rPr lang="en-US" sz="2400" b="1" noProof="0" dirty="0">
                <a:latin typeface="Constantia" panose="02030602050306030303" pitchFamily="18" charset="0"/>
              </a:rPr>
              <a:t> ga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malumalumu</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nona</a:t>
            </a:r>
            <a:r>
              <a:rPr lang="en-US" sz="2400" b="1" noProof="0" dirty="0">
                <a:latin typeface="Constantia" panose="02030602050306030303" pitchFamily="18" charset="0"/>
              </a:rPr>
              <a:t> </a:t>
            </a:r>
            <a:r>
              <a:rPr lang="en-US" sz="2400" b="1" noProof="0" dirty="0" err="1">
                <a:latin typeface="Constantia" panose="02030602050306030303" pitchFamily="18" charset="0"/>
              </a:rPr>
              <a:t>vakasama</a:t>
            </a:r>
            <a:r>
              <a:rPr lang="en-US" sz="2400" b="1" noProof="0" dirty="0">
                <a:latin typeface="Constantia" panose="02030602050306030303" pitchFamily="18" charset="0"/>
              </a:rPr>
              <a:t> e </a:t>
            </a:r>
            <a:r>
              <a:rPr lang="en-US" sz="2400" b="1" noProof="0" dirty="0" err="1">
                <a:latin typeface="Constantia" panose="02030602050306030303" pitchFamily="18" charset="0"/>
              </a:rPr>
              <a:t>tovolea</a:t>
            </a:r>
            <a:r>
              <a:rPr lang="en-US" sz="2400" b="1" noProof="0" dirty="0">
                <a:latin typeface="Constantia" panose="02030602050306030303" pitchFamily="18" charset="0"/>
              </a:rPr>
              <a:t> </a:t>
            </a:r>
            <a:r>
              <a:rPr lang="en-US" sz="2400" b="1" noProof="0" dirty="0" err="1">
                <a:latin typeface="Constantia" panose="02030602050306030303" pitchFamily="18" charset="0"/>
              </a:rPr>
              <a:t>tiko</a:t>
            </a:r>
            <a:r>
              <a:rPr lang="en-US" sz="2400" b="1" noProof="0" dirty="0">
                <a:latin typeface="Constantia" panose="02030602050306030303" pitchFamily="18" charset="0"/>
              </a:rPr>
              <a:t> kina me </a:t>
            </a:r>
            <a:r>
              <a:rPr lang="en-US" sz="2400" b="1" noProof="0" dirty="0" err="1">
                <a:latin typeface="Constantia" panose="02030602050306030303" pitchFamily="18" charset="0"/>
              </a:rPr>
              <a:t>vakaraitaka</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fdua</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I </a:t>
            </a:r>
            <a:r>
              <a:rPr lang="en-US" sz="2400" b="1" noProof="0" dirty="0" err="1">
                <a:latin typeface="Constantia" panose="02030602050306030303" pitchFamily="18" charset="0"/>
              </a:rPr>
              <a:t>sema</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kauveilatai</a:t>
            </a:r>
            <a:r>
              <a:rPr lang="en-US" sz="2400" b="1" noProof="0" dirty="0">
                <a:latin typeface="Constantia" panose="02030602050306030303" pitchFamily="18" charset="0"/>
              </a:rPr>
              <a:t> </a:t>
            </a:r>
            <a:r>
              <a:rPr lang="en-US" sz="2400" b="1" noProof="0" dirty="0" err="1">
                <a:latin typeface="Constantia" panose="02030602050306030303" pitchFamily="18" charset="0"/>
              </a:rPr>
              <a:t>kei</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nona</a:t>
            </a:r>
            <a:r>
              <a:rPr lang="en-US" sz="2400" b="1" noProof="0" dirty="0">
                <a:latin typeface="Constantia" panose="02030602050306030303" pitchFamily="18" charset="0"/>
              </a:rPr>
              <a:t> </a:t>
            </a:r>
            <a:r>
              <a:rPr lang="en-US" sz="2400" b="1" noProof="0" dirty="0" err="1">
                <a:latin typeface="Constantia" panose="02030602050306030303" pitchFamily="18" charset="0"/>
              </a:rPr>
              <a:t>laveti</a:t>
            </a:r>
            <a:r>
              <a:rPr lang="en-US" sz="2400" b="1" noProof="0" dirty="0">
                <a:latin typeface="Constantia" panose="02030602050306030303" pitchFamily="18" charset="0"/>
              </a:rPr>
              <a:t> cake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tamata</a:t>
            </a:r>
            <a:r>
              <a:rPr lang="en-US" sz="2400" b="1" noProof="0" dirty="0">
                <a:latin typeface="Constantia" panose="02030602050306030303" pitchFamily="18" charset="0"/>
              </a:rPr>
              <a:t> se </a:t>
            </a:r>
            <a:r>
              <a:rPr lang="en-US" sz="2400" b="1" noProof="0" dirty="0" err="1">
                <a:latin typeface="Constantia" panose="02030602050306030303" pitchFamily="18" charset="0"/>
              </a:rPr>
              <a:t>nona</a:t>
            </a:r>
            <a:r>
              <a:rPr lang="en-US" sz="2400" b="1" noProof="0" dirty="0">
                <a:latin typeface="Constantia" panose="02030602050306030303" pitchFamily="18" charset="0"/>
              </a:rPr>
              <a:t> </a:t>
            </a:r>
            <a:r>
              <a:rPr lang="en-US" sz="2400" b="1" noProof="0" dirty="0" err="1">
                <a:latin typeface="Constantia" panose="02030602050306030303" pitchFamily="18" charset="0"/>
              </a:rPr>
              <a:t>vakabulai</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kawa </a:t>
            </a:r>
            <a:r>
              <a:rPr lang="en-US" sz="2400" b="1" noProof="0" dirty="0" err="1">
                <a:latin typeface="Constantia" panose="02030602050306030303" pitchFamily="18" charset="0"/>
              </a:rPr>
              <a:t>tamata</a:t>
            </a:r>
            <a:r>
              <a:rPr lang="en-US" sz="2400" b="1" noProof="0" dirty="0">
                <a:latin typeface="Constantia" panose="02030602050306030303" pitchFamily="18" charset="0"/>
              </a:rPr>
              <a:t>.</a:t>
            </a:r>
          </a:p>
          <a:p>
            <a:pPr>
              <a:spcBef>
                <a:spcPts val="600"/>
              </a:spcBef>
            </a:pPr>
            <a:r>
              <a:rPr lang="en-US" sz="2400" b="1" noProof="0" dirty="0">
                <a:latin typeface="Constantia" panose="02030602050306030303" pitchFamily="18" charset="0"/>
              </a:rPr>
              <a:t>Ia </a:t>
            </a:r>
            <a:r>
              <a:rPr lang="en-US" sz="2400" b="1" noProof="0" dirty="0" err="1">
                <a:latin typeface="Constantia" panose="02030602050306030303" pitchFamily="18" charset="0"/>
              </a:rPr>
              <a:t>kivei</a:t>
            </a:r>
            <a:r>
              <a:rPr lang="en-US" sz="2400" b="1" noProof="0" dirty="0">
                <a:latin typeface="Constantia" panose="02030602050306030303" pitchFamily="18" charset="0"/>
              </a:rPr>
              <a:t> Paula,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kauveilatai</a:t>
            </a:r>
            <a:r>
              <a:rPr lang="en-US" sz="2400" b="1" noProof="0" dirty="0">
                <a:latin typeface="Constantia" panose="02030602050306030303" pitchFamily="18" charset="0"/>
              </a:rPr>
              <a:t> e dua </a:t>
            </a:r>
            <a:r>
              <a:rPr lang="en-US" sz="2400" b="1" noProof="0" dirty="0" err="1">
                <a:latin typeface="Constantia" panose="02030602050306030303" pitchFamily="18" charset="0"/>
              </a:rPr>
              <a:t>na</a:t>
            </a:r>
            <a:r>
              <a:rPr lang="en-US" sz="2400" b="1" noProof="0" dirty="0">
                <a:latin typeface="Constantia" panose="02030602050306030303" pitchFamily="18" charset="0"/>
              </a:rPr>
              <a:t> I </a:t>
            </a:r>
            <a:r>
              <a:rPr lang="en-US" sz="2400" b="1" noProof="0" dirty="0" err="1">
                <a:latin typeface="Constantia" panose="02030602050306030303" pitchFamily="18" charset="0"/>
              </a:rPr>
              <a:t>yau</a:t>
            </a:r>
            <a:r>
              <a:rPr lang="en-US" sz="2400" b="1" noProof="0" dirty="0">
                <a:latin typeface="Constantia" panose="02030602050306030303" pitchFamily="18" charset="0"/>
              </a:rPr>
              <a:t> </a:t>
            </a:r>
            <a:r>
              <a:rPr lang="en-US" sz="2400" b="1" noProof="0" dirty="0" err="1">
                <a:latin typeface="Constantia" panose="02030602050306030303" pitchFamily="18" charset="0"/>
              </a:rPr>
              <a:t>talei</a:t>
            </a:r>
            <a:r>
              <a:rPr lang="en-US" sz="2400" b="1" noProof="0" dirty="0">
                <a:latin typeface="Constantia" panose="02030602050306030303" pitchFamily="18" charset="0"/>
              </a:rPr>
              <a:t> ka </a:t>
            </a:r>
            <a:r>
              <a:rPr lang="en-US" sz="2400" b="1" noProof="0" dirty="0" err="1">
                <a:latin typeface="Constantia" panose="02030602050306030303" pitchFamily="18" charset="0"/>
              </a:rPr>
              <a:t>cecere</a:t>
            </a:r>
            <a:r>
              <a:rPr lang="en-US" sz="2400" b="1" noProof="0" dirty="0">
                <a:latin typeface="Constantia" panose="02030602050306030303" pitchFamily="18" charset="0"/>
              </a:rPr>
              <a:t> </a:t>
            </a:r>
            <a:r>
              <a:rPr lang="en-US" sz="2400" b="1" noProof="0" dirty="0" err="1">
                <a:latin typeface="Constantia" panose="02030602050306030303" pitchFamily="18" charset="0"/>
              </a:rPr>
              <a:t>duadua</a:t>
            </a:r>
            <a:r>
              <a:rPr lang="en-US" sz="2400" b="1" noProof="0" dirty="0">
                <a:latin typeface="Constantia" panose="02030602050306030303" pitchFamily="18" charset="0"/>
              </a:rPr>
              <a:t>. […] E </a:t>
            </a:r>
            <a:r>
              <a:rPr lang="en-US" sz="2400" b="1" noProof="0" dirty="0" err="1">
                <a:latin typeface="Constantia" panose="02030602050306030303" pitchFamily="18" charset="0"/>
              </a:rPr>
              <a:t>kila</a:t>
            </a:r>
            <a:r>
              <a:rPr lang="en-US" sz="2400" b="1" noProof="0" dirty="0">
                <a:latin typeface="Constantia" panose="02030602050306030303" pitchFamily="18" charset="0"/>
              </a:rPr>
              <a:t> </a:t>
            </a:r>
            <a:r>
              <a:rPr lang="en-US" sz="2400" b="1" noProof="0" dirty="0" err="1">
                <a:latin typeface="Constantia" panose="02030602050306030303" pitchFamily="18" charset="0"/>
              </a:rPr>
              <a:t>mai</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veika</a:t>
            </a:r>
            <a:r>
              <a:rPr lang="en-US" sz="2400" b="1" noProof="0" dirty="0">
                <a:latin typeface="Constantia" panose="02030602050306030303" pitchFamily="18" charset="0"/>
              </a:rPr>
              <a:t> ka </a:t>
            </a:r>
            <a:r>
              <a:rPr lang="en-US" sz="2400" b="1" noProof="0" dirty="0" err="1">
                <a:latin typeface="Constantia" panose="02030602050306030303" pitchFamily="18" charset="0"/>
              </a:rPr>
              <a:t>sotava</a:t>
            </a:r>
            <a:r>
              <a:rPr lang="en-US" sz="2400" b="1" noProof="0" dirty="0">
                <a:latin typeface="Constantia" panose="02030602050306030303" pitchFamily="18" charset="0"/>
              </a:rPr>
              <a:t> </a:t>
            </a:r>
            <a:r>
              <a:rPr lang="en-US" sz="2400" b="1" noProof="0" dirty="0" err="1">
                <a:latin typeface="Constantia" panose="02030602050306030303" pitchFamily="18" charset="0"/>
              </a:rPr>
              <a:t>vakataki</a:t>
            </a:r>
            <a:r>
              <a:rPr lang="en-US" sz="2400" b="1" noProof="0" dirty="0">
                <a:latin typeface="Constantia" panose="02030602050306030303" pitchFamily="18" charset="0"/>
              </a:rPr>
              <a:t> </a:t>
            </a:r>
            <a:r>
              <a:rPr lang="en-US" sz="2400" b="1" noProof="0" dirty="0" err="1">
                <a:latin typeface="Constantia" panose="02030602050306030303" pitchFamily="18" charset="0"/>
              </a:rPr>
              <a:t>koya</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a:t>
            </a:r>
            <a:r>
              <a:rPr lang="en-US" sz="2400" b="1" noProof="0" dirty="0" err="1">
                <a:latin typeface="Constantia" panose="02030602050306030303" pitchFamily="18" charset="0"/>
              </a:rPr>
              <a:t>gauna</a:t>
            </a:r>
            <a:r>
              <a:rPr lang="en-US" sz="2400" b="1" noProof="0" dirty="0">
                <a:latin typeface="Constantia" panose="02030602050306030303" pitchFamily="18" charset="0"/>
              </a:rPr>
              <a:t> e </a:t>
            </a:r>
            <a:r>
              <a:rPr lang="en-US" sz="2400" b="1" noProof="0" dirty="0" err="1">
                <a:latin typeface="Constantia" panose="02030602050306030303" pitchFamily="18" charset="0"/>
              </a:rPr>
              <a:t>sa</a:t>
            </a:r>
            <a:r>
              <a:rPr lang="en-US" sz="2400" b="1" noProof="0" dirty="0">
                <a:latin typeface="Constantia" panose="02030602050306030303" pitchFamily="18" charset="0"/>
              </a:rPr>
              <a:t> </a:t>
            </a:r>
            <a:r>
              <a:rPr lang="en-US" sz="2400" b="1" noProof="0" dirty="0" err="1">
                <a:latin typeface="Constantia" panose="02030602050306030303" pitchFamily="18" charset="0"/>
              </a:rPr>
              <a:t>kunea</a:t>
            </a:r>
            <a:r>
              <a:rPr lang="en-US" sz="2400" b="1" noProof="0" dirty="0">
                <a:latin typeface="Constantia" panose="02030602050306030303" pitchFamily="18" charset="0"/>
              </a:rPr>
              <a:t> kina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tamata</a:t>
            </a:r>
            <a:r>
              <a:rPr lang="en-US" sz="2400" b="1" noProof="0" dirty="0">
                <a:latin typeface="Constantia" panose="02030602050306030303" pitchFamily="18" charset="0"/>
              </a:rPr>
              <a:t> I </a:t>
            </a:r>
            <a:r>
              <a:rPr lang="en-US" sz="2400" b="1" noProof="0" dirty="0" err="1">
                <a:latin typeface="Constantia" panose="02030602050306030303" pitchFamily="18" charset="0"/>
              </a:rPr>
              <a:t>valavala</a:t>
            </a:r>
            <a:r>
              <a:rPr lang="en-US" sz="2400" b="1" noProof="0" dirty="0">
                <a:latin typeface="Constantia" panose="02030602050306030303" pitchFamily="18" charset="0"/>
              </a:rPr>
              <a:t> ca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loloma</a:t>
            </a:r>
            <a:r>
              <a:rPr lang="en-US" sz="2400" b="1" noProof="0" dirty="0">
                <a:latin typeface="Constantia" panose="02030602050306030303" pitchFamily="18" charset="0"/>
              </a:rPr>
              <a:t> </a:t>
            </a:r>
            <a:r>
              <a:rPr lang="en-US" sz="2400" b="1" noProof="0" dirty="0" err="1">
                <a:latin typeface="Constantia" panose="02030602050306030303" pitchFamily="18" charset="0"/>
              </a:rPr>
              <a:t>nei</a:t>
            </a:r>
            <a:r>
              <a:rPr lang="en-US" sz="2400" b="1" noProof="0" dirty="0">
                <a:latin typeface="Constantia" panose="02030602050306030303" pitchFamily="18" charset="0"/>
              </a:rPr>
              <a:t> Tamana, me </a:t>
            </a:r>
            <a:r>
              <a:rPr lang="en-US" sz="2400" b="1" noProof="0" dirty="0" err="1">
                <a:latin typeface="Constantia" panose="02030602050306030303" pitchFamily="18" charset="0"/>
              </a:rPr>
              <a:t>vaka</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veisorovaki</a:t>
            </a:r>
            <a:r>
              <a:rPr lang="en-US" sz="2400" b="1" noProof="0" dirty="0">
                <a:latin typeface="Constantia" panose="02030602050306030303" pitchFamily="18" charset="0"/>
              </a:rPr>
              <a:t> </a:t>
            </a:r>
            <a:r>
              <a:rPr lang="en-US" sz="2400" b="1" noProof="0" dirty="0" err="1">
                <a:latin typeface="Constantia" panose="02030602050306030303" pitchFamily="18" charset="0"/>
              </a:rPr>
              <a:t>ni</a:t>
            </a:r>
            <a:r>
              <a:rPr lang="en-US" sz="2400" b="1" noProof="0" dirty="0">
                <a:latin typeface="Constantia" panose="02030602050306030303" pitchFamily="18" charset="0"/>
              </a:rPr>
              <a:t> Luvena, ka soli </a:t>
            </a:r>
            <a:r>
              <a:rPr lang="en-US" sz="2400" b="1" noProof="0" dirty="0" err="1">
                <a:latin typeface="Constantia" panose="02030602050306030303" pitchFamily="18" charset="0"/>
              </a:rPr>
              <a:t>koya</a:t>
            </a:r>
            <a:r>
              <a:rPr lang="en-US" sz="2400" b="1" noProof="0" dirty="0">
                <a:latin typeface="Constantia" panose="02030602050306030303" pitchFamily="18" charset="0"/>
              </a:rPr>
              <a:t> </a:t>
            </a:r>
            <a:r>
              <a:rPr lang="en-US" sz="2400" b="1" noProof="0" dirty="0" err="1">
                <a:latin typeface="Constantia" panose="02030602050306030303" pitchFamily="18" charset="0"/>
              </a:rPr>
              <a:t>nui</a:t>
            </a:r>
            <a:r>
              <a:rPr lang="en-US" sz="2400" b="1" noProof="0"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lewa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yaco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veisau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yalo</a:t>
            </a:r>
            <a:r>
              <a:rPr lang="en-US" sz="2400" b="1" dirty="0">
                <a:latin typeface="Constantia" panose="02030602050306030303" pitchFamily="18" charset="0"/>
              </a:rPr>
              <a:t>, ka </a:t>
            </a:r>
            <a:r>
              <a:rPr lang="en-US" sz="2400" b="1" dirty="0" err="1">
                <a:latin typeface="Constantia" panose="02030602050306030303" pitchFamily="18" charset="0"/>
              </a:rPr>
              <a:t>sa</a:t>
            </a:r>
            <a:r>
              <a:rPr lang="en-US" sz="2400" b="1" dirty="0">
                <a:latin typeface="Constantia" panose="02030602050306030303" pitchFamily="18" charset="0"/>
              </a:rPr>
              <a:t> ka </a:t>
            </a:r>
            <a:r>
              <a:rPr lang="en-US" sz="2400" b="1" dirty="0" err="1">
                <a:latin typeface="Constantia" panose="02030602050306030303" pitchFamily="18" charset="0"/>
              </a:rPr>
              <a:t>taucoko</a:t>
            </a:r>
            <a:r>
              <a:rPr lang="en-US" sz="2400" b="1" dirty="0">
                <a:latin typeface="Constantia" panose="02030602050306030303" pitchFamily="18" charset="0"/>
              </a:rPr>
              <a:t> o </a:t>
            </a:r>
            <a:r>
              <a:rPr lang="en-US" sz="2400" b="1" dirty="0" err="1">
                <a:latin typeface="Constantia" panose="02030602050306030303" pitchFamily="18" charset="0"/>
              </a:rPr>
              <a:t>Karisito</a:t>
            </a:r>
            <a:r>
              <a:rPr lang="en-US" sz="2400" b="1" dirty="0">
                <a:latin typeface="Constantia" panose="02030602050306030303" pitchFamily="18" charset="0"/>
              </a:rPr>
              <a:t> ka </a:t>
            </a:r>
            <a:r>
              <a:rPr lang="en-US" sz="2400" b="1" dirty="0" err="1">
                <a:latin typeface="Constantia" panose="02030602050306030303" pitchFamily="18" charset="0"/>
              </a:rPr>
              <a:t>tiko</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ka </a:t>
            </a:r>
            <a:r>
              <a:rPr lang="en-US" sz="2400" b="1" dirty="0" err="1">
                <a:latin typeface="Constantia" panose="02030602050306030303" pitchFamily="18" charset="0"/>
              </a:rPr>
              <a:t>kecega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992</TotalTime>
  <Words>2051</Words>
  <Application>Microsoft Office PowerPoint</Application>
  <PresentationFormat>Panorámica</PresentationFormat>
  <Paragraphs>86</Paragraphs>
  <Slides>9</Slides>
  <Notes>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2026-05-30T13:56:14Z</dcterms:created>
  <dcterms:modified xsi:type="dcterms:W3CDTF">2026-07-08T04:08:35Z</dcterms:modified>
</cp:coreProperties>
</file>