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-US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Na </a:t>
          </a:r>
          <a:r>
            <a:rPr lang="en-US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Vagonegonea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Era vaka na gone (1 Kor.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Era gunu sucu </a:t>
          </a:r>
          <a:b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Era vakayago </a:t>
          </a:r>
          <a:b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Era malele ena nodra rai na tani </a:t>
          </a:r>
          <a:b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Matua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Era sa uwabula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Kor.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Kania na kakana dina (Iper.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Era sa vakayalo 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Kor.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Era  kila ka vakayalo (1 Kor.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 custLinFactNeighborX="94" custLinFactNeighborY="-11919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Na </a:t>
          </a:r>
          <a:r>
            <a:rPr lang="en-US" sz="38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Vagonegonea</a:t>
          </a:r>
          <a:endParaRPr lang="en" sz="38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Era vaka na gone (1 Kor.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Era gunu sucu </a:t>
          </a:r>
          <a:b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Era vakayago </a:t>
          </a:r>
          <a:b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Era malele ena nodra rai na tani </a:t>
          </a:r>
          <a:b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Kor.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6123" y="0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Matua</a:t>
          </a:r>
          <a:endParaRPr lang="en" sz="53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3470" y="27347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Era sa uwabula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Kor.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Kania na kakana dina (Iper.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Era sa vakayalo 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Kor.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Era  kila ka vakayalo (1 Kor.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DUAVATA VEI KARISITO</a:t>
            </a:r>
            <a:endParaRPr lang="en" sz="72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Lesoni 3 </a:t>
            </a:r>
            <a:r>
              <a:rPr lang="en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ni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Jiulai 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219076" y="6185884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630594" y="6185884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-US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VAKAROKOROKOTAKI IRA NA ILIULIU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64906" y="61958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“Sa ka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bibi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kina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vua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dua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sai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talatala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me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dau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tukuna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dodonu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nona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bulataka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dina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Koronica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0" y="1242179"/>
            <a:ext cx="12127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</a:t>
            </a:r>
            <a:r>
              <a:rPr lang="en-US" sz="2000" b="1" dirty="0" err="1"/>
              <a:t>eso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ikumukumu</a:t>
            </a:r>
            <a:r>
              <a:rPr lang="en-US" sz="2000" b="1" dirty="0"/>
              <a:t> era </a:t>
            </a:r>
            <a:r>
              <a:rPr lang="en-US" sz="2000" b="1" dirty="0" err="1"/>
              <a:t>veisisivi</a:t>
            </a:r>
            <a:r>
              <a:rPr lang="en-US" sz="2000" b="1" dirty="0"/>
              <a:t> se </a:t>
            </a:r>
            <a:r>
              <a:rPr lang="en-US" sz="2000" b="1" dirty="0" err="1"/>
              <a:t>veiqati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era muri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iliuliu</a:t>
            </a:r>
            <a:r>
              <a:rPr lang="en-US" sz="2000" b="1" dirty="0"/>
              <a:t> e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ibalebale</a:t>
            </a:r>
            <a:r>
              <a:rPr lang="en-US" sz="2000" b="1" dirty="0"/>
              <a:t> </a:t>
            </a:r>
            <a:r>
              <a:rPr lang="en-US" sz="2000" b="1" dirty="0" err="1"/>
              <a:t>meda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kua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ciqomi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. Ia </a:t>
            </a:r>
            <a:r>
              <a:rPr lang="en-US" sz="2000" b="1" dirty="0" err="1"/>
              <a:t>ena</a:t>
            </a:r>
            <a:r>
              <a:rPr lang="en-US" sz="2000" b="1" dirty="0"/>
              <a:t> dua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yasana</a:t>
            </a:r>
            <a:r>
              <a:rPr lang="en-US" sz="2000" b="1" dirty="0"/>
              <a:t>, e </a:t>
            </a:r>
            <a:r>
              <a:rPr lang="en-US" sz="2000" b="1" dirty="0" err="1"/>
              <a:t>tokona</a:t>
            </a:r>
            <a:r>
              <a:rPr lang="en-US" sz="2000" b="1" dirty="0"/>
              <a:t> o Paula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veiqaravi</a:t>
            </a:r>
            <a:r>
              <a:rPr lang="en-US" sz="2000" b="1" dirty="0"/>
              <a:t> </a:t>
            </a:r>
            <a:r>
              <a:rPr lang="en-US" sz="2000" b="1" dirty="0" err="1"/>
              <a:t>nei</a:t>
            </a:r>
            <a:r>
              <a:rPr lang="en-US" sz="2000" b="1" dirty="0"/>
              <a:t> Apolosi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ka e </a:t>
            </a:r>
            <a:r>
              <a:rPr lang="en-US" sz="2000" b="1" dirty="0" err="1"/>
              <a:t>vakayacora</a:t>
            </a:r>
            <a:r>
              <a:rPr lang="en-US" sz="2000" b="1" dirty="0"/>
              <a:t> e </a:t>
            </a:r>
            <a:r>
              <a:rPr lang="en-US" sz="2000" b="1" dirty="0" err="1"/>
              <a:t>Koronica</a:t>
            </a:r>
            <a:r>
              <a:rPr lang="en-US" sz="2000" b="1" dirty="0"/>
              <a:t> ( 1Koro 3:5-6, 4:6; 16:12).</a:t>
            </a:r>
            <a:endParaRPr lang="en" sz="2000" b="1" noProof="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734" y="4138603"/>
            <a:ext cx="4178413" cy="264488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0" y="323055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iliuliu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Lotu </a:t>
            </a:r>
            <a:r>
              <a:rPr lang="en-US" sz="2000" b="1" dirty="0" err="1"/>
              <a:t>Vakarisito</a:t>
            </a:r>
            <a:r>
              <a:rPr lang="en-US" sz="2000" b="1" dirty="0"/>
              <a:t> era </a:t>
            </a:r>
            <a:r>
              <a:rPr lang="en-US" sz="2000" b="1" dirty="0" err="1"/>
              <a:t>muria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mawe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yavai</a:t>
            </a:r>
            <a:r>
              <a:rPr lang="en-US" sz="2000" b="1" dirty="0"/>
              <a:t> Jisu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nodra</a:t>
            </a:r>
            <a:r>
              <a:rPr lang="en-US" sz="2000" b="1" dirty="0"/>
              <a:t> </a:t>
            </a:r>
            <a:r>
              <a:rPr lang="en-US" sz="2000" b="1" dirty="0" err="1"/>
              <a:t>bolea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mera</a:t>
            </a:r>
            <a:r>
              <a:rPr lang="en-US" sz="2000" b="1" dirty="0"/>
              <a:t> </a:t>
            </a:r>
            <a:r>
              <a:rPr lang="en-US" sz="2000" b="1" dirty="0" err="1"/>
              <a:t>sotava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dredre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vukudra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tacidra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wekadra</a:t>
            </a:r>
            <a:r>
              <a:rPr lang="en-US" sz="2000" b="1" dirty="0"/>
              <a:t> me </a:t>
            </a:r>
            <a:r>
              <a:rPr lang="en-US" sz="2000" b="1" dirty="0" err="1"/>
              <a:t>yacova</a:t>
            </a:r>
            <a:r>
              <a:rPr lang="en-US" sz="2000" b="1" dirty="0"/>
              <a:t> sara </a:t>
            </a:r>
            <a:r>
              <a:rPr lang="en-US" sz="2000" b="1" dirty="0" err="1"/>
              <a:t>na</a:t>
            </a:r>
            <a:r>
              <a:rPr lang="en-US" sz="2000" b="1" dirty="0"/>
              <a:t> mate (1 Koro 4:11-13, 2 Koro 11:23-28)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0" y="2257842"/>
            <a:ext cx="121274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dodonu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rokovi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iliuliu</a:t>
            </a:r>
            <a:r>
              <a:rPr lang="en-US" sz="2000" b="1" dirty="0">
                <a:solidFill>
                  <a:prstClr val="black"/>
                </a:solidFill>
              </a:rPr>
              <a:t> era </a:t>
            </a:r>
            <a:r>
              <a:rPr lang="en-US" sz="2000" b="1" dirty="0" err="1">
                <a:solidFill>
                  <a:prstClr val="black"/>
                </a:solidFill>
              </a:rPr>
              <a:t>veiqaravi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Yalo Dina (1Koro 4:2; 1 Tim 5:17) Ia </a:t>
            </a:r>
            <a:r>
              <a:rPr lang="en-US" sz="2000" b="1" dirty="0" err="1">
                <a:solidFill>
                  <a:prstClr val="black"/>
                </a:solidFill>
              </a:rPr>
              <a:t>kevaka</a:t>
            </a:r>
            <a:r>
              <a:rPr lang="en-US" sz="2000" b="1" dirty="0">
                <a:solidFill>
                  <a:prstClr val="black"/>
                </a:solidFill>
              </a:rPr>
              <a:t> era </a:t>
            </a:r>
            <a:r>
              <a:rPr lang="en-US" sz="2000" b="1" dirty="0" err="1">
                <a:solidFill>
                  <a:prstClr val="black"/>
                </a:solidFill>
              </a:rPr>
              <a:t>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raica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veirokorokovi</a:t>
            </a:r>
            <a:r>
              <a:rPr lang="en-US" sz="2000" b="1" dirty="0">
                <a:solidFill>
                  <a:prstClr val="black"/>
                </a:solidFill>
              </a:rPr>
              <a:t>, e </a:t>
            </a:r>
            <a:r>
              <a:rPr lang="en-US" sz="2000" b="1" dirty="0" err="1">
                <a:solidFill>
                  <a:prstClr val="black"/>
                </a:solidFill>
              </a:rPr>
              <a:t>dodonu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baleta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ikoya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Kalou, ka </a:t>
            </a:r>
            <a:r>
              <a:rPr lang="en-US" sz="2000" b="1" dirty="0" err="1">
                <a:solidFill>
                  <a:prstClr val="black"/>
                </a:solidFill>
              </a:rPr>
              <a:t>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tamata</a:t>
            </a:r>
            <a:r>
              <a:rPr lang="en-US" sz="2000" b="1" dirty="0">
                <a:solidFill>
                  <a:prstClr val="black"/>
                </a:solidFill>
              </a:rPr>
              <a:t>, ka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vakatulewataki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koya</a:t>
            </a:r>
            <a:r>
              <a:rPr lang="en-US" sz="2000" b="1" dirty="0">
                <a:solidFill>
                  <a:prstClr val="black"/>
                </a:solidFill>
              </a:rPr>
              <a:t> (1 Koro 4:3-4)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8984053" y="3981548"/>
            <a:ext cx="327285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200" b="1" dirty="0">
                <a:solidFill>
                  <a:prstClr val="black"/>
                </a:solidFill>
              </a:rPr>
              <a:t>Era </a:t>
            </a:r>
            <a:r>
              <a:rPr lang="en-US" sz="2200" b="1" dirty="0" err="1">
                <a:solidFill>
                  <a:prstClr val="black"/>
                </a:solidFill>
              </a:rPr>
              <a:t>sega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ni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kacivi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na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iLiuliu</a:t>
            </a:r>
            <a:r>
              <a:rPr lang="en-US" sz="2200" b="1" dirty="0">
                <a:solidFill>
                  <a:prstClr val="black"/>
                </a:solidFill>
              </a:rPr>
              <a:t> se ko </a:t>
            </a:r>
            <a:r>
              <a:rPr lang="en-US" sz="2200" b="1" dirty="0" err="1">
                <a:solidFill>
                  <a:prstClr val="black"/>
                </a:solidFill>
              </a:rPr>
              <a:t>ira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na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leweni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lotu</a:t>
            </a:r>
            <a:r>
              <a:rPr lang="en-US" sz="2200" b="1" dirty="0">
                <a:solidFill>
                  <a:prstClr val="black"/>
                </a:solidFill>
              </a:rPr>
              <a:t> me </a:t>
            </a:r>
            <a:r>
              <a:rPr lang="en-US" sz="2200" b="1" dirty="0" err="1">
                <a:solidFill>
                  <a:prstClr val="black"/>
                </a:solidFill>
              </a:rPr>
              <a:t>ra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mai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veiba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voli</a:t>
            </a:r>
            <a:r>
              <a:rPr lang="en-US" sz="2200" b="1" dirty="0">
                <a:solidFill>
                  <a:prstClr val="black"/>
                </a:solidFill>
              </a:rPr>
              <a:t>, </a:t>
            </a:r>
            <a:r>
              <a:rPr lang="en-US" sz="2200" b="1" dirty="0" err="1">
                <a:solidFill>
                  <a:prstClr val="black"/>
                </a:solidFill>
              </a:rPr>
              <a:t>ia</a:t>
            </a:r>
            <a:r>
              <a:rPr lang="en-US" sz="2200" b="1" dirty="0">
                <a:solidFill>
                  <a:prstClr val="black"/>
                </a:solidFill>
              </a:rPr>
              <a:t> me </a:t>
            </a:r>
            <a:r>
              <a:rPr lang="en-US" sz="2200" b="1" dirty="0" err="1">
                <a:solidFill>
                  <a:prstClr val="black"/>
                </a:solidFill>
              </a:rPr>
              <a:t>ra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duavata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ena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qaravi</a:t>
            </a:r>
            <a:r>
              <a:rPr lang="en-US" sz="2200" b="1" dirty="0">
                <a:solidFill>
                  <a:prstClr val="black"/>
                </a:solidFill>
              </a:rPr>
              <a:t> Jisu </a:t>
            </a:r>
            <a:r>
              <a:rPr lang="en-US" sz="2200" b="1" dirty="0" err="1">
                <a:solidFill>
                  <a:prstClr val="black"/>
                </a:solidFill>
              </a:rPr>
              <a:t>kei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na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vunautaki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ni</a:t>
            </a:r>
            <a:r>
              <a:rPr lang="en-US" sz="2200" b="1" dirty="0">
                <a:solidFill>
                  <a:prstClr val="black"/>
                </a:solidFill>
              </a:rPr>
              <a:t> tukutuku </a:t>
            </a:r>
            <a:r>
              <a:rPr lang="en-US" sz="2200" b="1" dirty="0" err="1">
                <a:solidFill>
                  <a:prstClr val="black"/>
                </a:solidFill>
              </a:rPr>
              <a:t>ni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kauveilatai</a:t>
            </a:r>
            <a:r>
              <a:rPr lang="en-US" sz="2200" b="1" dirty="0">
                <a:solidFill>
                  <a:prstClr val="black"/>
                </a:solidFill>
              </a:rPr>
              <a:t>.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AF03C-2664-7AB3-EEB3-A099CB49E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429"/>
            <a:ext cx="2338466" cy="2921238"/>
          </a:xfrm>
          <a:prstGeom prst="rect">
            <a:avLst/>
          </a:prstGeom>
        </p:spPr>
      </p:pic>
      <p:sp>
        <p:nvSpPr>
          <p:cNvPr id="13" name="CuadroTexto 11">
            <a:extLst>
              <a:ext uri="{FF2B5EF4-FFF2-40B4-BE49-F238E27FC236}">
                <a16:creationId xmlns:a16="http://schemas.microsoft.com/office/drawing/2014/main" id="{194A0B55-55B3-936A-3EF3-712EBE94E64D}"/>
              </a:ext>
            </a:extLst>
          </p:cNvPr>
          <p:cNvSpPr txBox="1"/>
          <p:nvPr/>
        </p:nvSpPr>
        <p:spPr>
          <a:xfrm>
            <a:off x="2338466" y="4284031"/>
            <a:ext cx="2402267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Pr. </a:t>
            </a:r>
            <a:r>
              <a:rPr lang="en-US" b="1" dirty="0" err="1">
                <a:solidFill>
                  <a:prstClr val="black"/>
                </a:solidFill>
              </a:rPr>
              <a:t>Penijamini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Tavudi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Soli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bula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ena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veiqaravi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vaka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isevu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ni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daukaulotu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mai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PNG .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Vakacegu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ena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 1918 – </a:t>
            </a:r>
            <a:r>
              <a:rPr lang="en-US" b="1" dirty="0" err="1">
                <a:solidFill>
                  <a:prstClr val="black"/>
                </a:solidFill>
                <a:latin typeface="Aptos" panose="02110004020202020204"/>
              </a:rPr>
              <a:t>Bisiatabu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, PNG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1576466" y="382259"/>
            <a:ext cx="903906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E </a:t>
            </a:r>
            <a:r>
              <a:rPr lang="en-US" sz="2400" b="1" dirty="0" err="1">
                <a:latin typeface="Constantia" panose="02030602050306030303" pitchFamily="18" charset="0"/>
              </a:rPr>
              <a:t>sega</a:t>
            </a:r>
            <a:r>
              <a:rPr lang="en-US" sz="2400" b="1" dirty="0">
                <a:latin typeface="Constantia" panose="02030602050306030303" pitchFamily="18" charset="0"/>
              </a:rPr>
              <a:t> tale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dua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ka e </a:t>
            </a:r>
            <a:r>
              <a:rPr lang="en-US" sz="2400" b="1" dirty="0" err="1">
                <a:latin typeface="Constantia" panose="02030602050306030303" pitchFamily="18" charset="0"/>
              </a:rPr>
              <a:t>rawa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vakataucokotaka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duavata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loma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lotu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vakavo</a:t>
            </a:r>
            <a:r>
              <a:rPr lang="en-US" sz="2400" b="1" dirty="0">
                <a:latin typeface="Constantia" panose="02030602050306030303" pitchFamily="18" charset="0"/>
              </a:rPr>
              <a:t> ga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vosota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vaka-Karisito</a:t>
            </a:r>
            <a:r>
              <a:rPr lang="en-US" sz="2400" b="1" dirty="0"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latin typeface="Constantia" panose="02030602050306030303" pitchFamily="18" charset="0"/>
              </a:rPr>
              <a:t>rawa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kaburaka</a:t>
            </a:r>
            <a:r>
              <a:rPr lang="en-US" sz="2400" b="1" dirty="0">
                <a:latin typeface="Constantia" panose="02030602050306030303" pitchFamily="18" charset="0"/>
              </a:rPr>
              <a:t> o Setani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veisei</a:t>
            </a:r>
            <a:r>
              <a:rPr lang="en-US" sz="2400" b="1" dirty="0">
                <a:latin typeface="Constantia" panose="02030602050306030303" pitchFamily="18" charset="0"/>
              </a:rPr>
              <a:t>; o </a:t>
            </a:r>
            <a:r>
              <a:rPr lang="en-US" sz="2400" b="1" dirty="0" err="1">
                <a:latin typeface="Constantia" panose="02030602050306030303" pitchFamily="18" charset="0"/>
              </a:rPr>
              <a:t>Karisito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duadua</a:t>
            </a:r>
            <a:r>
              <a:rPr lang="en-US" sz="2400" b="1" dirty="0">
                <a:latin typeface="Constantia" panose="02030602050306030303" pitchFamily="18" charset="0"/>
              </a:rPr>
              <a:t> ga e </a:t>
            </a:r>
            <a:r>
              <a:rPr lang="en-US" sz="2400" b="1" dirty="0" err="1">
                <a:latin typeface="Constantia" panose="02030602050306030303" pitchFamily="18" charset="0"/>
              </a:rPr>
              <a:t>rawa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vakaduavatataka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veika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veisaqasaqa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Ni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lomani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vakaidina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Kalou </a:t>
            </a:r>
            <a:r>
              <a:rPr lang="en-US" sz="2400" b="1" dirty="0" err="1">
                <a:latin typeface="Constantia" panose="02030602050306030303" pitchFamily="18" charset="0"/>
              </a:rPr>
              <a:t>kei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wekamuni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talega</a:t>
            </a:r>
            <a:r>
              <a:rPr lang="en-US" sz="2400" b="1" dirty="0"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latin typeface="Constantia" panose="02030602050306030303" pitchFamily="18" charset="0"/>
              </a:rPr>
              <a:t>vaka</a:t>
            </a:r>
            <a:r>
              <a:rPr lang="en-US" sz="2400" b="1" dirty="0">
                <a:latin typeface="Constantia" panose="02030602050306030303" pitchFamily="18" charset="0"/>
              </a:rPr>
              <a:t> ga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nomuni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lomani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kemuni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dauveiqaravi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yadudua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loma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lotu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dua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itavi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veivakalomavatataki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Soqosoqo</a:t>
            </a:r>
            <a:r>
              <a:rPr lang="en-US" sz="2400" b="1" dirty="0">
                <a:latin typeface="Constantia" panose="02030602050306030303" pitchFamily="18" charset="0"/>
              </a:rPr>
              <a:t> Lotu, </a:t>
            </a:r>
            <a:r>
              <a:rPr lang="en-US" sz="2400" b="1" dirty="0" err="1">
                <a:latin typeface="Constantia" panose="02030602050306030303" pitchFamily="18" charset="0"/>
              </a:rPr>
              <a:t>eda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duavata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Karisito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dui </a:t>
            </a:r>
            <a:r>
              <a:rPr lang="en-US" sz="2400" b="1" dirty="0" err="1">
                <a:latin typeface="Constantia" panose="02030602050306030303" pitchFamily="18" charset="0"/>
              </a:rPr>
              <a:t>yaloyalo</a:t>
            </a:r>
            <a:r>
              <a:rPr lang="en-US" sz="2400" b="1" dirty="0">
                <a:latin typeface="Constantia" panose="02030602050306030303" pitchFamily="18" charset="0"/>
              </a:rPr>
              <a:t> ka </a:t>
            </a:r>
            <a:r>
              <a:rPr lang="en-US" sz="2400" b="1" dirty="0" err="1">
                <a:latin typeface="Constantia" panose="02030602050306030303" pitchFamily="18" charset="0"/>
              </a:rPr>
              <a:t>yaco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veilomani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dina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Era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vakamareqeta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loloma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duavata</a:t>
            </a:r>
            <a:r>
              <a:rPr lang="en-US" sz="2400" b="1" dirty="0"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</a:t>
            </a:r>
            <a:r>
              <a:rPr lang="en-US" sz="2400" b="1" dirty="0">
                <a:latin typeface="Constantia" panose="02030602050306030303" pitchFamily="18" charset="0"/>
              </a:rPr>
              <a:t> ga e dua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vuvale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levu</a:t>
            </a:r>
            <a:r>
              <a:rPr lang="en-US" sz="2400" b="1" dirty="0">
                <a:latin typeface="Constantia" panose="02030602050306030303" pitchFamily="18" charset="0"/>
              </a:rPr>
              <a:t>. Ni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yaco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rawarawa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kau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ivakadinadina</a:t>
            </a:r>
            <a:r>
              <a:rPr lang="en-US" sz="2400" b="1" dirty="0">
                <a:latin typeface="Constantia" panose="02030602050306030303" pitchFamily="18" charset="0"/>
              </a:rPr>
              <a:t> ki </a:t>
            </a:r>
            <a:r>
              <a:rPr lang="en-US" sz="2400" b="1" dirty="0" err="1">
                <a:latin typeface="Constantia" panose="02030602050306030303" pitchFamily="18" charset="0"/>
              </a:rPr>
              <a:t>vuravura</a:t>
            </a:r>
            <a:r>
              <a:rPr lang="en-US" sz="2400" b="1" dirty="0">
                <a:latin typeface="Constantia" panose="02030602050306030303" pitchFamily="18" charset="0"/>
              </a:rPr>
              <a:t>, ka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laurai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votu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bula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vakadinadina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tala </a:t>
            </a:r>
            <a:r>
              <a:rPr lang="en-US" sz="2400" b="1" dirty="0" err="1">
                <a:latin typeface="Constantia" panose="02030602050306030303" pitchFamily="18" charset="0"/>
              </a:rPr>
              <a:t>oti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Luvena ki </a:t>
            </a:r>
            <a:r>
              <a:rPr lang="en-US" sz="2400" b="1" dirty="0" err="1">
                <a:latin typeface="Constantia" panose="02030602050306030303" pitchFamily="18" charset="0"/>
              </a:rPr>
              <a:t>vuravura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Kalou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8039887" y="5999181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486056"/>
            <a:ext cx="12192000" cy="1200329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“Ia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ka’u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vakamasuti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kemudou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veiwekani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yaca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turaga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Jisu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Karisito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tauvata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kecega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kemudou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veisei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veivinakati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sara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lomavata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lewa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Koronica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1:10)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6473346" y="3760707"/>
            <a:ext cx="5593736" cy="2785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Na vei leqa eso ka vakavuna duiyaloyalo</a:t>
            </a:r>
            <a:r>
              <a:rPr lang="en" sz="2000" b="1" noProof="0" dirty="0"/>
              <a:t>:</a:t>
            </a:r>
          </a:p>
          <a:p>
            <a:r>
              <a:rPr lang="en" sz="2000" b="1" dirty="0">
                <a:solidFill>
                  <a:srgbClr val="C53544"/>
                </a:solidFill>
              </a:rPr>
              <a:t>         Tatawasewase kei na veisisivi</a:t>
            </a:r>
            <a:endParaRPr lang="en-FJ" sz="2000" b="1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kena</a:t>
            </a:r>
            <a:r>
              <a:rPr lang="en-US" sz="2000" b="1" dirty="0"/>
              <a:t> </a:t>
            </a:r>
            <a:r>
              <a:rPr lang="en-US" sz="2000" b="1" dirty="0" err="1"/>
              <a:t>maroroi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duavata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55A14E"/>
                </a:solidFill>
              </a:rPr>
              <a:t>Duavata kei Jisu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3080B9"/>
                </a:solidFill>
              </a:rPr>
              <a:t>Na Vuku kei na Yalo Matua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C57035"/>
                </a:solidFill>
              </a:rPr>
              <a:t>Veiqaravi kei na Yalo Malua vakaoti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BD2DB8"/>
                </a:solidFill>
              </a:rPr>
              <a:t>Rokovi o ira na Liuliu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119921" y="199168"/>
            <a:ext cx="7900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Ni </a:t>
            </a:r>
            <a:r>
              <a:rPr lang="en-US" sz="2000" b="1" dirty="0" err="1"/>
              <a:t>oti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nona</a:t>
            </a:r>
            <a:r>
              <a:rPr lang="en-US" sz="2000" b="1" dirty="0"/>
              <a:t> </a:t>
            </a:r>
            <a:r>
              <a:rPr lang="en-US" sz="2000" b="1" dirty="0" err="1"/>
              <a:t>kidavaki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kai </a:t>
            </a:r>
            <a:r>
              <a:rPr lang="en-US" sz="2000" b="1" dirty="0" err="1"/>
              <a:t>Koronica</a:t>
            </a:r>
            <a:r>
              <a:rPr lang="en-US" sz="2000" b="1" dirty="0"/>
              <a:t> ka </a:t>
            </a:r>
            <a:r>
              <a:rPr lang="en-US" sz="2000" b="1" dirty="0" err="1"/>
              <a:t>vakavinavinakataka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tubu</a:t>
            </a:r>
            <a:r>
              <a:rPr lang="en-US" sz="2000" b="1" dirty="0"/>
              <a:t> </a:t>
            </a:r>
            <a:r>
              <a:rPr lang="en-US" sz="2000" b="1" dirty="0" err="1"/>
              <a:t>vaka</a:t>
            </a:r>
            <a:r>
              <a:rPr lang="en-US" sz="2000" b="1" dirty="0"/>
              <a:t> </a:t>
            </a:r>
            <a:r>
              <a:rPr lang="en-US" sz="2000" b="1" dirty="0" err="1"/>
              <a:t>yalo</a:t>
            </a:r>
            <a:r>
              <a:rPr lang="en-US" sz="2000" b="1" dirty="0"/>
              <a:t>, e </a:t>
            </a:r>
            <a:r>
              <a:rPr lang="en-US" sz="2000" b="1" dirty="0" err="1"/>
              <a:t>tekivu</a:t>
            </a:r>
            <a:r>
              <a:rPr lang="en-US" sz="2000" b="1" dirty="0"/>
              <a:t> me </a:t>
            </a:r>
            <a:r>
              <a:rPr lang="en-US" sz="2000" b="1" dirty="0" err="1"/>
              <a:t>vosa</a:t>
            </a:r>
            <a:r>
              <a:rPr lang="en-US" sz="2000" b="1" dirty="0"/>
              <a:t> o Paula </a:t>
            </a:r>
            <a:r>
              <a:rPr lang="en-US" sz="2000" b="1" dirty="0" err="1"/>
              <a:t>ena</a:t>
            </a:r>
            <a:r>
              <a:rPr lang="en-US" sz="2000" b="1" dirty="0"/>
              <a:t> so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leqa</a:t>
            </a:r>
            <a:r>
              <a:rPr lang="en-US" sz="2000" b="1" dirty="0"/>
              <a:t> e </a:t>
            </a:r>
            <a:r>
              <a:rPr lang="en-US" sz="2000" b="1" dirty="0" err="1"/>
              <a:t>sotava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soqosoqo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: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leqa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duavata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0112" y="293963"/>
            <a:ext cx="3781363" cy="2862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0834">
            <a:off x="6631127" y="5863061"/>
            <a:ext cx="257529" cy="2575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0834">
            <a:off x="6631127" y="5093753"/>
            <a:ext cx="257529" cy="2575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0834">
            <a:off x="6631127" y="5478407"/>
            <a:ext cx="257529" cy="2575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0834">
            <a:off x="6631127" y="6247714"/>
            <a:ext cx="257529" cy="2575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38838">
            <a:off x="6590285" y="4140829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33404" y="3848244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6401" y="464851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7057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Edua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ka e matata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itekitekivu</a:t>
            </a:r>
            <a:r>
              <a:rPr lang="en-US" sz="2000" b="1" dirty="0">
                <a:solidFill>
                  <a:prstClr val="black"/>
                </a:solidFill>
              </a:rPr>
              <a:t>: E </a:t>
            </a:r>
            <a:r>
              <a:rPr lang="en-US" sz="2000" b="1" dirty="0" err="1">
                <a:solidFill>
                  <a:prstClr val="black"/>
                </a:solidFill>
              </a:rPr>
              <a:t>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duavata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soqosoqo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sasaga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vakatamata</a:t>
            </a:r>
            <a:r>
              <a:rPr lang="en-US" sz="2000" b="1" dirty="0">
                <a:solidFill>
                  <a:prstClr val="black"/>
                </a:solidFill>
              </a:rPr>
              <a:t>. Ena </a:t>
            </a:r>
            <a:r>
              <a:rPr lang="en-US" sz="2000" b="1" dirty="0" err="1">
                <a:solidFill>
                  <a:prstClr val="black"/>
                </a:solidFill>
              </a:rPr>
              <a:t>rawa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duavata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tacake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vakaliuci</a:t>
            </a:r>
            <a:r>
              <a:rPr lang="en-US" sz="2000" b="1" dirty="0">
                <a:solidFill>
                  <a:prstClr val="black"/>
                </a:solidFill>
              </a:rPr>
              <a:t> Jisu </a:t>
            </a:r>
            <a:r>
              <a:rPr lang="en-US" sz="2000" b="1" dirty="0" err="1">
                <a:solidFill>
                  <a:prstClr val="black"/>
                </a:solidFill>
              </a:rPr>
              <a:t>tiko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2" y="1327687"/>
            <a:ext cx="77057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Ena </a:t>
            </a:r>
            <a:r>
              <a:rPr lang="en-US" sz="2000" b="1" dirty="0" err="1">
                <a:solidFill>
                  <a:prstClr val="black"/>
                </a:solidFill>
              </a:rPr>
              <a:t>ivola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kece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nei</a:t>
            </a:r>
            <a:r>
              <a:rPr lang="en-US" sz="2000" b="1" dirty="0">
                <a:solidFill>
                  <a:prstClr val="black"/>
                </a:solidFill>
              </a:rPr>
              <a:t> Paula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Koronica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soqosoqo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lotu</a:t>
            </a:r>
            <a:r>
              <a:rPr lang="en-US" sz="2000" b="1" dirty="0">
                <a:solidFill>
                  <a:prstClr val="black"/>
                </a:solidFill>
              </a:rPr>
              <a:t> tale </a:t>
            </a:r>
            <a:r>
              <a:rPr lang="en-US" sz="2000" b="1" dirty="0" err="1">
                <a:solidFill>
                  <a:prstClr val="black"/>
                </a:solidFill>
              </a:rPr>
              <a:t>eso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raica</a:t>
            </a:r>
            <a:r>
              <a:rPr lang="en-US" sz="2000" b="1" dirty="0">
                <a:solidFill>
                  <a:prstClr val="black"/>
                </a:solidFill>
              </a:rPr>
              <a:t> kina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ivakasala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leqa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oqo</a:t>
            </a:r>
            <a:r>
              <a:rPr lang="en-US" sz="2000" b="1" dirty="0">
                <a:solidFill>
                  <a:prstClr val="black"/>
                </a:solidFill>
              </a:rPr>
              <a:t>, ka </a:t>
            </a:r>
            <a:r>
              <a:rPr lang="en-US" sz="2000" b="1" dirty="0" err="1">
                <a:solidFill>
                  <a:prstClr val="black"/>
                </a:solidFill>
              </a:rPr>
              <a:t>curuma</a:t>
            </a:r>
            <a:r>
              <a:rPr lang="en-US" sz="2000" b="1" dirty="0">
                <a:solidFill>
                  <a:prstClr val="black"/>
                </a:solidFill>
              </a:rPr>
              <a:t> tale </a:t>
            </a:r>
            <a:r>
              <a:rPr lang="en-US" sz="2000" b="1" dirty="0" err="1">
                <a:solidFill>
                  <a:prstClr val="black"/>
                </a:solidFill>
              </a:rPr>
              <a:t>tu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soqosoqo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qo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0" y="2190323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fi-FI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VEILEQA ESO KA VAKAVUNA NA DUIYALOYALO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</a:rPr>
              <a:t>TATAWASEWASE KEI NA VEISISIVI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Au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kerei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kemudou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sara ga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oqo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veiwekani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yaca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noda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turaga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o Jisu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Karisito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dou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veirogoci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cakacaka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vata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me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kakua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tiko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kemudou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maliwa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veitovaki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yaco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kina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tawase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dou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veiyaloni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lomavata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ena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dua ga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nai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naki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Koronica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8435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vuqa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iliuliu</a:t>
            </a:r>
            <a:r>
              <a:rPr lang="en-US" sz="2000" b="1" dirty="0"/>
              <a:t> era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veiqaravi</a:t>
            </a:r>
            <a:r>
              <a:rPr lang="en-US" sz="2000" b="1" dirty="0"/>
              <a:t> </a:t>
            </a:r>
            <a:r>
              <a:rPr lang="en-US" sz="2000" b="1" dirty="0" err="1"/>
              <a:t>oti</a:t>
            </a:r>
            <a:r>
              <a:rPr lang="en-US" sz="2000" b="1" dirty="0"/>
              <a:t> e </a:t>
            </a:r>
            <a:r>
              <a:rPr lang="en-US" sz="2000" b="1" dirty="0" err="1"/>
              <a:t>Koronica</a:t>
            </a:r>
            <a:r>
              <a:rPr lang="en-US" sz="2000" b="1" dirty="0"/>
              <a:t>, ka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noda</a:t>
            </a:r>
            <a:r>
              <a:rPr lang="en-US" sz="2000" b="1" dirty="0"/>
              <a:t> </a:t>
            </a:r>
            <a:r>
              <a:rPr lang="en-US" sz="2000" b="1" dirty="0" err="1"/>
              <a:t>liuliu</a:t>
            </a:r>
            <a:r>
              <a:rPr lang="en-US" sz="2000" b="1" dirty="0"/>
              <a:t> </a:t>
            </a:r>
            <a:r>
              <a:rPr lang="en-US" sz="2000" b="1" dirty="0" err="1"/>
              <a:t>taleitaki</a:t>
            </a:r>
            <a:r>
              <a:rPr lang="en-US" sz="2000" b="1" dirty="0"/>
              <a:t> o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yadua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leweni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 (Paula, Apolosi </a:t>
            </a:r>
            <a:r>
              <a:rPr lang="en-US" sz="2000" b="1" dirty="0" err="1"/>
              <a:t>kei</a:t>
            </a:r>
            <a:r>
              <a:rPr lang="en-US" sz="2000" b="1" dirty="0"/>
              <a:t> Pita..) Sa </a:t>
            </a:r>
            <a:r>
              <a:rPr lang="en-US" sz="2000" b="1" dirty="0" err="1"/>
              <a:t>yaco</a:t>
            </a:r>
            <a:r>
              <a:rPr lang="en-US" sz="2000" b="1" dirty="0"/>
              <a:t> kina </a:t>
            </a:r>
            <a:r>
              <a:rPr lang="en-US" sz="2000" b="1" dirty="0" err="1"/>
              <a:t>mera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tekivu</a:t>
            </a:r>
            <a:r>
              <a:rPr lang="en-US" sz="2000" b="1" dirty="0"/>
              <a:t> </a:t>
            </a:r>
            <a:r>
              <a:rPr lang="en-US" sz="2000" b="1" dirty="0" err="1"/>
              <a:t>veibataka</a:t>
            </a:r>
            <a:r>
              <a:rPr lang="en-US" sz="2000" b="1" dirty="0"/>
              <a:t> </a:t>
            </a:r>
            <a:r>
              <a:rPr lang="en-US" sz="2000" b="1" dirty="0" err="1"/>
              <a:t>vakaleweni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.</a:t>
            </a:r>
          </a:p>
          <a:p>
            <a:pPr algn="ctr">
              <a:spcBef>
                <a:spcPts val="600"/>
              </a:spcBef>
            </a:pPr>
            <a:r>
              <a:rPr lang="en-US" sz="2000" b="1" dirty="0"/>
              <a:t>(1 Koro 1:11)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2" y="5344359"/>
            <a:ext cx="6018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tekivu</a:t>
            </a:r>
            <a:r>
              <a:rPr lang="en-US" sz="2000" b="1" dirty="0"/>
              <a:t> me </a:t>
            </a:r>
            <a:r>
              <a:rPr lang="en-US" sz="2000" b="1" dirty="0" err="1"/>
              <a:t>vakilai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loma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soqosoqo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 (1 Koro 3:3) Na </a:t>
            </a:r>
            <a:r>
              <a:rPr lang="en-US" sz="2000" b="1" dirty="0" err="1"/>
              <a:t>duiyaloyalo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vakilai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gauna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Vakayakavi</a:t>
            </a:r>
            <a:r>
              <a:rPr lang="en-US" sz="2000" b="1" dirty="0"/>
              <a:t> Ni Turaga (1 Koro 11:33)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yaco</a:t>
            </a:r>
            <a:r>
              <a:rPr lang="en-US" sz="2000" b="1" dirty="0"/>
              <a:t> sara </a:t>
            </a:r>
            <a:r>
              <a:rPr lang="en-US" sz="2000" b="1" dirty="0" err="1"/>
              <a:t>mera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kauta</a:t>
            </a:r>
            <a:r>
              <a:rPr lang="en-US" sz="2000" b="1" dirty="0"/>
              <a:t> cake ki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mataveilewai</a:t>
            </a:r>
            <a:r>
              <a:rPr lang="en-US" sz="2000" b="1" dirty="0"/>
              <a:t> (1 Koro 6:1). 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tatawasewase</a:t>
            </a:r>
            <a:r>
              <a:rPr lang="en-US" sz="2000" b="1" dirty="0"/>
              <a:t> cava </a:t>
            </a:r>
            <a:r>
              <a:rPr lang="en-US" sz="2000" b="1" dirty="0" err="1"/>
              <a:t>eya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soqosoqo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Koronica</a:t>
            </a:r>
            <a:r>
              <a:rPr lang="en-US" sz="2000" b="1" dirty="0"/>
              <a:t> </a:t>
            </a:r>
            <a:r>
              <a:rPr lang="en" sz="2000" b="1" noProof="0" dirty="0"/>
              <a:t>(1 </a:t>
            </a:r>
            <a:r>
              <a:rPr lang="en" sz="2000" b="1" dirty="0"/>
              <a:t>Koro</a:t>
            </a:r>
            <a:r>
              <a:rPr lang="en" sz="2000" b="1" noProof="0" dirty="0"/>
              <a:t>.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934" y="2283038"/>
            <a:ext cx="3655156" cy="2043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76008" y="3804435"/>
            <a:ext cx="5746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Era </a:t>
            </a:r>
            <a:r>
              <a:rPr lang="en-US" sz="2000" b="1" dirty="0" err="1">
                <a:solidFill>
                  <a:prstClr val="black"/>
                </a:solidFill>
              </a:rPr>
              <a:t>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vakila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vunautaka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edua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utukutuku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iliuliu</a:t>
            </a:r>
            <a:r>
              <a:rPr lang="en-US" sz="2000" b="1" dirty="0">
                <a:solidFill>
                  <a:prstClr val="black"/>
                </a:solidFill>
              </a:rPr>
              <a:t>, era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lai </a:t>
            </a:r>
            <a:r>
              <a:rPr lang="en-US" sz="2000" b="1" dirty="0" err="1">
                <a:solidFill>
                  <a:prstClr val="black"/>
                </a:solidFill>
              </a:rPr>
              <a:t>raica</a:t>
            </a:r>
            <a:r>
              <a:rPr lang="en-US" sz="2000" b="1" dirty="0">
                <a:solidFill>
                  <a:prstClr val="black"/>
                </a:solidFill>
              </a:rPr>
              <a:t> sara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ka e </a:t>
            </a:r>
            <a:r>
              <a:rPr lang="en-US" sz="2000" b="1" dirty="0" err="1">
                <a:solidFill>
                  <a:prstClr val="black"/>
                </a:solidFill>
              </a:rPr>
              <a:t>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yaga</a:t>
            </a:r>
            <a:r>
              <a:rPr lang="en-US" sz="2000" b="1" dirty="0">
                <a:solidFill>
                  <a:prstClr val="black"/>
                </a:solidFill>
              </a:rPr>
              <a:t>. (1 Koro 3:5-8)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NA KENA MAROROI NA DUAVATA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NA DUAVATA VEI JISU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0" y="493266"/>
            <a:ext cx="8252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Na Kalou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yalo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dina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o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koya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ga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kacivi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kemudou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mai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mo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dou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veitokani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vata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kei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luvena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noda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turaga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o Jisu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Karisito</a:t>
            </a:r>
            <a:r>
              <a:rPr lang="en" sz="20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Koronica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0" y="1451163"/>
            <a:ext cx="841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E tu beka vei Karisito na bula ni veiwasei? E vakoti beka o Paula ena kauveilatai ena vukumudou? Se dou sa papitaisotaki beka ena yaca i Paula? (1 Koro 1:13). E gadreva o Paula me ra vakananuma e vica na taro qo.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350" y="308013"/>
            <a:ext cx="3776650" cy="54941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118794" y="6295450"/>
            <a:ext cx="11954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Duavata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Soqosoqo</a:t>
            </a:r>
            <a:r>
              <a:rPr lang="en-US" sz="2000" b="1" dirty="0">
                <a:solidFill>
                  <a:prstClr val="black"/>
                </a:solidFill>
              </a:rPr>
              <a:t> Lotu e </a:t>
            </a:r>
            <a:r>
              <a:rPr lang="en-US" sz="2000" b="1" dirty="0" err="1">
                <a:solidFill>
                  <a:prstClr val="black"/>
                </a:solidFill>
              </a:rPr>
              <a:t>rawa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vakamatea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“au” ka da </a:t>
            </a:r>
            <a:r>
              <a:rPr lang="en-US" sz="2000" b="1" dirty="0" err="1">
                <a:solidFill>
                  <a:prstClr val="black"/>
                </a:solidFill>
              </a:rPr>
              <a:t>bula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Jisu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0" y="5161323"/>
            <a:ext cx="8415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duidui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lalai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noda</a:t>
            </a:r>
            <a:r>
              <a:rPr lang="en-US" sz="2000" b="1" dirty="0">
                <a:solidFill>
                  <a:prstClr val="black"/>
                </a:solidFill>
              </a:rPr>
              <a:t> rai, </a:t>
            </a:r>
            <a:r>
              <a:rPr lang="en-US" sz="2000" b="1" dirty="0" err="1">
                <a:solidFill>
                  <a:prstClr val="black"/>
                </a:solidFill>
              </a:rPr>
              <a:t>duidui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solisoli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vakalougatataki</a:t>
            </a:r>
            <a:r>
              <a:rPr lang="en-US" sz="2000" b="1" dirty="0">
                <a:solidFill>
                  <a:prstClr val="black"/>
                </a:solidFill>
              </a:rPr>
              <a:t> kina,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vakayavutaki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Karisito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kauta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duiyaloyalo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vakatubura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duavata</a:t>
            </a:r>
            <a:r>
              <a:rPr lang="en-US" sz="2000" b="1" dirty="0">
                <a:solidFill>
                  <a:prstClr val="black"/>
                </a:solidFill>
              </a:rPr>
              <a:t>. (1 Koro 12:12-13, 25, 27)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0" y="4027195"/>
            <a:ext cx="8415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t-BR" sz="2000" b="1" dirty="0">
                <a:solidFill>
                  <a:prstClr val="black"/>
                </a:solidFill>
              </a:rPr>
              <a:t>Ia na duvata kei Jisu e sega ni kena ibalebale meda tautauvata kece tu. E sega ni kena inaki me duavata kece na noda rai ena dua na ka, se me dua ga na noda ivakarau ni bula.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0" y="2893067"/>
            <a:ext cx="84153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duavata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rawati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ciqomi</a:t>
            </a:r>
            <a:r>
              <a:rPr lang="en-US" sz="2000" b="1" dirty="0">
                <a:solidFill>
                  <a:prstClr val="black"/>
                </a:solidFill>
              </a:rPr>
              <a:t> Jisu kina me </a:t>
            </a:r>
            <a:r>
              <a:rPr lang="en-US" sz="2000" b="1" dirty="0" err="1">
                <a:solidFill>
                  <a:prstClr val="black"/>
                </a:solidFill>
              </a:rPr>
              <a:t>noda</a:t>
            </a:r>
            <a:r>
              <a:rPr lang="en-US" sz="2000" b="1" dirty="0">
                <a:solidFill>
                  <a:prstClr val="black"/>
                </a:solidFill>
              </a:rPr>
              <a:t> Turaga. E </a:t>
            </a:r>
            <a:r>
              <a:rPr lang="en-US" sz="2000" b="1" dirty="0" err="1">
                <a:solidFill>
                  <a:prstClr val="black"/>
                </a:solidFill>
              </a:rPr>
              <a:t>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rawati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duvata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vakamuri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vakanananu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nei</a:t>
            </a:r>
            <a:r>
              <a:rPr lang="en-US" sz="2000" b="1" dirty="0">
                <a:solidFill>
                  <a:prstClr val="black"/>
                </a:solidFill>
              </a:rPr>
              <a:t> dua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tacimu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wekamu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vakamuria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ikumukumu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11433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NA VUKU KEI NA YALOMATUA</a:t>
            </a:r>
            <a:endParaRPr lang="en" sz="44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0" y="520731"/>
            <a:ext cx="1219199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Oi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kemudou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veiwekani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au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sega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vosa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vei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kemudou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me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vaka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vei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ira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matua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vakayalo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vei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ira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ga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vakayago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ka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vagonegonea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nodra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bula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vei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Karisito</a:t>
            </a:r>
            <a:r>
              <a:rPr lang="en" sz="20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Koronica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3:1)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0" y="1405531"/>
            <a:ext cx="3451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vakatokai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 </a:t>
            </a:r>
            <a:r>
              <a:rPr lang="en-US" sz="2000" b="1" dirty="0" err="1"/>
              <a:t>vou</a:t>
            </a:r>
            <a:r>
              <a:rPr lang="en-US" sz="2000" b="1" dirty="0"/>
              <a:t> o Paula me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vagonegonea</a:t>
            </a:r>
            <a:r>
              <a:rPr lang="en-US" sz="2000" b="1" dirty="0"/>
              <a:t> ka </a:t>
            </a:r>
            <a:r>
              <a:rPr lang="en-US" sz="2000" b="1" dirty="0" err="1"/>
              <a:t>vakayago</a:t>
            </a:r>
            <a:r>
              <a:rPr lang="en-US" sz="2000" b="1" dirty="0"/>
              <a:t> (1 Koro 3:1) O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leweni</a:t>
            </a:r>
            <a:r>
              <a:rPr lang="en-US" sz="2000" b="1" dirty="0"/>
              <a:t> Lotu </a:t>
            </a:r>
            <a:r>
              <a:rPr lang="en-US" sz="2000" b="1" dirty="0" err="1"/>
              <a:t>vaka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 era </a:t>
            </a:r>
            <a:r>
              <a:rPr lang="en-US" sz="2000" b="1" dirty="0" err="1"/>
              <a:t>vakanamata</a:t>
            </a:r>
            <a:r>
              <a:rPr lang="en-US" sz="2000" b="1" dirty="0"/>
              <a:t> </a:t>
            </a:r>
            <a:r>
              <a:rPr lang="en-US" sz="2000" b="1" dirty="0" err="1"/>
              <a:t>vakatabaki</a:t>
            </a:r>
            <a:r>
              <a:rPr lang="en-US" sz="2000" b="1" dirty="0"/>
              <a:t> dua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tamata</a:t>
            </a:r>
            <a:r>
              <a:rPr lang="en-US" sz="2000" b="1" dirty="0"/>
              <a:t> ka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Jisu. 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483235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387820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0" y="3725290"/>
            <a:ext cx="34511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Ni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vakatabaki</a:t>
            </a:r>
            <a:r>
              <a:rPr lang="en-US" sz="2000" b="1" dirty="0">
                <a:solidFill>
                  <a:prstClr val="black"/>
                </a:solidFill>
              </a:rPr>
              <a:t> dua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rai </a:t>
            </a:r>
            <a:r>
              <a:rPr lang="en-US" sz="2000" b="1" dirty="0" err="1">
                <a:solidFill>
                  <a:prstClr val="black"/>
                </a:solidFill>
              </a:rPr>
              <a:t>vua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edua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liuliu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kauwaitaki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tekivu</a:t>
            </a:r>
            <a:r>
              <a:rPr lang="en-US" sz="2000" b="1" dirty="0">
                <a:solidFill>
                  <a:prstClr val="black"/>
                </a:solidFill>
              </a:rPr>
              <a:t> kina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tawase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Oqo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vakagonegonea</a:t>
            </a:r>
            <a:r>
              <a:rPr lang="en-US" sz="2000" b="1" dirty="0">
                <a:solidFill>
                  <a:prstClr val="black"/>
                </a:solidFill>
              </a:rPr>
              <a:t>. Oya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vuna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sureti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keda</a:t>
            </a:r>
            <a:r>
              <a:rPr lang="en-US" sz="2000" b="1" dirty="0">
                <a:solidFill>
                  <a:prstClr val="black"/>
                </a:solidFill>
              </a:rPr>
              <a:t> kina o Paula </a:t>
            </a:r>
            <a:r>
              <a:rPr lang="en-US" sz="2000" b="1" dirty="0" err="1">
                <a:solidFill>
                  <a:prstClr val="black"/>
                </a:solidFill>
              </a:rPr>
              <a:t>meda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matua</a:t>
            </a:r>
            <a:r>
              <a:rPr lang="en-US" sz="2000" b="1" dirty="0">
                <a:solidFill>
                  <a:prstClr val="black"/>
                </a:solidFill>
              </a:rPr>
              <a:t> cake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Karisito</a:t>
            </a:r>
            <a:r>
              <a:rPr lang="en-US" sz="2000" b="1" dirty="0">
                <a:solidFill>
                  <a:prstClr val="black"/>
                </a:solidFill>
              </a:rPr>
              <a:t>. (1 Koro 2:6)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-15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VEIQARAVI KEI NA YALOMALUMALUMU VAKAOTI</a:t>
            </a:r>
            <a:endParaRPr lang="en" sz="4400" b="1" spc="-15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71449" y="628713"/>
            <a:ext cx="11849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"O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koya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gona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me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ra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nanumi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keda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vakaoqo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tamata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: me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vaka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dauveiqaravi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Karisto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kei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ira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vakataudeitaki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vei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ira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vuni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vakatakilai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vua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Kalou."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Koronica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0" y="1430656"/>
            <a:ext cx="8435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Me </a:t>
            </a:r>
            <a:r>
              <a:rPr lang="en-US" sz="2000" b="1" dirty="0" err="1"/>
              <a:t>vaka</a:t>
            </a:r>
            <a:r>
              <a:rPr lang="en-US" sz="2000" b="1" dirty="0"/>
              <a:t> ga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gauna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Lotu </a:t>
            </a:r>
            <a:r>
              <a:rPr lang="en-US" sz="2000" b="1" dirty="0" err="1"/>
              <a:t>ena</a:t>
            </a:r>
            <a:r>
              <a:rPr lang="en-US" sz="2000" b="1" dirty="0"/>
              <a:t> matai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senijiuri</a:t>
            </a:r>
            <a:r>
              <a:rPr lang="en-US" sz="2000" b="1" dirty="0"/>
              <a:t> </a:t>
            </a:r>
            <a:r>
              <a:rPr lang="en-US" sz="2000" b="1" dirty="0" err="1"/>
              <a:t>eya</a:t>
            </a:r>
            <a:r>
              <a:rPr lang="en-US" sz="2000" b="1" dirty="0"/>
              <a:t> </a:t>
            </a:r>
            <a:r>
              <a:rPr lang="en-US" sz="2000" b="1" dirty="0" err="1"/>
              <a:t>tawase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ka </a:t>
            </a:r>
            <a:r>
              <a:rPr lang="en-US" sz="2000" b="1" dirty="0" err="1"/>
              <a:t>vakapolitiki</a:t>
            </a:r>
            <a:r>
              <a:rPr lang="en-US" sz="2000" b="1" dirty="0"/>
              <a:t>, </a:t>
            </a:r>
            <a:r>
              <a:rPr lang="en-US" sz="2000" b="1" dirty="0" err="1"/>
              <a:t>veivakavuvuli</a:t>
            </a:r>
            <a:r>
              <a:rPr lang="en-US" sz="2000" b="1" dirty="0"/>
              <a:t> </a:t>
            </a:r>
            <a:r>
              <a:rPr lang="en-US" sz="2000" b="1" dirty="0" err="1"/>
              <a:t>eso</a:t>
            </a:r>
            <a:r>
              <a:rPr lang="en-US" sz="2000" b="1" dirty="0"/>
              <a:t>, </a:t>
            </a:r>
            <a:r>
              <a:rPr lang="en-US" sz="2000" b="1" dirty="0" err="1"/>
              <a:t>lotu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veivakabauta</a:t>
            </a:r>
            <a:r>
              <a:rPr lang="en-US" sz="2000" b="1" dirty="0"/>
              <a:t> tale </a:t>
            </a:r>
            <a:r>
              <a:rPr lang="en-US" sz="2000" b="1" dirty="0" err="1"/>
              <a:t>eso</a:t>
            </a:r>
            <a:r>
              <a:rPr lang="en-US" sz="2000" b="1" dirty="0"/>
              <a:t>. E </a:t>
            </a:r>
            <a:r>
              <a:rPr lang="en-US" sz="2000" b="1" dirty="0" err="1"/>
              <a:t>rawa</a:t>
            </a:r>
            <a:r>
              <a:rPr lang="en-US" sz="2000" b="1" dirty="0"/>
              <a:t> </a:t>
            </a:r>
            <a:r>
              <a:rPr lang="en-US" sz="2000" b="1" dirty="0" err="1"/>
              <a:t>vaka</a:t>
            </a:r>
            <a:r>
              <a:rPr lang="en-US" sz="2000" b="1" dirty="0"/>
              <a:t> cava </a:t>
            </a:r>
            <a:r>
              <a:rPr lang="en-US" sz="2000" b="1" dirty="0" err="1"/>
              <a:t>meda</a:t>
            </a:r>
            <a:r>
              <a:rPr lang="en-US" sz="2000" b="1" dirty="0"/>
              <a:t> </a:t>
            </a:r>
            <a:r>
              <a:rPr lang="en-US" sz="2000" b="1" dirty="0" err="1"/>
              <a:t>tarova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veivakasama</a:t>
            </a:r>
            <a:r>
              <a:rPr lang="en-US" sz="2000" b="1" dirty="0"/>
              <a:t> </a:t>
            </a:r>
            <a:r>
              <a:rPr lang="en-US" sz="2000" b="1" dirty="0" err="1"/>
              <a:t>vaka</a:t>
            </a:r>
            <a:r>
              <a:rPr lang="en-US" sz="2000" b="1" dirty="0"/>
              <a:t> </a:t>
            </a:r>
            <a:r>
              <a:rPr lang="en-US" sz="2000" b="1" dirty="0" err="1"/>
              <a:t>oqo</a:t>
            </a:r>
            <a:r>
              <a:rPr lang="en-US" sz="2000" b="1" dirty="0"/>
              <a:t> me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curuma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soqosoqo</a:t>
            </a:r>
            <a:r>
              <a:rPr lang="en-US" sz="2000" b="1" dirty="0"/>
              <a:t> </a:t>
            </a:r>
            <a:r>
              <a:rPr lang="en-US" sz="2000" b="1" dirty="0" err="1"/>
              <a:t>lotu</a:t>
            </a:r>
            <a:r>
              <a:rPr lang="en-US" sz="2000" b="1" dirty="0"/>
              <a:t> ka </a:t>
            </a:r>
            <a:r>
              <a:rPr lang="en-US" sz="2000" b="1" dirty="0" err="1"/>
              <a:t>vakavuna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tatawasewase</a:t>
            </a:r>
            <a:r>
              <a:rPr lang="en-US" sz="2000" b="1" dirty="0"/>
              <a:t>?</a:t>
            </a:r>
            <a:endParaRPr lang="en" sz="2000" b="1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2418" y="2930806"/>
            <a:ext cx="2808133" cy="3385107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8" y="2758307"/>
            <a:ext cx="67932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nodra</a:t>
            </a:r>
            <a:r>
              <a:rPr lang="en-US" sz="2000" b="1" dirty="0"/>
              <a:t> </a:t>
            </a:r>
            <a:r>
              <a:rPr lang="en-US" sz="2000" b="1" dirty="0" err="1"/>
              <a:t>ivakarau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veiliutaki</a:t>
            </a:r>
            <a:r>
              <a:rPr lang="en-US" sz="2000" b="1" dirty="0"/>
              <a:t> e </a:t>
            </a:r>
            <a:r>
              <a:rPr lang="en-US" sz="2000" b="1" dirty="0" err="1"/>
              <a:t>vakatautaki</a:t>
            </a:r>
            <a:r>
              <a:rPr lang="en-US" sz="2000" b="1" dirty="0"/>
              <a:t> kina e </a:t>
            </a:r>
            <a:r>
              <a:rPr lang="en-US" sz="2000" b="1" dirty="0" err="1"/>
              <a:t>vuqa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ka. O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iLiuliu</a:t>
            </a:r>
            <a:r>
              <a:rPr lang="en-US" sz="2000" b="1" dirty="0"/>
              <a:t> me matata </a:t>
            </a:r>
            <a:r>
              <a:rPr lang="en-US" sz="2000" b="1" dirty="0" err="1"/>
              <a:t>vinaka</a:t>
            </a:r>
            <a:r>
              <a:rPr lang="en-US" sz="2000" b="1" dirty="0"/>
              <a:t> </a:t>
            </a:r>
            <a:r>
              <a:rPr lang="en-US" sz="2000" b="1" dirty="0" err="1"/>
              <a:t>vei</a:t>
            </a:r>
            <a:r>
              <a:rPr lang="en-US" sz="2000" b="1" dirty="0"/>
              <a:t> </a:t>
            </a:r>
            <a:r>
              <a:rPr lang="en-US" sz="2000" b="1" dirty="0" err="1"/>
              <a:t>ira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nodra</a:t>
            </a:r>
            <a:r>
              <a:rPr lang="en-US" sz="2000" b="1" dirty="0"/>
              <a:t> </a:t>
            </a:r>
            <a:r>
              <a:rPr lang="en-US" sz="2000" b="1" dirty="0" err="1"/>
              <a:t>itavi</a:t>
            </a:r>
            <a:r>
              <a:rPr lang="en-US" sz="2000" b="1" dirty="0"/>
              <a:t> </a:t>
            </a:r>
            <a:r>
              <a:rPr lang="en-US" sz="2000" b="1" dirty="0" err="1"/>
              <a:t>vakadauniveiqaravi</a:t>
            </a:r>
            <a:r>
              <a:rPr lang="en-US" sz="2000" b="1" dirty="0"/>
              <a:t>. Era </a:t>
            </a:r>
            <a:r>
              <a:rPr lang="en-US" sz="2000" b="1" dirty="0" err="1"/>
              <a:t>sega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taukena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Soqosoqo</a:t>
            </a:r>
            <a:r>
              <a:rPr lang="en-US" sz="2000" b="1" dirty="0"/>
              <a:t> Lotu; era </a:t>
            </a:r>
            <a:r>
              <a:rPr lang="en-US" sz="2000" b="1" dirty="0" err="1"/>
              <a:t>liutaka</a:t>
            </a:r>
            <a:r>
              <a:rPr lang="en-US" sz="2000" b="1" dirty="0"/>
              <a:t> </a:t>
            </a:r>
            <a:r>
              <a:rPr lang="en-US" sz="2000" b="1" dirty="0" err="1"/>
              <a:t>tiko</a:t>
            </a:r>
            <a:r>
              <a:rPr lang="en-US" sz="2000" b="1" dirty="0"/>
              <a:t> ga </a:t>
            </a:r>
            <a:r>
              <a:rPr lang="en-US" sz="2000" b="1" dirty="0" err="1"/>
              <a:t>ena</a:t>
            </a:r>
            <a:r>
              <a:rPr lang="en-US" sz="2000" b="1" dirty="0"/>
              <a:t> </a:t>
            </a:r>
            <a:r>
              <a:rPr lang="en-US" sz="2000" b="1" dirty="0" err="1"/>
              <a:t>vuku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Jisu.</a:t>
            </a:r>
            <a:endParaRPr lang="en" sz="2000" b="1" noProof="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8502438" y="1514475"/>
            <a:ext cx="3518114" cy="1181100"/>
            <a:chOff x="8502438" y="1514475"/>
            <a:chExt cx="3518114" cy="11811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-314793" y="5984107"/>
            <a:ext cx="9527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Ena </a:t>
            </a:r>
            <a:r>
              <a:rPr lang="en-US" sz="2000" b="1" dirty="0" err="1">
                <a:solidFill>
                  <a:prstClr val="black"/>
                </a:solidFill>
              </a:rPr>
              <a:t>qai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vakacava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duavata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Soqosoqo</a:t>
            </a:r>
            <a:r>
              <a:rPr lang="en-US" sz="2000" b="1" dirty="0">
                <a:solidFill>
                  <a:prstClr val="black"/>
                </a:solidFill>
              </a:rPr>
              <a:t> Lotu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ra</a:t>
            </a:r>
            <a:r>
              <a:rPr lang="en-US" sz="2000" b="1" dirty="0">
                <a:solidFill>
                  <a:prstClr val="black"/>
                </a:solidFill>
              </a:rPr>
              <a:t> a </a:t>
            </a:r>
            <a:r>
              <a:rPr lang="en-US" sz="2000" b="1" dirty="0" err="1">
                <a:solidFill>
                  <a:prstClr val="black"/>
                </a:solidFill>
              </a:rPr>
              <a:t>vakaoqo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kece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lewena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yadua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sega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iratou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iLiuliu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0" y="4919512"/>
            <a:ext cx="92124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dauniveiqaravi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veiliutaki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edodonu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itovo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nona</a:t>
            </a:r>
            <a:r>
              <a:rPr lang="en-US" sz="2000" b="1" dirty="0">
                <a:solidFill>
                  <a:prstClr val="black"/>
                </a:solidFill>
              </a:rPr>
              <a:t> Turaga: </a:t>
            </a:r>
            <a:r>
              <a:rPr lang="en-US" sz="2000" b="1" dirty="0" err="1">
                <a:solidFill>
                  <a:prstClr val="black"/>
                </a:solidFill>
              </a:rPr>
              <a:t>mera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vinaka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mera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vakaoti</a:t>
            </a:r>
            <a:r>
              <a:rPr lang="en-US" sz="2000" b="1" dirty="0">
                <a:solidFill>
                  <a:prstClr val="black"/>
                </a:solidFill>
              </a:rPr>
              <a:t> me </a:t>
            </a:r>
            <a:r>
              <a:rPr lang="en-US" sz="2000" b="1" dirty="0" err="1">
                <a:solidFill>
                  <a:prstClr val="black"/>
                </a:solidFill>
              </a:rPr>
              <a:t>rawa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ca </a:t>
            </a:r>
            <a:r>
              <a:rPr lang="en-US" sz="2000" b="1" dirty="0" err="1">
                <a:solidFill>
                  <a:prstClr val="black"/>
                </a:solidFill>
              </a:rPr>
              <a:t>solia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nodra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qaravi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tani</a:t>
            </a:r>
            <a:r>
              <a:rPr lang="en-US" sz="2000" b="1" dirty="0">
                <a:solidFill>
                  <a:prstClr val="black"/>
                </a:solidFill>
              </a:rPr>
              <a:t>. (</a:t>
            </a:r>
            <a:r>
              <a:rPr lang="en-US" sz="2000" b="1" dirty="0" err="1">
                <a:solidFill>
                  <a:prstClr val="black"/>
                </a:solidFill>
              </a:rPr>
              <a:t>Filipai</a:t>
            </a:r>
            <a:r>
              <a:rPr lang="en-US" sz="2000" b="1" dirty="0">
                <a:solidFill>
                  <a:prstClr val="black"/>
                </a:solidFill>
              </a:rPr>
              <a:t> 2:3-8)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7" y="4125377"/>
            <a:ext cx="6793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iLiuliu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Lotu o Jisu, o </a:t>
            </a:r>
            <a:r>
              <a:rPr lang="en-US" sz="2000" b="1" dirty="0" err="1">
                <a:solidFill>
                  <a:prstClr val="black"/>
                </a:solidFill>
              </a:rPr>
              <a:t>keda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kece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dauniveiqaravi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Jisu. (1 Koro 4:1)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1548</Words>
  <Application>Microsoft Office PowerPoint</Application>
  <PresentationFormat>Panorámica</PresentationFormat>
  <Paragraphs>65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Aptos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73</cp:revision>
  <dcterms:created xsi:type="dcterms:W3CDTF">2026-06-06T16:57:43Z</dcterms:created>
  <dcterms:modified xsi:type="dcterms:W3CDTF">2026-07-15T03:57:24Z</dcterms:modified>
</cp:coreProperties>
</file>