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150" autoAdjust="0"/>
  </p:normalViewPr>
  <p:slideViewPr>
    <p:cSldViewPr snapToGrid="0">
      <p:cViewPr varScale="1">
        <p:scale>
          <a:sx n="95" d="100"/>
          <a:sy n="95" d="100"/>
        </p:scale>
        <p:origin x="1110"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t>1 Koronica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rgbClr val="105660"/>
              </a:solidFill>
            </a:rPr>
            <a:t>Kakana ka vakacabori ki na vei matakau</a:t>
          </a: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t>(Vuku kei na loloma)</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dirty="0"/>
            <a:t>1 Koronica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1">
                  <a:lumMod val="50000"/>
                </a:schemeClr>
              </a:solidFill>
            </a:rPr>
            <a:t>Paula sa biuta tani na nona dodonu</a:t>
          </a: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t>(Na nona dodonu na Kosipeli)</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t>1 Koronica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5">
                  <a:lumMod val="50000"/>
                </a:schemeClr>
              </a:solidFill>
            </a:rPr>
            <a:t>I vakaro me baleta na qaravi matakau</a:t>
          </a: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000" b="1" dirty="0"/>
            <a:t>1 Koronica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6">
                  <a:lumMod val="50000"/>
                </a:schemeClr>
              </a:solidFill>
            </a:rPr>
            <a:t>Na nona bilo na Turaga kei na bilo ni tevoro</a:t>
          </a: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t>(Biuta tani na qaravi matakau)</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000" b="1" dirty="0"/>
            <a:t>1 Koronica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3">
                  <a:lumMod val="50000"/>
                </a:schemeClr>
              </a:solidFill>
            </a:rPr>
            <a:t>Cakava na ka kece me vakarokorokotaki kina na Kalou</a:t>
          </a: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t>(Na veika e vaka nai vunau kei na ka e yaga)</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t>(Lesoni mai na veigauna sa oti)</a:t>
          </a:r>
        </a:p>
      </dgm:t>
    </dgm:pt>
    <dgm:pt modelId="{6142C5ED-00DE-4880-BE19-DFE0725A7C33}" type="parTrans" cxnId="{F5575552-C106-4EF3-8E05-0E068A4FE9C5}">
      <dgm:prSet/>
      <dgm:spPr/>
      <dgm:t>
        <a:bodyPr/>
        <a:lstStyle/>
        <a:p>
          <a:endParaRPr lang="es-ES" sz="2000" b="1"/>
        </a:p>
      </dgm:t>
    </dgm:pt>
    <dgm:pt modelId="{A1C3323B-B82F-491E-8DD0-B01EA676CE2D}" type="sibTrans" cxnId="{F5575552-C106-4EF3-8E05-0E068A4FE9C5}">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F5575552-C106-4EF3-8E05-0E068A4FE9C5}" srcId="{2DD08215-E7C0-406F-A2C1-B933C43095E0}" destId="{7E7C4A5E-3813-4E62-8701-AC2CDB909CE3}" srcOrd="1" destOrd="0" parTransId="{6142C5ED-00DE-4880-BE19-DFE0725A7C33}" sibTransId="{A1C3323B-B82F-491E-8DD0-B01EA676CE2D}"/>
    <dgm:cxn modelId="{70799054-57CD-4CB9-B9BE-26BF34C02D26}" type="presOf" srcId="{F4FAD408-6E09-47FC-92F0-4776A48DC1A8}" destId="{F6C34058-B94A-4665-B0D2-FAC45F96C35E}" srcOrd="0" destOrd="1" presId="urn:microsoft.com/office/officeart/2005/8/layout/vList2"/>
    <dgm:cxn modelId="{C47FC454-18E8-46CD-AC91-AA82002B4C4C}" type="presOf" srcId="{7E7C4A5E-3813-4E62-8701-AC2CDB909CE3}" destId="{10B49261-2E38-4333-877D-540977F0CE76}"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Koronica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t>O ira na kaukauwa: era kila rawa ni matakau e sega ni dua na ka, baleta e dua ga na Kalou dina.</a:t>
          </a: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t>O ira na malumalumu era se sega ni kila rawa na ka oqo.</a:t>
          </a: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Koronica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t>Kania ga na kakana cabori ki na matakau baleta ni ra kila ni matakau e sega ni vakadukadukalitaka rawa na kakana oqo.</a:t>
          </a: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t>O ira na malumalumu era vakabauta ni ra </a:t>
          </a:r>
          <a:r>
            <a:rPr lang="en-GB" sz="2000" b="1" dirty="0"/>
            <a:t>I</a:t>
          </a:r>
          <a:r>
            <a:rPr lang="en" sz="2000" b="1" dirty="0"/>
            <a:t> valavala ca ni ra kania na kakana oqo</a:t>
          </a: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220171">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custScaleX="95356"/>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6665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218525" custLinFactNeighborX="401" custLinFactNeighborY="1313">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dirty="0">
              <a:solidFill>
                <a:schemeClr val="accent2">
                  <a:lumMod val="50000"/>
                </a:schemeClr>
              </a:solidFill>
            </a:rPr>
            <a:t>⁕ </a:t>
          </a:r>
          <a:r>
            <a:rPr lang="en" sz="2000" b="1" dirty="0">
              <a:solidFill>
                <a:schemeClr val="tx1"/>
              </a:solidFill>
            </a:rPr>
            <a:t>Dodonu me vakani mai vei ira na soqosoqo lotu (1 Koro.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dirty="0">
              <a:solidFill>
                <a:schemeClr val="tx2">
                  <a:lumMod val="20000"/>
                  <a:lumOff val="80000"/>
                </a:schemeClr>
              </a:solidFill>
              <a:effectLst>
                <a:outerShdw blurRad="38100" dist="38100" dir="2700000" algn="tl">
                  <a:srgbClr val="000000"/>
                </a:outerShdw>
              </a:effectLst>
            </a:rPr>
            <a:t>⁕ </a:t>
          </a:r>
          <a:r>
            <a:rPr lang="en" sz="2000" b="1" dirty="0">
              <a:effectLst>
                <a:outerShdw blurRad="38100" dist="38100" dir="2700000" algn="tl">
                  <a:srgbClr val="000000"/>
                </a:outerShdw>
              </a:effectLst>
            </a:rPr>
            <a:t>Dodonu me rau salavata tiko kei na watina (1 Koronica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en" sz="2000" b="1" dirty="0">
              <a:effectLst>
                <a:outerShdw blurRad="50800" dist="38100" dir="5400000" algn="ctr" rotWithShape="0">
                  <a:schemeClr val="tx1"/>
                </a:outerShdw>
              </a:effectLst>
            </a:rPr>
            <a:t>Dodonu me kakua ni kitaka eso na cakacaka (1 Cor. 9:6)</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n" sz="2000" b="1" dirty="0">
              <a:solidFill>
                <a:schemeClr val="tx1"/>
              </a:solidFill>
            </a:rPr>
            <a:t>Paula e biuta tani na nona dodonu vaka </a:t>
          </a:r>
          <a:r>
            <a:rPr lang="en-GB" sz="2000" b="1" dirty="0">
              <a:solidFill>
                <a:schemeClr val="tx1"/>
              </a:solidFill>
            </a:rPr>
            <a:t>I</a:t>
          </a:r>
          <a:r>
            <a:rPr lang="en" sz="2000" b="1" dirty="0">
              <a:solidFill>
                <a:schemeClr val="tx1"/>
              </a:solidFill>
            </a:rPr>
            <a:t> apositolo me rawa ni veiqaravi ka vakani mai na soqosoqo lotu me vakataki ira na vo ni apositolo</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n" sz="2000" b="1" dirty="0">
              <a:effectLst>
                <a:outerShdw blurRad="38100" dist="38100" dir="2700000" algn="tl">
                  <a:srgbClr val="000000"/>
                </a:outerShdw>
              </a:effectLst>
            </a:rPr>
            <a:t>Na ka levu era dau vakayacora na </a:t>
          </a:r>
          <a:r>
            <a:rPr lang="en-GB" sz="2000" b="1" dirty="0">
              <a:effectLst>
                <a:outerShdw blurRad="38100" dist="38100" dir="2700000" algn="tl">
                  <a:srgbClr val="000000"/>
                </a:outerShdw>
              </a:effectLst>
            </a:rPr>
            <a:t>I</a:t>
          </a:r>
          <a:r>
            <a:rPr lang="en" sz="2000" b="1" dirty="0">
              <a:effectLst>
                <a:outerShdw blurRad="38100" dist="38100" dir="2700000" algn="tl">
                  <a:srgbClr val="000000"/>
                </a:outerShdw>
              </a:effectLst>
            </a:rPr>
            <a:t> apositolo me ra salavata kei ira na watidra me qaravi ira ka vukei ira ena nodra akacaka. Na yalewa oqo, kei na watina, e dodonu me rau na tokoni mai na </a:t>
          </a:r>
          <a:r>
            <a:rPr lang="en-GB" sz="2000" b="1" dirty="0">
              <a:effectLst>
                <a:outerShdw blurRad="38100" dist="38100" dir="2700000" algn="tl">
                  <a:srgbClr val="000000"/>
                </a:outerShdw>
              </a:effectLst>
            </a:rPr>
            <a:t>I</a:t>
          </a:r>
          <a:r>
            <a:rPr lang="en" sz="2000" b="1" dirty="0">
              <a:effectLst>
                <a:outerShdw blurRad="38100" dist="38100" dir="2700000" algn="tl">
                  <a:srgbClr val="000000"/>
                </a:outerShdw>
              </a:effectLst>
            </a:rPr>
            <a:t> soqosoqo lotu.</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n" sz="2000" b="1" dirty="0">
              <a:effectLst>
                <a:outerShdw blurRad="50800" dist="38100" dir="5400000" algn="ctr" rotWithShape="0">
                  <a:schemeClr val="tx1"/>
                </a:outerShdw>
              </a:effectLst>
            </a:rPr>
            <a:t>O Paula e vinakata me rawata ona bula ka me kakua kina ni nanuma o ira na tamata ni via rawata walena ka mai vei ira era vakarogoci koya, ka me </a:t>
          </a:r>
          <a:r>
            <a:rPr lang="en-GB" sz="2000" b="1" dirty="0">
              <a:effectLst>
                <a:outerShdw blurRad="50800" dist="38100" dir="5400000" algn="ctr" rotWithShape="0">
                  <a:schemeClr val="tx1"/>
                </a:outerShdw>
              </a:effectLst>
            </a:rPr>
            <a:t>I</a:t>
          </a:r>
          <a:r>
            <a:rPr lang="en" sz="2000" b="1" dirty="0">
              <a:effectLst>
                <a:outerShdw blurRad="50800" dist="38100" dir="5400000" algn="ctr" rotWithShape="0">
                  <a:schemeClr val="tx1"/>
                </a:outerShdw>
              </a:effectLst>
            </a:rPr>
            <a:t> vakaraitaki ki vei ira.</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custLinFactNeighborX="-91"/>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n" sz="2000" b="1" dirty="0">
              <a:effectLst>
                <a:outerShdw blurRad="38100" dist="38100" dir="2700000" algn="tl">
                  <a:srgbClr val="000000">
                    <a:alpha val="43137"/>
                  </a:srgbClr>
                </a:outerShdw>
              </a:effectLst>
            </a:rPr>
            <a:t>Na sitoa ni volivolitaki e volitaka ruarua na kakana ka cabori ki na matakau kei na kakana ka sega ni cabori. Na tamata vakabauta me kakua ni taroga se e vei na vanua e kau mai kina ka me rairai kina ni sega ni okata ni tabu ena </a:t>
          </a:r>
          <a:r>
            <a:rPr lang="en-GB" sz="2000" b="1" dirty="0">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 vunau me kania na kakana ko ya. (1 Kor.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en" sz="2000" b="1" dirty="0">
              <a:effectLst>
                <a:outerShdw blurRad="38100" dist="38100" dir="2700000" algn="tl">
                  <a:srgbClr val="000000">
                    <a:alpha val="43137"/>
                  </a:srgbClr>
                </a:outerShdw>
              </a:effectLst>
            </a:rPr>
            <a:t>E dua na tawalotu e sureta e dua na tamata vakabauta me rau kana vata. Na tamata vakabauta e kana ka ka sega ni taro (ka kece e tara vua). Ia sa tukuni vua ni kakana e a sa cabori ki na matakau. O koya gona, me kakua ni vakacalai koya na nona lewa e loma, sa sega ni yaga vua na tamata vakabauta me kania na kakana ko ya (1 Koronica 10:27-29).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6784"/>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Koronica 8</a:t>
          </a:r>
        </a:p>
      </dsp:txBody>
      <dsp:txXfrm>
        <a:off x="17574" y="24358"/>
        <a:ext cx="5851301" cy="324851"/>
      </dsp:txXfrm>
    </dsp:sp>
    <dsp:sp modelId="{CBDBDD01-3099-41C2-BE30-1FC52A6D2D21}">
      <dsp:nvSpPr>
        <dsp:cNvPr id="0" name=""/>
        <dsp:cNvSpPr/>
      </dsp:nvSpPr>
      <dsp:spPr>
        <a:xfrm>
          <a:off x="0" y="366784"/>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rgbClr val="105660"/>
              </a:solidFill>
            </a:rPr>
            <a:t>Kakana ka vakacabori ki na vei matakau</a:t>
          </a:r>
        </a:p>
        <a:p>
          <a:pPr marL="228600" lvl="1" indent="-228600" algn="l" defTabSz="889000">
            <a:lnSpc>
              <a:spcPct val="90000"/>
            </a:lnSpc>
            <a:spcBef>
              <a:spcPct val="0"/>
            </a:spcBef>
            <a:spcAft>
              <a:spcPct val="20000"/>
            </a:spcAft>
            <a:buNone/>
          </a:pPr>
          <a:r>
            <a:rPr lang="en" sz="2000" b="1" kern="1200" dirty="0"/>
            <a:t>(Vuku kei na loloma)</a:t>
          </a:r>
        </a:p>
      </dsp:txBody>
      <dsp:txXfrm>
        <a:off x="0" y="366784"/>
        <a:ext cx="5886449" cy="910800"/>
      </dsp:txXfrm>
    </dsp:sp>
    <dsp:sp modelId="{D23DF7B9-1508-4D64-BF74-796D8F9392E5}">
      <dsp:nvSpPr>
        <dsp:cNvPr id="0" name=""/>
        <dsp:cNvSpPr/>
      </dsp:nvSpPr>
      <dsp:spPr>
        <a:xfrm>
          <a:off x="0" y="1277584"/>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Koronica 9</a:t>
          </a:r>
        </a:p>
      </dsp:txBody>
      <dsp:txXfrm>
        <a:off x="17574" y="1295158"/>
        <a:ext cx="5851301" cy="324851"/>
      </dsp:txXfrm>
    </dsp:sp>
    <dsp:sp modelId="{EFC215ED-B80C-46B7-91C7-A6AC412A000D}">
      <dsp:nvSpPr>
        <dsp:cNvPr id="0" name=""/>
        <dsp:cNvSpPr/>
      </dsp:nvSpPr>
      <dsp:spPr>
        <a:xfrm>
          <a:off x="0" y="1637584"/>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1">
                  <a:lumMod val="50000"/>
                </a:schemeClr>
              </a:solidFill>
            </a:rPr>
            <a:t>Paula sa biuta tani na nona dodonu</a:t>
          </a:r>
        </a:p>
        <a:p>
          <a:pPr marL="228600" lvl="1" indent="-228600" algn="l" defTabSz="889000">
            <a:lnSpc>
              <a:spcPct val="90000"/>
            </a:lnSpc>
            <a:spcBef>
              <a:spcPct val="0"/>
            </a:spcBef>
            <a:spcAft>
              <a:spcPct val="20000"/>
            </a:spcAft>
            <a:buNone/>
          </a:pPr>
          <a:r>
            <a:rPr lang="en" sz="2000" b="1" kern="1200" dirty="0"/>
            <a:t>(Na nona dodonu na Kosipeli)</a:t>
          </a:r>
        </a:p>
      </dsp:txBody>
      <dsp:txXfrm>
        <a:off x="0" y="1637584"/>
        <a:ext cx="5886449" cy="910800"/>
      </dsp:txXfrm>
    </dsp:sp>
    <dsp:sp modelId="{44612A3A-7010-455E-982D-13892276492C}">
      <dsp:nvSpPr>
        <dsp:cNvPr id="0" name=""/>
        <dsp:cNvSpPr/>
      </dsp:nvSpPr>
      <dsp:spPr>
        <a:xfrm>
          <a:off x="0" y="2548384"/>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Koronica 10:1-13</a:t>
          </a:r>
        </a:p>
      </dsp:txBody>
      <dsp:txXfrm>
        <a:off x="17574" y="2565958"/>
        <a:ext cx="5851301" cy="324851"/>
      </dsp:txXfrm>
    </dsp:sp>
    <dsp:sp modelId="{10B49261-2E38-4333-877D-540977F0CE76}">
      <dsp:nvSpPr>
        <dsp:cNvPr id="0" name=""/>
        <dsp:cNvSpPr/>
      </dsp:nvSpPr>
      <dsp:spPr>
        <a:xfrm>
          <a:off x="0" y="2908383"/>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5">
                  <a:lumMod val="50000"/>
                </a:schemeClr>
              </a:solidFill>
            </a:rPr>
            <a:t>I vakaro me baleta na qaravi matakau</a:t>
          </a:r>
        </a:p>
        <a:p>
          <a:pPr marL="228600" lvl="1" indent="-228600" algn="l" defTabSz="889000">
            <a:lnSpc>
              <a:spcPct val="90000"/>
            </a:lnSpc>
            <a:spcBef>
              <a:spcPct val="0"/>
            </a:spcBef>
            <a:spcAft>
              <a:spcPct val="20000"/>
            </a:spcAft>
            <a:buNone/>
          </a:pPr>
          <a:r>
            <a:rPr lang="en" sz="2000" b="1" kern="1200" dirty="0"/>
            <a:t>(Lesoni mai na veigauna sa oti)</a:t>
          </a:r>
        </a:p>
      </dsp:txBody>
      <dsp:txXfrm>
        <a:off x="0" y="2908383"/>
        <a:ext cx="5886449" cy="910800"/>
      </dsp:txXfrm>
    </dsp:sp>
    <dsp:sp modelId="{E02B32B1-A93B-45CE-A8E9-B011A91A1719}">
      <dsp:nvSpPr>
        <dsp:cNvPr id="0" name=""/>
        <dsp:cNvSpPr/>
      </dsp:nvSpPr>
      <dsp:spPr>
        <a:xfrm>
          <a:off x="0" y="3819183"/>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Koronica 10:14-22</a:t>
          </a:r>
        </a:p>
      </dsp:txBody>
      <dsp:txXfrm>
        <a:off x="17574" y="3836757"/>
        <a:ext cx="5851301" cy="324851"/>
      </dsp:txXfrm>
    </dsp:sp>
    <dsp:sp modelId="{F6C34058-B94A-4665-B0D2-FAC45F96C35E}">
      <dsp:nvSpPr>
        <dsp:cNvPr id="0" name=""/>
        <dsp:cNvSpPr/>
      </dsp:nvSpPr>
      <dsp:spPr>
        <a:xfrm>
          <a:off x="0" y="4179183"/>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6">
                  <a:lumMod val="50000"/>
                </a:schemeClr>
              </a:solidFill>
            </a:rPr>
            <a:t>Na nona bilo na Turaga kei na bilo ni tevoro</a:t>
          </a:r>
        </a:p>
        <a:p>
          <a:pPr marL="228600" lvl="1" indent="-228600" algn="l" defTabSz="889000">
            <a:lnSpc>
              <a:spcPct val="90000"/>
            </a:lnSpc>
            <a:spcBef>
              <a:spcPct val="0"/>
            </a:spcBef>
            <a:spcAft>
              <a:spcPct val="20000"/>
            </a:spcAft>
            <a:buNone/>
          </a:pPr>
          <a:r>
            <a:rPr lang="en" sz="2000" b="1" kern="1200" dirty="0"/>
            <a:t>(Biuta tani na qaravi matakau)</a:t>
          </a:r>
        </a:p>
      </dsp:txBody>
      <dsp:txXfrm>
        <a:off x="0" y="4179183"/>
        <a:ext cx="5886449" cy="910800"/>
      </dsp:txXfrm>
    </dsp:sp>
    <dsp:sp modelId="{98DC2228-4CA8-4FBD-BE7A-F2BCAB7EE064}">
      <dsp:nvSpPr>
        <dsp:cNvPr id="0" name=""/>
        <dsp:cNvSpPr/>
      </dsp:nvSpPr>
      <dsp:spPr>
        <a:xfrm>
          <a:off x="0" y="5089983"/>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Koronica 10:23-33</a:t>
          </a:r>
        </a:p>
      </dsp:txBody>
      <dsp:txXfrm>
        <a:off x="17574" y="5107557"/>
        <a:ext cx="5851301" cy="324851"/>
      </dsp:txXfrm>
    </dsp:sp>
    <dsp:sp modelId="{A64A5609-2709-430E-A009-E012925686C4}">
      <dsp:nvSpPr>
        <dsp:cNvPr id="0" name=""/>
        <dsp:cNvSpPr/>
      </dsp:nvSpPr>
      <dsp:spPr>
        <a:xfrm>
          <a:off x="0" y="5449983"/>
          <a:ext cx="5886449" cy="967725"/>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3">
                  <a:lumMod val="50000"/>
                </a:schemeClr>
              </a:solidFill>
            </a:rPr>
            <a:t>Cakava na ka kece me vakarokorokotaki kina na Kalou</a:t>
          </a:r>
        </a:p>
        <a:p>
          <a:pPr marL="228600" lvl="1" indent="-228600" algn="l" defTabSz="889000">
            <a:lnSpc>
              <a:spcPct val="90000"/>
            </a:lnSpc>
            <a:spcBef>
              <a:spcPct val="0"/>
            </a:spcBef>
            <a:spcAft>
              <a:spcPct val="20000"/>
            </a:spcAft>
            <a:buNone/>
          </a:pPr>
          <a:r>
            <a:rPr lang="en" sz="2000" b="1" kern="1200" dirty="0"/>
            <a:t>(Na veika e vaka nai vunau kei na ka e yaga)</a:t>
          </a:r>
        </a:p>
      </dsp:txBody>
      <dsp:txXfrm>
        <a:off x="0" y="5449983"/>
        <a:ext cx="5886449" cy="9677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175" y="72449"/>
          <a:ext cx="2524305" cy="1009722"/>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Koronica 8:4-7a</a:t>
          </a:r>
        </a:p>
      </dsp:txBody>
      <dsp:txXfrm>
        <a:off x="506036" y="72449"/>
        <a:ext cx="1514583" cy="1009722"/>
      </dsp:txXfrm>
    </dsp:sp>
    <dsp:sp modelId="{E90EB568-0294-4AFD-BC10-719F13A82570}">
      <dsp:nvSpPr>
        <dsp:cNvPr id="0" name=""/>
        <dsp:cNvSpPr/>
      </dsp:nvSpPr>
      <dsp:spPr>
        <a:xfrm>
          <a:off x="2197321" y="158275"/>
          <a:ext cx="5217443" cy="838069"/>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O ira na kaukauwa: era kila rawa ni matakau e sega ni dua na ka, baleta e dua ga na Kalou dina.</a:t>
          </a:r>
        </a:p>
      </dsp:txBody>
      <dsp:txXfrm>
        <a:off x="2616356" y="158275"/>
        <a:ext cx="4379374" cy="838069"/>
      </dsp:txXfrm>
    </dsp:sp>
    <dsp:sp modelId="{068719C7-C5E4-40BB-8BAF-8186DB790EF8}">
      <dsp:nvSpPr>
        <dsp:cNvPr id="0" name=""/>
        <dsp:cNvSpPr/>
      </dsp:nvSpPr>
      <dsp:spPr>
        <a:xfrm>
          <a:off x="7121440" y="158275"/>
          <a:ext cx="4612964" cy="838069"/>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O ira na malumalumu era se sega ni kila rawa na ka oqo.</a:t>
          </a:r>
        </a:p>
      </dsp:txBody>
      <dsp:txXfrm>
        <a:off x="7540475" y="158275"/>
        <a:ext cx="3774895" cy="838069"/>
      </dsp:txXfrm>
    </dsp:sp>
    <dsp:sp modelId="{666AC947-4D8B-44F5-BA63-AF83B5AD4115}">
      <dsp:nvSpPr>
        <dsp:cNvPr id="0" name=""/>
        <dsp:cNvSpPr/>
      </dsp:nvSpPr>
      <dsp:spPr>
        <a:xfrm>
          <a:off x="1175" y="1223532"/>
          <a:ext cx="2407076" cy="1009722"/>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Koronica 8:7b</a:t>
          </a:r>
        </a:p>
      </dsp:txBody>
      <dsp:txXfrm>
        <a:off x="506036" y="1223532"/>
        <a:ext cx="1397354" cy="1009722"/>
      </dsp:txXfrm>
    </dsp:sp>
    <dsp:sp modelId="{6F7ADDF0-0B6A-451D-A9A2-A1F29DEE9070}">
      <dsp:nvSpPr>
        <dsp:cNvPr id="0" name=""/>
        <dsp:cNvSpPr/>
      </dsp:nvSpPr>
      <dsp:spPr>
        <a:xfrm>
          <a:off x="2080092" y="1309358"/>
          <a:ext cx="5586822" cy="838069"/>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Kania ga na kakana cabori ki na matakau baleta ni ra kila ni matakau e sega ni vakadukadukalitaka rawa na kakana oqo.</a:t>
          </a:r>
        </a:p>
      </dsp:txBody>
      <dsp:txXfrm>
        <a:off x="2499127" y="1309358"/>
        <a:ext cx="4748753" cy="838069"/>
      </dsp:txXfrm>
    </dsp:sp>
    <dsp:sp modelId="{531987D8-A72D-4C2C-ABC1-F5CAF8BEE0FD}">
      <dsp:nvSpPr>
        <dsp:cNvPr id="0" name=""/>
        <dsp:cNvSpPr/>
      </dsp:nvSpPr>
      <dsp:spPr>
        <a:xfrm>
          <a:off x="7374765" y="1320362"/>
          <a:ext cx="4578478" cy="838069"/>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O ira na malumalumu era vakabauta ni ra </a:t>
          </a:r>
          <a:r>
            <a:rPr lang="en-GB" sz="2000" b="1" kern="1200" dirty="0"/>
            <a:t>I</a:t>
          </a:r>
          <a:r>
            <a:rPr lang="en" sz="2000" b="1" kern="1200" dirty="0"/>
            <a:t> valavala ca ni ra kania na kakana oqo</a:t>
          </a:r>
        </a:p>
      </dsp:txBody>
      <dsp:txXfrm>
        <a:off x="7793800" y="1320362"/>
        <a:ext cx="3740409" cy="8380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accent2">
                  <a:lumMod val="50000"/>
                </a:schemeClr>
              </a:solidFill>
            </a:rPr>
            <a:t>⁕ </a:t>
          </a:r>
          <a:r>
            <a:rPr lang="en" sz="2000" b="1" kern="1200" dirty="0">
              <a:solidFill>
                <a:schemeClr val="tx1"/>
              </a:solidFill>
            </a:rPr>
            <a:t>Dodonu me vakani mai vei ira na soqosoqo lotu (1 Koro.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en" sz="2000" b="1" kern="1200" dirty="0">
              <a:solidFill>
                <a:schemeClr val="tx1"/>
              </a:solidFill>
            </a:rPr>
            <a:t>Paula e biuta tani na nona dodonu vaka </a:t>
          </a:r>
          <a:r>
            <a:rPr lang="en-GB" sz="2000" b="1" kern="1200" dirty="0">
              <a:solidFill>
                <a:schemeClr val="tx1"/>
              </a:solidFill>
            </a:rPr>
            <a:t>I</a:t>
          </a:r>
          <a:r>
            <a:rPr lang="en" sz="2000" b="1" kern="1200" dirty="0">
              <a:solidFill>
                <a:schemeClr val="tx1"/>
              </a:solidFill>
            </a:rPr>
            <a:t> apositolo me rawa ni veiqaravi ka vakani mai na soqosoqo lotu me vakataki ira na vo ni apositolo</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rPr>
            <a:t>⁕ </a:t>
          </a:r>
          <a:r>
            <a:rPr lang="en" sz="2000" b="1" kern="1200" dirty="0">
              <a:effectLst>
                <a:outerShdw blurRad="38100" dist="38100" dir="2700000" algn="tl">
                  <a:srgbClr val="000000"/>
                </a:outerShdw>
              </a:effectLst>
            </a:rPr>
            <a:t>Dodonu me rau salavata tiko kei na watina (1 Koronica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 sz="2000" b="1" kern="1200" dirty="0">
              <a:effectLst>
                <a:outerShdw blurRad="38100" dist="38100" dir="2700000" algn="tl">
                  <a:srgbClr val="000000"/>
                </a:outerShdw>
              </a:effectLst>
            </a:rPr>
            <a:t>Na ka levu era dau vakayacora na </a:t>
          </a:r>
          <a:r>
            <a:rPr lang="en-GB" sz="2000" b="1" kern="1200" dirty="0">
              <a:effectLst>
                <a:outerShdw blurRad="38100" dist="38100" dir="2700000" algn="tl">
                  <a:srgbClr val="000000"/>
                </a:outerShdw>
              </a:effectLst>
            </a:rPr>
            <a:t>I</a:t>
          </a:r>
          <a:r>
            <a:rPr lang="en" sz="2000" b="1" kern="1200" dirty="0">
              <a:effectLst>
                <a:outerShdw blurRad="38100" dist="38100" dir="2700000" algn="tl">
                  <a:srgbClr val="000000"/>
                </a:outerShdw>
              </a:effectLst>
            </a:rPr>
            <a:t> apositolo me ra salavata kei ira na watidra me qaravi ira ka vukei ira ena nodra akacaka. Na yalewa oqo, kei na watina, e dodonu me rau na tokoni mai na </a:t>
          </a:r>
          <a:r>
            <a:rPr lang="en-GB" sz="2000" b="1" kern="1200" dirty="0">
              <a:effectLst>
                <a:outerShdw blurRad="38100" dist="38100" dir="2700000" algn="tl">
                  <a:srgbClr val="000000"/>
                </a:outerShdw>
              </a:effectLst>
            </a:rPr>
            <a:t>I</a:t>
          </a:r>
          <a:r>
            <a:rPr lang="en" sz="2000" b="1" kern="1200" dirty="0">
              <a:effectLst>
                <a:outerShdw blurRad="38100" dist="38100" dir="2700000" algn="tl">
                  <a:srgbClr val="000000"/>
                </a:outerShdw>
              </a:effectLst>
            </a:rPr>
            <a:t> soqosoqo lotu.</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en" sz="2000" b="1" kern="1200" dirty="0">
              <a:effectLst>
                <a:outerShdw blurRad="50800" dist="38100" dir="5400000" algn="ctr" rotWithShape="0">
                  <a:schemeClr val="tx1"/>
                </a:outerShdw>
              </a:effectLst>
            </a:rPr>
            <a:t>Dodonu me kakua ni kitaka eso na cakacaka (1 Cor. 9:6)</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 sz="2000" b="1" kern="1200" dirty="0">
              <a:effectLst>
                <a:outerShdw blurRad="50800" dist="38100" dir="5400000" algn="ctr" rotWithShape="0">
                  <a:schemeClr val="tx1"/>
                </a:outerShdw>
              </a:effectLst>
            </a:rPr>
            <a:t>O Paula e vinakata me rawata ona bula ka me kakua kina ni nanuma o ira na tamata ni via rawata walena ka mai vei ira era vakarogoci koya, ka me </a:t>
          </a:r>
          <a:r>
            <a:rPr lang="en-GB" sz="2000" b="1" kern="1200" dirty="0">
              <a:effectLst>
                <a:outerShdw blurRad="50800" dist="38100" dir="5400000" algn="ctr" rotWithShape="0">
                  <a:schemeClr val="tx1"/>
                </a:outerShdw>
              </a:effectLst>
            </a:rPr>
            <a:t>I</a:t>
          </a:r>
          <a:r>
            <a:rPr lang="en" sz="2000" b="1" kern="1200" dirty="0">
              <a:effectLst>
                <a:outerShdw blurRad="50800" dist="38100" dir="5400000" algn="ctr" rotWithShape="0">
                  <a:schemeClr val="tx1"/>
                </a:outerShdw>
              </a:effectLst>
            </a:rPr>
            <a:t> vakaraitaki ki vei ira.</a:t>
          </a:r>
          <a:endParaRPr lang="es-ES" sz="2000"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Na sitoa ni volivolitaki e volitaka ruarua na kakana ka cabori ki na matakau kei na kakana ka sega ni cabori. Na tamata vakabauta me kakua ni taroga se e vei na vanua e kau mai kina ka me rairai kina ni sega ni okata ni tabu ena </a:t>
          </a:r>
          <a:r>
            <a:rPr lang="en-GB" sz="2000" b="1" kern="1200" dirty="0">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 vunau me kania na kakana ko ya. (1 Kor. 10:25).</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 dua na tawalotu e sureta e dua na tamata vakabauta me rau kana vata. Na tamata vakabauta e kana ka ka sega ni taro (ka kece e tara vua). Ia sa tukuni vua ni kakana e a sa cabori ki na matakau. O koya gona, me kakua ni vakacalai koya na nona lewa e loma, sa sega ni yaga vua na tamata vakabauta me kania na kakana ko ya (1 Koronica 10:27-29).</a:t>
          </a:r>
          <a:endParaRPr lang="es-ES" sz="20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31/07/2026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300" dirty="0">
                <a:ln w="10160">
                  <a:noFill/>
                  <a:prstDash val="solid"/>
                </a:ln>
                <a:solidFill>
                  <a:schemeClr val="bg2">
                    <a:lumMod val="40000"/>
                    <a:lumOff val="60000"/>
                  </a:schemeClr>
                </a:solidFill>
                <a:effectLst>
                  <a:outerShdw blurRad="38100" dist="22860" dir="5400000" algn="tl" rotWithShape="0">
                    <a:srgbClr val="00B0F0"/>
                  </a:outerShdw>
                </a:effectLst>
              </a:rPr>
              <a:t>ALL TO THE GLORY OF GOD</a:t>
            </a:r>
          </a:p>
          <a:p>
            <a:endParaRPr lang="en-FJ" dirty="0"/>
          </a:p>
        </p:txBody>
      </p:sp>
      <p:sp>
        <p:nvSpPr>
          <p:cNvPr id="4" name="Slide Number Placeholder 3"/>
          <p:cNvSpPr>
            <a:spLocks noGrp="1"/>
          </p:cNvSpPr>
          <p:nvPr>
            <p:ph type="sldNum" sz="quarter" idx="5"/>
          </p:nvPr>
        </p:nvSpPr>
        <p:spPr/>
        <p:txBody>
          <a:bodyPr/>
          <a:lstStyle/>
          <a:p>
            <a:fld id="{98267E30-FE9E-40EA-84B3-21069DDC4356}" type="slidenum">
              <a:rPr lang="es-ES" smtClean="0"/>
              <a:t>1</a:t>
            </a:fld>
            <a:endParaRPr lang="es-ES"/>
          </a:p>
        </p:txBody>
      </p:sp>
    </p:spTree>
    <p:extLst>
      <p:ext uri="{BB962C8B-B14F-4D97-AF65-F5344CB8AC3E}">
        <p14:creationId xmlns:p14="http://schemas.microsoft.com/office/powerpoint/2010/main" val="738658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30000" dirty="0">
                <a:solidFill>
                  <a:schemeClr val="tx1"/>
                </a:solidFill>
                <a:effectLst/>
                <a:latin typeface="+mn-lt"/>
                <a:ea typeface="+mn-ea"/>
                <a:cs typeface="+mn-cs"/>
              </a:rPr>
              <a:t>31 </a:t>
            </a:r>
            <a:r>
              <a:rPr lang="en-US" sz="1200" kern="1200" dirty="0">
                <a:solidFill>
                  <a:schemeClr val="tx1"/>
                </a:solidFill>
                <a:effectLst/>
                <a:latin typeface="+mn-lt"/>
                <a:ea typeface="+mn-ea"/>
                <a:cs typeface="+mn-cs"/>
              </a:rPr>
              <a:t>O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ga, se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kana, se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gunu</a:t>
            </a:r>
            <a:r>
              <a:rPr lang="en-US" sz="1200" kern="1200" dirty="0">
                <a:solidFill>
                  <a:schemeClr val="tx1"/>
                </a:solidFill>
                <a:effectLst/>
                <a:latin typeface="+mn-lt"/>
                <a:ea typeface="+mn-ea"/>
                <a:cs typeface="+mn-cs"/>
              </a:rPr>
              <a:t>, se cava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kitaka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kitaka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vakarokorokotaki</a:t>
            </a:r>
            <a:r>
              <a:rPr lang="en-US" sz="1200" kern="1200" dirty="0">
                <a:solidFill>
                  <a:schemeClr val="tx1"/>
                </a:solidFill>
                <a:effectLst/>
                <a:latin typeface="+mn-lt"/>
                <a:ea typeface="+mn-ea"/>
                <a:cs typeface="+mn-cs"/>
              </a:rPr>
              <a:t> kina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Kalou.</a:t>
            </a:r>
            <a:endParaRPr lang="en-FJ" dirty="0"/>
          </a:p>
        </p:txBody>
      </p:sp>
      <p:sp>
        <p:nvSpPr>
          <p:cNvPr id="4" name="Slide Number Placeholder 3"/>
          <p:cNvSpPr>
            <a:spLocks noGrp="1"/>
          </p:cNvSpPr>
          <p:nvPr>
            <p:ph type="sldNum" sz="quarter" idx="5"/>
          </p:nvPr>
        </p:nvSpPr>
        <p:spPr/>
        <p:txBody>
          <a:bodyPr/>
          <a:lstStyle/>
          <a:p>
            <a:fld id="{98267E30-FE9E-40EA-84B3-21069DDC4356}" type="slidenum">
              <a:rPr lang="es-ES" smtClean="0"/>
              <a:t>2</a:t>
            </a:fld>
            <a:endParaRPr lang="es-ES"/>
          </a:p>
        </p:txBody>
      </p:sp>
    </p:spTree>
    <p:extLst>
      <p:ext uri="{BB962C8B-B14F-4D97-AF65-F5344CB8AC3E}">
        <p14:creationId xmlns:p14="http://schemas.microsoft.com/office/powerpoint/2010/main" val="3096338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a:solidFill>
                  <a:schemeClr val="accent3"/>
                </a:solidFill>
              </a:rPr>
              <a:t>KNOWLEDGE AND LOVE</a:t>
            </a:r>
          </a:p>
        </p:txBody>
      </p:sp>
      <p:sp>
        <p:nvSpPr>
          <p:cNvPr id="4" name="Slide Number Placeholder 3"/>
          <p:cNvSpPr>
            <a:spLocks noGrp="1"/>
          </p:cNvSpPr>
          <p:nvPr>
            <p:ph type="sldNum" sz="quarter" idx="5"/>
          </p:nvPr>
        </p:nvSpPr>
        <p:spPr/>
        <p:txBody>
          <a:bodyPr/>
          <a:lstStyle/>
          <a:p>
            <a:fld id="{98267E30-FE9E-40EA-84B3-21069DDC4356}" type="slidenum">
              <a:rPr lang="es-ES" smtClean="0"/>
              <a:t>4</a:t>
            </a:fld>
            <a:endParaRPr lang="es-ES"/>
          </a:p>
        </p:txBody>
      </p:sp>
    </p:spTree>
    <p:extLst>
      <p:ext uri="{BB962C8B-B14F-4D97-AF65-F5344CB8AC3E}">
        <p14:creationId xmlns:p14="http://schemas.microsoft.com/office/powerpoint/2010/main" val="1967251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50" dirty="0">
                <a:ln w="0"/>
                <a:solidFill>
                  <a:schemeClr val="bg2"/>
                </a:solidFill>
                <a:effectLst>
                  <a:innerShdw blurRad="63500" dist="50800" dir="13500000">
                    <a:srgbClr val="000000">
                      <a:alpha val="50000"/>
                    </a:srgbClr>
                  </a:innerShdw>
                </a:effectLst>
              </a:rPr>
              <a:t>THE RIGHTS OF THE GOSPEL</a:t>
            </a:r>
          </a:p>
          <a:p>
            <a:r>
              <a:rPr lang="en-US" sz="1200" kern="1200" baseline="30000" dirty="0">
                <a:solidFill>
                  <a:schemeClr val="tx1"/>
                </a:solidFill>
                <a:effectLst/>
                <a:latin typeface="+mn-lt"/>
                <a:ea typeface="+mn-ea"/>
                <a:cs typeface="+mn-cs"/>
              </a:rPr>
              <a:t>14 </a:t>
            </a:r>
            <a:r>
              <a:rPr lang="en-US" sz="1200" kern="1200" dirty="0">
                <a:solidFill>
                  <a:schemeClr val="tx1"/>
                </a:solidFill>
                <a:effectLst/>
                <a:latin typeface="+mn-lt"/>
                <a:ea typeface="+mn-ea"/>
                <a:cs typeface="+mn-cs"/>
              </a:rPr>
              <a:t>Sa </a:t>
            </a:r>
            <a:r>
              <a:rPr lang="en-US" sz="1200" kern="1200" dirty="0" err="1">
                <a:solidFill>
                  <a:schemeClr val="tx1"/>
                </a:solidFill>
                <a:effectLst/>
                <a:latin typeface="+mn-lt"/>
                <a:ea typeface="+mn-ea"/>
                <a:cs typeface="+mn-cs"/>
              </a:rPr>
              <a:t>lesia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vakakina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Turaga me </a:t>
            </a:r>
            <a:r>
              <a:rPr lang="en-US" sz="1200" kern="1200" dirty="0" err="1">
                <a:solidFill>
                  <a:schemeClr val="tx1"/>
                </a:solidFill>
                <a:effectLst/>
                <a:latin typeface="+mn-lt"/>
                <a:ea typeface="+mn-ea"/>
                <a:cs typeface="+mn-cs"/>
              </a:rPr>
              <a:t>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bula</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nai</a:t>
            </a:r>
            <a:r>
              <a:rPr lang="en-US" sz="1200" kern="1200" dirty="0">
                <a:solidFill>
                  <a:schemeClr val="tx1"/>
                </a:solidFill>
                <a:effectLst/>
                <a:latin typeface="+mn-lt"/>
                <a:ea typeface="+mn-ea"/>
                <a:cs typeface="+mn-cs"/>
              </a:rPr>
              <a:t> tukutuku-</a:t>
            </a:r>
            <a:r>
              <a:rPr lang="en-US" sz="1200" kern="1200" dirty="0" err="1">
                <a:solidFill>
                  <a:schemeClr val="tx1"/>
                </a:solidFill>
                <a:effectLst/>
                <a:latin typeface="+mn-lt"/>
                <a:ea typeface="+mn-ea"/>
                <a:cs typeface="+mn-cs"/>
              </a:rPr>
              <a:t>vinaka</a:t>
            </a:r>
            <a:r>
              <a:rPr lang="en-US" sz="1200" kern="1200" dirty="0">
                <a:solidFill>
                  <a:schemeClr val="tx1"/>
                </a:solidFill>
                <a:effectLst/>
                <a:latin typeface="+mn-lt"/>
                <a:ea typeface="+mn-ea"/>
                <a:cs typeface="+mn-cs"/>
              </a:rPr>
              <a:t> ko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era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tukuna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nai</a:t>
            </a:r>
            <a:r>
              <a:rPr lang="en-US" sz="1200" kern="1200" dirty="0">
                <a:solidFill>
                  <a:schemeClr val="tx1"/>
                </a:solidFill>
                <a:effectLst/>
                <a:latin typeface="+mn-lt"/>
                <a:ea typeface="+mn-ea"/>
                <a:cs typeface="+mn-cs"/>
              </a:rPr>
              <a:t> tukutuku-</a:t>
            </a:r>
            <a:r>
              <a:rPr lang="en-US" sz="1200" kern="1200" dirty="0" err="1">
                <a:solidFill>
                  <a:schemeClr val="tx1"/>
                </a:solidFill>
                <a:effectLst/>
                <a:latin typeface="+mn-lt"/>
                <a:ea typeface="+mn-ea"/>
                <a:cs typeface="+mn-cs"/>
              </a:rPr>
              <a:t>vinaka</a:t>
            </a:r>
            <a:r>
              <a:rPr lang="en-US" sz="1200" kern="1200" dirty="0">
                <a:solidFill>
                  <a:schemeClr val="tx1"/>
                </a:solidFill>
                <a:effectLst/>
                <a:latin typeface="+mn-lt"/>
                <a:ea typeface="+mn-ea"/>
                <a:cs typeface="+mn-cs"/>
              </a:rPr>
              <a:t>. </a:t>
            </a:r>
            <a:endParaRPr lang="en-FJ" dirty="0"/>
          </a:p>
        </p:txBody>
      </p:sp>
      <p:sp>
        <p:nvSpPr>
          <p:cNvPr id="4" name="Slide Number Placeholder 3"/>
          <p:cNvSpPr>
            <a:spLocks noGrp="1"/>
          </p:cNvSpPr>
          <p:nvPr>
            <p:ph type="sldNum" sz="quarter" idx="5"/>
          </p:nvPr>
        </p:nvSpPr>
        <p:spPr/>
        <p:txBody>
          <a:bodyPr/>
          <a:lstStyle/>
          <a:p>
            <a:fld id="{98267E30-FE9E-40EA-84B3-21069DDC4356}" type="slidenum">
              <a:rPr lang="es-ES" smtClean="0"/>
              <a:t>5</a:t>
            </a:fld>
            <a:endParaRPr lang="es-ES"/>
          </a:p>
        </p:txBody>
      </p:sp>
    </p:spTree>
    <p:extLst>
      <p:ext uri="{BB962C8B-B14F-4D97-AF65-F5344CB8AC3E}">
        <p14:creationId xmlns:p14="http://schemas.microsoft.com/office/powerpoint/2010/main" val="4013706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0"/>
                <a:gradFill>
                  <a:gsLst>
                    <a:gs pos="0">
                      <a:schemeClr val="accent5">
                        <a:lumMod val="50000"/>
                      </a:schemeClr>
                    </a:gs>
                    <a:gs pos="50000">
                      <a:schemeClr val="accent5"/>
                    </a:gs>
                    <a:gs pos="100000">
                      <a:schemeClr val="accent5">
                        <a:lumMod val="60000"/>
                        <a:lumOff val="40000"/>
                      </a:schemeClr>
                    </a:gs>
                  </a:gsLst>
                  <a:lin ang="5400000"/>
                </a:gradFill>
                <a:effectLst/>
              </a:rPr>
              <a:t>LESSONS FROM THE PAST</a:t>
            </a:r>
          </a:p>
          <a:p>
            <a:r>
              <a:rPr lang="en-US" sz="1200" kern="1200" baseline="30000" dirty="0">
                <a:solidFill>
                  <a:schemeClr val="tx1"/>
                </a:solidFill>
                <a:effectLst/>
                <a:latin typeface="+mn-lt"/>
                <a:ea typeface="+mn-ea"/>
                <a:cs typeface="+mn-cs"/>
              </a:rPr>
              <a:t>12 </a:t>
            </a:r>
            <a:r>
              <a:rPr lang="en-US" sz="1200" kern="1200" dirty="0">
                <a:solidFill>
                  <a:schemeClr val="tx1"/>
                </a:solidFill>
                <a:effectLst/>
                <a:latin typeface="+mn-lt"/>
                <a:ea typeface="+mn-ea"/>
                <a:cs typeface="+mn-cs"/>
              </a:rPr>
              <a:t>O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qai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vakaraici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ko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nanuma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dei</a:t>
            </a:r>
            <a:r>
              <a:rPr lang="en-US" sz="1200" kern="1200" dirty="0">
                <a:solidFill>
                  <a:schemeClr val="tx1"/>
                </a:solidFill>
                <a:effectLst/>
                <a:latin typeface="+mn-lt"/>
                <a:ea typeface="+mn-ea"/>
                <a:cs typeface="+mn-cs"/>
              </a:rPr>
              <a:t>, de bale ga </a:t>
            </a:r>
            <a:r>
              <a:rPr lang="en-US" sz="1200" kern="1200" dirty="0" err="1">
                <a:solidFill>
                  <a:schemeClr val="tx1"/>
                </a:solidFill>
                <a:effectLst/>
                <a:latin typeface="+mn-lt"/>
                <a:ea typeface="+mn-ea"/>
                <a:cs typeface="+mn-cs"/>
              </a:rPr>
              <a:t>mai</a:t>
            </a:r>
            <a:r>
              <a:rPr lang="en-US" sz="1200" kern="1200" dirty="0">
                <a:solidFill>
                  <a:schemeClr val="tx1"/>
                </a:solidFill>
                <a:effectLst/>
                <a:latin typeface="+mn-lt"/>
                <a:ea typeface="+mn-ea"/>
                <a:cs typeface="+mn-cs"/>
              </a:rPr>
              <a:t>. </a:t>
            </a:r>
            <a:endParaRPr lang="en-FJ"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ABANDON IDOLATRY</a:t>
            </a:r>
          </a:p>
          <a:p>
            <a:r>
              <a:rPr lang="en-US" sz="1200" kern="1200" baseline="30000" dirty="0">
                <a:solidFill>
                  <a:schemeClr val="tx1"/>
                </a:solidFill>
                <a:effectLst/>
                <a:latin typeface="+mn-lt"/>
                <a:ea typeface="+mn-ea"/>
                <a:cs typeface="+mn-cs"/>
              </a:rPr>
              <a:t>14</a:t>
            </a:r>
            <a:r>
              <a:rPr lang="en-A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oqo</a:t>
            </a:r>
            <a:r>
              <a:rPr lang="en-US" sz="1200" kern="1200" dirty="0">
                <a:solidFill>
                  <a:schemeClr val="tx1"/>
                </a:solidFill>
                <a:effectLst/>
                <a:latin typeface="+mn-lt"/>
                <a:ea typeface="+mn-ea"/>
                <a:cs typeface="+mn-cs"/>
              </a:rPr>
              <a:t>, koi </a:t>
            </a:r>
            <a:r>
              <a:rPr lang="en-US" sz="1200" kern="1200" dirty="0" err="1">
                <a:solidFill>
                  <a:schemeClr val="tx1"/>
                </a:solidFill>
                <a:effectLst/>
                <a:latin typeface="+mn-lt"/>
                <a:ea typeface="+mn-ea"/>
                <a:cs typeface="+mn-cs"/>
              </a:rPr>
              <a:t>kemudou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lomani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dro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qarava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matakau</a:t>
            </a:r>
            <a:r>
              <a:rPr lang="en-US" sz="1200" kern="1200" dirty="0">
                <a:solidFill>
                  <a:schemeClr val="tx1"/>
                </a:solidFill>
                <a:effectLst/>
                <a:latin typeface="+mn-lt"/>
                <a:ea typeface="+mn-ea"/>
                <a:cs typeface="+mn-cs"/>
              </a:rPr>
              <a:t>.</a:t>
            </a:r>
            <a:endParaRPr lang="en-FJ" dirty="0"/>
          </a:p>
        </p:txBody>
      </p:sp>
      <p:sp>
        <p:nvSpPr>
          <p:cNvPr id="4" name="Slide Number Placeholder 3"/>
          <p:cNvSpPr>
            <a:spLocks noGrp="1"/>
          </p:cNvSpPr>
          <p:nvPr>
            <p:ph type="sldNum" sz="quarter" idx="5"/>
          </p:nvPr>
        </p:nvSpPr>
        <p:spPr/>
        <p:txBody>
          <a:bodyPr/>
          <a:lstStyle/>
          <a:p>
            <a:fld id="{98267E30-FE9E-40EA-84B3-21069DDC4356}" type="slidenum">
              <a:rPr lang="es-ES" smtClean="0"/>
              <a:t>7</a:t>
            </a:fld>
            <a:endParaRPr lang="es-ES"/>
          </a:p>
        </p:txBody>
      </p:sp>
    </p:spTree>
    <p:extLst>
      <p:ext uri="{BB962C8B-B14F-4D97-AF65-F5344CB8AC3E}">
        <p14:creationId xmlns:p14="http://schemas.microsoft.com/office/powerpoint/2010/main" val="1390306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300" dirty="0">
                <a:ln w="13462">
                  <a:solidFill>
                    <a:schemeClr val="bg1"/>
                  </a:solidFill>
                  <a:prstDash val="solid"/>
                </a:ln>
                <a:solidFill>
                  <a:srgbClr val="337519"/>
                </a:solidFill>
                <a:effectLst>
                  <a:outerShdw dist="38100" dir="2700000" algn="bl" rotWithShape="0">
                    <a:schemeClr val="accent3">
                      <a:lumMod val="75000"/>
                    </a:schemeClr>
                  </a:outerShdw>
                </a:effectLst>
              </a:rPr>
              <a:t>WHAT IS LAWFUL AND WHAT IS APPROPRIATE</a:t>
            </a:r>
          </a:p>
          <a:p>
            <a:r>
              <a:rPr lang="en-US" sz="1200" kern="1200" baseline="30000" dirty="0">
                <a:solidFill>
                  <a:schemeClr val="tx1"/>
                </a:solidFill>
                <a:effectLst/>
                <a:latin typeface="+mn-lt"/>
                <a:ea typeface="+mn-ea"/>
                <a:cs typeface="+mn-cs"/>
              </a:rPr>
              <a:t>23</a:t>
            </a:r>
            <a:r>
              <a:rPr lang="en-A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 </a:t>
            </a:r>
            <a:r>
              <a:rPr lang="en-US" sz="1200" kern="1200" dirty="0" err="1">
                <a:solidFill>
                  <a:schemeClr val="tx1"/>
                </a:solidFill>
                <a:effectLst/>
                <a:latin typeface="+mn-lt"/>
                <a:ea typeface="+mn-ea"/>
                <a:cs typeface="+mn-cs"/>
              </a:rPr>
              <a:t>tara</a:t>
            </a:r>
            <a:r>
              <a:rPr lang="en-US" sz="1200" kern="1200" dirty="0">
                <a:solidFill>
                  <a:schemeClr val="tx1"/>
                </a:solidFill>
                <a:effectLst/>
                <a:latin typeface="+mn-lt"/>
                <a:ea typeface="+mn-ea"/>
                <a:cs typeface="+mn-cs"/>
              </a:rPr>
              <a:t> ga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au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vakatataki</a:t>
            </a:r>
            <a:r>
              <a:rPr lang="en-US" sz="1200" kern="1200" dirty="0">
                <a:solidFill>
                  <a:schemeClr val="tx1"/>
                </a:solidFill>
                <a:effectLst/>
                <a:latin typeface="+mn-lt"/>
                <a:ea typeface="+mn-ea"/>
                <a:cs typeface="+mn-cs"/>
              </a:rPr>
              <a:t> cake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a:t>
            </a:r>
            <a:r>
              <a:rPr lang="en" sz="1200" b="1" dirty="0"/>
              <a:t> . Everything is permissible, but not everything is beneficial” (1 Corinthians 10:23).</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effectLst>
                  <a:outerShdw blurRad="38100" dist="38100" dir="2700000" algn="tl">
                    <a:srgbClr val="000000">
                      <a:alpha val="43137"/>
                    </a:srgbClr>
                  </a:outerShdw>
                </a:effectLst>
              </a:rPr>
              <a:t>. The butcher shop sold both food sacrificed to idols and food that had not been sacrificed. The believer was not to ask about its origin so as not to give the impression that he considered it unlawful to eat that kind of meat</a:t>
            </a:r>
            <a:br>
              <a:rPr lang="en" sz="1200" b="1" dirty="0">
                <a:effectLst>
                  <a:outerShdw blurRad="38100" dist="38100" dir="2700000" algn="tl">
                    <a:srgbClr val="000000">
                      <a:alpha val="43137"/>
                    </a:srgbClr>
                  </a:outerShdw>
                </a:effectLst>
              </a:rPr>
            </a:br>
            <a:r>
              <a:rPr lang="en" sz="1200" b="1" dirty="0">
                <a:effectLst>
                  <a:outerShdw blurRad="38100" dist="38100" dir="2700000" algn="tl">
                    <a:srgbClr val="000000">
                      <a:alpha val="43137"/>
                    </a:srgbClr>
                  </a:outerShdw>
                </a:effectLst>
              </a:rPr>
              <a:t>(1 Cor. 10:25).</a:t>
            </a:r>
            <a:endParaRPr lang="en-FJ" dirty="0"/>
          </a:p>
          <a:p>
            <a:endParaRPr lang="en-FJ" dirty="0"/>
          </a:p>
        </p:txBody>
      </p:sp>
      <p:sp>
        <p:nvSpPr>
          <p:cNvPr id="4" name="Slide Number Placeholder 3"/>
          <p:cNvSpPr>
            <a:spLocks noGrp="1"/>
          </p:cNvSpPr>
          <p:nvPr>
            <p:ph type="sldNum" sz="quarter" idx="5"/>
          </p:nvPr>
        </p:nvSpPr>
        <p:spPr/>
        <p:txBody>
          <a:bodyPr/>
          <a:lstStyle/>
          <a:p>
            <a:fld id="{98267E30-FE9E-40EA-84B3-21069DDC4356}" type="slidenum">
              <a:rPr lang="es-ES" smtClean="0"/>
              <a:t>8</a:t>
            </a:fld>
            <a:endParaRPr lang="es-ES"/>
          </a:p>
        </p:txBody>
      </p:sp>
    </p:spTree>
    <p:extLst>
      <p:ext uri="{BB962C8B-B14F-4D97-AF65-F5344CB8AC3E}">
        <p14:creationId xmlns:p14="http://schemas.microsoft.com/office/powerpoint/2010/main" val="3703827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“O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koya</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ga, se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dou</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kana se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dou</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gunu</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se cava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na</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ka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dou</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sa</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kitaka</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mo</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dou</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kitaka</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kecega</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me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vakarokorokotaki</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kina </a:t>
            </a:r>
            <a:r>
              <a:rPr kumimoji="0" lang="en-US" sz="12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na</a:t>
            </a:r>
            <a:r>
              <a:rPr kumimoji="0" lang="en-U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Kalou.</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30000" dirty="0">
                <a:solidFill>
                  <a:schemeClr val="tx1"/>
                </a:solidFill>
                <a:effectLst/>
                <a:latin typeface="+mn-lt"/>
                <a:ea typeface="+mn-ea"/>
                <a:cs typeface="+mn-cs"/>
              </a:rPr>
              <a:t>32 </a:t>
            </a:r>
            <a:r>
              <a:rPr lang="en-US" sz="1200" kern="1200" dirty="0">
                <a:solidFill>
                  <a:schemeClr val="tx1"/>
                </a:solidFill>
                <a:effectLst/>
                <a:latin typeface="+mn-lt"/>
                <a:ea typeface="+mn-ea"/>
                <a:cs typeface="+mn-cs"/>
              </a:rPr>
              <a:t>Dou </a:t>
            </a:r>
            <a:r>
              <a:rPr lang="en-US" sz="1200" kern="1200" dirty="0" err="1">
                <a:solidFill>
                  <a:schemeClr val="tx1"/>
                </a:solidFill>
                <a:effectLst/>
                <a:latin typeface="+mn-lt"/>
                <a:ea typeface="+mn-ea"/>
                <a:cs typeface="+mn-cs"/>
              </a:rPr>
              <a:t>kakua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vakacala</a:t>
            </a:r>
            <a:r>
              <a:rPr lang="en-US" sz="1200" kern="1200" dirty="0">
                <a:solidFill>
                  <a:schemeClr val="tx1"/>
                </a:solidFill>
                <a:effectLst/>
                <a:latin typeface="+mn-lt"/>
                <a:ea typeface="+mn-ea"/>
                <a:cs typeface="+mn-cs"/>
              </a:rPr>
              <a:t> e dua,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Jiu, se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lewe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veimatanitu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tani</a:t>
            </a:r>
            <a:r>
              <a:rPr lang="en-US" sz="1200" kern="1200" dirty="0">
                <a:solidFill>
                  <a:schemeClr val="tx1"/>
                </a:solidFill>
                <a:effectLst/>
                <a:latin typeface="+mn-lt"/>
                <a:ea typeface="+mn-ea"/>
                <a:cs typeface="+mn-cs"/>
              </a:rPr>
              <a:t>, se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soqosoqo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lewe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Kalou: </a:t>
            </a:r>
            <a:r>
              <a:rPr lang="en-US" sz="1200" kern="1200" baseline="30000" dirty="0">
                <a:solidFill>
                  <a:schemeClr val="tx1"/>
                </a:solidFill>
                <a:effectLst/>
                <a:latin typeface="+mn-lt"/>
                <a:ea typeface="+mn-ea"/>
                <a:cs typeface="+mn-cs"/>
              </a:rPr>
              <a:t>32 </a:t>
            </a:r>
            <a:r>
              <a:rPr lang="en-US" sz="1200" kern="1200" dirty="0">
                <a:solidFill>
                  <a:schemeClr val="tx1"/>
                </a:solidFill>
                <a:effectLst/>
                <a:latin typeface="+mn-lt"/>
                <a:ea typeface="+mn-ea"/>
                <a:cs typeface="+mn-cs"/>
              </a:rPr>
              <a:t>Dou </a:t>
            </a:r>
            <a:r>
              <a:rPr lang="en-US" sz="1200" kern="1200" dirty="0" err="1">
                <a:solidFill>
                  <a:schemeClr val="tx1"/>
                </a:solidFill>
                <a:effectLst/>
                <a:latin typeface="+mn-lt"/>
                <a:ea typeface="+mn-ea"/>
                <a:cs typeface="+mn-cs"/>
              </a:rPr>
              <a:t>kakua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vakacala</a:t>
            </a:r>
            <a:r>
              <a:rPr lang="en-US" sz="1200" kern="1200" dirty="0">
                <a:solidFill>
                  <a:schemeClr val="tx1"/>
                </a:solidFill>
                <a:effectLst/>
                <a:latin typeface="+mn-lt"/>
                <a:ea typeface="+mn-ea"/>
                <a:cs typeface="+mn-cs"/>
              </a:rPr>
              <a:t> e dua,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Jiu, se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lewe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veimatanitu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tani</a:t>
            </a:r>
            <a:r>
              <a:rPr lang="en-US" sz="1200" kern="1200" dirty="0">
                <a:solidFill>
                  <a:schemeClr val="tx1"/>
                </a:solidFill>
                <a:effectLst/>
                <a:latin typeface="+mn-lt"/>
                <a:ea typeface="+mn-ea"/>
                <a:cs typeface="+mn-cs"/>
              </a:rPr>
              <a:t>, se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soqosoqo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lewe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Kalou: </a:t>
            </a:r>
            <a:endParaRPr kumimoji="0" lang="es-ES" sz="12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4" name="Slide Number Placeholder 3"/>
          <p:cNvSpPr>
            <a:spLocks noGrp="1"/>
          </p:cNvSpPr>
          <p:nvPr>
            <p:ph type="sldNum" sz="quarter" idx="5"/>
          </p:nvPr>
        </p:nvSpPr>
        <p:spPr/>
        <p:txBody>
          <a:bodyPr/>
          <a:lstStyle/>
          <a:p>
            <a:fld id="{98267E30-FE9E-40EA-84B3-21069DDC4356}" type="slidenum">
              <a:rPr lang="es-ES" smtClean="0"/>
              <a:t>9</a:t>
            </a:fld>
            <a:endParaRPr lang="es-ES"/>
          </a:p>
        </p:txBody>
      </p:sp>
    </p:spTree>
    <p:extLst>
      <p:ext uri="{BB962C8B-B14F-4D97-AF65-F5344CB8AC3E}">
        <p14:creationId xmlns:p14="http://schemas.microsoft.com/office/powerpoint/2010/main" val="2260073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12"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8.jpeg"/><Relationship Id="rId5" Type="http://schemas.openxmlformats.org/officeDocument/2006/relationships/diagramLayout" Target="../diagrams/layout2.xml"/><Relationship Id="rId10" Type="http://schemas.openxmlformats.org/officeDocument/2006/relationships/image" Target="../media/image7.jpeg"/><Relationship Id="rId4" Type="http://schemas.openxmlformats.org/officeDocument/2006/relationships/diagramData" Target="../diagrams/data2.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0.jpeg"/><Relationship Id="rId7" Type="http://schemas.openxmlformats.org/officeDocument/2006/relationships/diagramQuickStyle" Target="../diagrams/quickStyle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1.jpeg"/><Relationship Id="rId9" Type="http://schemas.microsoft.com/office/2007/relationships/diagramDrawing" Target="../diagrams/drawing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8.jpe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4.xml"/><Relationship Id="rId11" Type="http://schemas.openxmlformats.org/officeDocument/2006/relationships/image" Target="../media/image32.jpeg"/><Relationship Id="rId5" Type="http://schemas.openxmlformats.org/officeDocument/2006/relationships/diagramLayout" Target="../diagrams/layout4.xml"/><Relationship Id="rId10" Type="http://schemas.microsoft.com/office/2007/relationships/hdphoto" Target="../media/hdphoto3.wdp"/><Relationship Id="rId4" Type="http://schemas.openxmlformats.org/officeDocument/2006/relationships/diagramData" Target="../diagrams/data4.xml"/><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0" y="165856"/>
            <a:ext cx="8951349" cy="1754326"/>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rPr>
              <a:t>ME VAKAROKOROKOTAKI GA NA KALOU</a:t>
            </a:r>
          </a:p>
        </p:txBody>
      </p:sp>
      <p:sp>
        <p:nvSpPr>
          <p:cNvPr id="5" name="CuadroTexto 4">
            <a:extLst>
              <a:ext uri="{FF2B5EF4-FFF2-40B4-BE49-F238E27FC236}">
                <a16:creationId xmlns:a16="http://schemas.microsoft.com/office/drawing/2014/main" id="{CE025969-990F-9A01-7014-E1DA1A0EF546}"/>
              </a:ext>
            </a:extLst>
          </p:cNvPr>
          <p:cNvSpPr txBox="1"/>
          <p:nvPr/>
        </p:nvSpPr>
        <p:spPr>
          <a:xfrm>
            <a:off x="9727991" y="6515100"/>
            <a:ext cx="2464009" cy="338554"/>
          </a:xfrm>
          <a:prstGeom prst="rect">
            <a:avLst/>
          </a:prstGeom>
          <a:noFill/>
        </p:spPr>
        <p:txBody>
          <a:bodyPr wrap="none" rtlCol="0">
            <a:spAutoFit/>
          </a:bodyPr>
          <a:lstStyle/>
          <a:p>
            <a:pPr algn="r"/>
            <a:r>
              <a:rPr lang="en" sz="1600" b="1" dirty="0">
                <a:solidFill>
                  <a:srgbClr val="C7E6A4"/>
                </a:solidFill>
                <a:effectLst>
                  <a:outerShdw blurRad="38100" dist="38100" dir="2700000" algn="tl">
                    <a:srgbClr val="000000">
                      <a:alpha val="43137"/>
                    </a:srgbClr>
                  </a:outerShdw>
                </a:effectLst>
              </a:rPr>
              <a:t>Lesoni 5, Okosita 1,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295650"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“O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koya</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ga, se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dou</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kana se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dou</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gunu</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se cava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ka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dou</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kitaka</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mo</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dou</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kitaka</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kecega</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me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vakarokorokotaki</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kina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Kalou.</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Koronica 10:31)</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1015663"/>
          </a:xfrm>
          <a:prstGeom prst="rect">
            <a:avLst/>
          </a:prstGeom>
          <a:noFill/>
        </p:spPr>
        <p:txBody>
          <a:bodyPr wrap="square" rtlCol="0">
            <a:spAutoFit/>
          </a:bodyPr>
          <a:lstStyle/>
          <a:p>
            <a:pPr>
              <a:spcBef>
                <a:spcPts val="600"/>
              </a:spcBef>
            </a:pPr>
            <a:r>
              <a:rPr lang="en-GB" sz="2000" b="1" dirty="0" err="1"/>
              <a:t>Tekivu</a:t>
            </a:r>
            <a:r>
              <a:rPr lang="en" sz="2000" b="1" dirty="0"/>
              <a:t> ena 1 Koronica 7, sa tekivu wasea o Paula na nona gauna me sauma kina na vakatataro era vola yani vua ko ira mai Koronica (1 Koro. 7:1a).</a:t>
            </a:r>
            <a:endParaRPr lang="es-ES" sz="2000"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335640390"/>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429000"/>
            <a:ext cx="620753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Ena vakasama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vata oqo, sa vakadreta kina ko Paula ni veika kece e caka ena lotu se bula ni tamata yadua, me caka me vakarokorokotaki kina na Kalou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0" y="2431294"/>
            <a:ext cx="6094443"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Ia, o na raica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tiko ni vakaraitaka o koya eso na ka me veisemati kina na veiulutaga oqo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loloma kei na veirokorokovi, me vakaduavatataka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na lotu</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0" y="1125812"/>
            <a:ext cx="620908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Oqo na vuna, e curuma maliwa tiko kina e so 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ulutaga me sauma kina 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sau ni taro oqo</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ena wase 8 me yacova na 10, na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wase ka tara kina vakatabaki -dua o koya na ulutaga ni dauqaravi matakau.</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000" b="1" dirty="0">
                <a:ln/>
                <a:solidFill>
                  <a:schemeClr val="accent3"/>
                </a:solidFill>
              </a:rPr>
              <a:t>VUKU KEI NA LOLOMA</a:t>
            </a:r>
          </a:p>
          <a:p>
            <a:pPr algn="ctr"/>
            <a:r>
              <a:rPr lang="en" sz="2000" b="1" dirty="0">
                <a:ln/>
                <a:solidFill>
                  <a:schemeClr val="accent4">
                    <a:lumMod val="50000"/>
                  </a:schemeClr>
                </a:solidFill>
              </a:rPr>
              <a:t>1 Koronica 8 (Kakana vakacabori ki na matakau)</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474749" y="998078"/>
            <a:ext cx="7242499" cy="646331"/>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“Na vuku sa vu ni viavialevu, a loloma ga sa vu ni vakatatakicake.” </a:t>
            </a:r>
            <a:r>
              <a:rPr lang="en" sz="1400" b="1" dirty="0">
                <a:solidFill>
                  <a:schemeClr val="accent1">
                    <a:lumMod val="75000"/>
                  </a:schemeClr>
                </a:solidFill>
                <a:latin typeface="Comic Sans MS" panose="030F0702030302020204" pitchFamily="66" charset="0"/>
              </a:rPr>
              <a:t>(1 Koronica 8:1b)</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en" sz="2000" b="1" dirty="0"/>
              <a:t>Paula e wasea na soqosoqo lotu ena na rua nai wasewase: ira na “kaukauwa” kei ira na “malumalumu.”</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534184"/>
            <a:ext cx="6762751" cy="1323439"/>
          </a:xfrm>
          <a:prstGeom prst="rect">
            <a:avLst/>
          </a:prstGeom>
          <a:noFill/>
        </p:spPr>
        <p:txBody>
          <a:bodyPr wrap="square">
            <a:spAutoFit/>
          </a:bodyPr>
          <a:lstStyle/>
          <a:p>
            <a:pPr>
              <a:spcBef>
                <a:spcPts val="600"/>
              </a:spcBef>
            </a:pPr>
            <a:r>
              <a:rPr lang="en" sz="2000" b="1" dirty="0"/>
              <a:t>Ia ko ira na kaukauwa, ena vuku ni nodra vuku kei </a:t>
            </a:r>
            <a:r>
              <a:rPr lang="en-GB" sz="2000" b="1" dirty="0"/>
              <a:t>I</a:t>
            </a:r>
            <a:r>
              <a:rPr lang="en" sz="2000" b="1" dirty="0"/>
              <a:t> vakaraitaki era rawa ni vakacalai ira na malumalumu (1 Koro. 8:10). </a:t>
            </a:r>
            <a:r>
              <a:rPr lang="en-GB" sz="2000" b="1" dirty="0"/>
              <a:t>E</a:t>
            </a:r>
            <a:r>
              <a:rPr lang="en" sz="2000" b="1" dirty="0"/>
              <a:t>na vuku ni loloma, sa dodonu me </a:t>
            </a:r>
            <a:r>
              <a:rPr lang="en-GB" sz="2000" b="1" dirty="0"/>
              <a:t>I</a:t>
            </a:r>
            <a:r>
              <a:rPr lang="en" sz="2000" b="1" dirty="0"/>
              <a:t> vakaraita -ki ena nona tarovi koya na kaukauwa (1 Koro.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1852839304"/>
              </p:ext>
            </p:extLst>
          </p:nvPr>
        </p:nvGraphicFramePr>
        <p:xfrm>
          <a:off x="119377" y="2108641"/>
          <a:ext cx="11953244" cy="23057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81300" y="5859922"/>
            <a:ext cx="67627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Tamata lotu va Karisito e dodonu me vakaliuca na loloma mai na vuku kevaka e vu ni veivakatarabetaki na vuku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ki vua na “malumalumu”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(ena nona tubu).</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8533590" y="1302630"/>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24769" cy="1015663"/>
          </a:xfrm>
          <a:prstGeom prst="rect">
            <a:avLst/>
          </a:prstGeom>
          <a:noFill/>
        </p:spPr>
        <p:txBody>
          <a:bodyPr wrap="square">
            <a:spAutoFit/>
          </a:bodyPr>
          <a:lstStyle/>
          <a:p>
            <a:pPr algn="ctr"/>
            <a:r>
              <a:rPr lang="en" sz="4000" b="1" spc="50" dirty="0">
                <a:ln w="0"/>
                <a:solidFill>
                  <a:schemeClr val="bg2"/>
                </a:solidFill>
                <a:effectLst>
                  <a:innerShdw blurRad="63500" dist="50800" dir="13500000">
                    <a:srgbClr val="000000">
                      <a:alpha val="50000"/>
                    </a:srgbClr>
                  </a:innerShdw>
                </a:effectLst>
              </a:rPr>
              <a:t>NA NONA DODONU NA KOSIPELI  </a:t>
            </a: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a:t>
            </a:r>
            <a:r>
              <a:rPr lang="en" sz="2000" b="1" spc="50" noProof="0" dirty="0">
                <a:ln w="0"/>
                <a:solidFill>
                  <a:schemeClr val="tx2">
                    <a:lumMod val="20000"/>
                    <a:lumOff val="80000"/>
                  </a:schemeClr>
                </a:solidFill>
                <a:effectLst>
                  <a:innerShdw blurRad="63500" dist="50800" dir="13500000">
                    <a:srgbClr val="000000">
                      <a:alpha val="50000"/>
                    </a:srgbClr>
                  </a:innerShdw>
                </a:effectLst>
                <a:latin typeface="Aptos" panose="02110004020202020204"/>
              </a:rPr>
              <a:t>K</a:t>
            </a:r>
            <a:r>
              <a:rPr lang="en" sz="2000" b="1" spc="50" dirty="0">
                <a:ln w="0"/>
                <a:solidFill>
                  <a:schemeClr val="tx2">
                    <a:lumMod val="20000"/>
                    <a:lumOff val="80000"/>
                  </a:schemeClr>
                </a:solidFill>
                <a:effectLst>
                  <a:innerShdw blurRad="63500" dist="50800" dir="13500000">
                    <a:srgbClr val="000000">
                      <a:alpha val="50000"/>
                    </a:srgbClr>
                  </a:innerShdw>
                </a:effectLst>
                <a:latin typeface="Aptos" panose="02110004020202020204"/>
              </a:rPr>
              <a:t>oronica</a:t>
            </a: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 9 (Biuta tani o Paula na nona dodonu)</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182778"/>
            <a:ext cx="3847747" cy="1200329"/>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002060"/>
                </a:solidFill>
                <a:latin typeface="Comic Sans MS" panose="030F0702030302020204" pitchFamily="66" charset="0"/>
              </a:rPr>
              <a:t>“Sa lesia vakakina na Turaga me ra bula ena  tukutuku vinaka ko ira era sa tukuna na </a:t>
            </a:r>
            <a:r>
              <a:rPr lang="en-GB" b="1" dirty="0">
                <a:solidFill>
                  <a:srgbClr val="002060"/>
                </a:solidFill>
                <a:latin typeface="Comic Sans MS" panose="030F0702030302020204" pitchFamily="66" charset="0"/>
              </a:rPr>
              <a:t>I</a:t>
            </a:r>
            <a:r>
              <a:rPr lang="en" b="1" dirty="0">
                <a:solidFill>
                  <a:srgbClr val="002060"/>
                </a:solidFill>
                <a:latin typeface="Comic Sans MS" panose="030F0702030302020204" pitchFamily="66" charset="0"/>
              </a:rPr>
              <a:t> tukutuku vinaka</a:t>
            </a:r>
            <a:r>
              <a:rPr lang="en" sz="1600" b="1" dirty="0">
                <a:solidFill>
                  <a:srgbClr val="002060"/>
                </a:solidFill>
                <a:latin typeface="Comic Sans MS" panose="030F0702030302020204" pitchFamily="66" charset="0"/>
              </a:rPr>
              <a:t>.” </a:t>
            </a:r>
            <a:r>
              <a:rPr lang="en" sz="1200" b="1" dirty="0">
                <a:solidFill>
                  <a:srgbClr val="002060"/>
                </a:solidFill>
                <a:latin typeface="Comic Sans MS" panose="030F0702030302020204" pitchFamily="66" charset="0"/>
              </a:rPr>
              <a:t>(1 Koronica 9:14</a:t>
            </a:r>
            <a:r>
              <a:rPr lang="en" sz="1400" b="1" dirty="0">
                <a:solidFill>
                  <a:srgbClr val="002060"/>
                </a:solidFill>
                <a:latin typeface="Comic Sans MS" panose="030F0702030302020204" pitchFamily="66" charset="0"/>
              </a:rPr>
              <a:t>)</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0" y="1147762"/>
            <a:ext cx="8639503" cy="400110"/>
          </a:xfrm>
          <a:prstGeom prst="rect">
            <a:avLst/>
          </a:prstGeom>
          <a:noFill/>
        </p:spPr>
        <p:txBody>
          <a:bodyPr wrap="square" rtlCol="0">
            <a:spAutoFit/>
          </a:bodyPr>
          <a:lstStyle/>
          <a:p>
            <a:pPr>
              <a:spcBef>
                <a:spcPts val="600"/>
              </a:spcBef>
            </a:pPr>
            <a:r>
              <a:rPr lang="en" sz="2000" b="1" dirty="0">
                <a:solidFill>
                  <a:schemeClr val="bg1"/>
                </a:solidFill>
                <a:effectLst>
                  <a:outerShdw blurRad="50800" dist="50800" dir="5400000" algn="ctr" rotWithShape="0">
                    <a:schemeClr val="tx1"/>
                  </a:outerShdw>
                </a:effectLst>
              </a:rPr>
              <a:t>Paula e biuta nona dodonu ena vuku ni loloma vei ira na maulumalumu</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1003302283"/>
              </p:ext>
            </p:extLst>
          </p:nvPr>
        </p:nvGraphicFramePr>
        <p:xfrm>
          <a:off x="10327" y="1485616"/>
          <a:ext cx="11553423" cy="44270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5912689"/>
            <a:ext cx="12192000" cy="1015663"/>
          </a:xfrm>
          <a:prstGeom prst="rect">
            <a:avLst/>
          </a:prstGeom>
          <a:noFill/>
        </p:spPr>
        <p:txBody>
          <a:bodyPr wrap="square" rtlCol="0">
            <a:spAutoFit/>
          </a:bodyPr>
          <a:lstStyle/>
          <a:p>
            <a:pPr>
              <a:spcBef>
                <a:spcPts val="600"/>
              </a:spcBef>
            </a:pPr>
            <a:r>
              <a:rPr lang="en" sz="2000" b="1" dirty="0"/>
              <a:t>E vakaraitaka vakamatata ko Jisu ni o ira na era vunautaka na kosipeli  e dodonu me ra kana mai na kosipeli, o rau ruarua o Paula kei Panapasa erau digitaka me rau vakuai rau mai na dodonu oqo me rau kaua kina ni vakatarabetaki ira na tamata vakabauta (1 Koro. 9:12-14; Lk.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en" sz="4400" b="1" dirty="0">
                <a:ln w="0"/>
                <a:gradFill>
                  <a:gsLst>
                    <a:gs pos="0">
                      <a:schemeClr val="accent5">
                        <a:lumMod val="50000"/>
                      </a:schemeClr>
                    </a:gs>
                    <a:gs pos="50000">
                      <a:schemeClr val="accent5"/>
                    </a:gs>
                    <a:gs pos="100000">
                      <a:schemeClr val="accent5">
                        <a:lumMod val="60000"/>
                        <a:lumOff val="40000"/>
                      </a:schemeClr>
                    </a:gs>
                  </a:gsLst>
                  <a:lin ang="5400000"/>
                </a:gradFill>
                <a:effectLst/>
              </a:rPr>
              <a:t>LESONI MAI NA VEIGAUNA SA OTI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1 </a:t>
            </a:r>
            <a:r>
              <a:rPr lang="en" sz="2400" b="1" dirty="0">
                <a:ln w="0"/>
                <a:solidFill>
                  <a:schemeClr val="accent6">
                    <a:lumMod val="75000"/>
                  </a:schemeClr>
                </a:solidFill>
                <a:latin typeface="Aptos" panose="02110004020202020204"/>
              </a:rPr>
              <a:t>Koronica</a:t>
            </a: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 10:1-13 (Vakaro me baleta na qaravi matakau)</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172032"/>
            <a:ext cx="9058149" cy="923330"/>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r>
              <a:rPr lang="en" b="1" dirty="0">
                <a:solidFill>
                  <a:schemeClr val="accent5">
                    <a:lumMod val="50000"/>
                  </a:schemeClr>
                </a:solidFill>
                <a:latin typeface="Comic Sans MS" panose="030F0702030302020204" pitchFamily="66" charset="0"/>
              </a:rPr>
              <a:t>“Dou kakua talega ni qarava na matakau, me vakataki ira eso; me vaka sa volai, Era sa tiko sobu na tamata me ra kana ka gunu, a ra sa qai tucake tale me ra qito</a:t>
            </a:r>
            <a:r>
              <a:rPr lang="en-US" b="1" dirty="0">
                <a:solidFill>
                  <a:schemeClr val="accent5">
                    <a:lumMod val="50000"/>
                  </a:schemeClr>
                </a:solidFill>
                <a:latin typeface="Comic Sans MS" panose="030F0702030302020204" pitchFamily="66" charset="0"/>
              </a:rPr>
              <a:t>’ </a:t>
            </a:r>
            <a:r>
              <a:rPr lang="en" b="1" dirty="0">
                <a:solidFill>
                  <a:schemeClr val="accent5">
                    <a:lumMod val="50000"/>
                  </a:schemeClr>
                </a:solidFill>
                <a:latin typeface="Comic Sans MS" panose="030F0702030302020204" pitchFamily="66" charset="0"/>
              </a:rPr>
              <a:t>” </a:t>
            </a:r>
            <a:r>
              <a:rPr lang="en" sz="1400" b="1" dirty="0">
                <a:solidFill>
                  <a:schemeClr val="accent5">
                    <a:lumMod val="50000"/>
                  </a:schemeClr>
                </a:solidFill>
                <a:latin typeface="Comic Sans MS" panose="030F0702030302020204" pitchFamily="66" charset="0"/>
              </a:rPr>
              <a:t>(1 Koronica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en-GB" sz="2000" b="1" dirty="0"/>
              <a:t>N</a:t>
            </a:r>
            <a:r>
              <a:rPr lang="en" sz="2000" b="1" dirty="0"/>
              <a:t>a veika e sotavi ena Lako Yani, ni kilai vakayalo, e tautauvata  kei na ka eda sota kaya. Na kosovi ni waitui sai koya noda veiyalayalati ni papitaiso (1 Koro. 10:1-2).</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73863"/>
            <a:ext cx="5762625" cy="1323439"/>
          </a:xfrm>
          <a:prstGeom prst="rect">
            <a:avLst/>
          </a:prstGeom>
          <a:noFill/>
        </p:spPr>
        <p:txBody>
          <a:bodyPr wrap="square">
            <a:spAutoFit/>
          </a:bodyPr>
          <a:lstStyle/>
          <a:p>
            <a:pPr>
              <a:spcBef>
                <a:spcPts val="600"/>
              </a:spcBef>
            </a:pPr>
            <a:r>
              <a:rPr lang="en" sz="2000" b="1" dirty="0"/>
              <a:t>Qarauna! Mai na ka era sotakaya, o ira na Isireli era bale ga ena i valavala ca, na qaravi matakau kei na veibutakoci. Me da kakua vakatara me yacovi keda na vata oqo (1 Koronica 10:5-10).</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Na kakana kei na gunu era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kauta ena nodra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lakolako sa vaka na noda vakaitavi ena Vakayakavi ni Turaga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o koya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eda kania ka gunuva kina, vakayalo, na dra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Jisu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Koronica 10:3-4).</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540076"/>
            <a:ext cx="5762625" cy="1323439"/>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 tinia kina 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paorsitolo</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na wase ni vola oqo ena dua na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vakasala momona: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 koya me qai vakaraici koya ko koya sa nanuma sa tudei, de bale ga mai” (1 Koronica. 10:12).</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BIUTA TANI NA DAU QARAVI MATAKAU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1 Koronica 10:14-22 (Na Bilo ni T</a:t>
            </a:r>
            <a:r>
              <a:rPr kumimoji="0" lang="en-GB"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u</a:t>
            </a: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raga kei na bilo ni tevoro)</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646331"/>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“O koya oqo, koi kemudou sa lomani, mo dou dro tani mai na qarava na matakau” </a:t>
            </a:r>
            <a:r>
              <a:rPr lang="en" sz="1400" b="1" dirty="0">
                <a:solidFill>
                  <a:schemeClr val="accent4">
                    <a:lumMod val="50000"/>
                  </a:schemeClr>
                </a:solidFill>
                <a:latin typeface="Comic Sans MS" panose="030F0702030302020204" pitchFamily="66" charset="0"/>
              </a:rPr>
              <a:t>(1 Corinthians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1015663"/>
          </a:xfrm>
          <a:prstGeom prst="rect">
            <a:avLst/>
          </a:prstGeom>
          <a:noFill/>
        </p:spPr>
        <p:txBody>
          <a:bodyPr wrap="square" rtlCol="0">
            <a:spAutoFit/>
          </a:bodyPr>
          <a:lstStyle/>
          <a:p>
            <a:pPr>
              <a:spcBef>
                <a:spcPts val="600"/>
              </a:spcBef>
            </a:pPr>
            <a:r>
              <a:rPr lang="en" sz="2000" b="1" dirty="0">
                <a:solidFill>
                  <a:schemeClr val="bg1"/>
                </a:solidFill>
                <a:effectLst>
                  <a:outerShdw blurRad="50800" dist="50800" dir="5400000" algn="ctr" rotWithShape="0">
                    <a:schemeClr val="tx1"/>
                  </a:outerShdw>
                </a:effectLst>
              </a:rPr>
              <a:t>Kevaka e sega ni veivakaleqai na kania na kakana abori ki na matakau, ia nacava ga e veivakaroti kina ko Paula me da qaqarauni kina?1 Koronica 10:20?</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1" cy="1323439"/>
          </a:xfrm>
          <a:prstGeom prst="rect">
            <a:avLst/>
          </a:prstGeom>
          <a:noFill/>
        </p:spPr>
        <p:txBody>
          <a:bodyPr wrap="square">
            <a:spAutoFit/>
          </a:bodyPr>
          <a:lstStyle/>
          <a:p>
            <a:pPr>
              <a:spcBef>
                <a:spcPts val="600"/>
              </a:spcBef>
            </a:pPr>
            <a:r>
              <a:rPr lang="en" sz="2000" b="1" dirty="0">
                <a:solidFill>
                  <a:schemeClr val="bg1"/>
                </a:solidFill>
                <a:effectLst>
                  <a:outerShdw blurRad="50800" dist="50800" dir="5400000" algn="ctr" rotWithShape="0">
                    <a:schemeClr val="tx1"/>
                  </a:outerShdw>
                </a:effectLst>
              </a:rPr>
              <a:t>Nni da vakaitavi ena Vakayakavi ni Turaga, eda yaco kina me da yago </a:t>
            </a:r>
            <a:r>
              <a:rPr lang="en-GB" sz="2000" b="1" dirty="0">
                <a:solidFill>
                  <a:schemeClr val="bg1"/>
                </a:solidFill>
                <a:effectLst>
                  <a:outerShdw blurRad="50800" dist="50800" dir="5400000" algn="ctr" rotWithShape="0">
                    <a:schemeClr val="tx1"/>
                  </a:outerShdw>
                </a:effectLst>
              </a:rPr>
              <a:t>I</a:t>
            </a:r>
            <a:r>
              <a:rPr lang="en" sz="2000" b="1" dirty="0">
                <a:solidFill>
                  <a:schemeClr val="bg1"/>
                </a:solidFill>
                <a:effectLst>
                  <a:outerShdw blurRad="50800" dist="50800" dir="5400000" algn="ctr" rotWithShape="0">
                    <a:schemeClr val="tx1"/>
                  </a:outerShdw>
                </a:effectLst>
              </a:rPr>
              <a:t> Karisito (nai soqosoqo lotu), ia ni da vakaitavi ena solevu ni qaravi matakau,  eda vakaitavitaki keda vata kei ira na tevoro (1 Koronica 10:16-20).</a:t>
            </a: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E duatani na nomu</a:t>
            </a:r>
            <a:r>
              <a:rPr kumimoji="0" lang="en" sz="2000" b="1" i="0" u="none" strike="noStrike" kern="1200" cap="none" spc="0" normalizeH="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 kania na kakana ena loma galala mai nomu vale kei na kania na kakana ena dua na solevu me  vakarokoro -kotaki kina na matakau. Ni vakaitavitaki koya ena solevu qo na tamata vakabauta, sa biuta tani kina na nona vakabauta ka ciqoma na qaravi matakau</a:t>
            </a: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88318"/>
            <a:ext cx="71034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Eda sega ni gunu rawa mai na B</a:t>
            </a:r>
            <a:r>
              <a:rPr kumimoji="0" lang="en-GB" sz="2000" b="1" i="0" u="none" strike="noStrike" kern="1200" cap="none" spc="0" normalizeH="0" baseline="0" noProof="0" dirty="0" err="1">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lo ni Turaga, vakacerecerei Jisu,</a:t>
            </a:r>
            <a:r>
              <a:rPr kumimoji="0" lang="en" sz="2000" b="1" i="0" u="none" strike="noStrike" kern="1200" cap="none" spc="0" normalizeH="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 ka, </a:t>
            </a: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–ena gauna vata oya– gunu mai na bilo ka vakacerec -ereya</a:t>
            </a:r>
            <a:r>
              <a:rPr kumimoji="0" lang="en" sz="2000" b="1" i="0" u="none" strike="noStrike" kern="1200" cap="none" spc="0" normalizeH="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 na tevoro</a:t>
            </a: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 (1 Koro. 10:21).</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NA KA E DODONU VAKALAWA KA YAGA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 Koronica 10:23-33 (Kitaka</a:t>
            </a:r>
            <a:r>
              <a:rPr kumimoji="0" lang="en" sz="2400" b="1" i="0" u="none" strike="noStrike" kern="1200" normalizeH="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 na ka kece me vakarokorokotaki kina na Kalou</a:t>
            </a: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1" y="984585"/>
            <a:ext cx="12034836" cy="646331"/>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6">
                    <a:lumMod val="50000"/>
                  </a:schemeClr>
                </a:solidFill>
                <a:latin typeface="Comic Sans MS" panose="030F0702030302020204" pitchFamily="66" charset="0"/>
              </a:rPr>
              <a:t>“O koya ga, se dou kana, se dou gunu, se cava na ka dou sa kitaka, mo dou kitaka kecega me vakarokorokotaki kina na Kalou.” </a:t>
            </a:r>
            <a:r>
              <a:rPr lang="en" sz="1400" b="1" dirty="0">
                <a:solidFill>
                  <a:schemeClr val="accent6">
                    <a:lumMod val="50000"/>
                  </a:schemeClr>
                </a:solidFill>
                <a:latin typeface="Comic Sans MS" panose="030F0702030302020204" pitchFamily="66" charset="0"/>
              </a:rPr>
              <a:t>(1 Koronica 10:31)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78581" y="1580633"/>
            <a:ext cx="12191999" cy="707886"/>
          </a:xfrm>
          <a:prstGeom prst="rect">
            <a:avLst/>
          </a:prstGeom>
          <a:noFill/>
        </p:spPr>
        <p:txBody>
          <a:bodyPr wrap="square" rtlCol="0">
            <a:spAutoFit/>
          </a:bodyPr>
          <a:lstStyle/>
          <a:p>
            <a:pPr algn="ctr">
              <a:spcBef>
                <a:spcPts val="600"/>
              </a:spcBef>
            </a:pPr>
            <a:r>
              <a:rPr lang="en" sz="2000" b="1" dirty="0"/>
              <a:t>“Sa tara ga vei au na ka kecega, ia sa sega ni yaga na ka kecega:” (1 Koronica 10:23).</a:t>
            </a:r>
            <a:br>
              <a:rPr lang="en" sz="2000" b="1" dirty="0"/>
            </a:br>
            <a:r>
              <a:rPr lang="en" sz="2000" b="1" dirty="0"/>
              <a:t> E rua na </a:t>
            </a:r>
            <a:r>
              <a:rPr lang="en-GB" sz="2000" b="1" dirty="0"/>
              <a:t>I</a:t>
            </a:r>
            <a:r>
              <a:rPr lang="en" sz="2000" b="1" dirty="0"/>
              <a:t> vakaraitaki momona:</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1219667754"/>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1015663"/>
          </a:xfrm>
          <a:prstGeom prst="rect">
            <a:avLst/>
          </a:prstGeom>
          <a:noFill/>
        </p:spPr>
        <p:txBody>
          <a:bodyPr wrap="square" rtlCol="0">
            <a:spAutoFit/>
          </a:bodyPr>
          <a:lstStyle/>
          <a:p>
            <a:pPr>
              <a:spcBef>
                <a:spcPts val="600"/>
              </a:spcBef>
            </a:pPr>
            <a:r>
              <a:rPr lang="en" sz="2000" b="1" dirty="0"/>
              <a:t>E rua na yavu levu ka koto ena </a:t>
            </a:r>
            <a:r>
              <a:rPr lang="en-GB" sz="2000" b="1" dirty="0"/>
              <a:t>I</a:t>
            </a:r>
            <a:r>
              <a:rPr lang="en" sz="2000" b="1" dirty="0"/>
              <a:t> vakasala e rua oqo: me vakarokorokotaki na Kalou ena ka kecega (1 Kor. 10:31); me da qara na ka me vinaka kina na wekada (1 Kor. 10:24, 32).</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Oya, mo lomana na Kalou ena ka kecega ka vakakina na na kai nomu me vakataki iko (me vaka e kaya o Jisu vua na vutuniyau)</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051033" y="1197939"/>
            <a:ext cx="10258098" cy="4970591"/>
          </a:xfrm>
          <a:prstGeom prst="rect">
            <a:avLst/>
          </a:prstGeom>
          <a:noFill/>
        </p:spPr>
        <p:txBody>
          <a:bodyPr wrap="square">
            <a:spAutoFit/>
          </a:bodyPr>
          <a:lstStyle/>
          <a:p>
            <a:pPr>
              <a:spcBef>
                <a:spcPts val="600"/>
              </a:spcBef>
            </a:pPr>
            <a:r>
              <a:rPr lang="en" sz="2400" b="1" dirty="0">
                <a:latin typeface="Constantia" panose="02030602050306030303" pitchFamily="18" charset="0"/>
              </a:rPr>
              <a:t>“O Paula nai apositolo e vakaroti ira mai Koronica,</a:t>
            </a:r>
            <a:r>
              <a:rPr lang="en-US" sz="2400" b="1" dirty="0">
                <a:latin typeface="Constantia" panose="02030602050306030303" pitchFamily="18" charset="0"/>
              </a:rPr>
              <a:t> “O </a:t>
            </a:r>
            <a:r>
              <a:rPr lang="en-US" sz="2400" b="1" dirty="0" err="1">
                <a:latin typeface="Constantia" panose="02030602050306030303" pitchFamily="18" charset="0"/>
              </a:rPr>
              <a:t>koya</a:t>
            </a:r>
            <a:r>
              <a:rPr lang="en-US" sz="2400" b="1" dirty="0">
                <a:latin typeface="Constantia" panose="02030602050306030303" pitchFamily="18" charset="0"/>
              </a:rPr>
              <a:t> me </a:t>
            </a:r>
            <a:r>
              <a:rPr lang="en-US" sz="2400" b="1" dirty="0" err="1">
                <a:latin typeface="Constantia" panose="02030602050306030303" pitchFamily="18" charset="0"/>
              </a:rPr>
              <a:t>qai</a:t>
            </a:r>
            <a:r>
              <a:rPr lang="en-US" sz="2400" b="1" dirty="0">
                <a:latin typeface="Constantia" panose="02030602050306030303" pitchFamily="18" charset="0"/>
              </a:rPr>
              <a:t> </a:t>
            </a:r>
            <a:r>
              <a:rPr lang="en-US" sz="2400" b="1" dirty="0" err="1">
                <a:latin typeface="Constantia" panose="02030602050306030303" pitchFamily="18" charset="0"/>
              </a:rPr>
              <a:t>vakaraici</a:t>
            </a:r>
            <a:r>
              <a:rPr lang="en-US" sz="2400" b="1" dirty="0">
                <a:latin typeface="Constantia" panose="02030602050306030303" pitchFamily="18" charset="0"/>
              </a:rPr>
              <a:t> </a:t>
            </a:r>
            <a:r>
              <a:rPr lang="en-US" sz="2400" b="1" dirty="0" err="1">
                <a:latin typeface="Constantia" panose="02030602050306030303" pitchFamily="18" charset="0"/>
              </a:rPr>
              <a:t>koya</a:t>
            </a:r>
            <a:r>
              <a:rPr lang="en-US" sz="2400" b="1" dirty="0">
                <a:latin typeface="Constantia" panose="02030602050306030303" pitchFamily="18" charset="0"/>
              </a:rPr>
              <a:t> ko </a:t>
            </a:r>
            <a:r>
              <a:rPr lang="en-US" sz="2400" b="1" dirty="0" err="1">
                <a:latin typeface="Constantia" panose="02030602050306030303" pitchFamily="18" charset="0"/>
              </a:rPr>
              <a:t>koya</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nanuma</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tu</a:t>
            </a:r>
            <a:r>
              <a:rPr lang="en-US" sz="2400" b="1" dirty="0">
                <a:latin typeface="Constantia" panose="02030602050306030303" pitchFamily="18" charset="0"/>
              </a:rPr>
              <a:t> </a:t>
            </a:r>
            <a:r>
              <a:rPr lang="en-US" sz="2400" b="1" dirty="0" err="1">
                <a:latin typeface="Constantia" panose="02030602050306030303" pitchFamily="18" charset="0"/>
              </a:rPr>
              <a:t>dei</a:t>
            </a:r>
            <a:r>
              <a:rPr lang="en-US" sz="2400" b="1" dirty="0">
                <a:latin typeface="Constantia" panose="02030602050306030303" pitchFamily="18" charset="0"/>
              </a:rPr>
              <a:t>, de bale ga </a:t>
            </a:r>
            <a:r>
              <a:rPr lang="en-US" sz="2400" b="1" dirty="0" err="1">
                <a:latin typeface="Constantia" panose="02030602050306030303" pitchFamily="18" charset="0"/>
              </a:rPr>
              <a:t>mai</a:t>
            </a:r>
            <a:r>
              <a:rPr lang="en-US" sz="2400" b="1" dirty="0">
                <a:latin typeface="Constantia" panose="02030602050306030303" pitchFamily="18" charset="0"/>
              </a:rPr>
              <a:t>." De </a:t>
            </a:r>
            <a:r>
              <a:rPr lang="en-US" sz="2400" b="1" dirty="0" err="1">
                <a:latin typeface="Constantia" panose="02030602050306030303" pitchFamily="18" charset="0"/>
              </a:rPr>
              <a:t>yaco</a:t>
            </a:r>
            <a:r>
              <a:rPr lang="en-US" sz="2400" b="1" dirty="0">
                <a:latin typeface="Constantia" panose="02030602050306030303" pitchFamily="18" charset="0"/>
              </a:rPr>
              <a:t> me </a:t>
            </a:r>
            <a:r>
              <a:rPr lang="en-US" sz="2400" b="1" dirty="0" err="1">
                <a:latin typeface="Constantia" panose="02030602050306030303" pitchFamily="18" charset="0"/>
              </a:rPr>
              <a:t>ra</a:t>
            </a:r>
            <a:r>
              <a:rPr lang="en-US" sz="2400" b="1" dirty="0">
                <a:latin typeface="Constantia" panose="02030602050306030303" pitchFamily="18" charset="0"/>
              </a:rPr>
              <a:t> </a:t>
            </a:r>
            <a:r>
              <a:rPr lang="en-US" sz="2400" b="1" dirty="0" err="1">
                <a:latin typeface="Constantia" panose="02030602050306030303" pitchFamily="18" charset="0"/>
              </a:rPr>
              <a:t>viavialevu</a:t>
            </a:r>
            <a:r>
              <a:rPr lang="en-US" sz="2400" b="1" dirty="0">
                <a:latin typeface="Constantia" panose="02030602050306030303" pitchFamily="18" charset="0"/>
              </a:rPr>
              <a:t>, ka </a:t>
            </a:r>
            <a:r>
              <a:rPr lang="en-US" sz="2400" b="1" dirty="0" err="1">
                <a:latin typeface="Constantia" panose="02030602050306030303" pitchFamily="18" charset="0"/>
              </a:rPr>
              <a:t>nuitaki</a:t>
            </a:r>
            <a:r>
              <a:rPr lang="en-US" sz="2400" b="1" dirty="0">
                <a:latin typeface="Constantia" panose="02030602050306030303" pitchFamily="18" charset="0"/>
              </a:rPr>
              <a:t> </a:t>
            </a:r>
            <a:r>
              <a:rPr lang="en-US" sz="2400" b="1" dirty="0" err="1">
                <a:latin typeface="Constantia" panose="02030602050306030303" pitchFamily="18" charset="0"/>
              </a:rPr>
              <a:t>ira</a:t>
            </a:r>
            <a:r>
              <a:rPr lang="en-US" sz="2400" b="1" dirty="0">
                <a:latin typeface="Constantia" panose="02030602050306030303" pitchFamily="18" charset="0"/>
              </a:rPr>
              <a:t> ga, ka </a:t>
            </a:r>
            <a:r>
              <a:rPr lang="en-US" sz="2400" b="1" dirty="0" err="1">
                <a:latin typeface="Constantia" panose="02030602050306030303" pitchFamily="18" charset="0"/>
              </a:rPr>
              <a:t>sega</a:t>
            </a:r>
            <a:r>
              <a:rPr lang="en-US" sz="2400" b="1" dirty="0">
                <a:latin typeface="Constantia" panose="02030602050306030303" pitchFamily="18" charset="0"/>
              </a:rPr>
              <a:t> kina </a:t>
            </a:r>
            <a:r>
              <a:rPr lang="en-US" sz="2400" b="1" dirty="0" err="1">
                <a:latin typeface="Constantia" panose="02030602050306030303" pitchFamily="18" charset="0"/>
              </a:rPr>
              <a:t>ni</a:t>
            </a:r>
            <a:r>
              <a:rPr lang="en-US" sz="2400" b="1" dirty="0">
                <a:latin typeface="Constantia" panose="02030602050306030303" pitchFamily="18" charset="0"/>
              </a:rPr>
              <a:t> </a:t>
            </a:r>
            <a:r>
              <a:rPr lang="en-US" sz="2400" b="1" dirty="0" err="1">
                <a:latin typeface="Constantia" panose="02030602050306030303" pitchFamily="18" charset="0"/>
              </a:rPr>
              <a:t>vakatawa</a:t>
            </a:r>
            <a:r>
              <a:rPr lang="en-US" sz="2400" b="1" dirty="0">
                <a:latin typeface="Constantia" panose="02030602050306030303" pitchFamily="18" charset="0"/>
              </a:rPr>
              <a:t> ka </a:t>
            </a:r>
            <a:r>
              <a:rPr lang="en-US" sz="2400" b="1" dirty="0" err="1">
                <a:latin typeface="Constantia" panose="02030602050306030303" pitchFamily="18" charset="0"/>
              </a:rPr>
              <a:t>masu</a:t>
            </a:r>
            <a:r>
              <a:rPr lang="en-US" sz="2400" b="1" dirty="0">
                <a:latin typeface="Constantia" panose="02030602050306030303" pitchFamily="18" charset="0"/>
              </a:rPr>
              <a:t>, era </a:t>
            </a:r>
            <a:r>
              <a:rPr lang="en-US" sz="2400" b="1" dirty="0" err="1">
                <a:latin typeface="Constantia" panose="02030602050306030303" pitchFamily="18" charset="0"/>
              </a:rPr>
              <a:t>na</a:t>
            </a:r>
            <a:r>
              <a:rPr lang="en-US" sz="2400" b="1" dirty="0">
                <a:latin typeface="Constantia" panose="02030602050306030303" pitchFamily="18" charset="0"/>
              </a:rPr>
              <a:t> bale kina ki </a:t>
            </a:r>
            <a:r>
              <a:rPr lang="en-US" sz="2400" b="1" dirty="0" err="1">
                <a:latin typeface="Constantia" panose="02030602050306030303" pitchFamily="18" charset="0"/>
              </a:rPr>
              <a:t>nai</a:t>
            </a:r>
            <a:r>
              <a:rPr lang="en-US" sz="2400" b="1" dirty="0">
                <a:latin typeface="Constantia" panose="02030602050306030303" pitchFamily="18" charset="0"/>
              </a:rPr>
              <a:t> </a:t>
            </a:r>
            <a:r>
              <a:rPr lang="en-US" sz="2400" b="1" dirty="0" err="1">
                <a:latin typeface="Constantia" panose="02030602050306030303" pitchFamily="18" charset="0"/>
              </a:rPr>
              <a:t>valavala</a:t>
            </a:r>
            <a:r>
              <a:rPr lang="en-US" sz="2400" b="1" dirty="0">
                <a:latin typeface="Constantia" panose="02030602050306030303" pitchFamily="18" charset="0"/>
              </a:rPr>
              <a:t> ca, ka </a:t>
            </a:r>
            <a:r>
              <a:rPr lang="en-US" sz="2400" b="1" dirty="0" err="1">
                <a:latin typeface="Constantia" panose="02030602050306030303" pitchFamily="18" charset="0"/>
              </a:rPr>
              <a:t>sureta</a:t>
            </a:r>
            <a:r>
              <a:rPr lang="en-US" sz="2400" b="1" dirty="0">
                <a:latin typeface="Constantia" panose="02030602050306030303" pitchFamily="18" charset="0"/>
              </a:rPr>
              <a:t> ki </a:t>
            </a:r>
            <a:r>
              <a:rPr lang="en-US" sz="2400" b="1" dirty="0" err="1">
                <a:latin typeface="Constantia" panose="02030602050306030303" pitchFamily="18" charset="0"/>
              </a:rPr>
              <a:t>vei</a:t>
            </a:r>
            <a:r>
              <a:rPr lang="en-US" sz="2400" b="1" dirty="0">
                <a:latin typeface="Constantia" panose="02030602050306030303" pitchFamily="18" charset="0"/>
              </a:rPr>
              <a:t> </a:t>
            </a:r>
            <a:r>
              <a:rPr lang="en-US" sz="2400" b="1" dirty="0" err="1">
                <a:latin typeface="Constantia" panose="02030602050306030303" pitchFamily="18" charset="0"/>
              </a:rPr>
              <a:t>ira</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cudru</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Kalou.</a:t>
            </a:r>
            <a:r>
              <a:rPr lang="en" sz="2400" b="1" dirty="0">
                <a:latin typeface="Constantia" panose="02030602050306030303" pitchFamily="18" charset="0"/>
              </a:rPr>
              <a:t> […]</a:t>
            </a:r>
          </a:p>
          <a:p>
            <a:pPr>
              <a:spcBef>
                <a:spcPts val="600"/>
              </a:spcBef>
            </a:pPr>
            <a:r>
              <a:rPr lang="en-US" sz="2400" b="1" dirty="0">
                <a:latin typeface="Constantia" panose="02030602050306030303" pitchFamily="18" charset="0"/>
              </a:rPr>
              <a:t>O Paula e </a:t>
            </a:r>
            <a:r>
              <a:rPr lang="en-US" sz="2400" b="1" dirty="0" err="1">
                <a:latin typeface="Constantia" panose="02030602050306030303" pitchFamily="18" charset="0"/>
              </a:rPr>
              <a:t>uqeti</a:t>
            </a:r>
            <a:r>
              <a:rPr lang="en-US" sz="2400" b="1" dirty="0">
                <a:latin typeface="Constantia" panose="02030602050306030303" pitchFamily="18" charset="0"/>
              </a:rPr>
              <a:t> </a:t>
            </a:r>
            <a:r>
              <a:rPr lang="en-US" sz="2400" b="1" dirty="0" err="1">
                <a:latin typeface="Constantia" panose="02030602050306030303" pitchFamily="18" charset="0"/>
              </a:rPr>
              <a:t>ira</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wekana</a:t>
            </a:r>
            <a:r>
              <a:rPr lang="en-US" sz="2400" b="1" dirty="0">
                <a:latin typeface="Constantia" panose="02030602050306030303" pitchFamily="18" charset="0"/>
              </a:rPr>
              <a:t> me </a:t>
            </a:r>
            <a:r>
              <a:rPr lang="en-US" sz="2400" b="1" dirty="0" err="1">
                <a:latin typeface="Constantia" panose="02030602050306030303" pitchFamily="18" charset="0"/>
              </a:rPr>
              <a:t>ra</a:t>
            </a:r>
            <a:r>
              <a:rPr lang="en-US" sz="2400" b="1" dirty="0">
                <a:latin typeface="Constantia" panose="02030602050306030303" pitchFamily="18" charset="0"/>
              </a:rPr>
              <a:t> </a:t>
            </a:r>
            <a:r>
              <a:rPr lang="en-US" sz="2400" b="1" dirty="0" err="1">
                <a:latin typeface="Constantia" panose="02030602050306030303" pitchFamily="18" charset="0"/>
              </a:rPr>
              <a:t>tarogi</a:t>
            </a:r>
            <a:r>
              <a:rPr lang="en-US" sz="2400" b="1" dirty="0">
                <a:latin typeface="Constantia" panose="02030602050306030303" pitchFamily="18" charset="0"/>
              </a:rPr>
              <a:t> </a:t>
            </a:r>
            <a:r>
              <a:rPr lang="en-US" sz="2400" b="1" dirty="0" err="1">
                <a:latin typeface="Constantia" panose="02030602050306030303" pitchFamily="18" charset="0"/>
              </a:rPr>
              <a:t>ira</a:t>
            </a:r>
            <a:r>
              <a:rPr lang="en-US" sz="2400" b="1" dirty="0">
                <a:latin typeface="Constantia" panose="02030602050306030303" pitchFamily="18" charset="0"/>
              </a:rPr>
              <a:t> ga se cava </a:t>
            </a:r>
            <a:r>
              <a:rPr lang="en-US" sz="2400" b="1" dirty="0" err="1">
                <a:latin typeface="Constantia" panose="02030602050306030303" pitchFamily="18" charset="0"/>
              </a:rPr>
              <a:t>na</a:t>
            </a:r>
            <a:r>
              <a:rPr lang="en-US" sz="2400" b="1" dirty="0">
                <a:latin typeface="Constantia" panose="02030602050306030303" pitchFamily="18" charset="0"/>
              </a:rPr>
              <a:t> ka e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vaka</a:t>
            </a:r>
            <a:r>
              <a:rPr lang="en-US" sz="2400" b="1" dirty="0">
                <a:latin typeface="Constantia" panose="02030602050306030303" pitchFamily="18" charset="0"/>
              </a:rPr>
              <a:t> -</a:t>
            </a:r>
            <a:r>
              <a:rPr lang="en-US" sz="2400" b="1" dirty="0" err="1">
                <a:latin typeface="Constantia" panose="02030602050306030303" pitchFamily="18" charset="0"/>
              </a:rPr>
              <a:t>yacora</a:t>
            </a:r>
            <a:r>
              <a:rPr lang="en-US" sz="2400" b="1" dirty="0">
                <a:latin typeface="Constantia" panose="02030602050306030303" pitchFamily="18" charset="0"/>
              </a:rPr>
              <a:t> </a:t>
            </a:r>
            <a:r>
              <a:rPr lang="en-US" sz="2400" b="1" dirty="0" err="1">
                <a:latin typeface="Constantia" panose="02030602050306030303" pitchFamily="18" charset="0"/>
              </a:rPr>
              <a:t>tiko</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nodra</a:t>
            </a:r>
            <a:r>
              <a:rPr lang="en-US" sz="2400" b="1" dirty="0">
                <a:latin typeface="Constantia" panose="02030602050306030303" pitchFamily="18" charset="0"/>
              </a:rPr>
              <a:t> </a:t>
            </a:r>
            <a:r>
              <a:rPr lang="en-US" sz="2400" b="1" dirty="0" err="1">
                <a:latin typeface="Constantia" panose="02030602050306030303" pitchFamily="18" charset="0"/>
              </a:rPr>
              <a:t>vosa</a:t>
            </a:r>
            <a:r>
              <a:rPr lang="en-US" sz="2400" b="1" dirty="0">
                <a:latin typeface="Constantia" panose="02030602050306030303" pitchFamily="18" charset="0"/>
              </a:rPr>
              <a:t> </a:t>
            </a:r>
            <a:r>
              <a:rPr lang="en-US" sz="2400" b="1" dirty="0" err="1">
                <a:latin typeface="Constantia" panose="02030602050306030303" pitchFamily="18" charset="0"/>
              </a:rPr>
              <a:t>kei</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nodra</a:t>
            </a:r>
            <a:r>
              <a:rPr lang="en-US" sz="2400" b="1" dirty="0">
                <a:latin typeface="Constantia" panose="02030602050306030303" pitchFamily="18" charset="0"/>
              </a:rPr>
              <a:t> </a:t>
            </a:r>
            <a:r>
              <a:rPr lang="en-US" sz="2400" b="1" dirty="0" err="1">
                <a:latin typeface="Constantia" panose="02030602050306030303" pitchFamily="18" charset="0"/>
              </a:rPr>
              <a:t>cakacaka</a:t>
            </a:r>
            <a:r>
              <a:rPr lang="en-US" sz="2400" b="1" dirty="0">
                <a:latin typeface="Constantia" panose="02030602050306030303" pitchFamily="18" charset="0"/>
              </a:rPr>
              <a:t> ki </a:t>
            </a:r>
            <a:r>
              <a:rPr lang="en-US" sz="2400" b="1" dirty="0" err="1">
                <a:latin typeface="Constantia" panose="02030602050306030303" pitchFamily="18" charset="0"/>
              </a:rPr>
              <a:t>vei</a:t>
            </a:r>
            <a:r>
              <a:rPr lang="en-US" sz="2400" b="1" dirty="0">
                <a:latin typeface="Constantia" panose="02030602050306030303" pitchFamily="18" charset="0"/>
              </a:rPr>
              <a:t> </a:t>
            </a:r>
            <a:r>
              <a:rPr lang="en-US" sz="2400" b="1" dirty="0" err="1">
                <a:latin typeface="Constantia" panose="02030602050306030303" pitchFamily="18" charset="0"/>
              </a:rPr>
              <a:t>ira</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wekadra</a:t>
            </a:r>
            <a:r>
              <a:rPr lang="en-US" sz="2400" b="1" dirty="0">
                <a:latin typeface="Constantia" panose="02030602050306030303" pitchFamily="18" charset="0"/>
              </a:rPr>
              <a:t>, ka me </a:t>
            </a:r>
            <a:r>
              <a:rPr lang="en-US" sz="2400" b="1" dirty="0" err="1">
                <a:latin typeface="Constantia" panose="02030602050306030303" pitchFamily="18" charset="0"/>
              </a:rPr>
              <a:t>ra</a:t>
            </a:r>
            <a:r>
              <a:rPr lang="en-US" sz="2400" b="1" dirty="0">
                <a:latin typeface="Constantia" panose="02030602050306030303" pitchFamily="18" charset="0"/>
              </a:rPr>
              <a:t> </a:t>
            </a:r>
            <a:r>
              <a:rPr lang="en-US" sz="2400" b="1" dirty="0" err="1">
                <a:latin typeface="Constantia" panose="02030602050306030303" pitchFamily="18" charset="0"/>
              </a:rPr>
              <a:t>kakua</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a:t>
            </a:r>
            <a:r>
              <a:rPr lang="en-US" sz="2400" b="1" dirty="0" err="1">
                <a:latin typeface="Constantia" panose="02030602050306030303" pitchFamily="18" charset="0"/>
              </a:rPr>
              <a:t>cakava</a:t>
            </a:r>
            <a:r>
              <a:rPr lang="en-US" sz="2400" b="1" dirty="0">
                <a:latin typeface="Constantia" panose="02030602050306030303" pitchFamily="18" charset="0"/>
              </a:rPr>
              <a:t> e dua </a:t>
            </a:r>
            <a:r>
              <a:rPr lang="en-US" sz="2400" b="1" dirty="0" err="1">
                <a:latin typeface="Constantia" panose="02030602050306030303" pitchFamily="18" charset="0"/>
              </a:rPr>
              <a:t>na</a:t>
            </a:r>
            <a:r>
              <a:rPr lang="en-US" sz="2400" b="1" dirty="0">
                <a:latin typeface="Constantia" panose="02030602050306030303" pitchFamily="18" charset="0"/>
              </a:rPr>
              <a:t> ka, se mani </a:t>
            </a:r>
            <a:r>
              <a:rPr lang="en-US" sz="2400" b="1" dirty="0" err="1">
                <a:latin typeface="Constantia" panose="02030602050306030303" pitchFamily="18" charset="0"/>
              </a:rPr>
              <a:t>vakacava</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kena</a:t>
            </a:r>
            <a:r>
              <a:rPr lang="en-US" sz="2400" b="1" dirty="0">
                <a:latin typeface="Constantia" panose="02030602050306030303" pitchFamily="18" charset="0"/>
              </a:rPr>
              <a:t> </a:t>
            </a:r>
            <a:r>
              <a:rPr lang="en-US" sz="2400" b="1" dirty="0" err="1">
                <a:latin typeface="Constantia" panose="02030602050306030303" pitchFamily="18" charset="0"/>
              </a:rPr>
              <a:t>rairai</a:t>
            </a:r>
            <a:r>
              <a:rPr lang="en-US" sz="2400" b="1" dirty="0">
                <a:latin typeface="Constantia" panose="02030602050306030303" pitchFamily="18" charset="0"/>
              </a:rPr>
              <a:t> </a:t>
            </a:r>
            <a:r>
              <a:rPr lang="en-US" sz="2400" b="1" dirty="0" err="1">
                <a:latin typeface="Constantia" panose="02030602050306030303" pitchFamily="18" charset="0"/>
              </a:rPr>
              <a:t>dodonu</a:t>
            </a:r>
            <a:r>
              <a:rPr lang="en-US" sz="2400" b="1" dirty="0">
                <a:latin typeface="Constantia" panose="02030602050306030303" pitchFamily="18" charset="0"/>
              </a:rPr>
              <a:t>, </a:t>
            </a:r>
            <a:r>
              <a:rPr lang="en-US" sz="2400" b="1" dirty="0" err="1">
                <a:latin typeface="Constantia" panose="02030602050306030303" pitchFamily="18" charset="0"/>
              </a:rPr>
              <a:t>ia</a:t>
            </a:r>
            <a:r>
              <a:rPr lang="en-US" sz="2400" b="1" dirty="0">
                <a:latin typeface="Constantia" panose="02030602050306030303" pitchFamily="18" charset="0"/>
              </a:rPr>
              <a:t> </a:t>
            </a:r>
            <a:r>
              <a:rPr lang="en-US" sz="2400" b="1" dirty="0" err="1">
                <a:latin typeface="Constantia" panose="02030602050306030303" pitchFamily="18" charset="0"/>
              </a:rPr>
              <a:t>ena</a:t>
            </a:r>
            <a:r>
              <a:rPr lang="en-US" sz="2400" b="1" dirty="0">
                <a:latin typeface="Constantia" panose="02030602050306030303" pitchFamily="18" charset="0"/>
              </a:rPr>
              <a:t> rawa </a:t>
            </a:r>
            <a:r>
              <a:rPr lang="en-US" sz="2400" b="1" dirty="0" err="1">
                <a:latin typeface="Constantia" panose="02030602050306030303" pitchFamily="18" charset="0"/>
              </a:rPr>
              <a:t>ni</a:t>
            </a:r>
            <a:r>
              <a:rPr lang="en-US" sz="2400" b="1" dirty="0">
                <a:latin typeface="Constantia" panose="02030602050306030303" pitchFamily="18" charset="0"/>
              </a:rPr>
              <a:t> </a:t>
            </a:r>
            <a:r>
              <a:rPr lang="en-US" sz="2400" b="1" dirty="0" err="1">
                <a:latin typeface="Constantia" panose="02030602050306030303" pitchFamily="18" charset="0"/>
              </a:rPr>
              <a:t>vakatara</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qaravi</a:t>
            </a:r>
            <a:r>
              <a:rPr lang="en-US" sz="2400" b="1" dirty="0">
                <a:latin typeface="Constantia" panose="02030602050306030303" pitchFamily="18" charset="0"/>
              </a:rPr>
              <a:t> </a:t>
            </a:r>
            <a:r>
              <a:rPr lang="en-US" sz="2400" b="1" dirty="0" err="1">
                <a:latin typeface="Constantia" panose="02030602050306030303" pitchFamily="18" charset="0"/>
              </a:rPr>
              <a:t>matakau</a:t>
            </a:r>
            <a:r>
              <a:rPr lang="en-US" sz="2400" b="1" dirty="0">
                <a:latin typeface="Constantia" panose="02030602050306030303" pitchFamily="18" charset="0"/>
              </a:rPr>
              <a:t> se </a:t>
            </a:r>
            <a:r>
              <a:rPr lang="en-US" sz="2400" b="1" dirty="0" err="1">
                <a:latin typeface="Constantia" panose="02030602050306030303" pitchFamily="18" charset="0"/>
              </a:rPr>
              <a:t>vakacalai</a:t>
            </a:r>
            <a:r>
              <a:rPr lang="en-US" sz="2400" b="1" dirty="0">
                <a:latin typeface="Constantia" panose="02030602050306030303" pitchFamily="18" charset="0"/>
              </a:rPr>
              <a:t> </a:t>
            </a:r>
            <a:r>
              <a:rPr lang="en-US" sz="2400" b="1" dirty="0" err="1">
                <a:latin typeface="Constantia" panose="02030602050306030303" pitchFamily="18" charset="0"/>
              </a:rPr>
              <a:t>koya</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malumalumu</a:t>
            </a:r>
            <a:r>
              <a:rPr lang="en-US" sz="2400" b="1" dirty="0">
                <a:latin typeface="Constantia" panose="02030602050306030303" pitchFamily="18" charset="0"/>
              </a:rPr>
              <a:t> </a:t>
            </a:r>
            <a:r>
              <a:rPr lang="en-US" sz="2400" b="1" dirty="0" err="1">
                <a:latin typeface="Constantia" panose="02030602050306030303" pitchFamily="18" charset="0"/>
              </a:rPr>
              <a:t>nona</a:t>
            </a:r>
            <a:r>
              <a:rPr lang="en-US" sz="2400" b="1" dirty="0">
                <a:latin typeface="Constantia" panose="02030602050306030303" pitchFamily="18" charset="0"/>
              </a:rPr>
              <a:t> </a:t>
            </a:r>
            <a:r>
              <a:rPr lang="en-US" sz="2400" b="1" dirty="0" err="1">
                <a:latin typeface="Constantia" panose="02030602050306030303" pitchFamily="18" charset="0"/>
              </a:rPr>
              <a:t>vakabauta</a:t>
            </a:r>
            <a:r>
              <a:rPr lang="en-US" sz="2400" b="1" dirty="0">
                <a:latin typeface="Constantia" panose="02030602050306030303" pitchFamily="18" charset="0"/>
              </a:rPr>
              <a:t>. “O </a:t>
            </a:r>
            <a:r>
              <a:rPr lang="en-US" sz="2400" b="1" dirty="0" err="1">
                <a:latin typeface="Constantia" panose="02030602050306030303" pitchFamily="18" charset="0"/>
              </a:rPr>
              <a:t>koya</a:t>
            </a:r>
            <a:r>
              <a:rPr lang="en-US" sz="2400" b="1" dirty="0">
                <a:latin typeface="Constantia" panose="02030602050306030303" pitchFamily="18" charset="0"/>
              </a:rPr>
              <a:t> ga se </a:t>
            </a:r>
            <a:r>
              <a:rPr lang="en-US" sz="2400" b="1" dirty="0" err="1">
                <a:latin typeface="Constantia" panose="02030602050306030303" pitchFamily="18" charset="0"/>
              </a:rPr>
              <a:t>dou</a:t>
            </a:r>
            <a:r>
              <a:rPr lang="en-US" sz="2400" b="1" dirty="0">
                <a:latin typeface="Constantia" panose="02030602050306030303" pitchFamily="18" charset="0"/>
              </a:rPr>
              <a:t> kana se </a:t>
            </a:r>
            <a:r>
              <a:rPr lang="en-US" sz="2400" b="1" dirty="0" err="1">
                <a:latin typeface="Constantia" panose="02030602050306030303" pitchFamily="18" charset="0"/>
              </a:rPr>
              <a:t>dou</a:t>
            </a:r>
            <a:r>
              <a:rPr lang="en-US" sz="2400" b="1" dirty="0">
                <a:latin typeface="Constantia" panose="02030602050306030303" pitchFamily="18" charset="0"/>
              </a:rPr>
              <a:t> </a:t>
            </a:r>
            <a:r>
              <a:rPr lang="en-US" sz="2400" b="1" dirty="0" err="1">
                <a:latin typeface="Constantia" panose="02030602050306030303" pitchFamily="18" charset="0"/>
              </a:rPr>
              <a:t>gunu</a:t>
            </a:r>
            <a:r>
              <a:rPr lang="en-US" sz="2400" b="1" dirty="0">
                <a:latin typeface="Constantia" panose="02030602050306030303" pitchFamily="18" charset="0"/>
              </a:rPr>
              <a:t>, se cava </a:t>
            </a:r>
            <a:r>
              <a:rPr lang="en-US" sz="2400" b="1" dirty="0" err="1">
                <a:latin typeface="Constantia" panose="02030602050306030303" pitchFamily="18" charset="0"/>
              </a:rPr>
              <a:t>na</a:t>
            </a:r>
            <a:r>
              <a:rPr lang="en-US" sz="2400" b="1" dirty="0">
                <a:latin typeface="Constantia" panose="02030602050306030303" pitchFamily="18" charset="0"/>
              </a:rPr>
              <a:t> ka </a:t>
            </a:r>
            <a:r>
              <a:rPr lang="en-US" sz="2400" b="1" dirty="0" err="1">
                <a:latin typeface="Constantia" panose="02030602050306030303" pitchFamily="18" charset="0"/>
              </a:rPr>
              <a:t>dou</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kitaka</a:t>
            </a:r>
            <a:r>
              <a:rPr lang="en-US" sz="2400" b="1" dirty="0">
                <a:latin typeface="Constantia" panose="02030602050306030303" pitchFamily="18" charset="0"/>
              </a:rPr>
              <a:t>, </a:t>
            </a:r>
            <a:r>
              <a:rPr lang="en-US" sz="2400" b="1" dirty="0" err="1">
                <a:latin typeface="Constantia" panose="02030602050306030303" pitchFamily="18" charset="0"/>
              </a:rPr>
              <a:t>mo</a:t>
            </a:r>
            <a:r>
              <a:rPr lang="en-US" sz="2400" b="1" dirty="0">
                <a:latin typeface="Constantia" panose="02030602050306030303" pitchFamily="18" charset="0"/>
              </a:rPr>
              <a:t> </a:t>
            </a:r>
            <a:r>
              <a:rPr lang="en-US" sz="2400" b="1" dirty="0" err="1">
                <a:latin typeface="Constantia" panose="02030602050306030303" pitchFamily="18" charset="0"/>
              </a:rPr>
              <a:t>dou</a:t>
            </a:r>
            <a:r>
              <a:rPr lang="en-US" sz="2400" b="1" dirty="0">
                <a:latin typeface="Constantia" panose="02030602050306030303" pitchFamily="18" charset="0"/>
              </a:rPr>
              <a:t> </a:t>
            </a:r>
            <a:r>
              <a:rPr lang="en-US" sz="2400" b="1" dirty="0" err="1">
                <a:latin typeface="Constantia" panose="02030602050306030303" pitchFamily="18" charset="0"/>
              </a:rPr>
              <a:t>kitaka</a:t>
            </a:r>
            <a:r>
              <a:rPr lang="en-US" sz="2400" b="1" dirty="0">
                <a:latin typeface="Constantia" panose="02030602050306030303" pitchFamily="18" charset="0"/>
              </a:rPr>
              <a:t> </a:t>
            </a:r>
            <a:r>
              <a:rPr lang="en-US" sz="2400" b="1" dirty="0" err="1">
                <a:latin typeface="Constantia" panose="02030602050306030303" pitchFamily="18" charset="0"/>
              </a:rPr>
              <a:t>kecega</a:t>
            </a:r>
            <a:r>
              <a:rPr lang="en-US" sz="2400" b="1" dirty="0">
                <a:latin typeface="Constantia" panose="02030602050306030303" pitchFamily="18" charset="0"/>
              </a:rPr>
              <a:t> me </a:t>
            </a:r>
            <a:r>
              <a:rPr lang="en-US" sz="2400" b="1" dirty="0" err="1">
                <a:latin typeface="Constantia" panose="02030602050306030303" pitchFamily="18" charset="0"/>
              </a:rPr>
              <a:t>vakarokorokota</a:t>
            </a:r>
            <a:r>
              <a:rPr lang="en-US" sz="2400" b="1" dirty="0">
                <a:latin typeface="Constantia" panose="02030602050306030303" pitchFamily="18" charset="0"/>
              </a:rPr>
              <a:t> -ki kina </a:t>
            </a:r>
            <a:r>
              <a:rPr lang="en-US" sz="2400" b="1" dirty="0" err="1">
                <a:latin typeface="Constantia" panose="02030602050306030303" pitchFamily="18" charset="0"/>
              </a:rPr>
              <a:t>na</a:t>
            </a:r>
            <a:r>
              <a:rPr lang="en-US" sz="2400" b="1" dirty="0">
                <a:latin typeface="Constantia" panose="02030602050306030303" pitchFamily="18" charset="0"/>
              </a:rPr>
              <a:t> Kalou. Dou </a:t>
            </a:r>
            <a:r>
              <a:rPr lang="en-US" sz="2400" b="1" dirty="0" err="1">
                <a:latin typeface="Constantia" panose="02030602050306030303" pitchFamily="18" charset="0"/>
              </a:rPr>
              <a:t>kakua</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a:t>
            </a:r>
            <a:r>
              <a:rPr lang="en-US" sz="2400" b="1" dirty="0" err="1">
                <a:latin typeface="Constantia" panose="02030602050306030303" pitchFamily="18" charset="0"/>
              </a:rPr>
              <a:t>vakacala</a:t>
            </a:r>
            <a:r>
              <a:rPr lang="en-US" sz="2400" b="1" dirty="0">
                <a:latin typeface="Constantia" panose="02030602050306030303" pitchFamily="18" charset="0"/>
              </a:rPr>
              <a:t> e dua </a:t>
            </a:r>
            <a:r>
              <a:rPr lang="en-US" sz="2400" b="1" dirty="0" err="1">
                <a:latin typeface="Constantia" panose="02030602050306030303" pitchFamily="18" charset="0"/>
              </a:rPr>
              <a:t>vei</a:t>
            </a:r>
            <a:r>
              <a:rPr lang="en-US" sz="2400" b="1" dirty="0">
                <a:latin typeface="Constantia" panose="02030602050306030303" pitchFamily="18" charset="0"/>
              </a:rPr>
              <a:t> </a:t>
            </a:r>
            <a:r>
              <a:rPr lang="en-US" sz="2400" b="1" dirty="0" err="1">
                <a:latin typeface="Constantia" panose="02030602050306030303" pitchFamily="18" charset="0"/>
              </a:rPr>
              <a:t>ira</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Jiu se </a:t>
            </a:r>
            <a:r>
              <a:rPr lang="en-US" sz="2400" b="1" dirty="0" err="1">
                <a:latin typeface="Constantia" panose="02030602050306030303" pitchFamily="18" charset="0"/>
              </a:rPr>
              <a:t>vei</a:t>
            </a:r>
            <a:r>
              <a:rPr lang="en-US" sz="2400" b="1" dirty="0">
                <a:latin typeface="Constantia" panose="02030602050306030303" pitchFamily="18" charset="0"/>
              </a:rPr>
              <a:t> </a:t>
            </a:r>
            <a:r>
              <a:rPr lang="en-US" sz="2400" b="1" dirty="0" err="1">
                <a:latin typeface="Constantia" panose="02030602050306030303" pitchFamily="18" charset="0"/>
              </a:rPr>
              <a:t>ira</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lewe</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a:t>
            </a:r>
            <a:r>
              <a:rPr lang="en-US" sz="2400" b="1" dirty="0" err="1">
                <a:latin typeface="Constantia" panose="02030602050306030303" pitchFamily="18" charset="0"/>
              </a:rPr>
              <a:t>veimatanitu</a:t>
            </a:r>
            <a:r>
              <a:rPr lang="en-US" sz="2400" b="1" dirty="0">
                <a:latin typeface="Constantia" panose="02030602050306030303" pitchFamily="18" charset="0"/>
              </a:rPr>
              <a:t> </a:t>
            </a:r>
            <a:r>
              <a:rPr lang="en-US" sz="2400" b="1" dirty="0" err="1">
                <a:latin typeface="Constantia" panose="02030602050306030303" pitchFamily="18" charset="0"/>
              </a:rPr>
              <a:t>tani</a:t>
            </a:r>
            <a:r>
              <a:rPr lang="en-US" sz="2400" b="1" dirty="0">
                <a:latin typeface="Constantia" panose="02030602050306030303" pitchFamily="18" charset="0"/>
              </a:rPr>
              <a:t>, se </a:t>
            </a:r>
            <a:r>
              <a:rPr lang="en-US" sz="2400" b="1" dirty="0" err="1">
                <a:latin typeface="Constantia" panose="02030602050306030303" pitchFamily="18" charset="0"/>
              </a:rPr>
              <a:t>vei</a:t>
            </a:r>
            <a:r>
              <a:rPr lang="en-US" sz="2400" b="1" dirty="0">
                <a:latin typeface="Constantia" panose="02030602050306030303" pitchFamily="18" charset="0"/>
              </a:rPr>
              <a:t> </a:t>
            </a:r>
            <a:r>
              <a:rPr lang="en-US" sz="2400" b="1" dirty="0" err="1">
                <a:latin typeface="Constantia" panose="02030602050306030303" pitchFamily="18" charset="0"/>
              </a:rPr>
              <a:t>ira</a:t>
            </a:r>
            <a:r>
              <a:rPr lang="en-US" sz="2400" b="1" dirty="0">
                <a:latin typeface="Constantia" panose="02030602050306030303" pitchFamily="18" charset="0"/>
              </a:rPr>
              <a:t> </a:t>
            </a:r>
            <a:r>
              <a:rPr lang="en-US" sz="2400" b="1" dirty="0" err="1">
                <a:latin typeface="Constantia" panose="02030602050306030303" pitchFamily="18" charset="0"/>
              </a:rPr>
              <a:t>nai</a:t>
            </a:r>
            <a:r>
              <a:rPr lang="en-US" sz="2400" b="1" dirty="0">
                <a:latin typeface="Constantia" panose="02030602050306030303" pitchFamily="18" charset="0"/>
              </a:rPr>
              <a:t> </a:t>
            </a:r>
            <a:r>
              <a:rPr lang="en-US" sz="2400" b="1" dirty="0" err="1">
                <a:latin typeface="Constantia" panose="02030602050306030303" pitchFamily="18" charset="0"/>
              </a:rPr>
              <a:t>soqosoqo</a:t>
            </a:r>
            <a:r>
              <a:rPr lang="en-US" sz="2400" b="1" dirty="0">
                <a:latin typeface="Constantia" panose="02030602050306030303" pitchFamily="18" charset="0"/>
              </a:rPr>
              <a:t> </a:t>
            </a:r>
            <a:r>
              <a:rPr lang="en-US" sz="2400" b="1" dirty="0" err="1">
                <a:latin typeface="Constantia" panose="02030602050306030303" pitchFamily="18" charset="0"/>
              </a:rPr>
              <a:t>lewe</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a:t>
            </a:r>
            <a:r>
              <a:rPr lang="en-US" sz="2400" b="1" dirty="0" err="1">
                <a:latin typeface="Constantia" panose="02030602050306030303" pitchFamily="18" charset="0"/>
              </a:rPr>
              <a:t>lotu</a:t>
            </a:r>
            <a:r>
              <a:rPr lang="en-US" sz="2400" b="1" dirty="0">
                <a:latin typeface="Constantia" panose="02030602050306030303" pitchFamily="18" charset="0"/>
              </a:rPr>
              <a:t>."</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7150791" y="6168530"/>
            <a:ext cx="3660617" cy="338554"/>
          </a:xfrm>
          <a:prstGeom prst="rect">
            <a:avLst/>
          </a:prstGeom>
          <a:noFill/>
        </p:spPr>
        <p:txBody>
          <a:bodyPr wrap="none" rtlCol="0">
            <a:spAutoFit/>
          </a:bodyPr>
          <a:lstStyle/>
          <a:p>
            <a:pPr algn="r"/>
            <a:r>
              <a:rPr lang="en" sz="1600" b="1" dirty="0">
                <a:solidFill>
                  <a:schemeClr val="bg1"/>
                </a:solidFill>
              </a:rPr>
              <a:t>EGW (The Acts of the Apostles, p. 316)</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1628</TotalTime>
  <Words>2072</Words>
  <Application>Microsoft Office PowerPoint</Application>
  <PresentationFormat>Panorámica</PresentationFormat>
  <Paragraphs>92</Paragraphs>
  <Slides>9</Slides>
  <Notes>8</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Comic Sans MS</vt:lpstr>
      <vt:lpstr>Aptos</vt:lpstr>
      <vt:lpstr>Wingdings</vt:lpstr>
      <vt:lpstr>Arial</vt:lpstr>
      <vt:lpstr>Constantia</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85</cp:revision>
  <dcterms:created xsi:type="dcterms:W3CDTF">2026-07-04T15:24:19Z</dcterms:created>
  <dcterms:modified xsi:type="dcterms:W3CDTF">2026-07-31T09:01:10Z</dcterms:modified>
</cp:coreProperties>
</file>