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3" r:id="rId3"/>
    <p:sldId id="277" r:id="rId4"/>
    <p:sldId id="258" r:id="rId5"/>
    <p:sldId id="259" r:id="rId6"/>
    <p:sldId id="260" r:id="rId7"/>
    <p:sldId id="270" r:id="rId8"/>
    <p:sldId id="261" r:id="rId9"/>
    <p:sldId id="274" r:id="rId10"/>
    <p:sldId id="263" r:id="rId11"/>
    <p:sldId id="275" r:id="rId12"/>
    <p:sldId id="266" r:id="rId13"/>
    <p:sldId id="276" r:id="rId14"/>
    <p:sldId id="271"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4169"/>
    <a:srgbClr val="FEB9BA"/>
    <a:srgbClr val="B3FFFF"/>
    <a:srgbClr val="E8D9F3"/>
    <a:srgbClr val="DDFFDD"/>
    <a:srgbClr val="B84600"/>
    <a:srgbClr val="FF8032"/>
    <a:srgbClr val="797600"/>
    <a:srgbClr val="FFFDA2"/>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882" autoAdjust="0"/>
  </p:normalViewPr>
  <p:slideViewPr>
    <p:cSldViewPr snapToGrid="0">
      <p:cViewPr varScale="1">
        <p:scale>
          <a:sx n="91" d="100"/>
          <a:sy n="91" d="100"/>
        </p:scale>
        <p:origin x="1272" y="90"/>
      </p:cViewPr>
      <p:guideLst/>
    </p:cSldViewPr>
  </p:slideViewPr>
  <p:notesTextViewPr>
    <p:cViewPr>
      <p:scale>
        <a:sx n="3" d="2"/>
        <a:sy n="3" d="2"/>
      </p:scale>
      <p:origin x="0" y="0"/>
    </p:cViewPr>
  </p:notesTextViewPr>
  <p:sorterViewPr>
    <p:cViewPr>
      <p:scale>
        <a:sx n="100" d="100"/>
        <a:sy n="100" d="100"/>
      </p:scale>
      <p:origin x="0" y="-629"/>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 Id="rId4"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en" sz="2000" b="1" dirty="0">
              <a:effectLst>
                <a:outerShdw blurRad="38100" dist="38100" dir="2700000" algn="tl">
                  <a:srgbClr val="000000">
                    <a:alpha val="43137"/>
                  </a:srgbClr>
                </a:outerShdw>
              </a:effectLst>
            </a:rPr>
            <a:t>Na isolisoli cava soti e solia o Paula me ivakaraitaki, mai na i solisoli duidui eso ena loma ni soqosoqo lotu? (1 Kor. 12:8-10; Roma 12:6-8; Efeso.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Vosa ni vuku</a:t>
          </a:r>
          <a:endParaRPr lang="es-ES" sz="2000" dirty="0"/>
        </a:p>
      </dgm:t>
    </dgm:pt>
    <dgm:pt modelId="{41C0E3DF-0F77-4983-B9E6-8D090CECF8C0}" type="parTrans" cxnId="{D4630AE1-E393-4C3E-A5B7-2E6DE888CFFC}">
      <dgm:prSet/>
      <dgm:spPr/>
      <dgm:t>
        <a:bodyPr/>
        <a:lstStyle/>
        <a:p>
          <a:endParaRPr lang="es-ES"/>
        </a:p>
      </dgm:t>
    </dgm:pt>
    <dgm:pt modelId="{78A33A35-160F-470E-8C44-A08080B84389}" type="sibTrans" cxnId="{D4630AE1-E393-4C3E-A5B7-2E6DE888CFFC}">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GB" sz="2000" b="1" dirty="0" err="1"/>
            <a:t>Vosa</a:t>
          </a:r>
          <a:r>
            <a:rPr lang="en-GB" sz="2000" b="1" dirty="0"/>
            <a:t> </a:t>
          </a:r>
          <a:r>
            <a:rPr lang="en-GB" sz="2000" b="1" dirty="0" err="1"/>
            <a:t>ni</a:t>
          </a:r>
          <a:r>
            <a:rPr lang="en-GB" sz="2000" b="1" dirty="0"/>
            <a:t> </a:t>
          </a:r>
          <a:r>
            <a:rPr lang="en-GB" sz="2000" b="1" dirty="0" err="1"/>
            <a:t>kila</a:t>
          </a:r>
          <a:r>
            <a:rPr lang="en-GB" sz="2000" b="1" dirty="0"/>
            <a:t> ka</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Vakadinata</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Veivakabulai</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Cakava na ka mana</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Parofisai</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Kila na veiyalo</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Roma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Dauveivota</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Qasenivuli</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Dauvunau</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Dausolisoli</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Daulewa</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Dauloloma</a:t>
          </a:r>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Efeso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Apositolo</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Dauvunau voli</a:t>
          </a:r>
          <a:endParaRPr lang="es-ES" sz="2000" dirty="0"/>
        </a:p>
      </dgm:t>
    </dgm:pt>
    <dgm:pt modelId="{E30DA1C5-9FDB-4973-A06C-6A44184876F9}" type="parTrans" cxnId="{ACD61D2D-BE90-4933-A692-56209C66FCB8}">
      <dgm:prSet/>
      <dgm:spPr/>
      <dgm:t>
        <a:bodyPr/>
        <a:lstStyle/>
        <a:p>
          <a:endParaRPr lang="es-ES"/>
        </a:p>
      </dgm:t>
    </dgm:pt>
    <dgm:pt modelId="{ADD7DEB1-AC83-46AD-839B-7D2424B923CB}" type="sibTrans" cxnId="{ACD61D2D-BE90-4933-A692-56209C66FCB8}">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Cakacaka ni talatala ka vakatataki cake nai vavakoso</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Koronica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s-ES" sz="2000" b="1" dirty="0"/>
            <a:t>Laveta na vosa tani eso</a:t>
          </a:r>
          <a:endParaRPr lang="es-ES" sz="2000" dirty="0"/>
        </a:p>
      </dgm:t>
    </dgm:pt>
    <dgm:pt modelId="{4792E315-619E-4A6C-ADA5-7EC7B4ABE541}" type="parTrans" cxnId="{BC677A7F-DFA4-4077-84CA-44B39590374B}">
      <dgm:prSet/>
      <dgm:spPr/>
      <dgm:t>
        <a:bodyPr/>
        <a:lstStyle/>
        <a:p>
          <a:endParaRPr lang="es-ES"/>
        </a:p>
      </dgm:t>
    </dgm:pt>
    <dgm:pt modelId="{ADF7226B-8477-441E-A3C1-83163BDE0F43}" type="sibTrans" cxnId="{BC677A7F-DFA4-4077-84CA-44B39590374B}">
      <dgm:prSet/>
      <dgm:spPr/>
      <dgm:t>
        <a:bodyPr/>
        <a:lstStyle/>
        <a:p>
          <a:endParaRPr lang="es-ES"/>
        </a:p>
      </dgm:t>
    </dgm:pt>
    <dgm:pt modelId="{9FD52425-E43E-4826-ADD3-AA4123E35E43}">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Vosa tani eso</a:t>
          </a:r>
          <a:endParaRPr lang="es-ES" sz="2000" dirty="0"/>
        </a:p>
      </dgm:t>
    </dgm:pt>
    <dgm:pt modelId="{8006E40B-E44E-45C3-AB1C-2BC2699E89DF}" type="parTrans" cxnId="{889BBAAB-ECEE-411A-960D-606D54E38EC8}">
      <dgm:prSet/>
      <dgm:spPr/>
      <dgm:t>
        <a:bodyPr/>
        <a:lstStyle/>
        <a:p>
          <a:endParaRPr lang="en-FJ"/>
        </a:p>
      </dgm:t>
    </dgm:pt>
    <dgm:pt modelId="{FDAD0A45-767E-4E87-82FD-B345B9874636}" type="sibTrans" cxnId="{889BBAAB-ECEE-411A-960D-606D54E38EC8}">
      <dgm:prSet/>
      <dgm:spPr/>
      <dgm:t>
        <a:bodyPr/>
        <a:lstStyle/>
        <a:p>
          <a:endParaRPr lang="en-FJ"/>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ACD61D2D-BE90-4933-A692-56209C66FCB8}" srcId="{2EBC2B61-D5F6-4256-934E-8CD7794A0822}" destId="{7DA707C7-7871-4F3E-9433-C5E8658D640F}" srcOrd="1" destOrd="0" parTransId="{E30DA1C5-9FDB-4973-A06C-6A44184876F9}" sibTransId="{ADD7DEB1-AC83-46AD-839B-7D2424B923CB}"/>
    <dgm:cxn modelId="{0FA74F31-A351-4A57-90FD-1008714DDC44}" type="presOf" srcId="{A90CF3F7-F01C-40FD-900C-332EA5616898}" destId="{8F95F10C-CDF9-4461-A7BC-9BC3BD7F92C5}" srcOrd="0" destOrd="4" presId="urn:microsoft.com/office/officeart/2005/8/layout/hList3"/>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3" presId="urn:microsoft.com/office/officeart/2005/8/layout/hList3"/>
    <dgm:cxn modelId="{9F06C15C-3EAA-476C-859A-5F4D280C1498}" type="presOf" srcId="{7DA707C7-7871-4F3E-9433-C5E8658D640F}" destId="{BE5080B9-EA33-42BA-9920-DB396A08385A}" srcOrd="0" destOrd="2" presId="urn:microsoft.com/office/officeart/2005/8/layout/hList3"/>
    <dgm:cxn modelId="{B8363E5E-9FF5-4A50-9998-BB169B814B4D}" type="presOf" srcId="{3C0D5F6E-C9D1-4BA4-8927-9791F07C6384}" destId="{04DE4015-5369-40CD-A02D-45D8EC5F7704}" srcOrd="0" destOrd="1"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06436E60-20B3-4E65-BE04-B82C4DB36911}" type="presOf" srcId="{9FD52425-E43E-4826-ADD3-AA4123E35E43}" destId="{04DE4015-5369-40CD-A02D-45D8EC5F7704}" srcOrd="0" destOrd="8" presId="urn:microsoft.com/office/officeart/2005/8/layout/hList3"/>
    <dgm:cxn modelId="{8F5C1342-0216-489D-A6E3-14275E7BAF62}" type="presOf" srcId="{7F3166F7-EEC1-424A-AFA9-80C23549CE83}" destId="{8F95F10C-CDF9-4461-A7BC-9BC3BD7F92C5}" srcOrd="0" destOrd="6"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2"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897AAB7A-D1BF-4789-84BD-602B3086C00D}" type="presOf" srcId="{7D8F604B-7369-49FC-BCC1-234B6EB1A30F}" destId="{04DE4015-5369-40CD-A02D-45D8EC5F7704}" srcOrd="0" destOrd="9" presId="urn:microsoft.com/office/officeart/2005/8/layout/hList3"/>
    <dgm:cxn modelId="{BC677A7F-DFA4-4077-84CA-44B39590374B}" srcId="{978AFE4D-A237-4E2E-8D91-0DF5CCB77947}" destId="{7D8F604B-7369-49FC-BCC1-234B6EB1A30F}" srcOrd="8" destOrd="0" parTransId="{4792E315-619E-4A6C-ADA5-7EC7B4ABE541}" sibTransId="{ADF7226B-8477-441E-A3C1-83163BDE0F43}"/>
    <dgm:cxn modelId="{3EF55F80-378A-40AE-AB74-C603D7344E0E}" type="presOf" srcId="{3BE4EA97-F44E-4F7E-AAA3-6DEEE8DAAC27}" destId="{8F95F10C-CDF9-4461-A7BC-9BC3BD7F92C5}" srcOrd="0" destOrd="3" presId="urn:microsoft.com/office/officeart/2005/8/layout/hList3"/>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889BBAAB-ECEE-411A-960D-606D54E38EC8}" srcId="{978AFE4D-A237-4E2E-8D91-0DF5CCB77947}" destId="{9FD52425-E43E-4826-ADD3-AA4123E35E43}" srcOrd="7" destOrd="0" parTransId="{8006E40B-E44E-45C3-AB1C-2BC2699E89DF}" sibTransId="{FDAD0A45-767E-4E87-82FD-B345B9874636}"/>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D4630AE1-E393-4C3E-A5B7-2E6DE888CFFC}" srcId="{978AFE4D-A237-4E2E-8D91-0DF5CCB77947}" destId="{3C0D5F6E-C9D1-4BA4-8927-9791F07C6384}" srcOrd="0" destOrd="0" parTransId="{41C0E3DF-0F77-4983-B9E6-8D090CECF8C0}" sibTransId="{78A33A35-160F-470E-8C44-A08080B84389}"/>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Cakakaca ni loloma</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Vosota vakadede</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Yalovinaka</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SEGA NI CAKAVA </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en-GB" sz="2000" b="1" dirty="0"/>
            <a:t>S</a:t>
          </a:r>
          <a:r>
            <a:rPr lang="en" sz="2000" b="1" dirty="0"/>
            <a:t>ega ni vuvu</a:t>
          </a:r>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vosadoudou</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viavialevu</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cakava ka e kilikili kaya</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qara na ka me nona ga</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cudrucudru</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daulomaca</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Sega ni rekitaka na ca</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Rekitaka na dina</a:t>
          </a:r>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Vosota na ka kecega</a:t>
          </a:r>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Vakabauta na ka kecega</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Vakanuinuitaka na ka kecega</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Sa vosota na ka kecega</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r>
            <a:rPr lang="en-GB" sz="2000" b="1" dirty="0">
              <a:effectLst>
                <a:outerShdw blurRad="38100" dist="38100" dir="2700000" algn="tl">
                  <a:srgbClr val="000000">
                    <a:alpha val="43137"/>
                  </a:srgbClr>
                </a:outerShdw>
              </a:effectLst>
            </a:rPr>
            <a:t>N</a:t>
          </a:r>
          <a:r>
            <a:rPr lang="en" sz="2000" b="1" dirty="0">
              <a:effectLst>
                <a:outerShdw blurRad="38100" dist="38100" dir="2700000" algn="tl">
                  <a:srgbClr val="000000">
                    <a:alpha val="43137"/>
                  </a:srgbClr>
                </a:outerShdw>
              </a:effectLst>
            </a:rPr>
            <a:t>a tukuni ni veika e se bera—ena tiko beka na kena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vakataki -lakila—e dodonu me na yaco (Vrua. 18:22; Jer. 28:8-9; Jonah 4:2)</a:t>
          </a:r>
          <a:endParaRPr lang="es-ES" sz="2000" dirty="0">
            <a:effectLst>
              <a:outerShdw blurRad="38100" dist="38100" dir="2700000" algn="tl">
                <a:srgbClr val="000000">
                  <a:alpha val="43137"/>
                </a:srgbClr>
              </a:outerShdw>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5EDB36BD-911F-4123-AB38-DB7E7EE7FF57}">
      <dgm:prSet custT="1"/>
      <dgm:spPr>
        <a:solidFill>
          <a:schemeClr val="accent6">
            <a:lumMod val="75000"/>
          </a:schemeClr>
        </a:solidFill>
      </dgm:spPr>
      <dgm:t>
        <a:bodyPr/>
        <a:lstStyle/>
        <a:p>
          <a:r>
            <a:rPr lang="en" sz="2000" b="1" dirty="0">
              <a:effectLst>
                <a:outerShdw blurRad="38100" dist="38100" dir="2700000" algn="tl">
                  <a:srgbClr val="000000">
                    <a:alpha val="43137"/>
                  </a:srgbClr>
                </a:outerShdw>
              </a:effectLst>
            </a:rPr>
            <a:t>E dodonu me tautauvata kei ira na parofita taucoko na nona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tukutuku (Vrua. 13:1-3; Ais. 8:20)</a:t>
          </a:r>
          <a:endParaRPr lang="es-ES" sz="20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66AEC380-8428-4A20-AB08-22064E12AA90}">
      <dgm:prSet custT="1"/>
      <dgm:spPr>
        <a:solidFill>
          <a:schemeClr val="accent1">
            <a:lumMod val="50000"/>
          </a:schemeClr>
        </a:solidFill>
      </dgm:spPr>
      <dgm:t>
        <a:bodyPr/>
        <a:lstStyle/>
        <a:p>
          <a:r>
            <a:rPr lang="en" sz="2000" b="1" dirty="0">
              <a:effectLst>
                <a:outerShdw blurRad="38100" dist="38100" dir="2700000" algn="tl">
                  <a:srgbClr val="000000">
                    <a:alpha val="43137"/>
                  </a:srgbClr>
                </a:outerShdw>
              </a:effectLst>
            </a:rPr>
            <a:t>E dodonu me vakadinadinataka na sucu vakatamata nei Jisu na nona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tukutuku (1 Joni 4:1-3)</a:t>
          </a:r>
          <a:endParaRPr lang="es-ES" sz="20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C11565B4-981B-4895-BBC0-9A1638B21B1F}">
      <dgm:prSet custT="1"/>
      <dgm:spPr>
        <a:solidFill>
          <a:schemeClr val="accent5">
            <a:lumMod val="75000"/>
          </a:schemeClr>
        </a:solidFill>
      </dgm:spPr>
      <dgm:t>
        <a:bodyPr/>
        <a:lstStyle/>
        <a:p>
          <a:r>
            <a:rPr lang="en" sz="2000" b="1" dirty="0">
              <a:effectLst>
                <a:outerShdw blurRad="38100" dist="38100" dir="2700000" algn="tl">
                  <a:srgbClr val="000000">
                    <a:alpha val="43137"/>
                  </a:srgbClr>
                </a:outerShdw>
              </a:effectLst>
            </a:rPr>
            <a:t>Na nona bula e dodonu me salavata kei na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tukutuku vaka </a:t>
          </a:r>
          <a:r>
            <a:rPr lang="en-GB" sz="2000" b="1" dirty="0">
              <a:effectLst>
                <a:outerShdw blurRad="38100" dist="38100" dir="2700000" algn="tl">
                  <a:srgbClr val="000000">
                    <a:alpha val="43137"/>
                  </a:srgbClr>
                </a:outerShdw>
              </a:effectLst>
            </a:rPr>
            <a:t>I</a:t>
          </a:r>
          <a:r>
            <a:rPr lang="en" sz="2000" b="1" dirty="0">
              <a:effectLst>
                <a:outerShdw blurRad="38100" dist="38100" dir="2700000" algn="tl">
                  <a:srgbClr val="000000">
                    <a:alpha val="43137"/>
                  </a:srgbClr>
                </a:outerShdw>
              </a:effectLst>
            </a:rPr>
            <a:t> V</a:t>
          </a:r>
          <a:r>
            <a:rPr lang="en-GB" sz="2000" b="1" dirty="0">
              <a:effectLst>
                <a:outerShdw blurRad="38100" dist="38100" dir="2700000" algn="tl">
                  <a:srgbClr val="000000">
                    <a:alpha val="43137"/>
                  </a:srgbClr>
                </a:outerShdw>
              </a:effectLst>
            </a:rPr>
            <a:t>o</a:t>
          </a:r>
          <a:r>
            <a:rPr lang="en" sz="2000" b="1" dirty="0">
              <a:effectLst>
                <a:outerShdw blurRad="38100" dist="38100" dir="2700000" algn="tl">
                  <a:srgbClr val="000000">
                    <a:alpha val="43137"/>
                  </a:srgbClr>
                </a:outerShdw>
              </a:effectLst>
            </a:rPr>
            <a:t>la Tabu ka vunautaka tiko (Mt. 7:15-20)</a:t>
          </a:r>
          <a:endParaRPr lang="es-ES" sz="2000" dirty="0">
            <a:effectLst>
              <a:outerShdw blurRad="38100" dist="38100" dir="2700000" algn="tl">
                <a:srgbClr val="000000">
                  <a:alpha val="43137"/>
                </a:srgbClr>
              </a:outerShdw>
            </a:effectLst>
          </a:endParaRP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4"/>
      <dgm:spPr/>
    </dgm:pt>
    <dgm:pt modelId="{692670C7-56B5-4A89-8D29-2D74A4BCF953}" type="pres">
      <dgm:prSet presAssocID="{66522948-95D4-4B7A-AC72-11FBA99D8315}" presName="img" presStyleLbl="fgImgPlace1"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dgm:spPr>
    </dgm:pt>
    <dgm:pt modelId="{E97CA648-A7BC-40E8-A5A7-7561B04BCE5A}" type="pres">
      <dgm:prSet presAssocID="{66522948-95D4-4B7A-AC72-11FBA99D8315}" presName="text" presStyleLbl="node1" presStyleIdx="0" presStyleCnt="4">
        <dgm:presLayoutVars>
          <dgm:bulletEnabled val="1"/>
        </dgm:presLayoutVars>
      </dgm:prSet>
      <dgm:spPr/>
    </dgm:pt>
    <dgm:pt modelId="{F5D8A1EB-2A99-4112-8D73-276E8971B00E}" type="pres">
      <dgm:prSet presAssocID="{4045AFDD-9B0C-484F-BFDB-600F43297423}" presName="spacer" presStyleCnt="0"/>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1" presStyleCnt="4"/>
      <dgm:spPr/>
    </dgm:pt>
    <dgm:pt modelId="{1C6B2F94-D835-422E-8008-C225D4D94974}" type="pres">
      <dgm:prSet presAssocID="{5EDB36BD-911F-4123-AB38-DB7E7EE7FF57}" presName="img" presStyleLbl="fgImgPlace1" presStyleIdx="1" presStyleCnt="4"/>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92C7837C-6D65-44A5-BDE2-E2FB7E323297}" type="pres">
      <dgm:prSet presAssocID="{5EDB36BD-911F-4123-AB38-DB7E7EE7FF57}" presName="text" presStyleLbl="node1" presStyleIdx="1" presStyleCnt="4">
        <dgm:presLayoutVars>
          <dgm:bulletEnabled val="1"/>
        </dgm:presLayoutVars>
      </dgm:prSet>
      <dgm:spPr/>
    </dgm:pt>
    <dgm:pt modelId="{222FCF68-3133-4DFE-8E4D-F6B384D448A0}" type="pres">
      <dgm:prSet presAssocID="{E29E8D32-4CE1-481C-A5BC-9E4EC73C266C}" presName="spacer" presStyleCnt="0"/>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2" presStyleCnt="4"/>
      <dgm:spPr/>
    </dgm:pt>
    <dgm:pt modelId="{921B3F1D-ABA5-4709-93C9-C58732B4BBA6}" type="pres">
      <dgm:prSet presAssocID="{66AEC380-8428-4A20-AB08-22064E12AA90}" presName="img" presStyleLbl="fgImgPlace1" presStyleIdx="2" presStyleCnt="4"/>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F9FDF58-739D-4B34-9852-FA9AAAD7A62A}" type="pres">
      <dgm:prSet presAssocID="{66AEC380-8428-4A20-AB08-22064E12AA90}" presName="text" presStyleLbl="node1" presStyleIdx="2" presStyleCnt="4">
        <dgm:presLayoutVars>
          <dgm:bulletEnabled val="1"/>
        </dgm:presLayoutVars>
      </dgm:prSet>
      <dgm:spPr/>
    </dgm:pt>
    <dgm:pt modelId="{F8ECB623-F847-4368-AB73-903277AE2344}" type="pres">
      <dgm:prSet presAssocID="{E4BB160E-E002-43B2-ADBC-FD58964FD514}" presName="spacer" presStyleCnt="0"/>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3" presStyleCnt="4"/>
      <dgm:spPr/>
    </dgm:pt>
    <dgm:pt modelId="{5A290414-622E-47D0-ABF3-235BBC711AFE}" type="pres">
      <dgm:prSet presAssocID="{C11565B4-981B-4895-BBC0-9A1638B21B1F}" presName="img" presStyleLbl="fgImgPlace1"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F166A01A-075B-4226-84F0-1A86109F4E8E}" type="pres">
      <dgm:prSet presAssocID="{C11565B4-981B-4895-BBC0-9A1638B21B1F}" presName="text" presStyleLbl="node1" presStyleIdx="3" presStyleCnt="4">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3B297D16-43D6-4FF1-8E8C-C95163EABC3D}" srcId="{63DD4BBC-D4F6-4A6A-92D2-165B40EAB1EC}" destId="{C11565B4-981B-4895-BBC0-9A1638B21B1F}" srcOrd="3" destOrd="0" parTransId="{E688BBBA-EA94-409B-861C-0720FD928B1A}" sibTransId="{030BDFBF-CFC5-497C-AA94-BAF2D5B97908}"/>
    <dgm:cxn modelId="{739D294B-31EE-424D-A169-7ADA10E812CA}" srcId="{63DD4BBC-D4F6-4A6A-92D2-165B40EAB1EC}" destId="{66AEC380-8428-4A20-AB08-22064E12AA90}" srcOrd="2" destOrd="0" parTransId="{3DD5602C-8742-4C83-A274-895CBCDD6B38}" sibTransId="{E4BB160E-E002-43B2-ADBC-FD58964FD514}"/>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D735A7E0-7043-45D8-A36C-FF705B7E65C3}" srcId="{63DD4BBC-D4F6-4A6A-92D2-165B40EAB1EC}" destId="{5EDB36BD-911F-4123-AB38-DB7E7EE7FF57}" srcOrd="1"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 modelId="{924184DB-5D54-4752-87E3-4A3646DBAC39}" type="presParOf" srcId="{7F8ECA33-52A4-4151-BB81-2492DDFF0E2E}" destId="{F5D8A1EB-2A99-4112-8D73-276E8971B00E}" srcOrd="1" destOrd="0" presId="urn:microsoft.com/office/officeart/2005/8/layout/vList4"/>
    <dgm:cxn modelId="{C16B3B13-31DD-4440-8574-4F8C8EDDE7AF}" type="presParOf" srcId="{7F8ECA33-52A4-4151-BB81-2492DDFF0E2E}" destId="{C65BA82C-CAA4-4F91-A67E-187602190B72}" srcOrd="2"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 modelId="{C8F86702-F1EC-4DE9-A7FC-CBD806B9437A}" type="presParOf" srcId="{7F8ECA33-52A4-4151-BB81-2492DDFF0E2E}" destId="{222FCF68-3133-4DFE-8E4D-F6B384D448A0}" srcOrd="3" destOrd="0" presId="urn:microsoft.com/office/officeart/2005/8/layout/vList4"/>
    <dgm:cxn modelId="{6EE29FE4-B17D-4DC9-84AC-50F11AC22B34}" type="presParOf" srcId="{7F8ECA33-52A4-4151-BB81-2492DDFF0E2E}" destId="{44057D76-A20D-4052-93B1-71165AE8F7D3}" srcOrd="4"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 modelId="{CCF7F4AD-6F7F-411C-A1D0-A967E6C0C863}" type="presParOf" srcId="{7F8ECA33-52A4-4151-BB81-2492DDFF0E2E}" destId="{F8ECB623-F847-4368-AB73-903277AE2344}" srcOrd="5" destOrd="0" presId="urn:microsoft.com/office/officeart/2005/8/layout/vList4"/>
    <dgm:cxn modelId="{EE10B3D9-1384-476E-BAEA-92D0C50C9A06}" type="presParOf" srcId="{7F8ECA33-52A4-4151-BB81-2492DDFF0E2E}" destId="{0F89A9DF-4C93-4E45-B95E-D218E99C7A67}" srcOrd="6"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isolisoli cava soti e solia o Paula me ivakaraitaki, mai na i solisoli duidui eso ena loma ni soqosoqo lotu? (1 Kor. 12:8-10; Roma 12:6-8; Efeso.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Koronica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Vosa ni vuku</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GB" sz="2000" b="1" kern="1200" dirty="0" err="1"/>
            <a:t>Vosa</a:t>
          </a:r>
          <a:r>
            <a:rPr lang="en-GB" sz="2000" b="1" kern="1200" dirty="0"/>
            <a:t> </a:t>
          </a:r>
          <a:r>
            <a:rPr lang="en-GB" sz="2000" b="1" kern="1200" dirty="0" err="1"/>
            <a:t>ni</a:t>
          </a:r>
          <a:r>
            <a:rPr lang="en-GB" sz="2000" b="1" kern="1200" dirty="0"/>
            <a:t> </a:t>
          </a:r>
          <a:r>
            <a:rPr lang="en-GB" sz="2000" b="1" kern="1200" dirty="0" err="1"/>
            <a:t>kila</a:t>
          </a:r>
          <a:r>
            <a:rPr lang="en-GB" sz="2000" b="1" kern="1200" dirty="0"/>
            <a:t> ka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Vakadinata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Veivakabulai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Cakava na ka mana</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Parofisai</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Kila na veiyalo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Vosa tani eso</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s-ES" sz="2000" b="1" kern="1200" dirty="0"/>
            <a:t>Laveta na vosa tani eso</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Roma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dirty="0"/>
            <a:t>Dauveivota</a:t>
          </a:r>
          <a:endParaRPr lang="es-ES" sz="2000" kern="1200" dirty="0"/>
        </a:p>
        <a:p>
          <a:pPr marL="265113" lvl="1" indent="0" algn="l" defTabSz="889000">
            <a:lnSpc>
              <a:spcPct val="90000"/>
            </a:lnSpc>
            <a:spcBef>
              <a:spcPct val="0"/>
            </a:spcBef>
            <a:spcAft>
              <a:spcPct val="15000"/>
            </a:spcAft>
            <a:buNone/>
          </a:pPr>
          <a:r>
            <a:rPr lang="en" sz="2000" b="1" kern="1200" dirty="0"/>
            <a:t>Qasenivuli</a:t>
          </a:r>
          <a:endParaRPr lang="es-ES" sz="2000" kern="1200" dirty="0"/>
        </a:p>
        <a:p>
          <a:pPr marL="265113" lvl="1" indent="0" algn="l" defTabSz="889000">
            <a:lnSpc>
              <a:spcPct val="90000"/>
            </a:lnSpc>
            <a:spcBef>
              <a:spcPct val="0"/>
            </a:spcBef>
            <a:spcAft>
              <a:spcPct val="15000"/>
            </a:spcAft>
            <a:buNone/>
          </a:pPr>
          <a:r>
            <a:rPr lang="en" sz="2000" b="1" kern="1200" dirty="0"/>
            <a:t>Dauvunau</a:t>
          </a:r>
          <a:endParaRPr lang="es-ES" sz="2000" kern="1200" dirty="0"/>
        </a:p>
        <a:p>
          <a:pPr marL="265113" lvl="1" indent="0" algn="l" defTabSz="889000">
            <a:lnSpc>
              <a:spcPct val="90000"/>
            </a:lnSpc>
            <a:spcBef>
              <a:spcPct val="0"/>
            </a:spcBef>
            <a:spcAft>
              <a:spcPct val="15000"/>
            </a:spcAft>
            <a:buNone/>
          </a:pPr>
          <a:r>
            <a:rPr lang="en" sz="2000" b="1" kern="1200" dirty="0"/>
            <a:t>Dausolisoli</a:t>
          </a:r>
          <a:endParaRPr lang="es-ES" sz="2000" kern="1200" dirty="0"/>
        </a:p>
        <a:p>
          <a:pPr marL="265113" lvl="1" indent="0" algn="l" defTabSz="889000">
            <a:lnSpc>
              <a:spcPct val="90000"/>
            </a:lnSpc>
            <a:spcBef>
              <a:spcPct val="0"/>
            </a:spcBef>
            <a:spcAft>
              <a:spcPct val="15000"/>
            </a:spcAft>
            <a:buNone/>
          </a:pPr>
          <a:r>
            <a:rPr lang="en" sz="2000" b="1" kern="1200" dirty="0"/>
            <a:t>Daulewa</a:t>
          </a:r>
          <a:endParaRPr lang="es-ES" sz="2000" kern="1200" dirty="0"/>
        </a:p>
        <a:p>
          <a:pPr marL="265113" lvl="1" indent="0" algn="l" defTabSz="889000">
            <a:lnSpc>
              <a:spcPct val="90000"/>
            </a:lnSpc>
            <a:spcBef>
              <a:spcPct val="0"/>
            </a:spcBef>
            <a:spcAft>
              <a:spcPct val="15000"/>
            </a:spcAft>
            <a:buNone/>
          </a:pPr>
          <a:r>
            <a:rPr lang="es-ES" sz="2000" b="1" kern="1200" dirty="0"/>
            <a:t>Dauloloma</a:t>
          </a:r>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Efeso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Apositolo</a:t>
          </a:r>
          <a:endParaRPr lang="es-ES" sz="2000" kern="1200" dirty="0"/>
        </a:p>
        <a:p>
          <a:pPr marL="265113" lvl="1" indent="0" algn="l" defTabSz="889000">
            <a:lnSpc>
              <a:spcPct val="90000"/>
            </a:lnSpc>
            <a:spcBef>
              <a:spcPct val="0"/>
            </a:spcBef>
            <a:spcAft>
              <a:spcPct val="15000"/>
            </a:spcAft>
            <a:buNone/>
          </a:pPr>
          <a:r>
            <a:rPr lang="en" sz="2000" b="1" kern="1200" dirty="0"/>
            <a:t>Dauvunau voli</a:t>
          </a:r>
          <a:endParaRPr lang="es-ES" sz="2000" kern="1200" dirty="0"/>
        </a:p>
        <a:p>
          <a:pPr marL="265113" lvl="1" indent="0" algn="l" defTabSz="889000">
            <a:lnSpc>
              <a:spcPct val="90000"/>
            </a:lnSpc>
            <a:spcBef>
              <a:spcPct val="0"/>
            </a:spcBef>
            <a:spcAft>
              <a:spcPct val="15000"/>
            </a:spcAft>
            <a:buNone/>
          </a:pPr>
          <a:r>
            <a:rPr lang="en" sz="2000" b="1" kern="1200" dirty="0"/>
            <a:t>Cakacaka ni talatala ka vakatataki cake nai vavakoso</a:t>
          </a:r>
          <a:endParaRPr lang="es-ES" sz="2000" kern="1200" dirty="0"/>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3806" y="23309"/>
          <a:ext cx="2590431" cy="508945"/>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Cakakaca ni loloma</a:t>
          </a:r>
        </a:p>
      </dsp:txBody>
      <dsp:txXfrm>
        <a:off x="18712" y="38215"/>
        <a:ext cx="2560619" cy="479133"/>
      </dsp:txXfrm>
    </dsp:sp>
    <dsp:sp modelId="{90E21E1E-B2A9-480B-B118-29FB36B12474}">
      <dsp:nvSpPr>
        <dsp:cNvPr id="0" name=""/>
        <dsp:cNvSpPr/>
      </dsp:nvSpPr>
      <dsp:spPr>
        <a:xfrm>
          <a:off x="262849" y="532254"/>
          <a:ext cx="259043" cy="381709"/>
        </a:xfrm>
        <a:custGeom>
          <a:avLst/>
          <a:gdLst/>
          <a:ahLst/>
          <a:cxnLst/>
          <a:rect l="0" t="0" r="0" b="0"/>
          <a:pathLst>
            <a:path>
              <a:moveTo>
                <a:pt x="0" y="0"/>
              </a:moveTo>
              <a:lnTo>
                <a:pt x="0" y="381709"/>
              </a:lnTo>
              <a:lnTo>
                <a:pt x="259043" y="38170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521893" y="659491"/>
          <a:ext cx="2072345" cy="508945"/>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Vosota vakadede</a:t>
          </a:r>
        </a:p>
      </dsp:txBody>
      <dsp:txXfrm>
        <a:off x="536799" y="674397"/>
        <a:ext cx="2042533" cy="479133"/>
      </dsp:txXfrm>
    </dsp:sp>
    <dsp:sp modelId="{4250AA48-849E-40C4-8562-5D79F07B0754}">
      <dsp:nvSpPr>
        <dsp:cNvPr id="0" name=""/>
        <dsp:cNvSpPr/>
      </dsp:nvSpPr>
      <dsp:spPr>
        <a:xfrm>
          <a:off x="262849" y="532254"/>
          <a:ext cx="259043" cy="1017891"/>
        </a:xfrm>
        <a:custGeom>
          <a:avLst/>
          <a:gdLst/>
          <a:ahLst/>
          <a:cxnLst/>
          <a:rect l="0" t="0" r="0" b="0"/>
          <a:pathLst>
            <a:path>
              <a:moveTo>
                <a:pt x="0" y="0"/>
              </a:moveTo>
              <a:lnTo>
                <a:pt x="0" y="1017891"/>
              </a:lnTo>
              <a:lnTo>
                <a:pt x="259043" y="101789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521893" y="1295673"/>
          <a:ext cx="2072345" cy="508945"/>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Yalovinaka</a:t>
          </a:r>
        </a:p>
      </dsp:txBody>
      <dsp:txXfrm>
        <a:off x="536799" y="1310579"/>
        <a:ext cx="2042533" cy="479133"/>
      </dsp:txXfrm>
    </dsp:sp>
    <dsp:sp modelId="{B1110ED6-90EE-4439-AEA5-7B836887592E}">
      <dsp:nvSpPr>
        <dsp:cNvPr id="0" name=""/>
        <dsp:cNvSpPr/>
      </dsp:nvSpPr>
      <dsp:spPr>
        <a:xfrm>
          <a:off x="262849" y="532254"/>
          <a:ext cx="259043" cy="1654073"/>
        </a:xfrm>
        <a:custGeom>
          <a:avLst/>
          <a:gdLst/>
          <a:ahLst/>
          <a:cxnLst/>
          <a:rect l="0" t="0" r="0" b="0"/>
          <a:pathLst>
            <a:path>
              <a:moveTo>
                <a:pt x="0" y="0"/>
              </a:moveTo>
              <a:lnTo>
                <a:pt x="0" y="1654073"/>
              </a:lnTo>
              <a:lnTo>
                <a:pt x="259043" y="1654073"/>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521893" y="1931855"/>
          <a:ext cx="2072345" cy="508945"/>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Rekitaka na dina</a:t>
          </a:r>
        </a:p>
      </dsp:txBody>
      <dsp:txXfrm>
        <a:off x="536799" y="1946761"/>
        <a:ext cx="2042533" cy="479133"/>
      </dsp:txXfrm>
    </dsp:sp>
    <dsp:sp modelId="{A5359AAD-CF94-4598-A476-41679DAAB947}">
      <dsp:nvSpPr>
        <dsp:cNvPr id="0" name=""/>
        <dsp:cNvSpPr/>
      </dsp:nvSpPr>
      <dsp:spPr>
        <a:xfrm>
          <a:off x="262849" y="532254"/>
          <a:ext cx="259043" cy="2290255"/>
        </a:xfrm>
        <a:custGeom>
          <a:avLst/>
          <a:gdLst/>
          <a:ahLst/>
          <a:cxnLst/>
          <a:rect l="0" t="0" r="0" b="0"/>
          <a:pathLst>
            <a:path>
              <a:moveTo>
                <a:pt x="0" y="0"/>
              </a:moveTo>
              <a:lnTo>
                <a:pt x="0" y="2290255"/>
              </a:lnTo>
              <a:lnTo>
                <a:pt x="259043" y="229025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521893" y="2568037"/>
          <a:ext cx="2072345" cy="508945"/>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Vosota na ka kecega</a:t>
          </a:r>
        </a:p>
      </dsp:txBody>
      <dsp:txXfrm>
        <a:off x="536799" y="2582943"/>
        <a:ext cx="2042533" cy="479133"/>
      </dsp:txXfrm>
    </dsp:sp>
    <dsp:sp modelId="{BCAEE274-ADFC-4FAE-962C-287507498ED3}">
      <dsp:nvSpPr>
        <dsp:cNvPr id="0" name=""/>
        <dsp:cNvSpPr/>
      </dsp:nvSpPr>
      <dsp:spPr>
        <a:xfrm>
          <a:off x="262849" y="532254"/>
          <a:ext cx="259043" cy="2926437"/>
        </a:xfrm>
        <a:custGeom>
          <a:avLst/>
          <a:gdLst/>
          <a:ahLst/>
          <a:cxnLst/>
          <a:rect l="0" t="0" r="0" b="0"/>
          <a:pathLst>
            <a:path>
              <a:moveTo>
                <a:pt x="0" y="0"/>
              </a:moveTo>
              <a:lnTo>
                <a:pt x="0" y="2926437"/>
              </a:lnTo>
              <a:lnTo>
                <a:pt x="259043" y="292643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521893" y="3204219"/>
          <a:ext cx="2072345" cy="508945"/>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Vakabauta na ka kecega</a:t>
          </a:r>
          <a:endParaRPr lang="es-ES" sz="2000" b="1" kern="1200" dirty="0"/>
        </a:p>
      </dsp:txBody>
      <dsp:txXfrm>
        <a:off x="536799" y="3219125"/>
        <a:ext cx="2042533" cy="479133"/>
      </dsp:txXfrm>
    </dsp:sp>
    <dsp:sp modelId="{6F1D5F15-8942-41B0-B079-FF0AC5B4BEBF}">
      <dsp:nvSpPr>
        <dsp:cNvPr id="0" name=""/>
        <dsp:cNvSpPr/>
      </dsp:nvSpPr>
      <dsp:spPr>
        <a:xfrm>
          <a:off x="262849" y="532254"/>
          <a:ext cx="259043" cy="3562619"/>
        </a:xfrm>
        <a:custGeom>
          <a:avLst/>
          <a:gdLst/>
          <a:ahLst/>
          <a:cxnLst/>
          <a:rect l="0" t="0" r="0" b="0"/>
          <a:pathLst>
            <a:path>
              <a:moveTo>
                <a:pt x="0" y="0"/>
              </a:moveTo>
              <a:lnTo>
                <a:pt x="0" y="3562619"/>
              </a:lnTo>
              <a:lnTo>
                <a:pt x="259043" y="3562619"/>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521893" y="3840401"/>
          <a:ext cx="2072345" cy="508945"/>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Vakanuinuitaka na ka kecega</a:t>
          </a:r>
          <a:endParaRPr lang="es-ES" sz="2000" b="1" kern="1200" dirty="0"/>
        </a:p>
      </dsp:txBody>
      <dsp:txXfrm>
        <a:off x="536799" y="3855307"/>
        <a:ext cx="2042533" cy="479133"/>
      </dsp:txXfrm>
    </dsp:sp>
    <dsp:sp modelId="{2B274561-6E4F-4375-9F56-511D831C629B}">
      <dsp:nvSpPr>
        <dsp:cNvPr id="0" name=""/>
        <dsp:cNvSpPr/>
      </dsp:nvSpPr>
      <dsp:spPr>
        <a:xfrm>
          <a:off x="262849" y="532254"/>
          <a:ext cx="259043" cy="4198801"/>
        </a:xfrm>
        <a:custGeom>
          <a:avLst/>
          <a:gdLst/>
          <a:ahLst/>
          <a:cxnLst/>
          <a:rect l="0" t="0" r="0" b="0"/>
          <a:pathLst>
            <a:path>
              <a:moveTo>
                <a:pt x="0" y="0"/>
              </a:moveTo>
              <a:lnTo>
                <a:pt x="0" y="4198801"/>
              </a:lnTo>
              <a:lnTo>
                <a:pt x="259043" y="419880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521893" y="4476583"/>
          <a:ext cx="2072345" cy="508945"/>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Sa vosota na ka kecega</a:t>
          </a:r>
          <a:endParaRPr lang="es-ES" sz="2000" b="1" kern="1200" dirty="0"/>
        </a:p>
      </dsp:txBody>
      <dsp:txXfrm>
        <a:off x="536799" y="4491489"/>
        <a:ext cx="2042533" cy="479133"/>
      </dsp:txXfrm>
    </dsp:sp>
    <dsp:sp modelId="{565E0D69-8F2C-4728-999F-F0C0BCE8688F}">
      <dsp:nvSpPr>
        <dsp:cNvPr id="0" name=""/>
        <dsp:cNvSpPr/>
      </dsp:nvSpPr>
      <dsp:spPr>
        <a:xfrm>
          <a:off x="2848711" y="23309"/>
          <a:ext cx="3052981" cy="508945"/>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SEGA NI CAKAVA </a:t>
          </a:r>
        </a:p>
      </dsp:txBody>
      <dsp:txXfrm>
        <a:off x="2863617" y="38215"/>
        <a:ext cx="3023169" cy="479133"/>
      </dsp:txXfrm>
    </dsp:sp>
    <dsp:sp modelId="{92B79A35-65B0-4C6E-A449-C4230453DEDF}">
      <dsp:nvSpPr>
        <dsp:cNvPr id="0" name=""/>
        <dsp:cNvSpPr/>
      </dsp:nvSpPr>
      <dsp:spPr>
        <a:xfrm>
          <a:off x="3154009" y="532254"/>
          <a:ext cx="305298" cy="381709"/>
        </a:xfrm>
        <a:custGeom>
          <a:avLst/>
          <a:gdLst/>
          <a:ahLst/>
          <a:cxnLst/>
          <a:rect l="0" t="0" r="0" b="0"/>
          <a:pathLst>
            <a:path>
              <a:moveTo>
                <a:pt x="0" y="0"/>
              </a:moveTo>
              <a:lnTo>
                <a:pt x="0" y="381709"/>
              </a:lnTo>
              <a:lnTo>
                <a:pt x="305298" y="38170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3459307" y="659491"/>
          <a:ext cx="2072345" cy="508945"/>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GB" sz="2000" b="1" kern="1200" dirty="0"/>
            <a:t>S</a:t>
          </a:r>
          <a:r>
            <a:rPr lang="en" sz="2000" b="1" kern="1200" dirty="0"/>
            <a:t>ega ni vuvu</a:t>
          </a:r>
        </a:p>
      </dsp:txBody>
      <dsp:txXfrm>
        <a:off x="3474213" y="674397"/>
        <a:ext cx="2042533" cy="479133"/>
      </dsp:txXfrm>
    </dsp:sp>
    <dsp:sp modelId="{B7169B83-C504-4FDB-9492-4F1F75835FA5}">
      <dsp:nvSpPr>
        <dsp:cNvPr id="0" name=""/>
        <dsp:cNvSpPr/>
      </dsp:nvSpPr>
      <dsp:spPr>
        <a:xfrm>
          <a:off x="3154009" y="532254"/>
          <a:ext cx="305298" cy="1017891"/>
        </a:xfrm>
        <a:custGeom>
          <a:avLst/>
          <a:gdLst/>
          <a:ahLst/>
          <a:cxnLst/>
          <a:rect l="0" t="0" r="0" b="0"/>
          <a:pathLst>
            <a:path>
              <a:moveTo>
                <a:pt x="0" y="0"/>
              </a:moveTo>
              <a:lnTo>
                <a:pt x="0" y="1017891"/>
              </a:lnTo>
              <a:lnTo>
                <a:pt x="305298" y="101789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3459307" y="1295673"/>
          <a:ext cx="2072345" cy="508945"/>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vosadoudou</a:t>
          </a:r>
        </a:p>
      </dsp:txBody>
      <dsp:txXfrm>
        <a:off x="3474213" y="1310579"/>
        <a:ext cx="2042533" cy="479133"/>
      </dsp:txXfrm>
    </dsp:sp>
    <dsp:sp modelId="{F9C4B24E-F7DD-4AA9-B6FB-39B7CFB0C6FE}">
      <dsp:nvSpPr>
        <dsp:cNvPr id="0" name=""/>
        <dsp:cNvSpPr/>
      </dsp:nvSpPr>
      <dsp:spPr>
        <a:xfrm>
          <a:off x="3154009" y="532254"/>
          <a:ext cx="305298" cy="1654073"/>
        </a:xfrm>
        <a:custGeom>
          <a:avLst/>
          <a:gdLst/>
          <a:ahLst/>
          <a:cxnLst/>
          <a:rect l="0" t="0" r="0" b="0"/>
          <a:pathLst>
            <a:path>
              <a:moveTo>
                <a:pt x="0" y="0"/>
              </a:moveTo>
              <a:lnTo>
                <a:pt x="0" y="1654073"/>
              </a:lnTo>
              <a:lnTo>
                <a:pt x="305298" y="16540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3459307" y="1931855"/>
          <a:ext cx="2072345" cy="508945"/>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viavialevu</a:t>
          </a:r>
        </a:p>
      </dsp:txBody>
      <dsp:txXfrm>
        <a:off x="3474213" y="1946761"/>
        <a:ext cx="2042533" cy="479133"/>
      </dsp:txXfrm>
    </dsp:sp>
    <dsp:sp modelId="{2B3C47AD-A78F-4645-986C-053210603DEA}">
      <dsp:nvSpPr>
        <dsp:cNvPr id="0" name=""/>
        <dsp:cNvSpPr/>
      </dsp:nvSpPr>
      <dsp:spPr>
        <a:xfrm>
          <a:off x="3154009" y="532254"/>
          <a:ext cx="305298" cy="2290255"/>
        </a:xfrm>
        <a:custGeom>
          <a:avLst/>
          <a:gdLst/>
          <a:ahLst/>
          <a:cxnLst/>
          <a:rect l="0" t="0" r="0" b="0"/>
          <a:pathLst>
            <a:path>
              <a:moveTo>
                <a:pt x="0" y="0"/>
              </a:moveTo>
              <a:lnTo>
                <a:pt x="0" y="2290255"/>
              </a:lnTo>
              <a:lnTo>
                <a:pt x="305298" y="229025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3459307" y="2568037"/>
          <a:ext cx="2072345" cy="508945"/>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cakava ka e kilikili kaya</a:t>
          </a:r>
        </a:p>
      </dsp:txBody>
      <dsp:txXfrm>
        <a:off x="3474213" y="2582943"/>
        <a:ext cx="2042533" cy="479133"/>
      </dsp:txXfrm>
    </dsp:sp>
    <dsp:sp modelId="{47FBBA99-FE8F-4031-9216-55F896FE2842}">
      <dsp:nvSpPr>
        <dsp:cNvPr id="0" name=""/>
        <dsp:cNvSpPr/>
      </dsp:nvSpPr>
      <dsp:spPr>
        <a:xfrm>
          <a:off x="3154009" y="532254"/>
          <a:ext cx="305298" cy="2926437"/>
        </a:xfrm>
        <a:custGeom>
          <a:avLst/>
          <a:gdLst/>
          <a:ahLst/>
          <a:cxnLst/>
          <a:rect l="0" t="0" r="0" b="0"/>
          <a:pathLst>
            <a:path>
              <a:moveTo>
                <a:pt x="0" y="0"/>
              </a:moveTo>
              <a:lnTo>
                <a:pt x="0" y="2926437"/>
              </a:lnTo>
              <a:lnTo>
                <a:pt x="305298" y="292643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3459307" y="3204219"/>
          <a:ext cx="2072345" cy="508945"/>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qara na ka me nona ga</a:t>
          </a:r>
          <a:endParaRPr lang="es-ES" sz="2000" b="1" kern="1200" dirty="0"/>
        </a:p>
      </dsp:txBody>
      <dsp:txXfrm>
        <a:off x="3474213" y="3219125"/>
        <a:ext cx="2042533" cy="479133"/>
      </dsp:txXfrm>
    </dsp:sp>
    <dsp:sp modelId="{F9709637-E484-40DC-BF96-695EFCCE2E19}">
      <dsp:nvSpPr>
        <dsp:cNvPr id="0" name=""/>
        <dsp:cNvSpPr/>
      </dsp:nvSpPr>
      <dsp:spPr>
        <a:xfrm>
          <a:off x="3154009" y="532254"/>
          <a:ext cx="305298" cy="3562619"/>
        </a:xfrm>
        <a:custGeom>
          <a:avLst/>
          <a:gdLst/>
          <a:ahLst/>
          <a:cxnLst/>
          <a:rect l="0" t="0" r="0" b="0"/>
          <a:pathLst>
            <a:path>
              <a:moveTo>
                <a:pt x="0" y="0"/>
              </a:moveTo>
              <a:lnTo>
                <a:pt x="0" y="3562619"/>
              </a:lnTo>
              <a:lnTo>
                <a:pt x="305298" y="3562619"/>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3459307" y="3840401"/>
          <a:ext cx="2072345" cy="508945"/>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cudrucudru</a:t>
          </a:r>
          <a:endParaRPr lang="es-ES" sz="2000" b="1" kern="1200" dirty="0"/>
        </a:p>
      </dsp:txBody>
      <dsp:txXfrm>
        <a:off x="3474213" y="3855307"/>
        <a:ext cx="2042533" cy="479133"/>
      </dsp:txXfrm>
    </dsp:sp>
    <dsp:sp modelId="{43D74E38-FAE1-4F25-9193-250032689848}">
      <dsp:nvSpPr>
        <dsp:cNvPr id="0" name=""/>
        <dsp:cNvSpPr/>
      </dsp:nvSpPr>
      <dsp:spPr>
        <a:xfrm>
          <a:off x="3154009" y="532254"/>
          <a:ext cx="305298" cy="4198801"/>
        </a:xfrm>
        <a:custGeom>
          <a:avLst/>
          <a:gdLst/>
          <a:ahLst/>
          <a:cxnLst/>
          <a:rect l="0" t="0" r="0" b="0"/>
          <a:pathLst>
            <a:path>
              <a:moveTo>
                <a:pt x="0" y="0"/>
              </a:moveTo>
              <a:lnTo>
                <a:pt x="0" y="4198801"/>
              </a:lnTo>
              <a:lnTo>
                <a:pt x="305298" y="419880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3459307" y="4476583"/>
          <a:ext cx="2072345" cy="508945"/>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daulomaca</a:t>
          </a:r>
          <a:endParaRPr lang="es-ES" sz="2000" b="1" kern="1200" dirty="0"/>
        </a:p>
      </dsp:txBody>
      <dsp:txXfrm>
        <a:off x="3474213" y="4491489"/>
        <a:ext cx="2042533" cy="479133"/>
      </dsp:txXfrm>
    </dsp:sp>
    <dsp:sp modelId="{4159BD82-A2ED-4EC6-96A4-FF3C1AD4CEC6}">
      <dsp:nvSpPr>
        <dsp:cNvPr id="0" name=""/>
        <dsp:cNvSpPr/>
      </dsp:nvSpPr>
      <dsp:spPr>
        <a:xfrm>
          <a:off x="3154009" y="532254"/>
          <a:ext cx="305298" cy="4834983"/>
        </a:xfrm>
        <a:custGeom>
          <a:avLst/>
          <a:gdLst/>
          <a:ahLst/>
          <a:cxnLst/>
          <a:rect l="0" t="0" r="0" b="0"/>
          <a:pathLst>
            <a:path>
              <a:moveTo>
                <a:pt x="0" y="0"/>
              </a:moveTo>
              <a:lnTo>
                <a:pt x="0" y="4834983"/>
              </a:lnTo>
              <a:lnTo>
                <a:pt x="305298" y="483498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3459307" y="5112766"/>
          <a:ext cx="2072345" cy="508945"/>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Sega ni rekitaka na ca</a:t>
          </a:r>
          <a:endParaRPr lang="es-ES" sz="2000" b="1" kern="1200" dirty="0"/>
        </a:p>
      </dsp:txBody>
      <dsp:txXfrm>
        <a:off x="3474213" y="5127672"/>
        <a:ext cx="2042533" cy="47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5015064" cy="1262552"/>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b="1" kern="1200" dirty="0">
              <a:effectLst>
                <a:outerShdw blurRad="38100" dist="38100" dir="2700000" algn="tl">
                  <a:srgbClr val="000000">
                    <a:alpha val="43137"/>
                  </a:srgbClr>
                </a:outerShdw>
              </a:effectLst>
            </a:rPr>
            <a:t>N</a:t>
          </a:r>
          <a:r>
            <a:rPr lang="en" sz="2000" b="1" kern="1200" dirty="0">
              <a:effectLst>
                <a:outerShdw blurRad="38100" dist="38100" dir="2700000" algn="tl">
                  <a:srgbClr val="000000">
                    <a:alpha val="43137"/>
                  </a:srgbClr>
                </a:outerShdw>
              </a:effectLst>
            </a:rPr>
            <a:t>a tukuni ni veika e se bera—ena tiko beka na kena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vakataki -lakila—e dodonu me na yaco (Vrua. 18:22; Jer. 28:8-9; Jonah 4:2)</a:t>
          </a:r>
          <a:endParaRPr lang="es-ES" sz="2000" kern="1200" dirty="0">
            <a:effectLst>
              <a:outerShdw blurRad="38100" dist="38100" dir="2700000" algn="tl">
                <a:srgbClr val="000000">
                  <a:alpha val="43137"/>
                </a:srgbClr>
              </a:outerShdw>
            </a:effectLst>
          </a:endParaRPr>
        </a:p>
      </dsp:txBody>
      <dsp:txXfrm>
        <a:off x="1129268" y="0"/>
        <a:ext cx="3885795" cy="1262552"/>
      </dsp:txXfrm>
    </dsp:sp>
    <dsp:sp modelId="{692670C7-56B5-4A89-8D29-2D74A4BCF953}">
      <dsp:nvSpPr>
        <dsp:cNvPr id="0" name=""/>
        <dsp:cNvSpPr/>
      </dsp:nvSpPr>
      <dsp:spPr>
        <a:xfrm>
          <a:off x="126255" y="126255"/>
          <a:ext cx="1003012" cy="1010041"/>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t="234" r="950"/>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B4C2BB-1B6F-4B86-A8C6-B33A0FE74078}">
      <dsp:nvSpPr>
        <dsp:cNvPr id="0" name=""/>
        <dsp:cNvSpPr/>
      </dsp:nvSpPr>
      <dsp:spPr>
        <a:xfrm>
          <a:off x="0" y="1388807"/>
          <a:ext cx="5015064" cy="1262552"/>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dodonu me tautauvata kei ira na parofita taucoko na nona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tukutuku (Vrua. 13:1-3; Ais. 8:20)</a:t>
          </a:r>
          <a:endParaRPr lang="es-ES" sz="2000" kern="1200" dirty="0">
            <a:effectLst>
              <a:outerShdw blurRad="38100" dist="38100" dir="2700000" algn="tl">
                <a:srgbClr val="000000">
                  <a:alpha val="43137"/>
                </a:srgbClr>
              </a:outerShdw>
            </a:effectLst>
          </a:endParaRPr>
        </a:p>
      </dsp:txBody>
      <dsp:txXfrm>
        <a:off x="1129268" y="1388807"/>
        <a:ext cx="3885795" cy="1262552"/>
      </dsp:txXfrm>
    </dsp:sp>
    <dsp:sp modelId="{1C6B2F94-D835-422E-8008-C225D4D94974}">
      <dsp:nvSpPr>
        <dsp:cNvPr id="0" name=""/>
        <dsp:cNvSpPr/>
      </dsp:nvSpPr>
      <dsp:spPr>
        <a:xfrm>
          <a:off x="126255" y="1515062"/>
          <a:ext cx="1003012" cy="1010041"/>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693D244B-9003-4E22-9513-C84DAB981AB6}">
      <dsp:nvSpPr>
        <dsp:cNvPr id="0" name=""/>
        <dsp:cNvSpPr/>
      </dsp:nvSpPr>
      <dsp:spPr>
        <a:xfrm>
          <a:off x="0" y="2777615"/>
          <a:ext cx="5015064" cy="1262552"/>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E dodonu me vakadinadinataka na sucu vakatamata nei Jisu na nona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tukutuku (1 Joni 4:1-3)</a:t>
          </a:r>
          <a:endParaRPr lang="es-ES" sz="2000" kern="1200" dirty="0">
            <a:effectLst>
              <a:outerShdw blurRad="38100" dist="38100" dir="2700000" algn="tl">
                <a:srgbClr val="000000">
                  <a:alpha val="43137"/>
                </a:srgbClr>
              </a:outerShdw>
            </a:effectLst>
          </a:endParaRPr>
        </a:p>
      </dsp:txBody>
      <dsp:txXfrm>
        <a:off x="1129268" y="2777615"/>
        <a:ext cx="3885795" cy="1262552"/>
      </dsp:txXfrm>
    </dsp:sp>
    <dsp:sp modelId="{921B3F1D-ABA5-4709-93C9-C58732B4BBA6}">
      <dsp:nvSpPr>
        <dsp:cNvPr id="0" name=""/>
        <dsp:cNvSpPr/>
      </dsp:nvSpPr>
      <dsp:spPr>
        <a:xfrm>
          <a:off x="126255" y="2903870"/>
          <a:ext cx="1003012" cy="1010041"/>
        </a:xfrm>
        <a:prstGeom prst="roundRect">
          <a:avLst>
            <a:gd name="adj" fmla="val 1000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512C3B9-88A4-4142-9DD6-976F52BA200F}">
      <dsp:nvSpPr>
        <dsp:cNvPr id="0" name=""/>
        <dsp:cNvSpPr/>
      </dsp:nvSpPr>
      <dsp:spPr>
        <a:xfrm>
          <a:off x="0" y="4166422"/>
          <a:ext cx="5015064" cy="1262552"/>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 nona bula e dodonu me salavata kei na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tukutuku vaka </a:t>
          </a:r>
          <a:r>
            <a:rPr lang="en-GB" sz="2000" b="1" kern="1200" dirty="0">
              <a:effectLst>
                <a:outerShdw blurRad="38100" dist="38100" dir="2700000" algn="tl">
                  <a:srgbClr val="000000">
                    <a:alpha val="43137"/>
                  </a:srgbClr>
                </a:outerShdw>
              </a:effectLst>
            </a:rPr>
            <a:t>I</a:t>
          </a:r>
          <a:r>
            <a:rPr lang="en" sz="2000" b="1" kern="1200" dirty="0">
              <a:effectLst>
                <a:outerShdw blurRad="38100" dist="38100" dir="2700000" algn="tl">
                  <a:srgbClr val="000000">
                    <a:alpha val="43137"/>
                  </a:srgbClr>
                </a:outerShdw>
              </a:effectLst>
            </a:rPr>
            <a:t> V</a:t>
          </a:r>
          <a:r>
            <a:rPr lang="en-GB" sz="2000" b="1" kern="1200" dirty="0">
              <a:effectLst>
                <a:outerShdw blurRad="38100" dist="38100" dir="2700000" algn="tl">
                  <a:srgbClr val="000000">
                    <a:alpha val="43137"/>
                  </a:srgbClr>
                </a:outerShdw>
              </a:effectLst>
            </a:rPr>
            <a:t>o</a:t>
          </a:r>
          <a:r>
            <a:rPr lang="en" sz="2000" b="1" kern="1200" dirty="0">
              <a:effectLst>
                <a:outerShdw blurRad="38100" dist="38100" dir="2700000" algn="tl">
                  <a:srgbClr val="000000">
                    <a:alpha val="43137"/>
                  </a:srgbClr>
                </a:outerShdw>
              </a:effectLst>
            </a:rPr>
            <a:t>la Tabu ka vunautaka tiko (Mt. 7:15-20)</a:t>
          </a:r>
          <a:endParaRPr lang="es-ES" sz="2000" kern="1200" dirty="0">
            <a:effectLst>
              <a:outerShdw blurRad="38100" dist="38100" dir="2700000" algn="tl">
                <a:srgbClr val="000000">
                  <a:alpha val="43137"/>
                </a:srgbClr>
              </a:outerShdw>
            </a:effectLst>
          </a:endParaRPr>
        </a:p>
      </dsp:txBody>
      <dsp:txXfrm>
        <a:off x="1129268" y="4166422"/>
        <a:ext cx="3885795" cy="1262552"/>
      </dsp:txXfrm>
    </dsp:sp>
    <dsp:sp modelId="{5A290414-622E-47D0-ABF3-235BBC711AFE}">
      <dsp:nvSpPr>
        <dsp:cNvPr id="0" name=""/>
        <dsp:cNvSpPr/>
      </dsp:nvSpPr>
      <dsp:spPr>
        <a:xfrm>
          <a:off x="126255" y="4292677"/>
          <a:ext cx="1003012" cy="1010041"/>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J"/>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DD2512-F82E-4C0F-95DB-4D95A6B96198}" type="datetimeFigureOut">
              <a:rPr lang="en-FJ" smtClean="0"/>
              <a:t>08/07/2026</a:t>
            </a:fld>
            <a:endParaRPr lang="en-FJ"/>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J"/>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J"/>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J"/>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43AC8-E90A-482B-86AD-0D3AC89330D2}" type="slidenum">
              <a:rPr lang="en-FJ" smtClean="0"/>
              <a:t>‹Nº›</a:t>
            </a:fld>
            <a:endParaRPr lang="en-FJ"/>
          </a:p>
        </p:txBody>
      </p:sp>
    </p:spTree>
    <p:extLst>
      <p:ext uri="{BB962C8B-B14F-4D97-AF65-F5344CB8AC3E}">
        <p14:creationId xmlns:p14="http://schemas.microsoft.com/office/powerpoint/2010/main" val="1064974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SPIRITUAL GIFTS</a:t>
            </a:r>
          </a:p>
          <a:p>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1</a:t>
            </a:fld>
            <a:endParaRPr lang="en-FJ"/>
          </a:p>
        </p:txBody>
      </p:sp>
    </p:spTree>
    <p:extLst>
      <p:ext uri="{BB962C8B-B14F-4D97-AF65-F5344CB8AC3E}">
        <p14:creationId xmlns:p14="http://schemas.microsoft.com/office/powerpoint/2010/main" val="1794389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THE GIFT OF TONGUES</a:t>
            </a:r>
          </a:p>
          <a:p>
            <a:r>
              <a:rPr lang="en-US" sz="1200" kern="1200" baseline="30000" dirty="0">
                <a:solidFill>
                  <a:schemeClr val="tx1"/>
                </a:solidFill>
                <a:effectLst/>
                <a:latin typeface="+mn-lt"/>
                <a:ea typeface="+mn-ea"/>
                <a:cs typeface="+mn-cs"/>
              </a:rPr>
              <a:t>7 </a:t>
            </a:r>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sa</a:t>
            </a:r>
            <a:r>
              <a:rPr lang="en-US" sz="1200" kern="1200" dirty="0">
                <a:solidFill>
                  <a:schemeClr val="tx1"/>
                </a:solidFill>
                <a:effectLst/>
                <a:latin typeface="+mn-lt"/>
                <a:ea typeface="+mn-ea"/>
                <a:cs typeface="+mn-cs"/>
              </a:rPr>
              <a:t> soli </a:t>
            </a:r>
            <a:r>
              <a:rPr lang="en-US" sz="1200" kern="1200" dirty="0" err="1">
                <a:solidFill>
                  <a:schemeClr val="tx1"/>
                </a:solidFill>
                <a:effectLst/>
                <a:latin typeface="+mn-lt"/>
                <a:ea typeface="+mn-ea"/>
                <a:cs typeface="+mn-cs"/>
              </a:rPr>
              <a:t>vei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tamata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yadua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vakatakilakila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a:t>
            </a:r>
            <a:r>
              <a:rPr lang="en-US" sz="1200" kern="1200" dirty="0">
                <a:solidFill>
                  <a:schemeClr val="tx1"/>
                </a:solidFill>
                <a:effectLst/>
                <a:latin typeface="+mn-lt"/>
                <a:ea typeface="+mn-ea"/>
                <a:cs typeface="+mn-cs"/>
              </a:rPr>
              <a:t> Yalo </a:t>
            </a:r>
            <a:r>
              <a:rPr lang="en-US" sz="1200" i="1" kern="1200" dirty="0">
                <a:solidFill>
                  <a:schemeClr val="tx1"/>
                </a:solidFill>
                <a:effectLst/>
                <a:latin typeface="+mn-lt"/>
                <a:ea typeface="+mn-ea"/>
                <a:cs typeface="+mn-cs"/>
              </a:rPr>
              <a:t>Tabu</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yaga</a:t>
            </a:r>
            <a:r>
              <a:rPr lang="en-US" sz="1200" kern="1200" dirty="0">
                <a:solidFill>
                  <a:schemeClr val="tx1"/>
                </a:solidFill>
                <a:effectLst/>
                <a:latin typeface="+mn-lt"/>
                <a:ea typeface="+mn-ea"/>
                <a:cs typeface="+mn-cs"/>
              </a:rPr>
              <a:t> kina.</a:t>
            </a:r>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11</a:t>
            </a:fld>
            <a:endParaRPr lang="en-FJ"/>
          </a:p>
        </p:txBody>
      </p:sp>
    </p:spTree>
    <p:extLst>
      <p:ext uri="{BB962C8B-B14F-4D97-AF65-F5344CB8AC3E}">
        <p14:creationId xmlns:p14="http://schemas.microsoft.com/office/powerpoint/2010/main" val="2066680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THE GIFT OF PROPHECY</a:t>
            </a:r>
          </a:p>
          <a:p>
            <a:r>
              <a:rPr lang="en-US" sz="1200" kern="1200" baseline="30000" dirty="0">
                <a:solidFill>
                  <a:schemeClr val="tx1"/>
                </a:solidFill>
                <a:effectLst/>
                <a:latin typeface="+mn-lt"/>
                <a:ea typeface="+mn-ea"/>
                <a:cs typeface="+mn-cs"/>
              </a:rPr>
              <a:t>40 </a:t>
            </a:r>
            <a:r>
              <a:rPr lang="en-US" sz="1200" kern="1200" dirty="0">
                <a:solidFill>
                  <a:schemeClr val="tx1"/>
                </a:solidFill>
                <a:effectLst/>
                <a:latin typeface="+mn-lt"/>
                <a:ea typeface="+mn-ea"/>
                <a:cs typeface="+mn-cs"/>
              </a:rPr>
              <a:t>Ia me </a:t>
            </a:r>
            <a:r>
              <a:rPr lang="en-US" sz="1200" kern="1200" dirty="0" err="1">
                <a:solidFill>
                  <a:schemeClr val="tx1"/>
                </a:solidFill>
                <a:effectLst/>
                <a:latin typeface="+mn-lt"/>
                <a:ea typeface="+mn-ea"/>
                <a:cs typeface="+mn-cs"/>
              </a:rPr>
              <a:t>caka</a:t>
            </a:r>
            <a:r>
              <a:rPr lang="en-US" sz="1200" kern="1200" dirty="0">
                <a:solidFill>
                  <a:schemeClr val="tx1"/>
                </a:solidFill>
                <a:effectLst/>
                <a:latin typeface="+mn-lt"/>
                <a:ea typeface="+mn-ea"/>
                <a:cs typeface="+mn-cs"/>
              </a:rPr>
              <a:t> me </a:t>
            </a:r>
            <a:r>
              <a:rPr lang="en-US" sz="1200" kern="1200" dirty="0" err="1">
                <a:solidFill>
                  <a:schemeClr val="tx1"/>
                </a:solidFill>
                <a:effectLst/>
                <a:latin typeface="+mn-lt"/>
                <a:ea typeface="+mn-ea"/>
                <a:cs typeface="+mn-cs"/>
              </a:rPr>
              <a:t>rairai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vinaka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kecega</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vakadodonu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 </a:t>
            </a:r>
            <a:endParaRPr lang="en-FJ"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F943AC8-E90A-482B-86AD-0D3AC89330D2}" type="slidenum">
              <a:rPr lang="en-FJ" smtClean="0"/>
              <a:t>12</a:t>
            </a:fld>
            <a:endParaRPr lang="en-FJ"/>
          </a:p>
        </p:txBody>
      </p:sp>
    </p:spTree>
    <p:extLst>
      <p:ext uri="{BB962C8B-B14F-4D97-AF65-F5344CB8AC3E}">
        <p14:creationId xmlns:p14="http://schemas.microsoft.com/office/powerpoint/2010/main" val="2098218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pPr>
            <a:r>
              <a:rPr lang="en" sz="1200" b="1" dirty="0">
                <a:latin typeface="Constantia" panose="02030602050306030303" pitchFamily="18" charset="0"/>
              </a:rPr>
              <a:t>“</a:t>
            </a:r>
            <a:r>
              <a:rPr lang="en-US" sz="1200" b="1" dirty="0">
                <a:latin typeface="Constantia" panose="02030602050306030303" pitchFamily="18" charset="0"/>
              </a:rPr>
              <a:t>In all the Lord’s arrangements, there is nothing more beautiful than His plan of giving to men and women a diversity of gifts. The church is His garden, adorned with a variety of trees, plants, and flowers. He does not expect the hyssop to assume the proportions of the cedar, nor the olive to reach the height of the stately palm. Many have received but a limited religious and intellectual training, but God has a work for this class to do, if they will labor in humility, trusting in Him</a:t>
            </a:r>
            <a:r>
              <a:rPr lang="en" sz="1200" b="1" dirty="0">
                <a:latin typeface="Constantia" panose="02030602050306030303" pitchFamily="18" charset="0"/>
              </a:rPr>
              <a:t>…”</a:t>
            </a:r>
          </a:p>
          <a:p>
            <a:pPr>
              <a:spcBef>
                <a:spcPts val="600"/>
              </a:spcBef>
            </a:pPr>
            <a:r>
              <a:rPr lang="en-US" sz="1200" b="1" dirty="0">
                <a:latin typeface="Constantia" panose="02030602050306030303" pitchFamily="18" charset="0"/>
              </a:rPr>
              <a:t>Different gifts are imparted to different ones, that the workers may feel their need of one another. God bestows these gifts, and they are employed in His service, not to glorify the possessor, not to uplift man, but to uplift the world’s Redeemer. They are to be used for the good of all mankind, by representing the truth, not testifying to a falsehood</a:t>
            </a:r>
            <a:r>
              <a:rPr lang="en" sz="1200" b="1" dirty="0">
                <a:latin typeface="Constantia" panose="02030602050306030303" pitchFamily="18" charset="0"/>
              </a:rPr>
              <a:t>.</a:t>
            </a:r>
          </a:p>
          <a:p>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13</a:t>
            </a:fld>
            <a:endParaRPr lang="en-FJ"/>
          </a:p>
        </p:txBody>
      </p:sp>
    </p:spTree>
    <p:extLst>
      <p:ext uri="{BB962C8B-B14F-4D97-AF65-F5344CB8AC3E}">
        <p14:creationId xmlns:p14="http://schemas.microsoft.com/office/powerpoint/2010/main" val="2360487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Dou </a:t>
            </a:r>
            <a:r>
              <a:rPr lang="en-US" sz="1200" kern="1200" dirty="0" err="1">
                <a:solidFill>
                  <a:schemeClr val="tx1"/>
                </a:solidFill>
                <a:effectLst/>
                <a:latin typeface="+mn-lt"/>
                <a:ea typeface="+mn-ea"/>
                <a:cs typeface="+mn-cs"/>
              </a:rPr>
              <a:t>vakasaqara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loloma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gadreva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veika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vakayalo</a:t>
            </a:r>
            <a:r>
              <a:rPr lang="en-US" sz="1200" kern="1200" dirty="0">
                <a:solidFill>
                  <a:schemeClr val="tx1"/>
                </a:solidFill>
                <a:effectLst/>
                <a:latin typeface="+mn-lt"/>
                <a:ea typeface="+mn-ea"/>
                <a:cs typeface="+mn-cs"/>
              </a:rPr>
              <a:t>, ka </a:t>
            </a:r>
            <a:r>
              <a:rPr lang="en-US" sz="1200" kern="1200" dirty="0" err="1">
                <a:solidFill>
                  <a:schemeClr val="tx1"/>
                </a:solidFill>
                <a:effectLst/>
                <a:latin typeface="+mn-lt"/>
                <a:ea typeface="+mn-ea"/>
                <a:cs typeface="+mn-cs"/>
              </a:rPr>
              <a:t>vakalevu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parofisai</a:t>
            </a:r>
            <a:r>
              <a:rPr lang="en-US" sz="1200" kern="1200" dirty="0">
                <a:solidFill>
                  <a:schemeClr val="tx1"/>
                </a:solidFill>
                <a:effectLst/>
                <a:latin typeface="+mn-lt"/>
                <a:ea typeface="+mn-ea"/>
                <a:cs typeface="+mn-cs"/>
              </a:rPr>
              <a:t>. </a:t>
            </a:r>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2</a:t>
            </a:fld>
            <a:endParaRPr lang="en-FJ"/>
          </a:p>
        </p:txBody>
      </p:sp>
    </p:spTree>
    <p:extLst>
      <p:ext uri="{BB962C8B-B14F-4D97-AF65-F5344CB8AC3E}">
        <p14:creationId xmlns:p14="http://schemas.microsoft.com/office/powerpoint/2010/main" val="3588451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3462">
                  <a:solidFill>
                    <a:schemeClr val="bg1"/>
                  </a:solidFill>
                  <a:prstDash val="solid"/>
                </a:ln>
                <a:solidFill>
                  <a:schemeClr val="accent5">
                    <a:lumMod val="50000"/>
                  </a:schemeClr>
                </a:solidFill>
                <a:effectLst>
                  <a:outerShdw dist="38100" dir="2700000" algn="bl" rotWithShape="0">
                    <a:schemeClr val="accent5"/>
                  </a:outerShdw>
                </a:effectLst>
              </a:rPr>
              <a:t>SPIRITUAL GIFTS</a:t>
            </a:r>
          </a:p>
          <a:p>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4</a:t>
            </a:fld>
            <a:endParaRPr lang="en-FJ"/>
          </a:p>
        </p:txBody>
      </p:sp>
    </p:spTree>
    <p:extLst>
      <p:ext uri="{BB962C8B-B14F-4D97-AF65-F5344CB8AC3E}">
        <p14:creationId xmlns:p14="http://schemas.microsoft.com/office/powerpoint/2010/main" val="2609659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6600">
                  <a:solidFill>
                    <a:schemeClr val="accent2"/>
                  </a:solidFill>
                  <a:prstDash val="solid"/>
                </a:ln>
                <a:solidFill>
                  <a:schemeClr val="bg1"/>
                </a:solidFill>
                <a:effectLst>
                  <a:outerShdw dist="38100" dir="2700000" algn="tl" rotWithShape="0">
                    <a:schemeClr val="accent2">
                      <a:lumMod val="50000"/>
                    </a:schemeClr>
                  </a:outerShdw>
                </a:effectLst>
              </a:rPr>
              <a:t>MANY GIFTS, ONE GIVER</a:t>
            </a:r>
          </a:p>
        </p:txBody>
      </p:sp>
      <p:sp>
        <p:nvSpPr>
          <p:cNvPr id="4" name="Slide Number Placeholder 3"/>
          <p:cNvSpPr>
            <a:spLocks noGrp="1"/>
          </p:cNvSpPr>
          <p:nvPr>
            <p:ph type="sldNum" sz="quarter" idx="5"/>
          </p:nvPr>
        </p:nvSpPr>
        <p:spPr/>
        <p:txBody>
          <a:bodyPr/>
          <a:lstStyle/>
          <a:p>
            <a:fld id="{2F943AC8-E90A-482B-86AD-0D3AC89330D2}" type="slidenum">
              <a:rPr lang="en-FJ" smtClean="0"/>
              <a:t>5</a:t>
            </a:fld>
            <a:endParaRPr lang="en-FJ"/>
          </a:p>
        </p:txBody>
      </p:sp>
    </p:spTree>
    <p:extLst>
      <p:ext uri="{BB962C8B-B14F-4D97-AF65-F5344CB8AC3E}">
        <p14:creationId xmlns:p14="http://schemas.microsoft.com/office/powerpoint/2010/main" val="65708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6600">
                  <a:solidFill>
                    <a:schemeClr val="accent2"/>
                  </a:solidFill>
                  <a:prstDash val="solid"/>
                </a:ln>
                <a:solidFill>
                  <a:schemeClr val="bg1"/>
                </a:solidFill>
                <a:effectLst>
                  <a:outerShdw dist="38100" dir="2700000" algn="tl" rotWithShape="0">
                    <a:schemeClr val="accent2">
                      <a:lumMod val="50000"/>
                    </a:schemeClr>
                  </a:outerShdw>
                </a:effectLst>
              </a:rPr>
              <a:t>MANY GIFTS, ONE GIVER</a:t>
            </a:r>
          </a:p>
        </p:txBody>
      </p:sp>
      <p:sp>
        <p:nvSpPr>
          <p:cNvPr id="4" name="Slide Number Placeholder 3"/>
          <p:cNvSpPr>
            <a:spLocks noGrp="1"/>
          </p:cNvSpPr>
          <p:nvPr>
            <p:ph type="sldNum" sz="quarter" idx="5"/>
          </p:nvPr>
        </p:nvSpPr>
        <p:spPr/>
        <p:txBody>
          <a:bodyPr/>
          <a:lstStyle/>
          <a:p>
            <a:fld id="{2F943AC8-E90A-482B-86AD-0D3AC89330D2}" type="slidenum">
              <a:rPr lang="en-FJ" smtClean="0"/>
              <a:t>6</a:t>
            </a:fld>
            <a:endParaRPr lang="en-FJ"/>
          </a:p>
        </p:txBody>
      </p:sp>
    </p:spTree>
    <p:extLst>
      <p:ext uri="{BB962C8B-B14F-4D97-AF65-F5344CB8AC3E}">
        <p14:creationId xmlns:p14="http://schemas.microsoft.com/office/powerpoint/2010/main" val="463523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7</a:t>
            </a:fld>
            <a:endParaRPr lang="en-FJ"/>
          </a:p>
        </p:txBody>
      </p:sp>
    </p:spTree>
    <p:extLst>
      <p:ext uri="{BB962C8B-B14F-4D97-AF65-F5344CB8AC3E}">
        <p14:creationId xmlns:p14="http://schemas.microsoft.com/office/powerpoint/2010/main" val="3898712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 sz="1200" b="1" dirty="0">
                <a:ln w="13462">
                  <a:solidFill>
                    <a:schemeClr val="bg1"/>
                  </a:solidFill>
                  <a:prstDash val="solid"/>
                </a:ln>
                <a:solidFill>
                  <a:schemeClr val="accent5">
                    <a:lumMod val="50000"/>
                  </a:schemeClr>
                </a:solidFill>
                <a:effectLst>
                  <a:outerShdw dist="38100" dir="2700000" algn="bl" rotWithShape="0">
                    <a:schemeClr val="accent5"/>
                  </a:outerShdw>
                </a:effectLst>
              </a:rPr>
              <a:t>THE UNIFYING ELEMENT</a:t>
            </a:r>
          </a:p>
        </p:txBody>
      </p:sp>
      <p:sp>
        <p:nvSpPr>
          <p:cNvPr id="4" name="Slide Number Placeholder 3"/>
          <p:cNvSpPr>
            <a:spLocks noGrp="1"/>
          </p:cNvSpPr>
          <p:nvPr>
            <p:ph type="sldNum" sz="quarter" idx="5"/>
          </p:nvPr>
        </p:nvSpPr>
        <p:spPr/>
        <p:txBody>
          <a:bodyPr/>
          <a:lstStyle/>
          <a:p>
            <a:fld id="{2F943AC8-E90A-482B-86AD-0D3AC89330D2}" type="slidenum">
              <a:rPr lang="en-FJ" smtClean="0"/>
              <a:t>8</a:t>
            </a:fld>
            <a:endParaRPr lang="en-FJ"/>
          </a:p>
        </p:txBody>
      </p:sp>
    </p:spTree>
    <p:extLst>
      <p:ext uri="{BB962C8B-B14F-4D97-AF65-F5344CB8AC3E}">
        <p14:creationId xmlns:p14="http://schemas.microsoft.com/office/powerpoint/2010/main" val="102519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THE EXCELLENCE OF LOVE</a:t>
            </a:r>
          </a:p>
        </p:txBody>
      </p:sp>
      <p:sp>
        <p:nvSpPr>
          <p:cNvPr id="4" name="Slide Number Placeholder 3"/>
          <p:cNvSpPr>
            <a:spLocks noGrp="1"/>
          </p:cNvSpPr>
          <p:nvPr>
            <p:ph type="sldNum" sz="quarter" idx="5"/>
          </p:nvPr>
        </p:nvSpPr>
        <p:spPr/>
        <p:txBody>
          <a:bodyPr/>
          <a:lstStyle/>
          <a:p>
            <a:fld id="{2F943AC8-E90A-482B-86AD-0D3AC89330D2}" type="slidenum">
              <a:rPr lang="en-FJ" smtClean="0"/>
              <a:t>9</a:t>
            </a:fld>
            <a:endParaRPr lang="en-FJ"/>
          </a:p>
        </p:txBody>
      </p:sp>
    </p:spTree>
    <p:extLst>
      <p:ext uri="{BB962C8B-B14F-4D97-AF65-F5344CB8AC3E}">
        <p14:creationId xmlns:p14="http://schemas.microsoft.com/office/powerpoint/2010/main" val="734407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b="1" dirty="0">
                <a:ln w="13462">
                  <a:solidFill>
                    <a:schemeClr val="bg1"/>
                  </a:solidFill>
                  <a:prstDash val="solid"/>
                </a:ln>
                <a:solidFill>
                  <a:srgbClr val="7030A0"/>
                </a:solidFill>
                <a:effectLst>
                  <a:outerShdw dist="38100" dir="2700000" algn="bl" rotWithShape="0">
                    <a:schemeClr val="accent5"/>
                  </a:outerShdw>
                </a:effectLst>
              </a:rPr>
              <a:t>SPECIAL GIFTS</a:t>
            </a:r>
          </a:p>
          <a:p>
            <a:endParaRPr lang="en-FJ" dirty="0"/>
          </a:p>
        </p:txBody>
      </p:sp>
      <p:sp>
        <p:nvSpPr>
          <p:cNvPr id="4" name="Slide Number Placeholder 3"/>
          <p:cNvSpPr>
            <a:spLocks noGrp="1"/>
          </p:cNvSpPr>
          <p:nvPr>
            <p:ph type="sldNum" sz="quarter" idx="5"/>
          </p:nvPr>
        </p:nvSpPr>
        <p:spPr/>
        <p:txBody>
          <a:bodyPr/>
          <a:lstStyle/>
          <a:p>
            <a:fld id="{2F943AC8-E90A-482B-86AD-0D3AC89330D2}" type="slidenum">
              <a:rPr lang="en-FJ" smtClean="0"/>
              <a:t>10</a:t>
            </a:fld>
            <a:endParaRPr lang="en-FJ"/>
          </a:p>
        </p:txBody>
      </p:sp>
    </p:spTree>
    <p:extLst>
      <p:ext uri="{BB962C8B-B14F-4D97-AF65-F5344CB8AC3E}">
        <p14:creationId xmlns:p14="http://schemas.microsoft.com/office/powerpoint/2010/main" val="289040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07/08/2026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07/08/2026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07/08/2026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2.jpeg"/><Relationship Id="rId7" Type="http://schemas.openxmlformats.org/officeDocument/2006/relationships/diagramColors" Target="../diagrams/colors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image" Target="../media/image49.jpeg"/><Relationship Id="rId5" Type="http://schemas.openxmlformats.org/officeDocument/2006/relationships/diagramLayout" Target="../diagrams/layout3.xml"/><Relationship Id="rId10" Type="http://schemas.openxmlformats.org/officeDocument/2006/relationships/image" Target="../media/image48.jpeg"/><Relationship Id="rId4" Type="http://schemas.openxmlformats.org/officeDocument/2006/relationships/diagramData" Target="../diagrams/data3.xml"/><Relationship Id="rId9"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5.png"/><Relationship Id="rId7" Type="http://schemas.microsoft.com/office/2007/relationships/hdphoto" Target="../media/hdphoto2.wdp"/><Relationship Id="rId12" Type="http://schemas.openxmlformats.org/officeDocument/2006/relationships/image" Target="../media/image12.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2.jpeg"/><Relationship Id="rId7" Type="http://schemas.openxmlformats.org/officeDocument/2006/relationships/diagramColors" Target="../diagrams/colors1.xml"/><Relationship Id="rId12"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25.svg"/><Relationship Id="rId5" Type="http://schemas.openxmlformats.org/officeDocument/2006/relationships/diagramLayout" Target="../diagrams/layout1.xml"/><Relationship Id="rId10" Type="http://schemas.openxmlformats.org/officeDocument/2006/relationships/image" Target="../media/image24.svg"/><Relationship Id="rId4" Type="http://schemas.openxmlformats.org/officeDocument/2006/relationships/diagramData" Target="../diagrams/data1.xml"/><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4.jpeg"/><Relationship Id="rId7" Type="http://schemas.openxmlformats.org/officeDocument/2006/relationships/diagramQuickStyle" Target="../diagrams/quickStyle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Layout" Target="../diagrams/layout2.xml"/><Relationship Id="rId11" Type="http://schemas.microsoft.com/office/2007/relationships/hdphoto" Target="../media/hdphoto3.wdp"/><Relationship Id="rId5" Type="http://schemas.openxmlformats.org/officeDocument/2006/relationships/diagramData" Target="../diagrams/data2.xml"/><Relationship Id="rId10" Type="http://schemas.openxmlformats.org/officeDocument/2006/relationships/image" Target="../media/image36.png"/><Relationship Id="rId4" Type="http://schemas.openxmlformats.org/officeDocument/2006/relationships/image" Target="../media/image35.jpe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grpSp>
        <p:nvGrpSpPr>
          <p:cNvPr id="5" name="Grupo 4">
            <a:extLst>
              <a:ext uri="{FF2B5EF4-FFF2-40B4-BE49-F238E27FC236}">
                <a16:creationId xmlns:a16="http://schemas.microsoft.com/office/drawing/2014/main" id="{2451F060-145F-E4DE-FD96-6BBDC64E5885}"/>
              </a:ext>
            </a:extLst>
          </p:cNvPr>
          <p:cNvGrpSpPr>
            <a:grpSpLocks noGrp="1" noUngrp="1" noRot="1" noMove="1" noResize="1"/>
          </p:cNvGrpSpPr>
          <p:nvPr/>
        </p:nvGrpSpPr>
        <p:grpSpPr>
          <a:xfrm>
            <a:off x="0" y="0"/>
            <a:ext cx="12192000" cy="6858000"/>
            <a:chOff x="0" y="0"/>
            <a:chExt cx="12192000" cy="6858000"/>
          </a:xfrm>
        </p:grpSpPr>
        <p:pic>
          <p:nvPicPr>
            <p:cNvPr id="3" name="Imagen 2">
              <a:extLst>
                <a:ext uri="{FF2B5EF4-FFF2-40B4-BE49-F238E27FC236}">
                  <a16:creationId xmlns:a16="http://schemas.microsoft.com/office/drawing/2014/main" id="{61B57755-82F6-9A98-CE4A-BB51423968BC}"/>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275672"/>
            </a:xfrm>
            <a:prstGeom prst="rect">
              <a:avLst/>
            </a:prstGeom>
          </p:spPr>
        </p:pic>
        <p:pic>
          <p:nvPicPr>
            <p:cNvPr id="4" name="Imagen 3">
              <a:extLst>
                <a:ext uri="{FF2B5EF4-FFF2-40B4-BE49-F238E27FC236}">
                  <a16:creationId xmlns:a16="http://schemas.microsoft.com/office/drawing/2014/main" id="{C91BB69B-B31A-A4F4-E751-F8D158C56F30}"/>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a:stretch>
              <a:fillRect/>
            </a:stretch>
          </p:blipFill>
          <p:spPr>
            <a:xfrm flipV="1">
              <a:off x="0" y="6275672"/>
              <a:ext cx="12192000" cy="582328"/>
            </a:xfrm>
            <a:prstGeom prst="rect">
              <a:avLst/>
            </a:prstGeom>
          </p:spPr>
        </p:pic>
      </p:grpSp>
      <p:sp>
        <p:nvSpPr>
          <p:cNvPr id="7" name="CuadroTexto 6">
            <a:extLst>
              <a:ext uri="{FF2B5EF4-FFF2-40B4-BE49-F238E27FC236}">
                <a16:creationId xmlns:a16="http://schemas.microsoft.com/office/drawing/2014/main" id="{DB0355D6-6C34-12CD-D64D-601DF27DC239}"/>
              </a:ext>
            </a:extLst>
          </p:cNvPr>
          <p:cNvSpPr txBox="1"/>
          <p:nvPr/>
        </p:nvSpPr>
        <p:spPr>
          <a:xfrm>
            <a:off x="385762" y="5541442"/>
            <a:ext cx="11420475" cy="1107996"/>
          </a:xfrm>
          <a:prstGeom prst="rect">
            <a:avLst/>
          </a:prstGeom>
          <a:noFill/>
        </p:spPr>
        <p:txBody>
          <a:bodyPr wrap="square" rtlCol="0">
            <a:prstTxWarp prst="textDeflateTop">
              <a:avLst>
                <a:gd name="adj" fmla="val 41404"/>
              </a:avLst>
            </a:prstTxWarp>
            <a:spAutoFit/>
            <a:scene3d>
              <a:camera prst="orthographicFront"/>
              <a:lightRig rig="threePt" dir="t"/>
            </a:scene3d>
            <a:sp3d extrusionH="57150">
              <a:bevelT w="38100" h="38100" prst="relaxedInset"/>
            </a:sp3d>
          </a:bodyPr>
          <a:lstStyle/>
          <a:p>
            <a:pPr algn="ctr"/>
            <a:r>
              <a:rPr lang="en" sz="66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outerShdw>
                </a:effectLst>
              </a:rPr>
              <a:t>SOLISOLI NI YALO TABU</a:t>
            </a:r>
          </a:p>
        </p:txBody>
      </p:sp>
      <p:sp>
        <p:nvSpPr>
          <p:cNvPr id="9" name="CuadroTexto 8">
            <a:extLst>
              <a:ext uri="{FF2B5EF4-FFF2-40B4-BE49-F238E27FC236}">
                <a16:creationId xmlns:a16="http://schemas.microsoft.com/office/drawing/2014/main" id="{532932FE-37BD-5457-BCA6-43B14BDE15F1}"/>
              </a:ext>
            </a:extLst>
          </p:cNvPr>
          <p:cNvSpPr txBox="1"/>
          <p:nvPr/>
        </p:nvSpPr>
        <p:spPr>
          <a:xfrm>
            <a:off x="9773265" y="1641987"/>
            <a:ext cx="2229533" cy="646331"/>
          </a:xfrm>
          <a:prstGeom prst="rect">
            <a:avLst/>
          </a:prstGeom>
          <a:noFill/>
        </p:spPr>
        <p:txBody>
          <a:bodyPr wrap="square" rtlCol="0">
            <a:spAutoFit/>
          </a:bodyPr>
          <a:lstStyle/>
          <a:p>
            <a:pPr algn="ctr"/>
            <a:r>
              <a:rPr lang="en-GB" b="1" dirty="0" err="1">
                <a:solidFill>
                  <a:srgbClr val="FFEFCA"/>
                </a:solidFill>
                <a:effectLst>
                  <a:outerShdw blurRad="38100" dist="38100" dir="2700000" algn="tl">
                    <a:srgbClr val="000000">
                      <a:alpha val="43137"/>
                    </a:srgbClr>
                  </a:outerShdw>
                </a:effectLst>
              </a:rPr>
              <a:t>Lesoni</a:t>
            </a:r>
            <a:r>
              <a:rPr lang="en" b="1" dirty="0">
                <a:solidFill>
                  <a:srgbClr val="FFEFCA"/>
                </a:solidFill>
                <a:effectLst>
                  <a:outerShdw blurRad="38100" dist="38100" dir="2700000" algn="tl">
                    <a:srgbClr val="000000">
                      <a:alpha val="43137"/>
                    </a:srgbClr>
                  </a:outerShdw>
                </a:effectLst>
              </a:rPr>
              <a:t> 6, Okosita 8, 2026</a:t>
            </a:r>
          </a:p>
        </p:txBody>
      </p:sp>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4"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noFill/>
        </p:spPr>
        <p:txBody>
          <a:bodyPr wrap="square">
            <a:spAutoFit/>
          </a:bodyPr>
          <a:lstStyle/>
          <a:p>
            <a:pPr algn="ctr"/>
            <a:r>
              <a:rPr lang="en" sz="6600" b="1" dirty="0">
                <a:ln w="13462">
                  <a:solidFill>
                    <a:schemeClr val="bg1"/>
                  </a:solidFill>
                  <a:prstDash val="solid"/>
                </a:ln>
                <a:solidFill>
                  <a:srgbClr val="7030A0"/>
                </a:solidFill>
                <a:effectLst>
                  <a:outerShdw dist="38100" dir="2700000" algn="bl" rotWithShape="0">
                    <a:schemeClr val="accent5"/>
                  </a:outerShdw>
                </a:effectLst>
              </a:rPr>
              <a:t>SOLISOLI TALE ESO</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GB"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NA ISOLISOLI NI DUIVOSAVOSA</a:t>
            </a:r>
            <a:endParaRPr lang="en" sz="4400" b="1" spc="600"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0" y="643022"/>
            <a:ext cx="12192000" cy="338554"/>
          </a:xfrm>
          <a:prstGeom prst="rect">
            <a:avLst/>
          </a:prstGeom>
          <a:noFill/>
        </p:spPr>
        <p:txBody>
          <a:bodyPr wrap="square">
            <a:spAutoFit/>
          </a:bodyPr>
          <a:lstStyle/>
          <a:p>
            <a:pPr algn="ct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GB"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Ia</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ko koya sa vosa ena dua na vosa tani, me masu talega me vakatakila rawa na kena </a:t>
            </a:r>
            <a:r>
              <a:rPr lang="en-GB"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I</a:t>
            </a:r>
            <a:r>
              <a:rPr lang="en" sz="16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balebale.” </a:t>
            </a:r>
            <a:r>
              <a:rPr lang="en" sz="12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Koronica 14:13)</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238122" y="981576"/>
            <a:ext cx="7600951" cy="1323439"/>
          </a:xfrm>
          <a:prstGeom prst="rect">
            <a:avLst/>
          </a:prstGeom>
          <a:noFill/>
        </p:spPr>
        <p:txBody>
          <a:bodyPr wrap="square" rtlCol="0">
            <a:spAutoFit/>
          </a:bodyPr>
          <a:lstStyle/>
          <a:p>
            <a:pPr>
              <a:spcBef>
                <a:spcPts val="600"/>
              </a:spcBef>
            </a:pPr>
            <a:r>
              <a:rPr lang="en" sz="2000" b="1" dirty="0"/>
              <a:t>Na nona vakadreta tiko ko Pauala na </a:t>
            </a:r>
            <a:r>
              <a:rPr lang="en-GB" sz="2000" b="1" dirty="0" err="1"/>
              <a:t>i</a:t>
            </a:r>
            <a:r>
              <a:rPr lang="en" sz="2000" b="1" dirty="0"/>
              <a:t>solisoli ni vosa tani kei na kena vakayagataki e dusia tiko na kena vakatanitaki tiko mai vei ira na lewe ni lotu mai Koronica, ka vakavuna na tiko vakaca kei na sese ena nodra lotu (1 Koronica 14:23).</a:t>
            </a:r>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39076" y="1324817"/>
            <a:ext cx="4114800" cy="5318185"/>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CEBFE441-913B-7F6D-ED46-D764BD0A82E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162225" y="4718114"/>
            <a:ext cx="2857500" cy="1973014"/>
          </a:xfrm>
          <a:prstGeom prst="rect">
            <a:avLst/>
          </a:prstGeom>
          <a:ln w="38100" cap="sq">
            <a:solidFill>
              <a:srgbClr val="C00000"/>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BE27E12D-1EA7-4EB3-07E9-C67F8998B418}"/>
              </a:ext>
            </a:extLst>
          </p:cNvPr>
          <p:cNvSpPr txBox="1"/>
          <p:nvPr/>
        </p:nvSpPr>
        <p:spPr>
          <a:xfrm>
            <a:off x="3130545" y="4303455"/>
            <a:ext cx="4708522" cy="2554545"/>
          </a:xfrm>
          <a:prstGeom prst="rect">
            <a:avLst/>
          </a:prstGeom>
          <a:noFill/>
        </p:spPr>
        <p:txBody>
          <a:bodyPr wrap="square">
            <a:spAutoFit/>
          </a:bodyPr>
          <a:lstStyle/>
          <a:p>
            <a:pPr>
              <a:spcBef>
                <a:spcPts val="600"/>
              </a:spcBef>
            </a:pPr>
            <a:r>
              <a:rPr lang="en" sz="2000" b="1" dirty="0"/>
              <a:t>Na nona gagadre oqo, e kovuta na </a:t>
            </a:r>
            <a:r>
              <a:rPr lang="en-GB" sz="2000" b="1" dirty="0"/>
              <a:t>i</a:t>
            </a:r>
            <a:r>
              <a:rPr lang="en" sz="2000" b="1" dirty="0"/>
              <a:t> solisoli kecega (1 Koronica 14:1). O Paula e sa vakamatatataka oti “A sa soli vei ira na tamata yadua nai vakatakilakila ni Yalo Tabu me yaga kina” (1 Koro. 12:7 </a:t>
            </a:r>
            <a:r>
              <a:rPr lang="en" sz="1600" b="1" dirty="0"/>
              <a:t>)</a:t>
            </a:r>
            <a:r>
              <a:rPr lang="en" sz="2000" b="1" dirty="0"/>
              <a:t>. Sa kena </a:t>
            </a:r>
            <a:r>
              <a:rPr lang="en-GB" sz="2000" b="1" dirty="0" err="1"/>
              <a:t>i</a:t>
            </a:r>
            <a:r>
              <a:rPr lang="en" sz="2000" b="1" dirty="0"/>
              <a:t>balebale ni sega ni na tautauvata na noda </a:t>
            </a:r>
            <a:r>
              <a:rPr lang="en-GB" sz="2000" b="1" dirty="0"/>
              <a:t>i</a:t>
            </a:r>
            <a:r>
              <a:rPr lang="en" sz="2000" b="1" dirty="0"/>
              <a:t> solisoli kece.</a:t>
            </a:r>
          </a:p>
        </p:txBody>
      </p:sp>
      <p:sp>
        <p:nvSpPr>
          <p:cNvPr id="7" name="CuadroTexto 6">
            <a:extLst>
              <a:ext uri="{FF2B5EF4-FFF2-40B4-BE49-F238E27FC236}">
                <a16:creationId xmlns:a16="http://schemas.microsoft.com/office/drawing/2014/main" id="{207EB4B5-18AA-C318-9BD1-685263F8CE4F}"/>
              </a:ext>
            </a:extLst>
          </p:cNvPr>
          <p:cNvSpPr txBox="1"/>
          <p:nvPr/>
        </p:nvSpPr>
        <p:spPr>
          <a:xfrm>
            <a:off x="238113" y="3433571"/>
            <a:ext cx="76009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gagadre nei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Paula me rawata na tamata kecega me vosa ena vosa tani, sa vakadewataki cala tiko mai vei ira eso ka nanuma ni dodonu me da rawata taucoko nai solisoli oqo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Koronica. 14:5).</a:t>
            </a:r>
          </a:p>
        </p:txBody>
      </p:sp>
      <p:sp>
        <p:nvSpPr>
          <p:cNvPr id="11" name="CuadroTexto 10">
            <a:extLst>
              <a:ext uri="{FF2B5EF4-FFF2-40B4-BE49-F238E27FC236}">
                <a16:creationId xmlns:a16="http://schemas.microsoft.com/office/drawing/2014/main" id="{2888A547-BE8E-0129-D327-36CA3FDF21C2}"/>
              </a:ext>
            </a:extLst>
          </p:cNvPr>
          <p:cNvSpPr txBox="1"/>
          <p:nvPr/>
        </p:nvSpPr>
        <p:spPr>
          <a:xfrm>
            <a:off x="238119" y="2188125"/>
            <a:ext cx="76009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 </a:t>
            </a:r>
            <a:r>
              <a:rPr lang="en-GB" sz="2000" b="1" dirty="0" err="1">
                <a:solidFill>
                  <a:prstClr val="black"/>
                </a:solidFill>
                <a:latin typeface="Aptos" panose="02110004020202020204"/>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solisoli ni vosa tani sai koya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 kena rawati me vosa e dua ena vosa ni tamata se agilosi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Koro. 13:1). Ni sega ni kilai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vei ira era vakarorogo, sa dodonu me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vakadewataki (Cakacaka 2:8; 1 Koronica. 14:2, 13-14, 27-28).</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4" presetClass="entr" presetSubtype="16"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ox(i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5"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0" dur="1000" fill="hold"/>
                                        <p:tgtEl>
                                          <p:spTgt spid="7"/>
                                        </p:tgtEl>
                                        <p:attrNameLst>
                                          <p:attrName>ppt_y</p:attrName>
                                        </p:attrNameLst>
                                      </p:cBhvr>
                                      <p:tavLst>
                                        <p:tav tm="0" fmla="#ppt_y+(sin(-2*pi*(1-$))*-#ppt_x+cos(-2*pi*(1-$))*(1-#ppt_y))*(1-$)">
                                          <p:val>
                                            <p:fltVal val="0"/>
                                          </p:val>
                                        </p:tav>
                                        <p:tav tm="100000">
                                          <p:val>
                                            <p:fltVal val="1"/>
                                          </p:val>
                                        </p:tav>
                                      </p:tavLst>
                                    </p:anim>
                                  </p:childTnLst>
                                </p:cTn>
                              </p:par>
                              <p:par>
                                <p:cTn id="41" presetID="15"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fltVal val="0"/>
                                          </p:val>
                                        </p:tav>
                                        <p:tav tm="100000">
                                          <p:val>
                                            <p:strVal val="#ppt_w"/>
                                          </p:val>
                                        </p:tav>
                                      </p:tavLst>
                                    </p:anim>
                                    <p:anim calcmode="lin" valueType="num">
                                      <p:cBhvr>
                                        <p:cTn id="44" dur="1000" fill="hold"/>
                                        <p:tgtEl>
                                          <p:spTgt spid="8"/>
                                        </p:tgtEl>
                                        <p:attrNameLst>
                                          <p:attrName>ppt_h</p:attrName>
                                        </p:attrNameLst>
                                      </p:cBhvr>
                                      <p:tavLst>
                                        <p:tav tm="0">
                                          <p:val>
                                            <p:fltVal val="0"/>
                                          </p:val>
                                        </p:tav>
                                        <p:tav tm="100000">
                                          <p:val>
                                            <p:strVal val="#ppt_h"/>
                                          </p:val>
                                        </p:tav>
                                      </p:tavLst>
                                    </p:anim>
                                    <p:anim calcmode="lin" valueType="num">
                                      <p:cBhvr>
                                        <p:cTn id="4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4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left)">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0" y="0"/>
            <a:ext cx="1219200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A ISOLISOLI NI PAROFISAI</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0" y="643622"/>
            <a:ext cx="12192000" cy="338554"/>
          </a:xfrm>
          <a:prstGeom prst="rect">
            <a:avLst/>
          </a:prstGeom>
          <a:noFill/>
        </p:spPr>
        <p:txBody>
          <a:bodyPr wrap="square">
            <a:spAutoFit/>
          </a:bodyPr>
          <a:lstStyle/>
          <a:p>
            <a:pPr algn="ctr"/>
            <a:r>
              <a:rPr lang="en" sz="1600" b="1" dirty="0">
                <a:solidFill>
                  <a:schemeClr val="accent6">
                    <a:lumMod val="50000"/>
                  </a:schemeClr>
                </a:solidFill>
                <a:latin typeface="Comic Sans MS" panose="030F0702030302020204" pitchFamily="66" charset="0"/>
              </a:rPr>
              <a:t>“</a:t>
            </a:r>
            <a:r>
              <a:rPr lang="en-GB" sz="1600" b="1" dirty="0">
                <a:solidFill>
                  <a:schemeClr val="accent6">
                    <a:lumMod val="50000"/>
                  </a:schemeClr>
                </a:solidFill>
                <a:latin typeface="Comic Sans MS" panose="030F0702030302020204" pitchFamily="66" charset="0"/>
              </a:rPr>
              <a:t>Ia</a:t>
            </a:r>
            <a:r>
              <a:rPr lang="en" sz="1600" b="1" dirty="0">
                <a:solidFill>
                  <a:schemeClr val="accent6">
                    <a:lumMod val="50000"/>
                  </a:schemeClr>
                </a:solidFill>
                <a:latin typeface="Comic Sans MS" panose="030F0702030302020204" pitchFamily="66" charset="0"/>
              </a:rPr>
              <a:t> ko koya sa parofisai sa vosa vei ira na tamata me vakatataki ira, ka vakatavulici ira, ka vakacegui ira</a:t>
            </a:r>
            <a:r>
              <a:rPr lang="en-US" sz="1600" b="1" dirty="0">
                <a:solidFill>
                  <a:schemeClr val="accent6">
                    <a:lumMod val="50000"/>
                  </a:schemeClr>
                </a:solidFill>
                <a:latin typeface="Comic Sans MS" panose="030F0702030302020204" pitchFamily="66" charset="0"/>
              </a:rPr>
              <a:t>t</a:t>
            </a:r>
            <a:r>
              <a:rPr lang="en" sz="1600"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(1 Koro. 14:3)</a:t>
            </a:r>
            <a:endParaRPr lang="es-ES" sz="16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2314374" y="1132271"/>
            <a:ext cx="4721392" cy="1631216"/>
          </a:xfrm>
          <a:prstGeom prst="rect">
            <a:avLst/>
          </a:prstGeom>
          <a:noFill/>
        </p:spPr>
        <p:txBody>
          <a:bodyPr wrap="square" rtlCol="0">
            <a:spAutoFit/>
          </a:bodyPr>
          <a:lstStyle/>
          <a:p>
            <a:pPr>
              <a:spcBef>
                <a:spcPts val="600"/>
              </a:spcBef>
            </a:pPr>
            <a:r>
              <a:rPr lang="en" sz="2000" b="1" dirty="0"/>
              <a:t>E sega ni rawa ni da yalana na </a:t>
            </a:r>
            <a:r>
              <a:rPr lang="en-GB" sz="2000" b="1" dirty="0"/>
              <a:t>I</a:t>
            </a:r>
            <a:r>
              <a:rPr lang="en" sz="2000" b="1" dirty="0"/>
              <a:t> solisoli ni parifisai ki na kena tukuni na veika e se bera ni yaco. Na </a:t>
            </a:r>
            <a:r>
              <a:rPr lang="en-GB" sz="2000" b="1" dirty="0"/>
              <a:t>I</a:t>
            </a:r>
            <a:r>
              <a:rPr lang="en" sz="2000" b="1" dirty="0"/>
              <a:t> matai ni kena yaga sai koya na veikatataki, veivakavulici kei na veivakacegui (1 Koro. 14:3).</a:t>
            </a:r>
          </a:p>
        </p:txBody>
      </p:sp>
      <p:graphicFrame>
        <p:nvGraphicFramePr>
          <p:cNvPr id="2" name="Diagrama 1">
            <a:extLst>
              <a:ext uri="{FF2B5EF4-FFF2-40B4-BE49-F238E27FC236}">
                <a16:creationId xmlns:a16="http://schemas.microsoft.com/office/drawing/2014/main" id="{A5B00F00-415F-DA14-E152-0EE78B85AAC0}"/>
              </a:ext>
            </a:extLst>
          </p:cNvPr>
          <p:cNvGraphicFramePr/>
          <p:nvPr>
            <p:extLst>
              <p:ext uri="{D42A27DB-BD31-4B8C-83A1-F6EECF244321}">
                <p14:modId xmlns:p14="http://schemas.microsoft.com/office/powerpoint/2010/main" val="2687934498"/>
              </p:ext>
            </p:extLst>
          </p:nvPr>
        </p:nvGraphicFramePr>
        <p:xfrm>
          <a:off x="7035766" y="1247776"/>
          <a:ext cx="5015064"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Imagen 7">
            <a:extLst>
              <a:ext uri="{FF2B5EF4-FFF2-40B4-BE49-F238E27FC236}">
                <a16:creationId xmlns:a16="http://schemas.microsoft.com/office/drawing/2014/main" id="{D9C59E1D-2B16-1B0A-9749-A65FC2EC282B}"/>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68845" y="1099179"/>
            <a:ext cx="2092491" cy="1565450"/>
          </a:xfrm>
          <a:prstGeom prst="rect">
            <a:avLst/>
          </a:prstGeom>
          <a:solidFill>
            <a:srgbClr val="FFFFFF">
              <a:shade val="85000"/>
            </a:srgbClr>
          </a:solidFill>
          <a:ln w="28575" cap="sq">
            <a:solidFill>
              <a:schemeClr val="accent5"/>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0" name="CuadroTexto 9">
            <a:extLst>
              <a:ext uri="{FF2B5EF4-FFF2-40B4-BE49-F238E27FC236}">
                <a16:creationId xmlns:a16="http://schemas.microsoft.com/office/drawing/2014/main" id="{1574158A-BEA9-A150-5666-E62C71C29E6F}"/>
              </a:ext>
            </a:extLst>
          </p:cNvPr>
          <p:cNvSpPr txBox="1"/>
          <p:nvPr/>
        </p:nvSpPr>
        <p:spPr>
          <a:xfrm>
            <a:off x="0" y="2716088"/>
            <a:ext cx="4381500" cy="2246769"/>
          </a:xfrm>
          <a:prstGeom prst="rect">
            <a:avLst/>
          </a:prstGeom>
          <a:noFill/>
        </p:spPr>
        <p:txBody>
          <a:bodyPr wrap="square">
            <a:spAutoFit/>
          </a:bodyPr>
          <a:lstStyle/>
          <a:p>
            <a:pPr>
              <a:spcBef>
                <a:spcPts val="600"/>
              </a:spcBef>
            </a:pPr>
            <a:r>
              <a:rPr lang="en" sz="2000" b="1" dirty="0"/>
              <a:t>O Paula e vakalevulevuya nai solisol -i oqo vei ira kece (1 Koro. 14: 1, 4, 22-25). E kaya talega me vakayagata- ki vakadodonu me kakua kina ni vak avuna na sese: “ia me caka me rairai vinaka na ka kecega, ka vakadodonu talega.” (1 Kor. 14: 40; 1Kor.14:29-33).</a:t>
            </a:r>
          </a:p>
        </p:txBody>
      </p:sp>
      <p:sp>
        <p:nvSpPr>
          <p:cNvPr id="12" name="CuadroTexto 11">
            <a:extLst>
              <a:ext uri="{FF2B5EF4-FFF2-40B4-BE49-F238E27FC236}">
                <a16:creationId xmlns:a16="http://schemas.microsoft.com/office/drawing/2014/main" id="{6D813A6C-1159-F60E-C4E3-6C8433BCC4F4}"/>
              </a:ext>
            </a:extLst>
          </p:cNvPr>
          <p:cNvSpPr txBox="1"/>
          <p:nvPr/>
        </p:nvSpPr>
        <p:spPr>
          <a:xfrm>
            <a:off x="2695074" y="4928634"/>
            <a:ext cx="4340692" cy="1938992"/>
          </a:xfrm>
          <a:prstGeom prst="rect">
            <a:avLst/>
          </a:prstGeom>
          <a:noFill/>
        </p:spPr>
        <p:txBody>
          <a:bodyPr wrap="square">
            <a:spAutoFit/>
          </a:bodyPr>
          <a:lstStyle/>
          <a:p>
            <a:pPr>
              <a:spcBef>
                <a:spcPts val="600"/>
              </a:spcBef>
            </a:pPr>
            <a:r>
              <a:rPr lang="en" sz="2000" b="1" dirty="0"/>
              <a:t>Na </a:t>
            </a:r>
            <a:r>
              <a:rPr lang="en-GB" sz="2000" b="1" dirty="0" err="1"/>
              <a:t>i</a:t>
            </a:r>
            <a:r>
              <a:rPr lang="en" sz="2000" b="1" dirty="0"/>
              <a:t>solisoli ka vakatakilai kina na lotu kena vo, e vakaraitaki ena nona bula kei na cakacaka na vada o  Ellen G. White (Vtkla. 12:17; 19:10). Ia eda kila rawa vakacava na parofita dina?</a:t>
            </a:r>
          </a:p>
        </p:txBody>
      </p:sp>
      <p:pic>
        <p:nvPicPr>
          <p:cNvPr id="14" name="Imagen 13">
            <a:extLst>
              <a:ext uri="{FF2B5EF4-FFF2-40B4-BE49-F238E27FC236}">
                <a16:creationId xmlns:a16="http://schemas.microsoft.com/office/drawing/2014/main" id="{A301A7AC-4C51-4B97-701A-A96A467A87E1}"/>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36284" y="4962857"/>
            <a:ext cx="2444316" cy="1673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4381500" y="2806404"/>
            <a:ext cx="2425318" cy="2032096"/>
          </a:xfrm>
          <a:prstGeom prst="rect">
            <a:avLst/>
          </a:prstGeom>
          <a:ln w="38100" cap="sq">
            <a:solidFill>
              <a:schemeClr val="accent1">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1+#ppt_w/2"/>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6"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1+#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0-#ppt_w/2"/>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par>
                                <p:cTn id="47" presetID="2" presetClass="entr" presetSubtype="12"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0-#ppt_w/2"/>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55"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692670C7-56B5-4A89-8D29-2D74A4BCF953}"/>
                                            </p:graphicEl>
                                          </p:spTgt>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61" dur="500"/>
                                        <p:tgtEl>
                                          <p:spTgt spid="2">
                                            <p:graphicEl>
                                              <a:dgm id="{60B8B734-275B-42A8-BFEF-BCAA27C48B7A}"/>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66"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68" dur="500"/>
                                        <p:tgtEl>
                                          <p:spTgt spid="2">
                                            <p:graphicEl>
                                              <a:dgm id="{1C6B2F94-D835-422E-8008-C225D4D94974}"/>
                                            </p:graphicEl>
                                          </p:spTgt>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72" dur="500"/>
                                        <p:tgtEl>
                                          <p:spTgt spid="2">
                                            <p:graphicEl>
                                              <a:dgm id="{26B4C2BB-1B6F-4B86-A8C6-B33A0FE74078}"/>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7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79" dur="500"/>
                                        <p:tgtEl>
                                          <p:spTgt spid="2">
                                            <p:graphicEl>
                                              <a:dgm id="{921B3F1D-ABA5-4709-93C9-C58732B4BBA6}"/>
                                            </p:graphicEl>
                                          </p:spTgt>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83" dur="500"/>
                                        <p:tgtEl>
                                          <p:spTgt spid="2">
                                            <p:graphicEl>
                                              <a:dgm id="{693D244B-9003-4E22-9513-C84DAB981AB6}"/>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88"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5A290414-622E-47D0-ABF3-235BBC711AFE}"/>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94" dur="500"/>
                                        <p:tgtEl>
                                          <p:spTgt spid="2">
                                            <p:graphicEl>
                                              <a:dgm id="{E512C3B9-88A4-4142-9DD6-976F52BA200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42F0C52-BA05-E09D-99BA-D672334A7F0E}"/>
              </a:ext>
            </a:extLst>
          </p:cNvPr>
          <p:cNvSpPr txBox="1"/>
          <p:nvPr/>
        </p:nvSpPr>
        <p:spPr>
          <a:xfrm>
            <a:off x="1143000" y="596414"/>
            <a:ext cx="10953750" cy="5339923"/>
          </a:xfrm>
          <a:prstGeom prst="rect">
            <a:avLst/>
          </a:prstGeom>
          <a:noFill/>
        </p:spPr>
        <p:txBody>
          <a:bodyPr wrap="square">
            <a:spAutoFit/>
          </a:bodyPr>
          <a:lstStyle/>
          <a:p>
            <a:pPr>
              <a:spcBef>
                <a:spcPts val="600"/>
              </a:spcBef>
            </a:pPr>
            <a:r>
              <a:rPr lang="en" sz="2400" b="1" dirty="0">
                <a:latin typeface="Constantia" panose="02030602050306030303" pitchFamily="18" charset="0"/>
              </a:rPr>
              <a:t>“Ena veika kece e tuvalaka na Turaga, e sega e dua e uasivia cake na nona tuvatuva me solia ki vei ira na turaga kei na marama na veimataqali  isolisoli duidui eso. Sa nona </a:t>
            </a:r>
            <a:r>
              <a:rPr lang="en-GB" sz="2400" b="1" dirty="0" err="1">
                <a:latin typeface="Constantia" panose="02030602050306030303" pitchFamily="18" charset="0"/>
              </a:rPr>
              <a:t>i</a:t>
            </a:r>
            <a:r>
              <a:rPr lang="en" sz="2400" b="1" dirty="0">
                <a:latin typeface="Constantia" panose="02030602050306030303" pitchFamily="18" charset="0"/>
              </a:rPr>
              <a:t>teitei na </a:t>
            </a:r>
            <a:r>
              <a:rPr lang="en-GB" sz="2400" b="1" dirty="0" err="1">
                <a:latin typeface="Constantia" panose="02030602050306030303" pitchFamily="18" charset="0"/>
              </a:rPr>
              <a:t>i</a:t>
            </a:r>
            <a:r>
              <a:rPr lang="en" sz="2400" b="1" dirty="0">
                <a:latin typeface="Constantia" panose="02030602050306030303" pitchFamily="18" charset="0"/>
              </a:rPr>
              <a:t>soqosoqo lotu, ka ukutaki ena veimatali vunikau, na veika e teivaka, kei na senikau. E sega ni namaka o K</a:t>
            </a:r>
            <a:r>
              <a:rPr lang="en-GB" sz="2400" b="1" dirty="0">
                <a:latin typeface="Constantia" panose="02030602050306030303" pitchFamily="18" charset="0"/>
              </a:rPr>
              <a:t>o</a:t>
            </a:r>
            <a:r>
              <a:rPr lang="en" sz="2400" b="1" dirty="0">
                <a:latin typeface="Constantia" panose="02030602050306030303" pitchFamily="18" charset="0"/>
              </a:rPr>
              <a:t>ya me cakava na isopi na nona cakacaka na sitari, se me tubu wadrovu na olive me tautauvata kei na cecere ni “niu” (palm). E levu e vakaiyalayala na veika era vulica me baleta na lotu kei na vuku, ia na Kalou, ki vei ira oqo, kevaka era yalo malumalumu ni cakacaka ena vakabauti Koya…”</a:t>
            </a:r>
          </a:p>
          <a:p>
            <a:pPr>
              <a:spcBef>
                <a:spcPts val="600"/>
              </a:spcBef>
            </a:pPr>
            <a:r>
              <a:rPr lang="en-US" sz="2400" b="1" dirty="0">
                <a:latin typeface="Constantia" panose="02030602050306030303" pitchFamily="18" charset="0"/>
              </a:rPr>
              <a:t>Na </a:t>
            </a:r>
            <a:r>
              <a:rPr lang="en-US" sz="2400" b="1" dirty="0" err="1">
                <a:latin typeface="Constantia" panose="02030602050306030303" pitchFamily="18" charset="0"/>
              </a:rPr>
              <a:t>isolisoli</a:t>
            </a:r>
            <a:r>
              <a:rPr lang="en-US" sz="2400" b="1" dirty="0">
                <a:latin typeface="Constantia" panose="02030602050306030303" pitchFamily="18" charset="0"/>
              </a:rPr>
              <a:t> </a:t>
            </a:r>
            <a:r>
              <a:rPr lang="en-US" sz="2400" b="1" dirty="0" err="1">
                <a:latin typeface="Constantia" panose="02030602050306030303" pitchFamily="18" charset="0"/>
              </a:rPr>
              <a:t>duidui</a:t>
            </a:r>
            <a:r>
              <a:rPr lang="en-US" sz="2400" b="1" dirty="0">
                <a:latin typeface="Constantia" panose="02030602050306030303" pitchFamily="18" charset="0"/>
              </a:rPr>
              <a:t> e soli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yadua</a:t>
            </a:r>
            <a:r>
              <a:rPr lang="en-US" sz="2400" b="1" dirty="0">
                <a:latin typeface="Constantia" panose="02030602050306030303" pitchFamily="18" charset="0"/>
              </a:rPr>
              <a:t>, me rawa kina </a:t>
            </a:r>
            <a:r>
              <a:rPr lang="en-US" sz="2400" b="1" dirty="0" err="1">
                <a:latin typeface="Constantia" panose="02030602050306030303" pitchFamily="18" charset="0"/>
              </a:rPr>
              <a:t>vei</a:t>
            </a:r>
            <a:r>
              <a:rPr lang="en-US" sz="2400" b="1" dirty="0">
                <a:latin typeface="Constantia" panose="02030602050306030303" pitchFamily="18" charset="0"/>
              </a:rPr>
              <a:t> </a:t>
            </a:r>
            <a:r>
              <a:rPr lang="en-US" sz="2400" b="1" dirty="0" err="1">
                <a:latin typeface="Constantia" panose="02030602050306030303" pitchFamily="18" charset="0"/>
              </a:rPr>
              <a:t>ira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tamata</a:t>
            </a:r>
            <a:r>
              <a:rPr lang="en-US" sz="2400" b="1" dirty="0">
                <a:latin typeface="Constantia" panose="02030602050306030303" pitchFamily="18" charset="0"/>
              </a:rPr>
              <a:t> </a:t>
            </a:r>
            <a:r>
              <a:rPr lang="en-US" sz="2400" b="1" dirty="0" err="1">
                <a:latin typeface="Constantia" panose="02030602050306030303" pitchFamily="18" charset="0"/>
              </a:rPr>
              <a:t>cakacaka</a:t>
            </a:r>
            <a:r>
              <a:rPr lang="en-US" sz="2400" b="1" dirty="0">
                <a:latin typeface="Constantia" panose="02030602050306030303" pitchFamily="18" charset="0"/>
              </a:rPr>
              <a:t>  me </a:t>
            </a:r>
            <a:r>
              <a:rPr lang="en-US" sz="2400" b="1" dirty="0" err="1">
                <a:latin typeface="Constantia" panose="02030602050306030303" pitchFamily="18" charset="0"/>
              </a:rPr>
              <a:t>ra</a:t>
            </a:r>
            <a:r>
              <a:rPr lang="en-US" sz="2400" b="1" dirty="0">
                <a:latin typeface="Constantia" panose="02030602050306030303" pitchFamily="18" charset="0"/>
              </a:rPr>
              <a:t> </a:t>
            </a:r>
            <a:r>
              <a:rPr lang="en-US" sz="2400" b="1" dirty="0" err="1">
                <a:latin typeface="Constantia" panose="02030602050306030303" pitchFamily="18" charset="0"/>
              </a:rPr>
              <a:t>kila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dodonu</a:t>
            </a:r>
            <a:r>
              <a:rPr lang="en-US" sz="2400" b="1" dirty="0">
                <a:latin typeface="Constantia" panose="02030602050306030303" pitchFamily="18" charset="0"/>
              </a:rPr>
              <a:t> me </a:t>
            </a:r>
            <a:r>
              <a:rPr lang="en-US" sz="2400" b="1" dirty="0" err="1">
                <a:latin typeface="Constantia" panose="02030602050306030303" pitchFamily="18" charset="0"/>
              </a:rPr>
              <a:t>ra</a:t>
            </a:r>
            <a:r>
              <a:rPr lang="en-US" sz="2400" b="1" dirty="0">
                <a:latin typeface="Constantia" panose="02030602050306030303" pitchFamily="18" charset="0"/>
              </a:rPr>
              <a:t> </a:t>
            </a:r>
            <a:r>
              <a:rPr lang="en-US" sz="2400" b="1" dirty="0" err="1">
                <a:latin typeface="Constantia" panose="02030602050306030303" pitchFamily="18" charset="0"/>
              </a:rPr>
              <a:t>veivukei</a:t>
            </a:r>
            <a:r>
              <a:rPr lang="en-US" sz="2400" b="1" dirty="0">
                <a:latin typeface="Constantia" panose="02030602050306030303" pitchFamily="18" charset="0"/>
              </a:rPr>
              <a:t>. Na Kalou e </a:t>
            </a:r>
            <a:r>
              <a:rPr lang="en-US" sz="2400" b="1" dirty="0" err="1">
                <a:latin typeface="Constantia" panose="02030602050306030303" pitchFamily="18" charset="0"/>
              </a:rPr>
              <a:t>solia</a:t>
            </a:r>
            <a:r>
              <a:rPr lang="en-US" sz="2400" b="1" dirty="0">
                <a:latin typeface="Constantia" panose="02030602050306030303" pitchFamily="18" charset="0"/>
              </a:rPr>
              <a:t> </a:t>
            </a:r>
            <a:r>
              <a:rPr lang="en-US" sz="2400" b="1" dirty="0" err="1">
                <a:latin typeface="Constantia" panose="02030602050306030303" pitchFamily="18" charset="0"/>
              </a:rPr>
              <a:t>na</a:t>
            </a:r>
            <a:r>
              <a:rPr lang="en-US" sz="2400" b="1" dirty="0">
                <a:latin typeface="Constantia" panose="02030602050306030303" pitchFamily="18" charset="0"/>
              </a:rPr>
              <a:t> I </a:t>
            </a:r>
            <a:r>
              <a:rPr lang="en-US" sz="2400" b="1" dirty="0" err="1">
                <a:latin typeface="Constantia" panose="02030602050306030303" pitchFamily="18" charset="0"/>
              </a:rPr>
              <a:t>solisoli</a:t>
            </a:r>
            <a:r>
              <a:rPr lang="en-US" sz="2400" b="1" dirty="0">
                <a:latin typeface="Constantia" panose="02030602050306030303" pitchFamily="18" charset="0"/>
              </a:rPr>
              <a:t> </a:t>
            </a:r>
            <a:r>
              <a:rPr lang="en-US" sz="2400" b="1" dirty="0" err="1">
                <a:latin typeface="Constantia" panose="02030602050306030303" pitchFamily="18" charset="0"/>
              </a:rPr>
              <a:t>oqo</a:t>
            </a:r>
            <a:r>
              <a:rPr lang="en-US" sz="2400" b="1" dirty="0">
                <a:latin typeface="Constantia" panose="02030602050306030303" pitchFamily="18" charset="0"/>
              </a:rPr>
              <a:t>, me </a:t>
            </a:r>
            <a:r>
              <a:rPr lang="en-US" sz="2400" b="1" dirty="0" err="1">
                <a:latin typeface="Constantia" panose="02030602050306030303" pitchFamily="18" charset="0"/>
              </a:rPr>
              <a:t>vakayagataki</a:t>
            </a:r>
            <a:r>
              <a:rPr lang="en-US" sz="2400" b="1" dirty="0">
                <a:latin typeface="Constantia" panose="02030602050306030303" pitchFamily="18" charset="0"/>
              </a:rPr>
              <a:t> </a:t>
            </a:r>
            <a:r>
              <a:rPr lang="en-US" sz="2400" b="1" dirty="0" err="1">
                <a:latin typeface="Constantia" panose="02030602050306030303" pitchFamily="18" charset="0"/>
              </a:rPr>
              <a:t>ena</a:t>
            </a:r>
            <a:r>
              <a:rPr lang="en-US" sz="2400" b="1" dirty="0">
                <a:latin typeface="Constantia" panose="02030602050306030303" pitchFamily="18" charset="0"/>
              </a:rPr>
              <a:t> </a:t>
            </a:r>
            <a:r>
              <a:rPr lang="en-US" sz="2400" b="1" dirty="0" err="1">
                <a:latin typeface="Constantia" panose="02030602050306030303" pitchFamily="18" charset="0"/>
              </a:rPr>
              <a:t>nona</a:t>
            </a:r>
            <a:r>
              <a:rPr lang="en-US" sz="2400" b="1" dirty="0">
                <a:latin typeface="Constantia" panose="02030602050306030303" pitchFamily="18" charset="0"/>
              </a:rPr>
              <a:t> </a:t>
            </a:r>
            <a:r>
              <a:rPr lang="en-US" sz="2400" b="1" dirty="0" err="1">
                <a:latin typeface="Constantia" panose="02030602050306030303" pitchFamily="18" charset="0"/>
              </a:rPr>
              <a:t>cakacaka</a:t>
            </a:r>
            <a:r>
              <a:rPr lang="en-US" sz="2400" b="1" dirty="0">
                <a:latin typeface="Constantia" panose="02030602050306030303" pitchFamily="18" charset="0"/>
              </a:rPr>
              <a:t>, ka </a:t>
            </a:r>
            <a:r>
              <a:rPr lang="en-US" sz="2400" b="1" dirty="0" err="1">
                <a:latin typeface="Constantia" panose="02030602050306030303" pitchFamily="18" charset="0"/>
              </a:rPr>
              <a:t>segai</a:t>
            </a:r>
            <a:r>
              <a:rPr lang="en-US" sz="2400" b="1" dirty="0">
                <a:latin typeface="Constantia" panose="02030602050306030303" pitchFamily="18" charset="0"/>
              </a:rPr>
              <a:t> me </a:t>
            </a:r>
            <a:r>
              <a:rPr lang="en-US" sz="2400" b="1" dirty="0" err="1">
                <a:latin typeface="Constantia" panose="02030602050306030303" pitchFamily="18" charset="0"/>
              </a:rPr>
              <a:t>dokadokataka</a:t>
            </a:r>
            <a:r>
              <a:rPr lang="en-US" sz="2400" b="1" dirty="0">
                <a:latin typeface="Constantia" panose="02030602050306030303" pitchFamily="18" charset="0"/>
              </a:rPr>
              <a:t> ko </a:t>
            </a:r>
            <a:r>
              <a:rPr lang="en-US" sz="2400" b="1" dirty="0" err="1">
                <a:latin typeface="Constantia" panose="02030602050306030303" pitchFamily="18" charset="0"/>
              </a:rPr>
              <a:t>koya</a:t>
            </a:r>
            <a:r>
              <a:rPr lang="en-US" sz="2400" b="1" dirty="0">
                <a:latin typeface="Constantia" panose="02030602050306030303" pitchFamily="18" charset="0"/>
              </a:rPr>
              <a:t> ka </a:t>
            </a:r>
            <a:r>
              <a:rPr lang="en-US" sz="2400" b="1" dirty="0" err="1">
                <a:latin typeface="Constantia" panose="02030602050306030303" pitchFamily="18" charset="0"/>
              </a:rPr>
              <a:t>tu</a:t>
            </a:r>
            <a:r>
              <a:rPr lang="en-US" sz="2400" b="1" dirty="0">
                <a:latin typeface="Constantia" panose="02030602050306030303" pitchFamily="18" charset="0"/>
              </a:rPr>
              <a:t> </a:t>
            </a:r>
            <a:r>
              <a:rPr lang="en-US" sz="2400" b="1" dirty="0" err="1">
                <a:latin typeface="Constantia" panose="02030602050306030303" pitchFamily="18" charset="0"/>
              </a:rPr>
              <a:t>vua</a:t>
            </a:r>
            <a:r>
              <a:rPr lang="en-US" sz="2400" b="1" dirty="0">
                <a:latin typeface="Constantia" panose="02030602050306030303" pitchFamily="18" charset="0"/>
              </a:rPr>
              <a:t>, </a:t>
            </a:r>
            <a:r>
              <a:rPr lang="en-US" sz="2400" b="1" dirty="0" err="1">
                <a:latin typeface="Constantia" panose="02030602050306030303" pitchFamily="18" charset="0"/>
              </a:rPr>
              <a:t>segai</a:t>
            </a:r>
            <a:r>
              <a:rPr lang="en-US" sz="2400" b="1" dirty="0">
                <a:latin typeface="Constantia" panose="02030602050306030303" pitchFamily="18" charset="0"/>
              </a:rPr>
              <a:t> me </a:t>
            </a:r>
            <a:r>
              <a:rPr lang="en-US" sz="2400" b="1" dirty="0" err="1">
                <a:latin typeface="Constantia" panose="02030602050306030303" pitchFamily="18" charset="0"/>
              </a:rPr>
              <a:t>laveti</a:t>
            </a:r>
            <a:r>
              <a:rPr lang="en-US" sz="2400" b="1" dirty="0">
                <a:latin typeface="Constantia" panose="02030602050306030303" pitchFamily="18" charset="0"/>
              </a:rPr>
              <a:t> cake kina e dua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tamata</a:t>
            </a:r>
            <a:r>
              <a:rPr lang="en-US" sz="2400" b="1" dirty="0">
                <a:latin typeface="Constantia" panose="02030602050306030303" pitchFamily="18" charset="0"/>
              </a:rPr>
              <a:t>, me </a:t>
            </a:r>
            <a:r>
              <a:rPr lang="en-US" sz="2400" b="1" dirty="0" err="1">
                <a:latin typeface="Constantia" panose="02030602050306030303" pitchFamily="18" charset="0"/>
              </a:rPr>
              <a:t>laveti</a:t>
            </a:r>
            <a:r>
              <a:rPr lang="en-US" sz="2400" b="1" dirty="0">
                <a:latin typeface="Constantia" panose="02030602050306030303" pitchFamily="18" charset="0"/>
              </a:rPr>
              <a:t> cake ga o Koya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iVakabula</a:t>
            </a:r>
            <a:r>
              <a:rPr lang="en-US" sz="2400" b="1" dirty="0">
                <a:latin typeface="Constantia" panose="02030602050306030303" pitchFamily="18" charset="0"/>
              </a:rPr>
              <a:t> </a:t>
            </a:r>
            <a:r>
              <a:rPr lang="en-US" sz="2400" b="1" dirty="0" err="1">
                <a:latin typeface="Constantia" panose="02030602050306030303" pitchFamily="18" charset="0"/>
              </a:rPr>
              <a:t>kei</a:t>
            </a:r>
            <a:r>
              <a:rPr lang="en-US" sz="2400" b="1" dirty="0">
                <a:latin typeface="Constantia" panose="02030602050306030303" pitchFamily="18" charset="0"/>
              </a:rPr>
              <a:t> </a:t>
            </a:r>
            <a:r>
              <a:rPr lang="en-US" sz="2400" b="1" dirty="0" err="1">
                <a:latin typeface="Constantia" panose="02030602050306030303" pitchFamily="18" charset="0"/>
              </a:rPr>
              <a:t>vuravura</a:t>
            </a:r>
            <a:r>
              <a:rPr lang="en-US" sz="2400" b="1" dirty="0">
                <a:latin typeface="Constantia" panose="02030602050306030303" pitchFamily="18" charset="0"/>
              </a:rPr>
              <a:t>. Me </a:t>
            </a:r>
            <a:r>
              <a:rPr lang="en-US" sz="2400" b="1" dirty="0" err="1">
                <a:latin typeface="Constantia" panose="02030602050306030303" pitchFamily="18" charset="0"/>
              </a:rPr>
              <a:t>vakayagataki</a:t>
            </a:r>
            <a:r>
              <a:rPr lang="en-US" sz="2400" b="1" dirty="0">
                <a:latin typeface="Constantia" panose="02030602050306030303" pitchFamily="18" charset="0"/>
              </a:rPr>
              <a:t> me </a:t>
            </a:r>
            <a:r>
              <a:rPr lang="en-US" sz="2400" b="1" dirty="0" err="1">
                <a:latin typeface="Constantia" panose="02030602050306030303" pitchFamily="18" charset="0"/>
              </a:rPr>
              <a:t>bula</a:t>
            </a:r>
            <a:r>
              <a:rPr lang="en-US" sz="2400" b="1" dirty="0">
                <a:latin typeface="Constantia" panose="02030602050306030303" pitchFamily="18" charset="0"/>
              </a:rPr>
              <a:t> kina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kawatamata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tutaki</a:t>
            </a:r>
            <a:r>
              <a:rPr lang="en-US" sz="2400" b="1" dirty="0">
                <a:latin typeface="Constantia" panose="02030602050306030303" pitchFamily="18" charset="0"/>
              </a:rPr>
              <a:t> kina </a:t>
            </a:r>
            <a:r>
              <a:rPr lang="en-US" sz="2400" b="1" dirty="0" err="1">
                <a:latin typeface="Constantia" panose="02030602050306030303" pitchFamily="18" charset="0"/>
              </a:rPr>
              <a:t>na</a:t>
            </a:r>
            <a:r>
              <a:rPr lang="en-US" sz="2400" b="1" dirty="0">
                <a:latin typeface="Constantia" panose="02030602050306030303" pitchFamily="18" charset="0"/>
              </a:rPr>
              <a:t> </a:t>
            </a:r>
            <a:r>
              <a:rPr lang="en-US" sz="2400" b="1" dirty="0" err="1">
                <a:latin typeface="Constantia" panose="02030602050306030303" pitchFamily="18" charset="0"/>
              </a:rPr>
              <a:t>dina</a:t>
            </a:r>
            <a:r>
              <a:rPr lang="en-US" sz="2400" b="1" dirty="0">
                <a:latin typeface="Constantia" panose="02030602050306030303" pitchFamily="18" charset="0"/>
              </a:rPr>
              <a:t>, ka </a:t>
            </a:r>
            <a:r>
              <a:rPr lang="en-US" sz="2400" b="1" dirty="0" err="1">
                <a:latin typeface="Constantia" panose="02030602050306030303" pitchFamily="18" charset="0"/>
              </a:rPr>
              <a:t>sega</a:t>
            </a:r>
            <a:r>
              <a:rPr lang="en-US" sz="2400" b="1" dirty="0">
                <a:latin typeface="Constantia" panose="02030602050306030303" pitchFamily="18" charset="0"/>
              </a:rPr>
              <a:t> </a:t>
            </a:r>
            <a:r>
              <a:rPr lang="en-US" sz="2400" b="1" dirty="0" err="1">
                <a:latin typeface="Constantia" panose="02030602050306030303" pitchFamily="18" charset="0"/>
              </a:rPr>
              <a:t>ni</a:t>
            </a:r>
            <a:r>
              <a:rPr lang="en-US" sz="2400" b="1" dirty="0">
                <a:latin typeface="Constantia" panose="02030602050306030303" pitchFamily="18" charset="0"/>
              </a:rPr>
              <a:t> </a:t>
            </a:r>
            <a:r>
              <a:rPr lang="en-US" sz="2400" b="1" dirty="0" err="1">
                <a:latin typeface="Constantia" panose="02030602050306030303" pitchFamily="18" charset="0"/>
              </a:rPr>
              <a:t>tusanaki</a:t>
            </a:r>
            <a:r>
              <a:rPr lang="en-US" sz="2400" b="1" dirty="0">
                <a:latin typeface="Constantia" panose="02030602050306030303" pitchFamily="18" charset="0"/>
              </a:rPr>
              <a:t> kina </a:t>
            </a:r>
            <a:r>
              <a:rPr lang="en-US" sz="2400" b="1" dirty="0" err="1">
                <a:latin typeface="Constantia" panose="02030602050306030303" pitchFamily="18" charset="0"/>
              </a:rPr>
              <a:t>na</a:t>
            </a:r>
            <a:r>
              <a:rPr lang="en-US" sz="2400" b="1" dirty="0">
                <a:latin typeface="Constantia" panose="02030602050306030303" pitchFamily="18" charset="0"/>
              </a:rPr>
              <a:t> ka </a:t>
            </a:r>
            <a:r>
              <a:rPr lang="en-US" sz="2400" b="1" dirty="0" err="1">
                <a:latin typeface="Constantia" panose="02030602050306030303" pitchFamily="18" charset="0"/>
              </a:rPr>
              <a:t>lasu</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D1E34BAA-9490-0067-290E-E1E5F5E11BFD}"/>
              </a:ext>
            </a:extLst>
          </p:cNvPr>
          <p:cNvSpPr txBox="1"/>
          <p:nvPr/>
        </p:nvSpPr>
        <p:spPr>
          <a:xfrm>
            <a:off x="8567707" y="5923032"/>
            <a:ext cx="3529043" cy="338554"/>
          </a:xfrm>
          <a:prstGeom prst="rect">
            <a:avLst/>
          </a:prstGeom>
          <a:noFill/>
        </p:spPr>
        <p:txBody>
          <a:bodyPr wrap="none" rtlCol="0">
            <a:spAutoFit/>
          </a:bodyPr>
          <a:lstStyle/>
          <a:p>
            <a:pPr algn="r"/>
            <a:r>
              <a:rPr lang="en" sz="1600" b="1" dirty="0"/>
              <a:t>EGW (Ye Shall Receive Power, July 1)</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B6FC6302-19BB-17A2-9F98-8EA7BC0E9B32}"/>
              </a:ext>
            </a:extLst>
          </p:cNvPr>
          <p:cNvSpPr txBox="1"/>
          <p:nvPr/>
        </p:nvSpPr>
        <p:spPr>
          <a:xfrm>
            <a:off x="2714322" y="38500"/>
            <a:ext cx="4677077" cy="1569660"/>
          </a:xfrm>
          <a:prstGeom prst="rect">
            <a:avLst/>
          </a:prstGeom>
          <a:no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“Dou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vakasaqara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loloma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gadreva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talega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na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veika</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vakayalo</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ka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vakalevu</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mo</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dou</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A02B93">
                    <a:lumMod val="75000"/>
                  </a:srgbClr>
                </a:solidFill>
                <a:effectLst/>
                <a:uLnTx/>
                <a:uFillTx/>
                <a:latin typeface="Comic Sans MS" panose="030F0702030302020204" pitchFamily="66" charset="0"/>
                <a:ea typeface="+mn-ea"/>
                <a:cs typeface="+mn-cs"/>
              </a:rPr>
              <a:t>parofisai</a:t>
            </a:r>
            <a:r>
              <a:rPr kumimoji="0" lang="en-U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a:t>
            </a:r>
            <a:r>
              <a:rPr lang="es-ES" sz="2400" b="1" dirty="0">
                <a:solidFill>
                  <a:srgbClr val="A02B93">
                    <a:lumMod val="75000"/>
                  </a:srgbClr>
                </a:solidFill>
                <a:latin typeface="Comic Sans MS" panose="030F0702030302020204" pitchFamily="66" charset="0"/>
              </a:rPr>
              <a:t> </a:t>
            </a:r>
            <a:r>
              <a:rPr kumimoji="0" lang="es-ES" sz="18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rPr>
              <a:t>(1 Koronica 14:1)</a:t>
            </a:r>
            <a:endParaRPr kumimoji="0" lang="es-ES" sz="2400" b="1" i="0" u="none" strike="noStrike" kern="1200" cap="none" spc="0" normalizeH="0" baseline="0" noProof="0" dirty="0">
              <a:ln>
                <a:noFill/>
              </a:ln>
              <a:solidFill>
                <a:srgbClr val="A02B93">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B3AEB14-802F-BE6B-6D90-6684B9A91804}"/>
              </a:ext>
            </a:extLst>
          </p:cNvPr>
          <p:cNvSpPr txBox="1"/>
          <p:nvPr/>
        </p:nvSpPr>
        <p:spPr>
          <a:xfrm>
            <a:off x="6858000" y="3359468"/>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Solisoli ni Yalo Tabu:</a:t>
            </a:r>
          </a:p>
          <a:p>
            <a:pPr lvl="1">
              <a:spcBef>
                <a:spcPts val="600"/>
              </a:spcBef>
            </a:pPr>
            <a:r>
              <a:rPr lang="en" sz="2000" b="1" dirty="0"/>
              <a:t>Levu nai solisoli, Duabau e solia.</a:t>
            </a:r>
          </a:p>
          <a:p>
            <a:pPr lvl="1">
              <a:spcBef>
                <a:spcPts val="600"/>
              </a:spcBef>
            </a:pPr>
            <a:r>
              <a:rPr lang="en" sz="2000" b="1" dirty="0"/>
              <a:t>Levu na veitikina, dua ga na yago.</a:t>
            </a:r>
          </a:p>
          <a:p>
            <a:pPr>
              <a:spcBef>
                <a:spcPts val="1800"/>
              </a:spcBef>
            </a:pPr>
            <a:r>
              <a:rPr lang="en" sz="2000" b="1" dirty="0">
                <a:highlight>
                  <a:srgbClr val="FCBE62"/>
                </a:highlight>
              </a:rPr>
              <a:t> Na ka e veivakaduavatataki:</a:t>
            </a:r>
          </a:p>
          <a:p>
            <a:pPr lvl="1">
              <a:spcBef>
                <a:spcPts val="600"/>
              </a:spcBef>
            </a:pPr>
            <a:r>
              <a:rPr lang="en" sz="2000" b="1" dirty="0"/>
              <a:t>Na usasivi ni loloma.</a:t>
            </a:r>
          </a:p>
          <a:p>
            <a:pPr>
              <a:spcBef>
                <a:spcPts val="1800"/>
              </a:spcBef>
            </a:pPr>
            <a:r>
              <a:rPr lang="en" sz="2000" b="1" dirty="0">
                <a:highlight>
                  <a:srgbClr val="8ABDEA"/>
                </a:highlight>
              </a:rPr>
              <a:t> Solisoli tale eso:</a:t>
            </a:r>
          </a:p>
          <a:p>
            <a:pPr lvl="1">
              <a:spcBef>
                <a:spcPts val="600"/>
              </a:spcBef>
            </a:pPr>
            <a:r>
              <a:rPr lang="en" sz="2000" b="1" dirty="0"/>
              <a:t>Solisoli ni duivosavosa</a:t>
            </a:r>
          </a:p>
          <a:p>
            <a:pPr lvl="1">
              <a:spcBef>
                <a:spcPts val="600"/>
              </a:spcBef>
            </a:pPr>
            <a:r>
              <a:rPr lang="en" sz="2000" b="1" dirty="0"/>
              <a:t>Solisoli ni parofisai.</a:t>
            </a:r>
          </a:p>
        </p:txBody>
      </p:sp>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1631216"/>
          </a:xfrm>
          <a:prstGeom prst="rect">
            <a:avLst/>
          </a:prstGeom>
          <a:noFill/>
        </p:spPr>
        <p:txBody>
          <a:bodyPr wrap="square" rtlCol="0">
            <a:spAutoFit/>
          </a:bodyPr>
          <a:lstStyle/>
          <a:p>
            <a:pPr>
              <a:spcBef>
                <a:spcPts val="600"/>
              </a:spcBef>
            </a:pPr>
            <a:r>
              <a:rPr lang="en" sz="2000" b="1" dirty="0"/>
              <a:t>Sa matata ni soqosoqo lotu mai Koronica era sega ni duavata ena vuqa na ka. Era sega ni duavata ena vukudra na dauvunau; na cava e dodonu me ra kania; me ra vakawati se me ra tiko duadua ga; ka vaka kina na </a:t>
            </a:r>
            <a:r>
              <a:rPr lang="en-GB" sz="2000" b="1" dirty="0" err="1"/>
              <a:t>i</a:t>
            </a:r>
            <a:r>
              <a:rPr lang="en" sz="2000" b="1" dirty="0"/>
              <a:t>solisoli cava ni Yalo Tabu cecere duadua.</a:t>
            </a:r>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Imagen 18">
            <a:extLst>
              <a:ext uri="{FF2B5EF4-FFF2-40B4-BE49-F238E27FC236}">
                <a16:creationId xmlns:a16="http://schemas.microsoft.com/office/drawing/2014/main" id="{8C7BF935-E81C-A5ED-DCE9-D9FD72AF6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47407" y="3352056"/>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25AE0574-2F52-FFF7-46CB-97FAE80BB763}"/>
              </a:ext>
            </a:extLst>
          </p:cNvPr>
          <p:cNvPicPr>
            <a:picLocks noChangeAspect="1"/>
          </p:cNvPicPr>
          <p:nvPr/>
        </p:nvPicPr>
        <p:blipFill>
          <a:blip r:embed="rId6" cstate="email">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6469012" y="5555199"/>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85F1FC7A-7CF4-05A5-BAEF-BE4C2B2E9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460241" y="4647715"/>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C3B489EB-8658-A4A4-247C-5FD185BE8A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86877" y="3836137"/>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9F180D6D-219D-07BE-AAA5-AE1CA2CDDD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886877" y="6431734"/>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346B966A-C039-2EBD-5E44-FB7DB3A5AB1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886877" y="6042999"/>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7ABFC50B-E378-80A2-B7DC-9FBAB40C9B99}"/>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886877" y="5137589"/>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E6D7233C-DD47-1FEC-D31F-52E55A14774A}"/>
              </a:ext>
            </a:extLst>
          </p:cNvPr>
          <p:cNvPicPr>
            <a:picLocks noChangeAspect="1"/>
          </p:cNvPicPr>
          <p:nvPr/>
        </p:nvPicPr>
        <p:blipFill>
          <a:blip r:embed="rId13"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6886877" y="4218436"/>
            <a:ext cx="442762" cy="214087"/>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B285859-F5F5-0E28-7D70-977F4ECEFF53}"/>
              </a:ext>
            </a:extLst>
          </p:cNvPr>
          <p:cNvSpPr txBox="1"/>
          <p:nvPr/>
        </p:nvSpPr>
        <p:spPr>
          <a:xfrm>
            <a:off x="161922" y="2934886"/>
            <a:ext cx="653415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soliosoli vinaka duadua? E sega ni dua! Na vuna?</a:t>
            </a:r>
          </a:p>
        </p:txBody>
      </p:sp>
      <p:sp>
        <p:nvSpPr>
          <p:cNvPr id="9" name="CuadroTexto 8">
            <a:extLst>
              <a:ext uri="{FF2B5EF4-FFF2-40B4-BE49-F238E27FC236}">
                <a16:creationId xmlns:a16="http://schemas.microsoft.com/office/drawing/2014/main" id="{FFEE8BA1-2694-56D0-58C9-0BEDF8AD1077}"/>
              </a:ext>
            </a:extLst>
          </p:cNvPr>
          <p:cNvSpPr txBox="1"/>
          <p:nvPr/>
        </p:nvSpPr>
        <p:spPr>
          <a:xfrm>
            <a:off x="161922" y="1659285"/>
            <a:ext cx="653415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000" b="1" dirty="0">
                <a:solidFill>
                  <a:prstClr val="black"/>
                </a:solidFill>
                <a:latin typeface="Aptos" panose="02110004020202020204"/>
              </a:rPr>
              <a:t>Ena nona sa sauma oti na veileti taumada, sa qai vakaraitaka o Paula na gaunisala cava e yaco kina na </a:t>
            </a:r>
            <a:r>
              <a:rPr lang="en-GB" sz="2000" b="1" dirty="0">
                <a:solidFill>
                  <a:prstClr val="black"/>
                </a:solidFill>
                <a:latin typeface="Aptos" panose="02110004020202020204"/>
              </a:rPr>
              <a:t>I</a:t>
            </a:r>
            <a:r>
              <a:rPr lang="en" sz="2000" b="1" dirty="0">
                <a:solidFill>
                  <a:prstClr val="black"/>
                </a:solidFill>
                <a:latin typeface="Aptos" panose="02110004020202020204"/>
              </a:rPr>
              <a:t> solisoli ni Yalo Tabu me ka e sega ni vakavu leqa yaco ga me ka era lomavata kina.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Koro. 12-14).</a:t>
            </a: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61924" y="3429000"/>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9" presetClass="entr" presetSubtype="0" decel="10000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 calcmode="lin" valueType="num">
                                      <p:cBhvr>
                                        <p:cTn id="34" dur="500" fill="hold"/>
                                        <p:tgtEl>
                                          <p:spTgt spid="19"/>
                                        </p:tgtEl>
                                        <p:attrNameLst>
                                          <p:attrName>style.rotation</p:attrName>
                                        </p:attrNameLst>
                                      </p:cBhvr>
                                      <p:tavLst>
                                        <p:tav tm="0">
                                          <p:val>
                                            <p:fltVal val="360"/>
                                          </p:val>
                                        </p:tav>
                                        <p:tav tm="100000">
                                          <p:val>
                                            <p:fltVal val="0"/>
                                          </p:val>
                                        </p:tav>
                                      </p:tavLst>
                                    </p:anim>
                                    <p:animEffect transition="in" filter="fade">
                                      <p:cBhvr>
                                        <p:cTn id="35" dur="500"/>
                                        <p:tgtEl>
                                          <p:spTgt spid="19"/>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
                                            <p:txEl>
                                              <p:pRg st="0" end="0"/>
                                            </p:txEl>
                                          </p:spTgt>
                                        </p:tgtEl>
                                        <p:attrNameLst>
                                          <p:attrName>style.visibility</p:attrName>
                                        </p:attrNameLst>
                                      </p:cBhvr>
                                      <p:to>
                                        <p:strVal val="visible"/>
                                      </p:to>
                                    </p:set>
                                    <p:animEffect transition="in" filter="wipe(left)">
                                      <p:cBhvr>
                                        <p:cTn id="39" dur="500"/>
                                        <p:tgtEl>
                                          <p:spTgt spid="2">
                                            <p:txEl>
                                              <p:pRg st="0" end="0"/>
                                            </p:txEl>
                                          </p:spTgt>
                                        </p:tgtEl>
                                      </p:cBhvr>
                                    </p:animEffect>
                                  </p:childTnLst>
                                </p:cTn>
                              </p:par>
                            </p:childTnLst>
                          </p:cTn>
                        </p:par>
                        <p:par>
                          <p:cTn id="40" fill="hold">
                            <p:stCondLst>
                              <p:cond delay="1000"/>
                            </p:stCondLst>
                            <p:childTnLst>
                              <p:par>
                                <p:cTn id="41" presetID="17" presetClass="entr" presetSubtype="8"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 calcmode="lin" valueType="num">
                                      <p:cBhvr>
                                        <p:cTn id="43" dur="500" fill="hold"/>
                                        <p:tgtEl>
                                          <p:spTgt spid="31"/>
                                        </p:tgtEl>
                                        <p:attrNameLst>
                                          <p:attrName>ppt_x</p:attrName>
                                        </p:attrNameLst>
                                      </p:cBhvr>
                                      <p:tavLst>
                                        <p:tav tm="0">
                                          <p:val>
                                            <p:strVal val="#ppt_x-#ppt_w/2"/>
                                          </p:val>
                                        </p:tav>
                                        <p:tav tm="100000">
                                          <p:val>
                                            <p:strVal val="#ppt_x"/>
                                          </p:val>
                                        </p:tav>
                                      </p:tavLst>
                                    </p:anim>
                                    <p:anim calcmode="lin" valueType="num">
                                      <p:cBhvr>
                                        <p:cTn id="44" dur="500" fill="hold"/>
                                        <p:tgtEl>
                                          <p:spTgt spid="31"/>
                                        </p:tgtEl>
                                        <p:attrNameLst>
                                          <p:attrName>ppt_y</p:attrName>
                                        </p:attrNameLst>
                                      </p:cBhvr>
                                      <p:tavLst>
                                        <p:tav tm="0">
                                          <p:val>
                                            <p:strVal val="#ppt_y"/>
                                          </p:val>
                                        </p:tav>
                                        <p:tav tm="100000">
                                          <p:val>
                                            <p:strVal val="#ppt_y"/>
                                          </p:val>
                                        </p:tav>
                                      </p:tavLst>
                                    </p:anim>
                                    <p:anim calcmode="lin" valueType="num">
                                      <p:cBhvr>
                                        <p:cTn id="45" dur="500" fill="hold"/>
                                        <p:tgtEl>
                                          <p:spTgt spid="31"/>
                                        </p:tgtEl>
                                        <p:attrNameLst>
                                          <p:attrName>ppt_w</p:attrName>
                                        </p:attrNameLst>
                                      </p:cBhvr>
                                      <p:tavLst>
                                        <p:tav tm="0">
                                          <p:val>
                                            <p:fltVal val="0"/>
                                          </p:val>
                                        </p:tav>
                                        <p:tav tm="100000">
                                          <p:val>
                                            <p:strVal val="#ppt_w"/>
                                          </p:val>
                                        </p:tav>
                                      </p:tavLst>
                                    </p:anim>
                                    <p:anim calcmode="lin" valueType="num">
                                      <p:cBhvr>
                                        <p:cTn id="46" dur="500" fill="hold"/>
                                        <p:tgtEl>
                                          <p:spTgt spid="31"/>
                                        </p:tgtEl>
                                        <p:attrNameLst>
                                          <p:attrName>ppt_h</p:attrName>
                                        </p:attrNameLst>
                                      </p:cBhvr>
                                      <p:tavLst>
                                        <p:tav tm="0">
                                          <p:val>
                                            <p:strVal val="#ppt_h"/>
                                          </p:val>
                                        </p:tav>
                                        <p:tav tm="100000">
                                          <p:val>
                                            <p:strVal val="#ppt_h"/>
                                          </p:val>
                                        </p:tav>
                                      </p:tavLst>
                                    </p:anim>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par>
                          <p:cTn id="51" fill="hold">
                            <p:stCondLst>
                              <p:cond delay="2000"/>
                            </p:stCondLst>
                            <p:childTnLst>
                              <p:par>
                                <p:cTn id="52" presetID="17" presetClass="entr" presetSubtype="8" fill="hold" nodeType="afterEffect">
                                  <p:stCondLst>
                                    <p:cond delay="0"/>
                                  </p:stCondLst>
                                  <p:childTnLst>
                                    <p:set>
                                      <p:cBhvr>
                                        <p:cTn id="53" dur="1" fill="hold">
                                          <p:stCondLst>
                                            <p:cond delay="0"/>
                                          </p:stCondLst>
                                        </p:cTn>
                                        <p:tgtEl>
                                          <p:spTgt spid="41"/>
                                        </p:tgtEl>
                                        <p:attrNameLst>
                                          <p:attrName>style.visibility</p:attrName>
                                        </p:attrNameLst>
                                      </p:cBhvr>
                                      <p:to>
                                        <p:strVal val="visible"/>
                                      </p:to>
                                    </p:set>
                                    <p:anim calcmode="lin" valueType="num">
                                      <p:cBhvr>
                                        <p:cTn id="54" dur="500" fill="hold"/>
                                        <p:tgtEl>
                                          <p:spTgt spid="41"/>
                                        </p:tgtEl>
                                        <p:attrNameLst>
                                          <p:attrName>ppt_x</p:attrName>
                                        </p:attrNameLst>
                                      </p:cBhvr>
                                      <p:tavLst>
                                        <p:tav tm="0">
                                          <p:val>
                                            <p:strVal val="#ppt_x-#ppt_w/2"/>
                                          </p:val>
                                        </p:tav>
                                        <p:tav tm="100000">
                                          <p:val>
                                            <p:strVal val="#ppt_x"/>
                                          </p:val>
                                        </p:tav>
                                      </p:tavLst>
                                    </p:anim>
                                    <p:anim calcmode="lin" valueType="num">
                                      <p:cBhvr>
                                        <p:cTn id="55" dur="500" fill="hold"/>
                                        <p:tgtEl>
                                          <p:spTgt spid="41"/>
                                        </p:tgtEl>
                                        <p:attrNameLst>
                                          <p:attrName>ppt_y</p:attrName>
                                        </p:attrNameLst>
                                      </p:cBhvr>
                                      <p:tavLst>
                                        <p:tav tm="0">
                                          <p:val>
                                            <p:strVal val="#ppt_y"/>
                                          </p:val>
                                        </p:tav>
                                        <p:tav tm="100000">
                                          <p:val>
                                            <p:strVal val="#ppt_y"/>
                                          </p:val>
                                        </p:tav>
                                      </p:tavLst>
                                    </p:anim>
                                    <p:anim calcmode="lin" valueType="num">
                                      <p:cBhvr>
                                        <p:cTn id="56" dur="500" fill="hold"/>
                                        <p:tgtEl>
                                          <p:spTgt spid="41"/>
                                        </p:tgtEl>
                                        <p:attrNameLst>
                                          <p:attrName>ppt_w</p:attrName>
                                        </p:attrNameLst>
                                      </p:cBhvr>
                                      <p:tavLst>
                                        <p:tav tm="0">
                                          <p:val>
                                            <p:fltVal val="0"/>
                                          </p:val>
                                        </p:tav>
                                        <p:tav tm="100000">
                                          <p:val>
                                            <p:strVal val="#ppt_w"/>
                                          </p:val>
                                        </p:tav>
                                      </p:tavLst>
                                    </p:anim>
                                    <p:anim calcmode="lin" valueType="num">
                                      <p:cBhvr>
                                        <p:cTn id="57" dur="500" fill="hold"/>
                                        <p:tgtEl>
                                          <p:spTgt spid="41"/>
                                        </p:tgtEl>
                                        <p:attrNameLst>
                                          <p:attrName>ppt_h</p:attrName>
                                        </p:attrNameLst>
                                      </p:cBhvr>
                                      <p:tavLst>
                                        <p:tav tm="0">
                                          <p:val>
                                            <p:strVal val="#ppt_h"/>
                                          </p:val>
                                        </p:tav>
                                        <p:tav tm="100000">
                                          <p:val>
                                            <p:strVal val="#ppt_h"/>
                                          </p:val>
                                        </p:tav>
                                      </p:tavLst>
                                    </p:anim>
                                  </p:childTnLst>
                                </p:cTn>
                              </p:par>
                            </p:childTnLst>
                          </p:cTn>
                        </p:par>
                        <p:par>
                          <p:cTn id="58" fill="hold">
                            <p:stCondLst>
                              <p:cond delay="2500"/>
                            </p:stCondLst>
                            <p:childTnLst>
                              <p:par>
                                <p:cTn id="59" presetID="22" presetClass="entr" presetSubtype="8" fill="hold" grpId="0" nodeType="afterEffect">
                                  <p:stCondLst>
                                    <p:cond delay="0"/>
                                  </p:stCondLst>
                                  <p:childTnLst>
                                    <p:set>
                                      <p:cBhvr>
                                        <p:cTn id="60" dur="1" fill="hold">
                                          <p:stCondLst>
                                            <p:cond delay="0"/>
                                          </p:stCondLst>
                                        </p:cTn>
                                        <p:tgtEl>
                                          <p:spTgt spid="2">
                                            <p:txEl>
                                              <p:pRg st="2" end="2"/>
                                            </p:txEl>
                                          </p:spTgt>
                                        </p:tgtEl>
                                        <p:attrNameLst>
                                          <p:attrName>style.visibility</p:attrName>
                                        </p:attrNameLst>
                                      </p:cBhvr>
                                      <p:to>
                                        <p:strVal val="visible"/>
                                      </p:to>
                                    </p:set>
                                    <p:animEffect transition="in" filter="wipe(left)">
                                      <p:cBhvr>
                                        <p:cTn id="61" dur="500"/>
                                        <p:tgtEl>
                                          <p:spTgt spid="2">
                                            <p:txEl>
                                              <p:pRg st="2" end="2"/>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9" presetClass="entr" presetSubtype="0" decel="10000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 calcmode="lin" valueType="num">
                                      <p:cBhvr>
                                        <p:cTn id="66" dur="500" fill="hold"/>
                                        <p:tgtEl>
                                          <p:spTgt spid="25"/>
                                        </p:tgtEl>
                                        <p:attrNameLst>
                                          <p:attrName>ppt_w</p:attrName>
                                        </p:attrNameLst>
                                      </p:cBhvr>
                                      <p:tavLst>
                                        <p:tav tm="0">
                                          <p:val>
                                            <p:fltVal val="0"/>
                                          </p:val>
                                        </p:tav>
                                        <p:tav tm="100000">
                                          <p:val>
                                            <p:strVal val="#ppt_w"/>
                                          </p:val>
                                        </p:tav>
                                      </p:tavLst>
                                    </p:anim>
                                    <p:anim calcmode="lin" valueType="num">
                                      <p:cBhvr>
                                        <p:cTn id="67" dur="500" fill="hold"/>
                                        <p:tgtEl>
                                          <p:spTgt spid="25"/>
                                        </p:tgtEl>
                                        <p:attrNameLst>
                                          <p:attrName>ppt_h</p:attrName>
                                        </p:attrNameLst>
                                      </p:cBhvr>
                                      <p:tavLst>
                                        <p:tav tm="0">
                                          <p:val>
                                            <p:fltVal val="0"/>
                                          </p:val>
                                        </p:tav>
                                        <p:tav tm="100000">
                                          <p:val>
                                            <p:strVal val="#ppt_h"/>
                                          </p:val>
                                        </p:tav>
                                      </p:tavLst>
                                    </p:anim>
                                    <p:anim calcmode="lin" valueType="num">
                                      <p:cBhvr>
                                        <p:cTn id="68" dur="500" fill="hold"/>
                                        <p:tgtEl>
                                          <p:spTgt spid="25"/>
                                        </p:tgtEl>
                                        <p:attrNameLst>
                                          <p:attrName>style.rotation</p:attrName>
                                        </p:attrNameLst>
                                      </p:cBhvr>
                                      <p:tavLst>
                                        <p:tav tm="0">
                                          <p:val>
                                            <p:fltVal val="360"/>
                                          </p:val>
                                        </p:tav>
                                        <p:tav tm="100000">
                                          <p:val>
                                            <p:fltVal val="0"/>
                                          </p:val>
                                        </p:tav>
                                      </p:tavLst>
                                    </p:anim>
                                    <p:animEffect transition="in" filter="fade">
                                      <p:cBhvr>
                                        <p:cTn id="69" dur="500"/>
                                        <p:tgtEl>
                                          <p:spTgt spid="25"/>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txEl>
                                              <p:pRg st="3" end="3"/>
                                            </p:txEl>
                                          </p:spTgt>
                                        </p:tgtEl>
                                        <p:attrNameLst>
                                          <p:attrName>style.visibility</p:attrName>
                                        </p:attrNameLst>
                                      </p:cBhvr>
                                      <p:to>
                                        <p:strVal val="visible"/>
                                      </p:to>
                                    </p:set>
                                    <p:animEffect transition="in" filter="wipe(left)">
                                      <p:cBhvr>
                                        <p:cTn id="73" dur="500"/>
                                        <p:tgtEl>
                                          <p:spTgt spid="2">
                                            <p:txEl>
                                              <p:pRg st="3" end="3"/>
                                            </p:txEl>
                                          </p:spTgt>
                                        </p:tgtEl>
                                      </p:cBhvr>
                                    </p:animEffect>
                                  </p:childTnLst>
                                </p:cTn>
                              </p:par>
                            </p:childTnLst>
                          </p:cTn>
                        </p:par>
                        <p:par>
                          <p:cTn id="74" fill="hold">
                            <p:stCondLst>
                              <p:cond delay="1000"/>
                            </p:stCondLst>
                            <p:childTnLst>
                              <p:par>
                                <p:cTn id="75" presetID="17" presetClass="entr" presetSubtype="8" fill="hold" nodeType="afterEffect">
                                  <p:stCondLst>
                                    <p:cond delay="0"/>
                                  </p:stCondLst>
                                  <p:childTnLst>
                                    <p:set>
                                      <p:cBhvr>
                                        <p:cTn id="76" dur="1" fill="hold">
                                          <p:stCondLst>
                                            <p:cond delay="0"/>
                                          </p:stCondLst>
                                        </p:cTn>
                                        <p:tgtEl>
                                          <p:spTgt spid="37"/>
                                        </p:tgtEl>
                                        <p:attrNameLst>
                                          <p:attrName>style.visibility</p:attrName>
                                        </p:attrNameLst>
                                      </p:cBhvr>
                                      <p:to>
                                        <p:strVal val="visible"/>
                                      </p:to>
                                    </p:set>
                                    <p:anim calcmode="lin" valueType="num">
                                      <p:cBhvr>
                                        <p:cTn id="77" dur="500" fill="hold"/>
                                        <p:tgtEl>
                                          <p:spTgt spid="37"/>
                                        </p:tgtEl>
                                        <p:attrNameLst>
                                          <p:attrName>ppt_x</p:attrName>
                                        </p:attrNameLst>
                                      </p:cBhvr>
                                      <p:tavLst>
                                        <p:tav tm="0">
                                          <p:val>
                                            <p:strVal val="#ppt_x-#ppt_w/2"/>
                                          </p:val>
                                        </p:tav>
                                        <p:tav tm="100000">
                                          <p:val>
                                            <p:strVal val="#ppt_x"/>
                                          </p:val>
                                        </p:tav>
                                      </p:tavLst>
                                    </p:anim>
                                    <p:anim calcmode="lin" valueType="num">
                                      <p:cBhvr>
                                        <p:cTn id="78" dur="500" fill="hold"/>
                                        <p:tgtEl>
                                          <p:spTgt spid="37"/>
                                        </p:tgtEl>
                                        <p:attrNameLst>
                                          <p:attrName>ppt_y</p:attrName>
                                        </p:attrNameLst>
                                      </p:cBhvr>
                                      <p:tavLst>
                                        <p:tav tm="0">
                                          <p:val>
                                            <p:strVal val="#ppt_y"/>
                                          </p:val>
                                        </p:tav>
                                        <p:tav tm="100000">
                                          <p:val>
                                            <p:strVal val="#ppt_y"/>
                                          </p:val>
                                        </p:tav>
                                      </p:tavLst>
                                    </p:anim>
                                    <p:anim calcmode="lin" valueType="num">
                                      <p:cBhvr>
                                        <p:cTn id="79" dur="500" fill="hold"/>
                                        <p:tgtEl>
                                          <p:spTgt spid="37"/>
                                        </p:tgtEl>
                                        <p:attrNameLst>
                                          <p:attrName>ppt_w</p:attrName>
                                        </p:attrNameLst>
                                      </p:cBhvr>
                                      <p:tavLst>
                                        <p:tav tm="0">
                                          <p:val>
                                            <p:fltVal val="0"/>
                                          </p:val>
                                        </p:tav>
                                        <p:tav tm="100000">
                                          <p:val>
                                            <p:strVal val="#ppt_w"/>
                                          </p:val>
                                        </p:tav>
                                      </p:tavLst>
                                    </p:anim>
                                    <p:anim calcmode="lin" valueType="num">
                                      <p:cBhvr>
                                        <p:cTn id="80" dur="500" fill="hold"/>
                                        <p:tgtEl>
                                          <p:spTgt spid="37"/>
                                        </p:tgtEl>
                                        <p:attrNameLst>
                                          <p:attrName>ppt_h</p:attrName>
                                        </p:attrNameLst>
                                      </p:cBhvr>
                                      <p:tavLst>
                                        <p:tav tm="0">
                                          <p:val>
                                            <p:strVal val="#ppt_h"/>
                                          </p:val>
                                        </p:tav>
                                        <p:tav tm="100000">
                                          <p:val>
                                            <p:strVal val="#ppt_h"/>
                                          </p:val>
                                        </p:tav>
                                      </p:tavLst>
                                    </p:anim>
                                  </p:childTnLst>
                                </p:cTn>
                              </p:par>
                            </p:childTnLst>
                          </p:cTn>
                        </p:par>
                        <p:par>
                          <p:cTn id="81" fill="hold">
                            <p:stCondLst>
                              <p:cond delay="1500"/>
                            </p:stCondLst>
                            <p:childTnLst>
                              <p:par>
                                <p:cTn id="82" presetID="22" presetClass="entr" presetSubtype="8" fill="hold" grpId="0" nodeType="afterEffect">
                                  <p:stCondLst>
                                    <p:cond delay="0"/>
                                  </p:stCondLst>
                                  <p:childTnLst>
                                    <p:set>
                                      <p:cBhvr>
                                        <p:cTn id="83" dur="1" fill="hold">
                                          <p:stCondLst>
                                            <p:cond delay="0"/>
                                          </p:stCondLst>
                                        </p:cTn>
                                        <p:tgtEl>
                                          <p:spTgt spid="2">
                                            <p:txEl>
                                              <p:pRg st="4" end="4"/>
                                            </p:txEl>
                                          </p:spTgt>
                                        </p:tgtEl>
                                        <p:attrNameLst>
                                          <p:attrName>style.visibility</p:attrName>
                                        </p:attrNameLst>
                                      </p:cBhvr>
                                      <p:to>
                                        <p:strVal val="visible"/>
                                      </p:to>
                                    </p:set>
                                    <p:animEffect transition="in" filter="wipe(left)">
                                      <p:cBhvr>
                                        <p:cTn id="84" dur="500"/>
                                        <p:tgtEl>
                                          <p:spTgt spid="2">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49" presetClass="entr" presetSubtype="0" decel="100000" fill="hold" nodeType="click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p:cTn id="89" dur="500" fill="hold"/>
                                        <p:tgtEl>
                                          <p:spTgt spid="23"/>
                                        </p:tgtEl>
                                        <p:attrNameLst>
                                          <p:attrName>ppt_w</p:attrName>
                                        </p:attrNameLst>
                                      </p:cBhvr>
                                      <p:tavLst>
                                        <p:tav tm="0">
                                          <p:val>
                                            <p:fltVal val="0"/>
                                          </p:val>
                                        </p:tav>
                                        <p:tav tm="100000">
                                          <p:val>
                                            <p:strVal val="#ppt_w"/>
                                          </p:val>
                                        </p:tav>
                                      </p:tavLst>
                                    </p:anim>
                                    <p:anim calcmode="lin" valueType="num">
                                      <p:cBhvr>
                                        <p:cTn id="90" dur="500" fill="hold"/>
                                        <p:tgtEl>
                                          <p:spTgt spid="23"/>
                                        </p:tgtEl>
                                        <p:attrNameLst>
                                          <p:attrName>ppt_h</p:attrName>
                                        </p:attrNameLst>
                                      </p:cBhvr>
                                      <p:tavLst>
                                        <p:tav tm="0">
                                          <p:val>
                                            <p:fltVal val="0"/>
                                          </p:val>
                                        </p:tav>
                                        <p:tav tm="100000">
                                          <p:val>
                                            <p:strVal val="#ppt_h"/>
                                          </p:val>
                                        </p:tav>
                                      </p:tavLst>
                                    </p:anim>
                                    <p:anim calcmode="lin" valueType="num">
                                      <p:cBhvr>
                                        <p:cTn id="91" dur="500" fill="hold"/>
                                        <p:tgtEl>
                                          <p:spTgt spid="23"/>
                                        </p:tgtEl>
                                        <p:attrNameLst>
                                          <p:attrName>style.rotation</p:attrName>
                                        </p:attrNameLst>
                                      </p:cBhvr>
                                      <p:tavLst>
                                        <p:tav tm="0">
                                          <p:val>
                                            <p:fltVal val="360"/>
                                          </p:val>
                                        </p:tav>
                                        <p:tav tm="100000">
                                          <p:val>
                                            <p:fltVal val="0"/>
                                          </p:val>
                                        </p:tav>
                                      </p:tavLst>
                                    </p:anim>
                                    <p:animEffect transition="in" filter="fade">
                                      <p:cBhvr>
                                        <p:cTn id="92" dur="500"/>
                                        <p:tgtEl>
                                          <p:spTgt spid="23"/>
                                        </p:tgtEl>
                                      </p:cBhvr>
                                    </p:animEffect>
                                  </p:childTnLst>
                                </p:cTn>
                              </p:par>
                            </p:childTnLst>
                          </p:cTn>
                        </p:par>
                        <p:par>
                          <p:cTn id="93" fill="hold">
                            <p:stCondLst>
                              <p:cond delay="500"/>
                            </p:stCondLst>
                            <p:childTnLst>
                              <p:par>
                                <p:cTn id="94" presetID="22" presetClass="entr" presetSubtype="8" fill="hold" grpId="0" nodeType="afterEffect">
                                  <p:stCondLst>
                                    <p:cond delay="0"/>
                                  </p:stCondLst>
                                  <p:childTnLst>
                                    <p:set>
                                      <p:cBhvr>
                                        <p:cTn id="95" dur="1" fill="hold">
                                          <p:stCondLst>
                                            <p:cond delay="0"/>
                                          </p:stCondLst>
                                        </p:cTn>
                                        <p:tgtEl>
                                          <p:spTgt spid="2">
                                            <p:txEl>
                                              <p:pRg st="5" end="5"/>
                                            </p:txEl>
                                          </p:spTgt>
                                        </p:tgtEl>
                                        <p:attrNameLst>
                                          <p:attrName>style.visibility</p:attrName>
                                        </p:attrNameLst>
                                      </p:cBhvr>
                                      <p:to>
                                        <p:strVal val="visible"/>
                                      </p:to>
                                    </p:set>
                                    <p:animEffect transition="in" filter="wipe(left)">
                                      <p:cBhvr>
                                        <p:cTn id="96" dur="500"/>
                                        <p:tgtEl>
                                          <p:spTgt spid="2">
                                            <p:txEl>
                                              <p:pRg st="5" end="5"/>
                                            </p:txEl>
                                          </p:spTgt>
                                        </p:tgtEl>
                                      </p:cBhvr>
                                    </p:animEffect>
                                  </p:childTnLst>
                                </p:cTn>
                              </p:par>
                            </p:childTnLst>
                          </p:cTn>
                        </p:par>
                        <p:par>
                          <p:cTn id="97" fill="hold">
                            <p:stCondLst>
                              <p:cond delay="1000"/>
                            </p:stCondLst>
                            <p:childTnLst>
                              <p:par>
                                <p:cTn id="98" presetID="17" presetClass="entr" presetSubtype="8" fill="hold"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ppt_x</p:attrName>
                                        </p:attrNameLst>
                                      </p:cBhvr>
                                      <p:tavLst>
                                        <p:tav tm="0">
                                          <p:val>
                                            <p:strVal val="#ppt_x-#ppt_w/2"/>
                                          </p:val>
                                        </p:tav>
                                        <p:tav tm="100000">
                                          <p:val>
                                            <p:strVal val="#ppt_x"/>
                                          </p:val>
                                        </p:tav>
                                      </p:tavLst>
                                    </p:anim>
                                    <p:anim calcmode="lin" valueType="num">
                                      <p:cBhvr>
                                        <p:cTn id="101" dur="500" fill="hold"/>
                                        <p:tgtEl>
                                          <p:spTgt spid="35"/>
                                        </p:tgtEl>
                                        <p:attrNameLst>
                                          <p:attrName>ppt_y</p:attrName>
                                        </p:attrNameLst>
                                      </p:cBhvr>
                                      <p:tavLst>
                                        <p:tav tm="0">
                                          <p:val>
                                            <p:strVal val="#ppt_y"/>
                                          </p:val>
                                        </p:tav>
                                        <p:tav tm="100000">
                                          <p:val>
                                            <p:strVal val="#ppt_y"/>
                                          </p:val>
                                        </p:tav>
                                      </p:tavLst>
                                    </p:anim>
                                    <p:anim calcmode="lin" valueType="num">
                                      <p:cBhvr>
                                        <p:cTn id="102" dur="500" fill="hold"/>
                                        <p:tgtEl>
                                          <p:spTgt spid="35"/>
                                        </p:tgtEl>
                                        <p:attrNameLst>
                                          <p:attrName>ppt_w</p:attrName>
                                        </p:attrNameLst>
                                      </p:cBhvr>
                                      <p:tavLst>
                                        <p:tav tm="0">
                                          <p:val>
                                            <p:fltVal val="0"/>
                                          </p:val>
                                        </p:tav>
                                        <p:tav tm="100000">
                                          <p:val>
                                            <p:strVal val="#ppt_w"/>
                                          </p:val>
                                        </p:tav>
                                      </p:tavLst>
                                    </p:anim>
                                    <p:anim calcmode="lin" valueType="num">
                                      <p:cBhvr>
                                        <p:cTn id="103" dur="500" fill="hold"/>
                                        <p:tgtEl>
                                          <p:spTgt spid="35"/>
                                        </p:tgtEl>
                                        <p:attrNameLst>
                                          <p:attrName>ppt_h</p:attrName>
                                        </p:attrNameLst>
                                      </p:cBhvr>
                                      <p:tavLst>
                                        <p:tav tm="0">
                                          <p:val>
                                            <p:strVal val="#ppt_h"/>
                                          </p:val>
                                        </p:tav>
                                        <p:tav tm="100000">
                                          <p:val>
                                            <p:strVal val="#ppt_h"/>
                                          </p:val>
                                        </p:tav>
                                      </p:tavLst>
                                    </p:anim>
                                  </p:childTnLst>
                                </p:cTn>
                              </p:par>
                            </p:childTnLst>
                          </p:cTn>
                        </p:par>
                        <p:par>
                          <p:cTn id="104" fill="hold">
                            <p:stCondLst>
                              <p:cond delay="1500"/>
                            </p:stCondLst>
                            <p:childTnLst>
                              <p:par>
                                <p:cTn id="105" presetID="22" presetClass="entr" presetSubtype="8" fill="hold" grpId="0" nodeType="afterEffect">
                                  <p:stCondLst>
                                    <p:cond delay="0"/>
                                  </p:stCondLst>
                                  <p:childTnLst>
                                    <p:set>
                                      <p:cBhvr>
                                        <p:cTn id="106" dur="1" fill="hold">
                                          <p:stCondLst>
                                            <p:cond delay="0"/>
                                          </p:stCondLst>
                                        </p:cTn>
                                        <p:tgtEl>
                                          <p:spTgt spid="2">
                                            <p:txEl>
                                              <p:pRg st="6" end="6"/>
                                            </p:txEl>
                                          </p:spTgt>
                                        </p:tgtEl>
                                        <p:attrNameLst>
                                          <p:attrName>style.visibility</p:attrName>
                                        </p:attrNameLst>
                                      </p:cBhvr>
                                      <p:to>
                                        <p:strVal val="visible"/>
                                      </p:to>
                                    </p:set>
                                    <p:animEffect transition="in" filter="wipe(left)">
                                      <p:cBhvr>
                                        <p:cTn id="107" dur="500"/>
                                        <p:tgtEl>
                                          <p:spTgt spid="2">
                                            <p:txEl>
                                              <p:pRg st="6" end="6"/>
                                            </p:txEl>
                                          </p:spTgt>
                                        </p:tgtEl>
                                      </p:cBhvr>
                                    </p:animEffect>
                                  </p:childTnLst>
                                </p:cTn>
                              </p:par>
                            </p:childTnLst>
                          </p:cTn>
                        </p:par>
                        <p:par>
                          <p:cTn id="108" fill="hold">
                            <p:stCondLst>
                              <p:cond delay="2000"/>
                            </p:stCondLst>
                            <p:childTnLst>
                              <p:par>
                                <p:cTn id="109" presetID="17" presetClass="entr" presetSubtype="8" fill="hold" nodeType="afterEffect">
                                  <p:stCondLst>
                                    <p:cond delay="0"/>
                                  </p:stCondLst>
                                  <p:childTnLst>
                                    <p:set>
                                      <p:cBhvr>
                                        <p:cTn id="110" dur="1" fill="hold">
                                          <p:stCondLst>
                                            <p:cond delay="0"/>
                                          </p:stCondLst>
                                        </p:cTn>
                                        <p:tgtEl>
                                          <p:spTgt spid="33"/>
                                        </p:tgtEl>
                                        <p:attrNameLst>
                                          <p:attrName>style.visibility</p:attrName>
                                        </p:attrNameLst>
                                      </p:cBhvr>
                                      <p:to>
                                        <p:strVal val="visible"/>
                                      </p:to>
                                    </p:set>
                                    <p:anim calcmode="lin" valueType="num">
                                      <p:cBhvr>
                                        <p:cTn id="111" dur="500" fill="hold"/>
                                        <p:tgtEl>
                                          <p:spTgt spid="33"/>
                                        </p:tgtEl>
                                        <p:attrNameLst>
                                          <p:attrName>ppt_x</p:attrName>
                                        </p:attrNameLst>
                                      </p:cBhvr>
                                      <p:tavLst>
                                        <p:tav tm="0">
                                          <p:val>
                                            <p:strVal val="#ppt_x-#ppt_w/2"/>
                                          </p:val>
                                        </p:tav>
                                        <p:tav tm="100000">
                                          <p:val>
                                            <p:strVal val="#ppt_x"/>
                                          </p:val>
                                        </p:tav>
                                      </p:tavLst>
                                    </p:anim>
                                    <p:anim calcmode="lin" valueType="num">
                                      <p:cBhvr>
                                        <p:cTn id="112" dur="500" fill="hold"/>
                                        <p:tgtEl>
                                          <p:spTgt spid="33"/>
                                        </p:tgtEl>
                                        <p:attrNameLst>
                                          <p:attrName>ppt_y</p:attrName>
                                        </p:attrNameLst>
                                      </p:cBhvr>
                                      <p:tavLst>
                                        <p:tav tm="0">
                                          <p:val>
                                            <p:strVal val="#ppt_y"/>
                                          </p:val>
                                        </p:tav>
                                        <p:tav tm="100000">
                                          <p:val>
                                            <p:strVal val="#ppt_y"/>
                                          </p:val>
                                        </p:tav>
                                      </p:tavLst>
                                    </p:anim>
                                    <p:anim calcmode="lin" valueType="num">
                                      <p:cBhvr>
                                        <p:cTn id="113" dur="500" fill="hold"/>
                                        <p:tgtEl>
                                          <p:spTgt spid="33"/>
                                        </p:tgtEl>
                                        <p:attrNameLst>
                                          <p:attrName>ppt_w</p:attrName>
                                        </p:attrNameLst>
                                      </p:cBhvr>
                                      <p:tavLst>
                                        <p:tav tm="0">
                                          <p:val>
                                            <p:fltVal val="0"/>
                                          </p:val>
                                        </p:tav>
                                        <p:tav tm="100000">
                                          <p:val>
                                            <p:strVal val="#ppt_w"/>
                                          </p:val>
                                        </p:tav>
                                      </p:tavLst>
                                    </p:anim>
                                    <p:anim calcmode="lin" valueType="num">
                                      <p:cBhvr>
                                        <p:cTn id="114" dur="500" fill="hold"/>
                                        <p:tgtEl>
                                          <p:spTgt spid="33"/>
                                        </p:tgtEl>
                                        <p:attrNameLst>
                                          <p:attrName>ppt_h</p:attrName>
                                        </p:attrNameLst>
                                      </p:cBhvr>
                                      <p:tavLst>
                                        <p:tav tm="0">
                                          <p:val>
                                            <p:strVal val="#ppt_h"/>
                                          </p:val>
                                        </p:tav>
                                        <p:tav tm="100000">
                                          <p:val>
                                            <p:strVal val="#ppt_h"/>
                                          </p:val>
                                        </p:tav>
                                      </p:tavLst>
                                    </p:anim>
                                  </p:childTnLst>
                                </p:cTn>
                              </p:par>
                            </p:childTnLst>
                          </p:cTn>
                        </p:par>
                        <p:par>
                          <p:cTn id="115" fill="hold">
                            <p:stCondLst>
                              <p:cond delay="2500"/>
                            </p:stCondLst>
                            <p:childTnLst>
                              <p:par>
                                <p:cTn id="116" presetID="22" presetClass="entr" presetSubtype="8" fill="hold" grpId="0" nodeType="afterEffect">
                                  <p:stCondLst>
                                    <p:cond delay="0"/>
                                  </p:stCondLst>
                                  <p:childTnLst>
                                    <p:set>
                                      <p:cBhvr>
                                        <p:cTn id="117" dur="1" fill="hold">
                                          <p:stCondLst>
                                            <p:cond delay="0"/>
                                          </p:stCondLst>
                                        </p:cTn>
                                        <p:tgtEl>
                                          <p:spTgt spid="2">
                                            <p:txEl>
                                              <p:pRg st="7" end="7"/>
                                            </p:txEl>
                                          </p:spTgt>
                                        </p:tgtEl>
                                        <p:attrNameLst>
                                          <p:attrName>style.visibility</p:attrName>
                                        </p:attrNameLst>
                                      </p:cBhvr>
                                      <p:to>
                                        <p:strVal val="visible"/>
                                      </p:to>
                                    </p:set>
                                    <p:animEffect transition="in" filter="wipe(left)">
                                      <p:cBhvr>
                                        <p:cTn id="118"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SOLISOLI NI YALO TABU</a:t>
            </a:r>
          </a:p>
        </p:txBody>
      </p:sp>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DAFA425-BC85-998E-A8E1-67A26C93786C}"/>
              </a:ext>
            </a:extLst>
          </p:cNvPr>
          <p:cNvSpPr txBox="1"/>
          <p:nvPr/>
        </p:nvSpPr>
        <p:spPr>
          <a:xfrm>
            <a:off x="0" y="0"/>
            <a:ext cx="10067923" cy="769441"/>
          </a:xfrm>
          <a:prstGeom prst="rect">
            <a:avLst/>
          </a:prstGeom>
          <a:noFill/>
        </p:spPr>
        <p:txBody>
          <a:bodyPr wrap="square">
            <a:spAutoFit/>
          </a:bodyPr>
          <a:lstStyle/>
          <a:p>
            <a:pPr algn="ctr"/>
            <a:r>
              <a:rPr lang="en" sz="4400" b="1">
                <a:ln w="6600">
                  <a:solidFill>
                    <a:schemeClr val="accent2"/>
                  </a:solidFill>
                  <a:prstDash val="solid"/>
                </a:ln>
                <a:solidFill>
                  <a:schemeClr val="bg1"/>
                </a:solidFill>
                <a:effectLst>
                  <a:outerShdw dist="38100" dir="2700000" algn="tl" rotWithShape="0">
                    <a:schemeClr val="accent2">
                      <a:lumMod val="50000"/>
                    </a:schemeClr>
                  </a:outerShdw>
                </a:effectLst>
              </a:rPr>
              <a:t>LEVU NAI SOLISOLI, DUABAU E SOLIA</a:t>
            </a:r>
            <a:endPar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endParaRPr>
          </a:p>
        </p:txBody>
      </p:sp>
      <p:sp>
        <p:nvSpPr>
          <p:cNvPr id="5" name="CuadroTexto 4">
            <a:extLst>
              <a:ext uri="{FF2B5EF4-FFF2-40B4-BE49-F238E27FC236}">
                <a16:creationId xmlns:a16="http://schemas.microsoft.com/office/drawing/2014/main" id="{F686DAD3-F801-E604-25B7-89F179979399}"/>
              </a:ext>
            </a:extLst>
          </p:cNvPr>
          <p:cNvSpPr txBox="1"/>
          <p:nvPr/>
        </p:nvSpPr>
        <p:spPr>
          <a:xfrm>
            <a:off x="0" y="718125"/>
            <a:ext cx="10067923" cy="338554"/>
          </a:xfrm>
          <a:prstGeom prst="rect">
            <a:avLst/>
          </a:prstGeom>
          <a:noFill/>
        </p:spPr>
        <p:txBody>
          <a:bodyPr wrap="square">
            <a:spAutoFit/>
          </a:bodyPr>
          <a:lstStyle/>
          <a:p>
            <a:pPr algn="ctr"/>
            <a:r>
              <a:rPr lang="en" sz="1600" b="1" dirty="0">
                <a:solidFill>
                  <a:schemeClr val="accent5">
                    <a:lumMod val="50000"/>
                  </a:schemeClr>
                </a:solidFill>
                <a:latin typeface="Comic Sans MS" panose="030F0702030302020204" pitchFamily="66" charset="0"/>
              </a:rPr>
              <a:t>“</a:t>
            </a:r>
            <a:r>
              <a:rPr lang="en-GB" sz="1600" b="1" dirty="0">
                <a:solidFill>
                  <a:schemeClr val="accent5">
                    <a:lumMod val="50000"/>
                  </a:schemeClr>
                </a:solidFill>
                <a:latin typeface="Comic Sans MS" panose="030F0702030302020204" pitchFamily="66" charset="0"/>
              </a:rPr>
              <a:t>Ia</a:t>
            </a:r>
            <a:r>
              <a:rPr lang="en" sz="1600" b="1" dirty="0">
                <a:solidFill>
                  <a:schemeClr val="accent5">
                    <a:lumMod val="50000"/>
                  </a:schemeClr>
                </a:solidFill>
                <a:latin typeface="Comic Sans MS" panose="030F0702030302020204" pitchFamily="66" charset="0"/>
              </a:rPr>
              <a:t> sa duidui na ka sa soli, ia sa duabauga na Yalo Tabu” </a:t>
            </a:r>
            <a:r>
              <a:rPr lang="en" sz="1200" b="1" dirty="0">
                <a:solidFill>
                  <a:schemeClr val="accent5">
                    <a:lumMod val="50000"/>
                  </a:schemeClr>
                </a:solidFill>
                <a:latin typeface="Comic Sans MS" panose="030F0702030302020204" pitchFamily="66" charset="0"/>
              </a:rPr>
              <a:t>(1 Koronica 12:4)</a:t>
            </a:r>
          </a:p>
        </p:txBody>
      </p:sp>
      <p:sp>
        <p:nvSpPr>
          <p:cNvPr id="6" name="CuadroTexto 5">
            <a:extLst>
              <a:ext uri="{FF2B5EF4-FFF2-40B4-BE49-F238E27FC236}">
                <a16:creationId xmlns:a16="http://schemas.microsoft.com/office/drawing/2014/main" id="{1302D915-36EE-0120-0FF0-6D0AA9696243}"/>
              </a:ext>
            </a:extLst>
          </p:cNvPr>
          <p:cNvSpPr txBox="1"/>
          <p:nvPr/>
        </p:nvSpPr>
        <p:spPr>
          <a:xfrm>
            <a:off x="314325" y="1135381"/>
            <a:ext cx="9753598" cy="400110"/>
          </a:xfrm>
          <a:prstGeom prst="rect">
            <a:avLst/>
          </a:prstGeom>
          <a:noFill/>
        </p:spPr>
        <p:txBody>
          <a:bodyPr wrap="square" rtlCol="0">
            <a:spAutoFit/>
          </a:bodyPr>
          <a:lstStyle/>
          <a:p>
            <a:pPr algn="ctr">
              <a:spcBef>
                <a:spcPts val="600"/>
              </a:spcBef>
            </a:pPr>
            <a:r>
              <a:rPr lang="en" sz="2000" b="1" dirty="0"/>
              <a:t>O cei e solia na </a:t>
            </a:r>
            <a:r>
              <a:rPr lang="en-GB" sz="2000" b="1" dirty="0"/>
              <a:t>I</a:t>
            </a:r>
            <a:r>
              <a:rPr lang="en" sz="2000" b="1" dirty="0"/>
              <a:t> solisoli ni Yalo Tabu? (1 Koro. 12:4-6)</a:t>
            </a:r>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26405603"/>
              </p:ext>
            </p:extLst>
          </p:nvPr>
        </p:nvGraphicFramePr>
        <p:xfrm>
          <a:off x="114299" y="1599426"/>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19226">
                  <a:extLst>
                    <a:ext uri="{9D8B030D-6E8A-4147-A177-3AD203B41FA5}">
                      <a16:colId xmlns:a16="http://schemas.microsoft.com/office/drawing/2014/main" val="2953872213"/>
                    </a:ext>
                  </a:extLst>
                </a:gridCol>
                <a:gridCol w="2952750">
                  <a:extLst>
                    <a:ext uri="{9D8B030D-6E8A-4147-A177-3AD203B41FA5}">
                      <a16:colId xmlns:a16="http://schemas.microsoft.com/office/drawing/2014/main" val="1097554260"/>
                    </a:ext>
                  </a:extLst>
                </a:gridCol>
                <a:gridCol w="1428750">
                  <a:extLst>
                    <a:ext uri="{9D8B030D-6E8A-4147-A177-3AD203B41FA5}">
                      <a16:colId xmlns:a16="http://schemas.microsoft.com/office/drawing/2014/main" val="1633178379"/>
                    </a:ext>
                  </a:extLst>
                </a:gridCol>
                <a:gridCol w="1743075">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Kor.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r>
                        <a:rPr lang="es-ES" sz="2000" b="1" dirty="0"/>
                        <a:t>Ia sa duidui na</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GB" sz="2000" b="1" dirty="0"/>
                        <a:t>K</a:t>
                      </a:r>
                      <a:r>
                        <a:rPr lang="en" sz="2000" b="1" dirty="0"/>
                        <a:t>a sa soli</a:t>
                      </a:r>
                    </a:p>
                  </a:txBody>
                  <a:tcPr/>
                </a:tc>
                <a:tc rowSpan="3">
                  <a:txBody>
                    <a:bodyPr/>
                    <a:lstStyle/>
                    <a:p>
                      <a:r>
                        <a:rPr lang="en-GB" sz="2000" b="1" dirty="0"/>
                        <a:t>Sa </a:t>
                      </a:r>
                      <a:r>
                        <a:rPr lang="en-GB" sz="2000" b="1" dirty="0" err="1"/>
                        <a:t>duabauga</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Yalo Tabu</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Kor.12:5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dirty="0"/>
                        <a:t> cakacaka</a:t>
                      </a:r>
                    </a:p>
                  </a:txBody>
                  <a:tcPr/>
                </a:tc>
                <a:tc vMerge="1">
                  <a:txBody>
                    <a:bodyPr/>
                    <a:lstStyle/>
                    <a:p>
                      <a:endParaRPr lang="es-ES" dirty="0"/>
                    </a:p>
                  </a:txBody>
                  <a:tcPr/>
                </a:tc>
                <a:tc>
                  <a:txBody>
                    <a:bodyPr/>
                    <a:lstStyle/>
                    <a:p>
                      <a:r>
                        <a:rPr lang="en" sz="2000" b="1" dirty="0"/>
                        <a:t>Turaga</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Kor.12:6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t>Ka e caka</a:t>
                      </a:r>
                      <a:endParaRPr lang="en" sz="2000" b="1" dirty="0"/>
                    </a:p>
                  </a:txBody>
                  <a:tcPr/>
                </a:tc>
                <a:tc vMerge="1">
                  <a:txBody>
                    <a:bodyPr/>
                    <a:lstStyle/>
                    <a:p>
                      <a:endParaRPr lang="es-ES" dirty="0"/>
                    </a:p>
                  </a:txBody>
                  <a:tcPr/>
                </a:tc>
                <a:tc>
                  <a:txBody>
                    <a:bodyPr/>
                    <a:lstStyle/>
                    <a:p>
                      <a:r>
                        <a:rPr lang="en-GB" sz="2000" b="1" dirty="0"/>
                        <a:t>Na Kalou</a:t>
                      </a:r>
                      <a:endParaRPr lang="en" sz="2000" b="1" dirty="0"/>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0" y="3233068"/>
            <a:ext cx="8896350" cy="1015663"/>
          </a:xfrm>
          <a:prstGeom prst="rect">
            <a:avLst/>
          </a:prstGeom>
          <a:noFill/>
        </p:spPr>
        <p:txBody>
          <a:bodyPr wrap="square" rtlCol="0">
            <a:spAutoFit/>
          </a:bodyPr>
          <a:lstStyle/>
          <a:p>
            <a:pPr>
              <a:spcBef>
                <a:spcPts val="600"/>
              </a:spcBef>
            </a:pPr>
            <a:r>
              <a:rPr lang="en" sz="2000" b="1" dirty="0"/>
              <a:t>Me veivuke me da kila na veiwekani ni solisoli ni Yalo Tabu, kei K</a:t>
            </a:r>
            <a:r>
              <a:rPr lang="en-GB" sz="2000" b="1" dirty="0"/>
              <a:t>o</a:t>
            </a:r>
            <a:r>
              <a:rPr lang="en" sz="2000" b="1" dirty="0"/>
              <a:t>ya ka solia, e vakayagataka o Paula e tolu na ka me vakatakilai ratou kina, kammatata na kedratou duidui: solisoli; na cakacaka; valavala ni nodratou cakacaka.</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65958" y="2227512"/>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4000499" y="2941582"/>
            <a:ext cx="2381250" cy="369332"/>
          </a:xfrm>
          <a:prstGeom prst="rect">
            <a:avLst/>
          </a:prstGeom>
          <a:noFill/>
        </p:spPr>
        <p:txBody>
          <a:bodyPr wrap="square" rtlCol="0">
            <a:spAutoFit/>
          </a:bodyPr>
          <a:lstStyle/>
          <a:p>
            <a:pPr algn="ctr"/>
            <a:r>
              <a:rPr lang="en" b="1" dirty="0">
                <a:solidFill>
                  <a:schemeClr val="accent2">
                    <a:lumMod val="50000"/>
                  </a:schemeClr>
                </a:solidFill>
              </a:rPr>
              <a:t>Solisoli ni Yalo Tabu</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61633" y="1914928"/>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677149" y="2969886"/>
            <a:ext cx="2000250" cy="369332"/>
          </a:xfrm>
          <a:prstGeom prst="rect">
            <a:avLst/>
          </a:prstGeom>
          <a:noFill/>
        </p:spPr>
        <p:txBody>
          <a:bodyPr wrap="square" rtlCol="0">
            <a:spAutoFit/>
          </a:bodyPr>
          <a:lstStyle/>
          <a:p>
            <a:pPr algn="ctr"/>
            <a:r>
              <a:rPr lang="en-GB" b="1" dirty="0">
                <a:solidFill>
                  <a:schemeClr val="accent4">
                    <a:lumMod val="50000"/>
                  </a:schemeClr>
                </a:solidFill>
              </a:rPr>
              <a:t>O</a:t>
            </a:r>
            <a:r>
              <a:rPr lang="en" b="1" dirty="0">
                <a:solidFill>
                  <a:schemeClr val="accent4">
                    <a:lumMod val="50000"/>
                  </a:schemeClr>
                </a:solidFill>
              </a:rPr>
              <a:t> Koya sa solia</a:t>
            </a:r>
          </a:p>
        </p:txBody>
      </p:sp>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986546" y="3354982"/>
            <a:ext cx="3060455" cy="1752169"/>
          </a:xfrm>
          <a:prstGeom prst="rect">
            <a:avLst/>
          </a:prstGeom>
          <a:ln w="38100" cap="sq">
            <a:solidFill>
              <a:schemeClr val="accent2">
                <a:lumMod val="40000"/>
                <a:lumOff val="60000"/>
              </a:schemeClr>
            </a:solidFill>
            <a:prstDash val="solid"/>
            <a:miter lim="800000"/>
          </a:ln>
          <a:effectLst>
            <a:outerShdw blurRad="50800" dist="38100" dir="2700000" algn="tl" rotWithShape="0">
              <a:srgbClr val="000000">
                <a:alpha val="43000"/>
              </a:srgbClr>
            </a:outerShdw>
          </a:effectLst>
        </p:spPr>
      </p:pic>
      <p:sp>
        <p:nvSpPr>
          <p:cNvPr id="13" name="CuadroTexto 12">
            <a:extLst>
              <a:ext uri="{FF2B5EF4-FFF2-40B4-BE49-F238E27FC236}">
                <a16:creationId xmlns:a16="http://schemas.microsoft.com/office/drawing/2014/main" id="{EE8835A7-D05A-A799-BAF4-FF93B8EDB4B5}"/>
              </a:ext>
            </a:extLst>
          </p:cNvPr>
          <p:cNvSpPr txBox="1"/>
          <p:nvPr/>
        </p:nvSpPr>
        <p:spPr>
          <a:xfrm>
            <a:off x="6640155" y="5226784"/>
            <a:ext cx="5551843" cy="1631216"/>
          </a:xfrm>
          <a:prstGeom prst="rect">
            <a:avLst/>
          </a:prstGeom>
          <a:noFill/>
        </p:spPr>
        <p:txBody>
          <a:bodyPr wrap="square">
            <a:spAutoFit/>
          </a:bodyPr>
          <a:lstStyle/>
          <a:p>
            <a:pPr>
              <a:spcBef>
                <a:spcPts val="600"/>
              </a:spcBef>
            </a:pPr>
            <a:r>
              <a:rPr lang="en" sz="2000" b="1" dirty="0"/>
              <a:t>Ia na Kalou e sega ni solia na </a:t>
            </a:r>
            <a:r>
              <a:rPr lang="en-GB" sz="2000" b="1" dirty="0" err="1"/>
              <a:t>i</a:t>
            </a:r>
            <a:r>
              <a:rPr lang="en" sz="2000" b="1" dirty="0"/>
              <a:t>solisoli me vaka na vei kalou va Kiriki se Roma (1 Koro. 12:2). E sega solia na </a:t>
            </a:r>
            <a:r>
              <a:rPr lang="en-GB" sz="2000" b="1" dirty="0"/>
              <a:t>I</a:t>
            </a:r>
            <a:r>
              <a:rPr lang="en" sz="2000" b="1" dirty="0"/>
              <a:t> solisoli me vakatautaki ena </a:t>
            </a:r>
            <a:r>
              <a:rPr lang="en-GB" sz="2000" b="1" dirty="0"/>
              <a:t>i</a:t>
            </a:r>
            <a:r>
              <a:rPr lang="en" sz="2000" b="1" dirty="0"/>
              <a:t> tuvaki ni bula era bula kina na tamata. (me vaka na bete yalewa).</a:t>
            </a:r>
          </a:p>
        </p:txBody>
      </p:sp>
      <p:pic>
        <p:nvPicPr>
          <p:cNvPr id="18" name="Imagen 17">
            <a:extLst>
              <a:ext uri="{FF2B5EF4-FFF2-40B4-BE49-F238E27FC236}">
                <a16:creationId xmlns:a16="http://schemas.microsoft.com/office/drawing/2014/main" id="{D9FFB854-5A0B-6FB3-2E36-B442CFF87A8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4998" y="5014452"/>
            <a:ext cx="3002201" cy="1718241"/>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F8AA5871-B132-72F4-C96D-F2CB8AFA90D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63450" y="5014452"/>
            <a:ext cx="3060454" cy="1708160"/>
          </a:xfrm>
          <a:prstGeom prst="rect">
            <a:avLst/>
          </a:prstGeom>
          <a:ln w="88900" cap="sq" cmpd="thickThin">
            <a:solidFill>
              <a:srgbClr val="000000"/>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20ACEFAA-5D83-1728-F036-1C9F83E4A06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0225547" y="111513"/>
            <a:ext cx="1821455" cy="2792273"/>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11" name="CuadroTexto 10">
            <a:extLst>
              <a:ext uri="{FF2B5EF4-FFF2-40B4-BE49-F238E27FC236}">
                <a16:creationId xmlns:a16="http://schemas.microsoft.com/office/drawing/2014/main" id="{92B05D7B-A4AD-0B9A-0B00-230FDA1895A1}"/>
              </a:ext>
            </a:extLst>
          </p:cNvPr>
          <p:cNvSpPr txBox="1"/>
          <p:nvPr/>
        </p:nvSpPr>
        <p:spPr>
          <a:xfrm>
            <a:off x="0" y="4249133"/>
            <a:ext cx="889635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Ia, e Duabauga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 solia: na Yalo [Tabu];</a:t>
            </a:r>
            <a:r>
              <a:rPr lang="en" sz="2000" b="1" dirty="0">
                <a:solidFill>
                  <a:prstClr val="black"/>
                </a:solidFill>
                <a:latin typeface="Aptos" panose="02110004020202020204"/>
              </a:rPr>
              <a:t> na T</a:t>
            </a:r>
            <a:r>
              <a:rPr lang="en-GB" sz="2000" b="1" dirty="0">
                <a:solidFill>
                  <a:prstClr val="black"/>
                </a:solidFill>
                <a:latin typeface="Aptos" panose="02110004020202020204"/>
              </a:rPr>
              <a:t>u</a:t>
            </a:r>
            <a:r>
              <a:rPr lang="en" sz="2000" b="1" dirty="0">
                <a:solidFill>
                  <a:prstClr val="black"/>
                </a:solidFill>
                <a:latin typeface="Aptos" panose="02110004020202020204"/>
              </a:rPr>
              <a:t>raga [Jisu]; kei na Kalou [Tamana].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ya na  (Lewe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Tolu ) va-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Kalou eratou cakacaka vata  (Joni 14:16).</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randombar(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8" dur="1000" fill="hold"/>
                                        <p:tgtEl>
                                          <p:spTgt spid="6"/>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 calcmode="lin" valueType="num">
                                      <p:cBhvr>
                                        <p:cTn id="39" dur="500" fill="hold"/>
                                        <p:tgtEl>
                                          <p:spTgt spid="4"/>
                                        </p:tgtEl>
                                        <p:attrNameLst>
                                          <p:attrName>style.rotation</p:attrName>
                                        </p:attrNameLst>
                                      </p:cBhvr>
                                      <p:tavLst>
                                        <p:tav tm="0">
                                          <p:val>
                                            <p:fltVal val="360"/>
                                          </p:val>
                                        </p:tav>
                                        <p:tav tm="100000">
                                          <p:val>
                                            <p:fltVal val="0"/>
                                          </p:val>
                                        </p:tav>
                                      </p:tavLst>
                                    </p:anim>
                                    <p:animEffect transition="in" filter="fade">
                                      <p:cBhvr>
                                        <p:cTn id="40" dur="500"/>
                                        <p:tgtEl>
                                          <p:spTgt spid="4"/>
                                        </p:tgtEl>
                                      </p:cBhvr>
                                    </p:animEffect>
                                  </p:childTnLst>
                                </p:cTn>
                              </p:par>
                            </p:childTnLst>
                          </p:cTn>
                        </p:par>
                        <p:par>
                          <p:cTn id="41" fill="hold">
                            <p:stCondLst>
                              <p:cond delay="500"/>
                            </p:stCondLst>
                            <p:childTnLst>
                              <p:par>
                                <p:cTn id="42" presetID="14" presetClass="entr" presetSubtype="10" fill="hold"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randombar(horizont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7" presetClass="entr" presetSubtype="1"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ppt_x</p:attrName>
                                        </p:attrNameLst>
                                      </p:cBhvr>
                                      <p:tavLst>
                                        <p:tav tm="0">
                                          <p:val>
                                            <p:strVal val="#ppt_x"/>
                                          </p:val>
                                        </p:tav>
                                        <p:tav tm="100000">
                                          <p:val>
                                            <p:strVal val="#ppt_x"/>
                                          </p:val>
                                        </p:tav>
                                      </p:tavLst>
                                    </p:anim>
                                    <p:anim calcmode="lin" valueType="num">
                                      <p:cBhvr>
                                        <p:cTn id="50" dur="500" fill="hold"/>
                                        <p:tgtEl>
                                          <p:spTgt spid="9"/>
                                        </p:tgtEl>
                                        <p:attrNameLst>
                                          <p:attrName>ppt_y</p:attrName>
                                        </p:attrNameLst>
                                      </p:cBhvr>
                                      <p:tavLst>
                                        <p:tav tm="0">
                                          <p:val>
                                            <p:strVal val="#ppt_y-#ppt_h/2"/>
                                          </p:val>
                                        </p:tav>
                                        <p:tav tm="100000">
                                          <p:val>
                                            <p:strVal val="#ppt_y"/>
                                          </p:val>
                                        </p:tav>
                                      </p:tavLst>
                                    </p:anim>
                                    <p:anim calcmode="lin" valueType="num">
                                      <p:cBhvr>
                                        <p:cTn id="51" dur="500" fill="hold"/>
                                        <p:tgtEl>
                                          <p:spTgt spid="9"/>
                                        </p:tgtEl>
                                        <p:attrNameLst>
                                          <p:attrName>ppt_w</p:attrName>
                                        </p:attrNameLst>
                                      </p:cBhvr>
                                      <p:tavLst>
                                        <p:tav tm="0">
                                          <p:val>
                                            <p:strVal val="#ppt_w"/>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randombar(horizontal)">
                                      <p:cBhvr>
                                        <p:cTn id="56" dur="500"/>
                                        <p:tgtEl>
                                          <p:spTgt spid="10"/>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 calcmode="lin" valueType="num">
                                      <p:cBhvr>
                                        <p:cTn id="65" dur="500" fill="hold"/>
                                        <p:tgtEl>
                                          <p:spTgt spid="12"/>
                                        </p:tgtEl>
                                        <p:attrNameLst>
                                          <p:attrName>ppt_x</p:attrName>
                                        </p:attrNameLst>
                                      </p:cBhvr>
                                      <p:tavLst>
                                        <p:tav tm="0">
                                          <p:val>
                                            <p:strVal val="#ppt_x"/>
                                          </p:val>
                                        </p:tav>
                                        <p:tav tm="100000">
                                          <p:val>
                                            <p:strVal val="#ppt_x"/>
                                          </p:val>
                                        </p:tav>
                                      </p:tavLst>
                                    </p:anim>
                                    <p:anim calcmode="lin" valueType="num">
                                      <p:cBhvr>
                                        <p:cTn id="66" dur="500" fill="hold"/>
                                        <p:tgtEl>
                                          <p:spTgt spid="12"/>
                                        </p:tgtEl>
                                        <p:attrNameLst>
                                          <p:attrName>ppt_y</p:attrName>
                                        </p:attrNameLst>
                                      </p:cBhvr>
                                      <p:tavLst>
                                        <p:tav tm="0">
                                          <p:val>
                                            <p:strVal val="#ppt_y-#ppt_h/2"/>
                                          </p:val>
                                        </p:tav>
                                        <p:tav tm="100000">
                                          <p:val>
                                            <p:strVal val="#ppt_y"/>
                                          </p:val>
                                        </p:tav>
                                      </p:tavLst>
                                    </p:anim>
                                    <p:anim calcmode="lin" valueType="num">
                                      <p:cBhvr>
                                        <p:cTn id="67" dur="500" fill="hold"/>
                                        <p:tgtEl>
                                          <p:spTgt spid="12"/>
                                        </p:tgtEl>
                                        <p:attrNameLst>
                                          <p:attrName>ppt_w</p:attrName>
                                        </p:attrNameLst>
                                      </p:cBhvr>
                                      <p:tavLst>
                                        <p:tav tm="0">
                                          <p:val>
                                            <p:strVal val="#ppt_w"/>
                                          </p:val>
                                        </p:tav>
                                        <p:tav tm="100000">
                                          <p:val>
                                            <p:strVal val="#ppt_w"/>
                                          </p:val>
                                        </p:tav>
                                      </p:tavLst>
                                    </p:anim>
                                    <p:anim calcmode="lin" valueType="num">
                                      <p:cBhvr>
                                        <p:cTn id="68" dur="500" fill="hold"/>
                                        <p:tgtEl>
                                          <p:spTgt spid="12"/>
                                        </p:tgtEl>
                                        <p:attrNameLst>
                                          <p:attrName>ppt_h</p:attrName>
                                        </p:attrNameLst>
                                      </p:cBhvr>
                                      <p:tavLst>
                                        <p:tav tm="0">
                                          <p:val>
                                            <p:fltVal val="0"/>
                                          </p:val>
                                        </p:tav>
                                        <p:tav tm="100000">
                                          <p:val>
                                            <p:strVal val="#ppt_h"/>
                                          </p:val>
                                        </p:tav>
                                      </p:tavLst>
                                    </p:anim>
                                  </p:childTnLst>
                                </p:cTn>
                              </p:par>
                            </p:childTnLst>
                          </p:cTn>
                        </p:par>
                        <p:par>
                          <p:cTn id="69" fill="hold">
                            <p:stCondLst>
                              <p:cond delay="500"/>
                            </p:stCondLst>
                            <p:childTnLst>
                              <p:par>
                                <p:cTn id="70" presetID="14" presetClass="entr" presetSubtype="1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randombar(horizontal)">
                                      <p:cBhvr>
                                        <p:cTn id="72" dur="500"/>
                                        <p:tgtEl>
                                          <p:spTgt spid="14"/>
                                        </p:tgtEl>
                                      </p:cBhvr>
                                    </p:animEffect>
                                  </p:childTnLst>
                                </p:cTn>
                              </p:par>
                            </p:childTnLst>
                          </p:cTn>
                        </p:par>
                        <p:par>
                          <p:cTn id="73" fill="hold">
                            <p:stCondLst>
                              <p:cond delay="1000"/>
                            </p:stCondLst>
                            <p:childTnLst>
                              <p:par>
                                <p:cTn id="74" presetID="22" presetClass="entr" presetSubtype="8" fill="hold" grpId="0" nodeType="after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wipe(left)">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0-#ppt_w/2"/>
                                          </p:val>
                                        </p:tav>
                                        <p:tav tm="100000">
                                          <p:val>
                                            <p:strVal val="#ppt_x"/>
                                          </p:val>
                                        </p:tav>
                                      </p:tavLst>
                                    </p:anim>
                                    <p:anim calcmode="lin" valueType="num">
                                      <p:cBhvr additive="base">
                                        <p:cTn id="82" dur="500" fill="hold"/>
                                        <p:tgtEl>
                                          <p:spTgt spid="18"/>
                                        </p:tgtEl>
                                        <p:attrNameLst>
                                          <p:attrName>ppt_y</p:attrName>
                                        </p:attrNameLst>
                                      </p:cBhvr>
                                      <p:tavLst>
                                        <p:tav tm="0">
                                          <p:val>
                                            <p:strVal val="#ppt_y"/>
                                          </p:val>
                                        </p:tav>
                                        <p:tav tm="100000">
                                          <p:val>
                                            <p:strVal val="#ppt_y"/>
                                          </p:val>
                                        </p:tav>
                                      </p:tavLst>
                                    </p:anim>
                                  </p:childTnLst>
                                </p:cTn>
                              </p:par>
                              <p:par>
                                <p:cTn id="83" presetID="2" presetClass="entr" presetSubtype="8"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0-#ppt_w/2"/>
                                          </p:val>
                                        </p:tav>
                                        <p:tav tm="100000">
                                          <p:val>
                                            <p:strVal val="#ppt_x"/>
                                          </p:val>
                                        </p:tav>
                                      </p:tavLst>
                                    </p:anim>
                                    <p:anim calcmode="lin" valueType="num">
                                      <p:cBhvr additive="base">
                                        <p:cTn id="86" dur="500" fill="hold"/>
                                        <p:tgtEl>
                                          <p:spTgt spid="20"/>
                                        </p:tgtEl>
                                        <p:attrNameLst>
                                          <p:attrName>ppt_y</p:attrName>
                                        </p:attrNameLst>
                                      </p:cBhvr>
                                      <p:tavLst>
                                        <p:tav tm="0">
                                          <p:val>
                                            <p:strVal val="#ppt_y"/>
                                          </p:val>
                                        </p:tav>
                                        <p:tav tm="100000">
                                          <p:val>
                                            <p:strVal val="#ppt_y"/>
                                          </p:val>
                                        </p:tav>
                                      </p:tavLst>
                                    </p:anim>
                                  </p:childTnLst>
                                </p:cTn>
                              </p:par>
                              <p:par>
                                <p:cTn id="87" presetID="2" presetClass="entr" presetSubtype="8"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0-#ppt_w/2"/>
                                          </p:val>
                                        </p:tav>
                                        <p:tav tm="100000">
                                          <p:val>
                                            <p:strVal val="#ppt_x"/>
                                          </p:val>
                                        </p:tav>
                                      </p:tavLst>
                                    </p:anim>
                                    <p:anim calcmode="lin" valueType="num">
                                      <p:cBhvr additive="base">
                                        <p:cTn id="90"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9" grpId="0" animBg="1"/>
      <p:bldP spid="10" grpId="0"/>
      <p:bldP spid="12" grpId="0" animBg="1"/>
      <p:bldP spid="14" grpId="0"/>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1015663"/>
          </a:xfrm>
          <a:prstGeom prst="rect">
            <a:avLst/>
          </a:prstGeom>
          <a:noFill/>
        </p:spPr>
        <p:txBody>
          <a:bodyPr wrap="square" rtlCol="0">
            <a:spAutoFit/>
          </a:bodyPr>
          <a:lstStyle/>
          <a:p>
            <a:pPr>
              <a:spcBef>
                <a:spcPts val="600"/>
              </a:spcBef>
            </a:pPr>
            <a:r>
              <a:rPr lang="en" sz="2000" b="1" dirty="0"/>
              <a:t>Na cava na vuna e solia kina na </a:t>
            </a:r>
            <a:r>
              <a:rPr lang="en-GB" sz="2000" b="1" dirty="0"/>
              <a:t>i</a:t>
            </a:r>
            <a:r>
              <a:rPr lang="en" sz="2000" b="1" dirty="0"/>
              <a:t> solsoli duidui na Kalou ki na tamata duidui? (1 Kor. 12:7)</a:t>
            </a:r>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3188576609"/>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CuadroTexto 6">
            <a:extLst>
              <a:ext uri="{FF2B5EF4-FFF2-40B4-BE49-F238E27FC236}">
                <a16:creationId xmlns:a16="http://schemas.microsoft.com/office/drawing/2014/main" id="{1EF546B1-931E-081B-7C9B-33C07C678A98}"/>
              </a:ext>
            </a:extLst>
          </p:cNvPr>
          <p:cNvSpPr txBox="1"/>
          <p:nvPr/>
        </p:nvSpPr>
        <p:spPr>
          <a:xfrm>
            <a:off x="0" y="0"/>
            <a:ext cx="12192000" cy="769441"/>
          </a:xfrm>
          <a:prstGeom prst="rect">
            <a:avLst/>
          </a:prstGeom>
          <a:noFill/>
        </p:spPr>
        <p:txBody>
          <a:bodyPr wrap="square">
            <a:spAutoFit/>
          </a:bodyPr>
          <a:lstStyle/>
          <a:p>
            <a:pPr algn="ctr"/>
            <a:r>
              <a:rPr lang="en" sz="4400" b="1" dirty="0">
                <a:ln w="6600">
                  <a:solidFill>
                    <a:schemeClr val="accent2"/>
                  </a:solidFill>
                  <a:prstDash val="solid"/>
                </a:ln>
                <a:solidFill>
                  <a:schemeClr val="bg1"/>
                </a:solidFill>
                <a:effectLst>
                  <a:outerShdw dist="38100" dir="2700000" algn="tl" rotWithShape="0">
                    <a:schemeClr val="accent2">
                      <a:lumMod val="50000"/>
                    </a:schemeClr>
                  </a:outerShdw>
                </a:effectLst>
              </a:rPr>
              <a:t>LEVU NA ISOLISOLI, DUABAUGA E SOLIA</a:t>
            </a:r>
          </a:p>
        </p:txBody>
      </p:sp>
      <p:sp>
        <p:nvSpPr>
          <p:cNvPr id="9" name="CuadroTexto 8">
            <a:extLst>
              <a:ext uri="{FF2B5EF4-FFF2-40B4-BE49-F238E27FC236}">
                <a16:creationId xmlns:a16="http://schemas.microsoft.com/office/drawing/2014/main" id="{0C4D3967-5CAE-A330-984A-DD2776B48FC0}"/>
              </a:ext>
            </a:extLst>
          </p:cNvPr>
          <p:cNvSpPr txBox="1"/>
          <p:nvPr/>
        </p:nvSpPr>
        <p:spPr>
          <a:xfrm>
            <a:off x="1062039" y="718125"/>
            <a:ext cx="10067923" cy="369332"/>
          </a:xfrm>
          <a:prstGeom prst="rect">
            <a:avLst/>
          </a:prstGeom>
          <a:noFill/>
        </p:spPr>
        <p:txBody>
          <a:bodyPr wrap="square">
            <a:spAutoFit/>
          </a:bodyPr>
          <a:lstStyle/>
          <a:p>
            <a:pPr algn="ctr"/>
            <a:r>
              <a:rPr lang="en" b="1" dirty="0">
                <a:solidFill>
                  <a:schemeClr val="accent5">
                    <a:lumMod val="50000"/>
                  </a:schemeClr>
                </a:solidFill>
                <a:latin typeface="Comic Sans MS" panose="030F0702030302020204" pitchFamily="66" charset="0"/>
              </a:rPr>
              <a:t>“Ia sa duidui na ka sa soli, ia sa duabauga na </a:t>
            </a:r>
            <a:r>
              <a:rPr lang="en-GB" b="1" dirty="0">
                <a:solidFill>
                  <a:schemeClr val="accent5">
                    <a:lumMod val="50000"/>
                  </a:schemeClr>
                </a:solidFill>
                <a:latin typeface="Comic Sans MS" panose="030F0702030302020204" pitchFamily="66" charset="0"/>
              </a:rPr>
              <a:t>Yalo</a:t>
            </a:r>
            <a:r>
              <a:rPr lang="en" b="1" dirty="0">
                <a:solidFill>
                  <a:schemeClr val="accent5">
                    <a:lumMod val="50000"/>
                  </a:schemeClr>
                </a:solidFill>
                <a:latin typeface="Comic Sans MS" panose="030F0702030302020204" pitchFamily="66" charset="0"/>
              </a:rPr>
              <a:t> Tabu.</a:t>
            </a:r>
            <a:r>
              <a:rPr lang="en" sz="1600" b="1" dirty="0">
                <a:solidFill>
                  <a:schemeClr val="accent5">
                    <a:lumMod val="50000"/>
                  </a:schemeClr>
                </a:solidFill>
                <a:latin typeface="Comic Sans MS" panose="030F0702030302020204" pitchFamily="66" charset="0"/>
              </a:rPr>
              <a:t>” </a:t>
            </a:r>
            <a:r>
              <a:rPr lang="en" sz="1200" b="1" dirty="0">
                <a:solidFill>
                  <a:schemeClr val="accent5">
                    <a:lumMod val="50000"/>
                  </a:schemeClr>
                </a:solidFill>
                <a:latin typeface="Comic Sans MS" panose="030F0702030302020204" pitchFamily="66" charset="0"/>
              </a:rPr>
              <a:t>(1 Koronica 12:4)</a:t>
            </a:r>
          </a:p>
        </p:txBody>
      </p:sp>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2"/>
          <a:stretch>
            <a:fillRect/>
          </a:stretch>
        </p:blipFill>
        <p:spPr>
          <a:xfrm>
            <a:off x="156343" y="3883219"/>
            <a:ext cx="4543476" cy="2576573"/>
          </a:xfrm>
          <a:prstGeom prst="roundRect">
            <a:avLst>
              <a:gd name="adj" fmla="val 4167"/>
            </a:avLst>
          </a:prstGeom>
          <a:solidFill>
            <a:srgbClr val="FFFFFF"/>
          </a:solidFill>
          <a:ln w="76200" cap="sq">
            <a:solidFill>
              <a:srgbClr val="7030A0"/>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543476"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Nai solisoli vakayalo e “vakavinakata -ki” kina na </a:t>
            </a:r>
            <a:r>
              <a:rPr lang="en-GB" sz="2000" b="1" dirty="0" err="1">
                <a:solidFill>
                  <a:prstClr val="black"/>
                </a:solidFill>
                <a:latin typeface="Aptos" panose="02110004020202020204"/>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soqosoqo lotu. Na Kalou duadua ga e kila na tamata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cava e rawa ni vakayagataka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solisoli duidui me vaka na nona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naki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pic>
        <p:nvPicPr>
          <p:cNvPr id="3" name="Gráfico 24" descr="Marca de insignia con relleno sólido">
            <a:extLst>
              <a:ext uri="{FF2B5EF4-FFF2-40B4-BE49-F238E27FC236}">
                <a16:creationId xmlns:a16="http://schemas.microsoft.com/office/drawing/2014/main" id="{CA88E81E-CB0C-0DF7-903E-7BC14DDEAD6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867275" y="4962813"/>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par>
                                <p:cTn id="103" presetID="10" presetClass="entr" presetSubtype="0" fill="hold" nodeType="with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04EB991-3708-58E0-4896-EFFEC37ED2A9}"/>
              </a:ext>
            </a:extLst>
          </p:cNvPr>
          <p:cNvSpPr txBox="1"/>
          <p:nvPr/>
        </p:nvSpPr>
        <p:spPr>
          <a:xfrm>
            <a:off x="0" y="0"/>
            <a:ext cx="12191999"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VUQA NA KENA TIKINA, DUABAUGA NA YAGO</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357187" y="644081"/>
            <a:ext cx="11477624" cy="646331"/>
          </a:xfrm>
          <a:prstGeom prst="rect">
            <a:avLst/>
          </a:prstGeom>
          <a:noFill/>
        </p:spPr>
        <p:txBody>
          <a:bodyPr wrap="square">
            <a:spAutoFit/>
          </a:bodyPr>
          <a:lstStyle/>
          <a:p>
            <a:pPr algn="ct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a:t>
            </a:r>
            <a:r>
              <a:rPr lang="en-GB"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Me</a:t>
            </a:r>
            <a:r>
              <a:rPr lang="en"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 vaka sa dua bauga na yago, ka sa vuqa na kena tikina, ia na tiki ni yago kecega, sa vuqa ga, ka sa dua bauga na yago: sa vaka talega kina na Karisito.” </a:t>
            </a:r>
            <a:r>
              <a:rPr lang="en" sz="1400" b="1" dirty="0">
                <a:solidFill>
                  <a:schemeClr val="bg1"/>
                </a:solidFill>
                <a:effectLst>
                  <a:glow rad="101600">
                    <a:srgbClr val="B84600"/>
                  </a:glow>
                  <a:outerShdw blurRad="38100" dist="38100" dir="2700000" algn="tl">
                    <a:srgbClr val="000000">
                      <a:alpha val="43137"/>
                    </a:srgbClr>
                  </a:outerShdw>
                </a:effectLst>
                <a:latin typeface="Comic Sans MS" panose="030F0702030302020204" pitchFamily="66" charset="0"/>
              </a:rPr>
              <a:t>(1 Koronica 12:12)</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153266" y="1272283"/>
            <a:ext cx="6577780" cy="1323439"/>
          </a:xfrm>
          <a:prstGeom prst="rect">
            <a:avLst/>
          </a:prstGeom>
          <a:noFill/>
        </p:spPr>
        <p:txBody>
          <a:bodyPr wrap="square" rtlCol="0">
            <a:spAutoFit/>
          </a:bodyPr>
          <a:lstStyle/>
          <a:p>
            <a:pPr>
              <a:spcBef>
                <a:spcPts val="600"/>
              </a:spcBef>
            </a:pPr>
            <a:r>
              <a:rPr lang="en" sz="2000" b="1" dirty="0"/>
              <a:t>E dua bauga na Kalou, ia na vei tiki ni yagona kecega e duidui na nodra </a:t>
            </a:r>
            <a:r>
              <a:rPr lang="en-GB" sz="2000" b="1" dirty="0" err="1"/>
              <a:t>i</a:t>
            </a:r>
            <a:r>
              <a:rPr lang="en" sz="2000" b="1" dirty="0"/>
              <a:t>tavi. E duabau vakakina na </a:t>
            </a:r>
            <a:r>
              <a:rPr lang="en-GB" sz="2000" b="1" dirty="0"/>
              <a:t>I</a:t>
            </a:r>
            <a:r>
              <a:rPr lang="en" sz="2000" b="1" dirty="0"/>
              <a:t> soqosoqo lotu, ia na veitikina e tiko na nodra dui tavi me vaka na yagoi Karisito ena Vuravura (1 Kor. 12:12-13).</a:t>
            </a:r>
          </a:p>
        </p:txBody>
      </p:sp>
      <p:pic>
        <p:nvPicPr>
          <p:cNvPr id="10" name="Imagen 9">
            <a:extLst>
              <a:ext uri="{FF2B5EF4-FFF2-40B4-BE49-F238E27FC236}">
                <a16:creationId xmlns:a16="http://schemas.microsoft.com/office/drawing/2014/main" id="{E3F4C7F8-1CA7-5ADE-C5FD-E4E61C48BC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9189" y="5276850"/>
            <a:ext cx="2032138" cy="1406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8839200" y="1481732"/>
            <a:ext cx="3280746" cy="5201570"/>
          </a:xfrm>
          <a:prstGeom prst="snip2DiagRect">
            <a:avLst>
              <a:gd name="adj1" fmla="val 17083"/>
              <a:gd name="adj2" fmla="val 0"/>
            </a:avLst>
          </a:prstGeom>
          <a:solidFill>
            <a:srgbClr val="FFFFFF">
              <a:shade val="85000"/>
            </a:srgbClr>
          </a:solidFill>
          <a:ln w="57150" cap="sq">
            <a:solidFill>
              <a:schemeClr val="accent4">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2054" y="1452914"/>
            <a:ext cx="2006832" cy="3506443"/>
          </a:xfrm>
          <a:prstGeom prst="snip2DiagRect">
            <a:avLst>
              <a:gd name="adj1" fmla="val 0"/>
              <a:gd name="adj2" fmla="val 16667"/>
            </a:avLst>
          </a:prstGeom>
          <a:solidFill>
            <a:srgbClr val="FFFFFF">
              <a:shade val="85000"/>
            </a:srgbClr>
          </a:solidFill>
          <a:ln w="57150" cap="sq">
            <a:solidFill>
              <a:srgbClr val="B84600"/>
            </a:solidFill>
            <a:miter lim="800000"/>
          </a:ln>
          <a:effectLst>
            <a:outerShdw blurRad="88900" algn="tl" rotWithShape="0">
              <a:srgbClr val="000000">
                <a:alpha val="45000"/>
              </a:srgbClr>
            </a:outerShdw>
            <a:reflection blurRad="6350" stA="52000" endA="300" endPos="18000" dir="5400000" sy="-100000" algn="bl" rotWithShape="0"/>
          </a:effectLst>
          <a:scene3d>
            <a:camera prst="orthographicFront"/>
            <a:lightRig rig="twoPt" dir="t">
              <a:rot lat="0" lon="0" rev="7200000"/>
            </a:lightRig>
          </a:scene3d>
          <a:sp3d>
            <a:bevelT w="25400" h="19050"/>
            <a:contourClr>
              <a:srgbClr val="FFFFFF"/>
            </a:contourClr>
          </a:sp3d>
        </p:spPr>
      </p:pic>
      <p:sp>
        <p:nvSpPr>
          <p:cNvPr id="16" name="CuadroTexto 15">
            <a:extLst>
              <a:ext uri="{FF2B5EF4-FFF2-40B4-BE49-F238E27FC236}">
                <a16:creationId xmlns:a16="http://schemas.microsoft.com/office/drawing/2014/main" id="{D42F2D89-62B6-DC79-FE5A-F51EE45A9E69}"/>
              </a:ext>
            </a:extLst>
          </p:cNvPr>
          <p:cNvSpPr txBox="1"/>
          <p:nvPr/>
        </p:nvSpPr>
        <p:spPr>
          <a:xfrm>
            <a:off x="0" y="5547003"/>
            <a:ext cx="6577780" cy="1323439"/>
          </a:xfrm>
          <a:prstGeom prst="rect">
            <a:avLst/>
          </a:prstGeom>
          <a:noFill/>
        </p:spPr>
        <p:txBody>
          <a:bodyPr wrap="square">
            <a:spAutoFit/>
          </a:bodyPr>
          <a:lstStyle/>
          <a:p>
            <a:pPr>
              <a:spcBef>
                <a:spcPts val="600"/>
              </a:spcBef>
            </a:pPr>
            <a:r>
              <a:rPr lang="en" sz="2000" b="1" dirty="0"/>
              <a:t>E dusia qo na yaga ni tamata taucoko; e sega ni dua e levu mai vua tale e dua; me kauwaitaki na nodra vakavinakataki na veiwekani; ka cakacaka vata kecega me vakaduavatataki na soqosoq lotu (1 Kor. 12:15-27).</a:t>
            </a:r>
          </a:p>
        </p:txBody>
      </p:sp>
      <p:pic>
        <p:nvPicPr>
          <p:cNvPr id="20" name="Imagen 19">
            <a:extLst>
              <a:ext uri="{FF2B5EF4-FFF2-40B4-BE49-F238E27FC236}">
                <a16:creationId xmlns:a16="http://schemas.microsoft.com/office/drawing/2014/main" id="{B94F5A13-6649-0A66-224E-93CFCE4BFB1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2276758" y="4710440"/>
            <a:ext cx="3885613" cy="893713"/>
          </a:xfrm>
          <a:prstGeom prst="snip2DiagRect">
            <a:avLst>
              <a:gd name="adj1" fmla="val 16502"/>
              <a:gd name="adj2" fmla="val 16667"/>
            </a:avLst>
          </a:prstGeom>
          <a:solidFill>
            <a:srgbClr val="FFFFFF">
              <a:shade val="85000"/>
            </a:srgbClr>
          </a:solidFill>
          <a:ln w="28575" cap="sq">
            <a:solidFill>
              <a:schemeClr val="accent3">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uadroTexto 3">
            <a:extLst>
              <a:ext uri="{FF2B5EF4-FFF2-40B4-BE49-F238E27FC236}">
                <a16:creationId xmlns:a16="http://schemas.microsoft.com/office/drawing/2014/main" id="{C9FCDCE1-993D-22A8-3725-DB101A01B619}"/>
              </a:ext>
            </a:extLst>
          </p:cNvPr>
          <p:cNvSpPr txBox="1"/>
          <p:nvPr/>
        </p:nvSpPr>
        <p:spPr>
          <a:xfrm>
            <a:off x="2153265" y="2490947"/>
            <a:ext cx="6652161" cy="224676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O Paula e vakayagaataka na yago ni tamata me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vakaraitakina duavata ni veika duidui ena loma ni soqosoqo lotu. Na mata,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ai “solisoli” ni rai ia e sega ni daliga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Ia e rau veivuke na ka e rua oqo ni rau cakacaka vata. Sa vaka kina ena </a:t>
            </a:r>
            <a:r>
              <a:rPr lang="en-GB" sz="2000" b="1" dirty="0" err="1">
                <a:solidFill>
                  <a:prstClr val="black"/>
                </a:solidFill>
                <a:latin typeface="Aptos" panose="02110004020202020204"/>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soqosoqo lotu, na tamata vakayadua,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era qarava na nodra cakacaka me vaka na </a:t>
            </a:r>
            <a:r>
              <a:rPr kumimoji="0" lang="en-GB" sz="2000" b="1" i="0" u="none" strike="noStrike" kern="1200" cap="none" spc="0" normalizeH="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solisoli ka soli vei ira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Koronica 12:28-30).</a:t>
            </a:r>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37"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900" decel="100000" fill="hold"/>
                                        <p:tgtEl>
                                          <p:spTgt spid="14"/>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217">
                                          <p:stCondLst>
                                            <p:cond delay="0"/>
                                          </p:stCondLst>
                                        </p:cTn>
                                        <p:tgtEl>
                                          <p:spTgt spid="10"/>
                                        </p:tgtEl>
                                      </p:cBhvr>
                                    </p:animEffect>
                                    <p:anim calcmode="lin" valueType="num">
                                      <p:cBhvr>
                                        <p:cTn id="44"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47"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48"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49" dur="10">
                                          <p:stCondLst>
                                            <p:cond delay="244"/>
                                          </p:stCondLst>
                                        </p:cTn>
                                        <p:tgtEl>
                                          <p:spTgt spid="10"/>
                                        </p:tgtEl>
                                      </p:cBhvr>
                                      <p:to x="100000" y="60000"/>
                                    </p:animScale>
                                    <p:animScale>
                                      <p:cBhvr>
                                        <p:cTn id="50" dur="62" decel="50000">
                                          <p:stCondLst>
                                            <p:cond delay="254"/>
                                          </p:stCondLst>
                                        </p:cTn>
                                        <p:tgtEl>
                                          <p:spTgt spid="10"/>
                                        </p:tgtEl>
                                      </p:cBhvr>
                                      <p:to x="100000" y="100000"/>
                                    </p:animScale>
                                    <p:animScale>
                                      <p:cBhvr>
                                        <p:cTn id="51" dur="10">
                                          <p:stCondLst>
                                            <p:cond delay="492"/>
                                          </p:stCondLst>
                                        </p:cTn>
                                        <p:tgtEl>
                                          <p:spTgt spid="10"/>
                                        </p:tgtEl>
                                      </p:cBhvr>
                                      <p:to x="100000" y="80000"/>
                                    </p:animScale>
                                    <p:animScale>
                                      <p:cBhvr>
                                        <p:cTn id="52" dur="62" decel="50000">
                                          <p:stCondLst>
                                            <p:cond delay="502"/>
                                          </p:stCondLst>
                                        </p:cTn>
                                        <p:tgtEl>
                                          <p:spTgt spid="10"/>
                                        </p:tgtEl>
                                      </p:cBhvr>
                                      <p:to x="100000" y="100000"/>
                                    </p:animScale>
                                    <p:animScale>
                                      <p:cBhvr>
                                        <p:cTn id="53" dur="10">
                                          <p:stCondLst>
                                            <p:cond delay="616"/>
                                          </p:stCondLst>
                                        </p:cTn>
                                        <p:tgtEl>
                                          <p:spTgt spid="10"/>
                                        </p:tgtEl>
                                      </p:cBhvr>
                                      <p:to x="100000" y="90000"/>
                                    </p:animScale>
                                    <p:animScale>
                                      <p:cBhvr>
                                        <p:cTn id="54" dur="62" decel="50000">
                                          <p:stCondLst>
                                            <p:cond delay="625"/>
                                          </p:stCondLst>
                                        </p:cTn>
                                        <p:tgtEl>
                                          <p:spTgt spid="10"/>
                                        </p:tgtEl>
                                      </p:cBhvr>
                                      <p:to x="100000" y="100000"/>
                                    </p:animScale>
                                    <p:animScale>
                                      <p:cBhvr>
                                        <p:cTn id="55" dur="10">
                                          <p:stCondLst>
                                            <p:cond delay="678"/>
                                          </p:stCondLst>
                                        </p:cTn>
                                        <p:tgtEl>
                                          <p:spTgt spid="10"/>
                                        </p:tgtEl>
                                      </p:cBhvr>
                                      <p:to x="100000" y="95000"/>
                                    </p:animScale>
                                    <p:animScale>
                                      <p:cBhvr>
                                        <p:cTn id="56" dur="62" decel="50000">
                                          <p:stCondLst>
                                            <p:cond delay="688"/>
                                          </p:stCondLst>
                                        </p:cTn>
                                        <p:tgtEl>
                                          <p:spTgt spid="10"/>
                                        </p:tgtEl>
                                      </p:cBhvr>
                                      <p:to x="100000" y="100000"/>
                                    </p:animScale>
                                  </p:childTnLst>
                                </p:cTn>
                              </p:par>
                            </p:childTnLst>
                          </p:cTn>
                        </p:par>
                        <p:par>
                          <p:cTn id="57" fill="hold">
                            <p:stCondLst>
                              <p:cond delay="750"/>
                            </p:stCondLst>
                            <p:childTnLst>
                              <p:par>
                                <p:cTn id="58" presetID="22" presetClass="entr" presetSubtype="8" fill="hold" grpId="0" nodeType="after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left)">
                                      <p:cBhvr>
                                        <p:cTn id="60" dur="500"/>
                                        <p:tgtEl>
                                          <p:spTgt spid="4"/>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37" fill="hold" nodeType="click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barn(outVertical)">
                                      <p:cBhvr>
                                        <p:cTn id="65" dur="500"/>
                                        <p:tgtEl>
                                          <p:spTgt spid="20"/>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6"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4"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115431" y="175950"/>
            <a:ext cx="11961138" cy="1107996"/>
          </a:xfrm>
          <a:prstGeom prst="rect">
            <a:avLst/>
          </a:prstGeom>
          <a:noFill/>
        </p:spPr>
        <p:txBody>
          <a:bodyPr wrap="square">
            <a:spAutoFit/>
          </a:bodyPr>
          <a:lstStyle/>
          <a:p>
            <a:pPr algn="ctr"/>
            <a:r>
              <a:rPr lang="en" sz="6600" b="1" dirty="0">
                <a:ln w="13462">
                  <a:solidFill>
                    <a:schemeClr val="bg1"/>
                  </a:solidFill>
                  <a:prstDash val="solid"/>
                </a:ln>
                <a:solidFill>
                  <a:schemeClr val="accent5">
                    <a:lumMod val="50000"/>
                  </a:schemeClr>
                </a:solidFill>
                <a:effectLst>
                  <a:outerShdw dist="38100" dir="2700000" algn="bl" rotWithShape="0">
                    <a:schemeClr val="accent5"/>
                  </a:outerShdw>
                </a:effectLst>
              </a:rPr>
              <a:t>NA KA E VEIVAKADUAVATATAKI</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34F6349B-BD11-06D5-CA95-98E3D5BC86E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6607967" y="1183315"/>
            <a:ext cx="5014912" cy="5525589"/>
          </a:xfrm>
          <a:prstGeom prst="roundRect">
            <a:avLst>
              <a:gd name="adj" fmla="val 356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7" name="Diagrama 6">
            <a:extLst>
              <a:ext uri="{FF2B5EF4-FFF2-40B4-BE49-F238E27FC236}">
                <a16:creationId xmlns:a16="http://schemas.microsoft.com/office/drawing/2014/main" id="{0877D64B-0FB1-0179-F16F-2D0FC33063B0}"/>
              </a:ext>
            </a:extLst>
          </p:cNvPr>
          <p:cNvGraphicFramePr/>
          <p:nvPr>
            <p:extLst>
              <p:ext uri="{D42A27DB-BD31-4B8C-83A1-F6EECF244321}">
                <p14:modId xmlns:p14="http://schemas.microsoft.com/office/powerpoint/2010/main" val="1258015020"/>
              </p:ext>
            </p:extLst>
          </p:nvPr>
        </p:nvGraphicFramePr>
        <p:xfrm>
          <a:off x="6191250" y="1063883"/>
          <a:ext cx="5905500" cy="56450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C85A9090-FD73-02CD-4604-B1E7C91BC8D0}"/>
              </a:ext>
            </a:extLst>
          </p:cNvPr>
          <p:cNvSpPr txBox="1"/>
          <p:nvPr/>
        </p:nvSpPr>
        <p:spPr>
          <a:xfrm>
            <a:off x="2614612" y="-114198"/>
            <a:ext cx="9577388" cy="769441"/>
          </a:xfrm>
          <a:prstGeom prst="rect">
            <a:avLst/>
          </a:prstGeom>
          <a:noFill/>
        </p:spPr>
        <p:txBody>
          <a:bodyPr wrap="square">
            <a:spAutoFit/>
          </a:bodyPr>
          <a:lstStyle/>
          <a:p>
            <a:pPr algn="ctr"/>
            <a:r>
              <a:rPr lang="en" sz="4400" b="1" spc="300" dirty="0">
                <a:ln w="6600">
                  <a:solidFill>
                    <a:schemeClr val="accent4">
                      <a:lumMod val="50000"/>
                    </a:schemeClr>
                  </a:solidFill>
                  <a:prstDash val="solid"/>
                </a:ln>
                <a:solidFill>
                  <a:srgbClr val="FFFFFF"/>
                </a:solidFill>
                <a:effectLst>
                  <a:outerShdw dist="38100" dir="2700000" algn="tl" rotWithShape="0">
                    <a:schemeClr val="accent4">
                      <a:lumMod val="40000"/>
                      <a:lumOff val="60000"/>
                    </a:schemeClr>
                  </a:outerShdw>
                </a:effectLst>
              </a:rPr>
              <a:t>NA UASIVI NI LOLOMA</a:t>
            </a:r>
          </a:p>
        </p:txBody>
      </p:sp>
      <p:sp>
        <p:nvSpPr>
          <p:cNvPr id="5" name="CuadroTexto 4">
            <a:extLst>
              <a:ext uri="{FF2B5EF4-FFF2-40B4-BE49-F238E27FC236}">
                <a16:creationId xmlns:a16="http://schemas.microsoft.com/office/drawing/2014/main" id="{675ED5BD-D98E-F3F6-11EB-71B08EE0273D}"/>
              </a:ext>
            </a:extLst>
          </p:cNvPr>
          <p:cNvSpPr txBox="1"/>
          <p:nvPr/>
        </p:nvSpPr>
        <p:spPr>
          <a:xfrm>
            <a:off x="2614612" y="491921"/>
            <a:ext cx="9577388" cy="646331"/>
          </a:xfrm>
          <a:prstGeom prst="rect">
            <a:avLst/>
          </a:prstGeom>
          <a:noFill/>
        </p:spPr>
        <p:txBody>
          <a:bodyPr wrap="square">
            <a:spAutoFit/>
          </a:bodyPr>
          <a:lstStyle/>
          <a:p>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a:t>
            </a:r>
            <a:r>
              <a:rPr lang="en-GB"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Ia</a:t>
            </a:r>
            <a:r>
              <a:rPr lang="en"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 dou gadreva vakalevu na veisolisoli vinaka sara: ia kau sa vakatakila vei kemudou nai valavala sa uasivi cake na kena vinaka.” </a:t>
            </a:r>
            <a:r>
              <a:rPr lang="en" sz="1400"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rPr>
              <a:t>(1 Koronica 12:31)</a:t>
            </a:r>
            <a:endParaRPr lang="es-ES" b="1" dirty="0">
              <a:solidFill>
                <a:schemeClr val="accent3">
                  <a:lumMod val="60000"/>
                  <a:lumOff val="4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1283CED4-DC80-CDD2-D1B6-03681754B8BD}"/>
              </a:ext>
            </a:extLst>
          </p:cNvPr>
          <p:cNvSpPr txBox="1"/>
          <p:nvPr/>
        </p:nvSpPr>
        <p:spPr>
          <a:xfrm>
            <a:off x="2743198" y="1666324"/>
            <a:ext cx="3528510" cy="2554545"/>
          </a:xfrm>
          <a:prstGeom prst="rect">
            <a:avLst/>
          </a:prstGeom>
          <a:noFill/>
        </p:spPr>
        <p:txBody>
          <a:bodyPr wrap="square" rtlCol="0">
            <a:spAutoFit/>
          </a:bodyPr>
          <a:lstStyle/>
          <a:p>
            <a:pPr>
              <a:spcBef>
                <a:spcPts val="600"/>
              </a:spcBef>
            </a:pPr>
            <a:r>
              <a:rPr lang="en" sz="2000" b="1" dirty="0"/>
              <a:t>Loloma e sega ni solisoli, ia sa “</a:t>
            </a:r>
            <a:r>
              <a:rPr lang="en-GB" sz="2000" b="1" dirty="0" err="1"/>
              <a:t>i</a:t>
            </a:r>
            <a:r>
              <a:rPr lang="en" sz="2000" b="1" dirty="0"/>
              <a:t>valavala sa uasivi cake na kena vinaka” (1 Kor 12:31). E vua ni Yalo Tabu ena nona bula na tamata vakabauta (Kalatia 5:22). Na </a:t>
            </a:r>
            <a:r>
              <a:rPr lang="en-GB" sz="2000" b="1" dirty="0" err="1"/>
              <a:t>i</a:t>
            </a:r>
            <a:r>
              <a:rPr lang="en" sz="2000" b="1" dirty="0"/>
              <a:t>solisoli ni Yalo Tabu e rawa ni vakayaga -taki vakavinaka ena loloma.</a:t>
            </a:r>
          </a:p>
        </p:txBody>
      </p:sp>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tretch>
            <a:fillRect/>
          </a:stretch>
        </p:blipFill>
        <p:spPr>
          <a:xfrm>
            <a:off x="90486" y="86828"/>
            <a:ext cx="2486027" cy="4443112"/>
          </a:xfrm>
          <a:prstGeom prst="roundRect">
            <a:avLst>
              <a:gd name="adj" fmla="val 4167"/>
            </a:avLst>
          </a:prstGeom>
          <a:solidFill>
            <a:srgbClr val="FFFFFF"/>
          </a:solidFill>
          <a:ln w="76200" cap="sq">
            <a:gradFill>
              <a:gsLst>
                <a:gs pos="0">
                  <a:srgbClr val="FEB9BA"/>
                </a:gs>
                <a:gs pos="29000">
                  <a:srgbClr val="FEB9BA"/>
                </a:gs>
                <a:gs pos="32000">
                  <a:srgbClr val="8E4169"/>
                </a:gs>
                <a:gs pos="100000">
                  <a:srgbClr val="8E4169"/>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06D37D2E-DEBE-4A0D-B14E-30ED0A0AEFDE}"/>
              </a:ext>
            </a:extLst>
          </p:cNvPr>
          <p:cNvSpPr txBox="1"/>
          <p:nvPr/>
        </p:nvSpPr>
        <p:spPr>
          <a:xfrm>
            <a:off x="47624" y="4549616"/>
            <a:ext cx="6465092" cy="1631216"/>
          </a:xfrm>
          <a:prstGeom prst="rect">
            <a:avLst/>
          </a:prstGeom>
          <a:noFill/>
        </p:spPr>
        <p:txBody>
          <a:bodyPr wrap="square">
            <a:spAutoFit/>
          </a:bodyPr>
          <a:lstStyle/>
          <a:p>
            <a:pPr>
              <a:spcBef>
                <a:spcPts val="600"/>
              </a:spcBef>
            </a:pPr>
            <a:r>
              <a:rPr lang="en" sz="2000" b="1" dirty="0"/>
              <a:t>Na </a:t>
            </a:r>
            <a:r>
              <a:rPr lang="en-GB" sz="2000" b="1" dirty="0" err="1"/>
              <a:t>i</a:t>
            </a:r>
            <a:r>
              <a:rPr lang="en" sz="2000" b="1" dirty="0"/>
              <a:t>solisoli ni kila na duivosavosa, ke sega kina na loloma, “sa kaukamea sa rorogo se lali sa tataqiriqiri.” Na </a:t>
            </a:r>
            <a:r>
              <a:rPr lang="en-GB" sz="2000" b="1" dirty="0" err="1"/>
              <a:t>i</a:t>
            </a:r>
            <a:r>
              <a:rPr lang="en" sz="2000" b="1" dirty="0"/>
              <a:t>solisoli ni parofisai, kila ka, vakadinata, ke sega kina na loloma sa ka wale. Na dausolisoli, soli bula, ke sega na loloma sa  sega ni yaga (1 Kor. 13:1-3).</a:t>
            </a:r>
          </a:p>
        </p:txBody>
      </p:sp>
      <p:sp>
        <p:nvSpPr>
          <p:cNvPr id="8" name="CuadroTexto 7">
            <a:extLst>
              <a:ext uri="{FF2B5EF4-FFF2-40B4-BE49-F238E27FC236}">
                <a16:creationId xmlns:a16="http://schemas.microsoft.com/office/drawing/2014/main" id="{F3CADCB6-8081-E3D8-4F44-66D666562EA4}"/>
              </a:ext>
            </a:extLst>
          </p:cNvPr>
          <p:cNvSpPr txBox="1"/>
          <p:nvPr/>
        </p:nvSpPr>
        <p:spPr>
          <a:xfrm>
            <a:off x="47623" y="6148140"/>
            <a:ext cx="646509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1 Koronica 13:4-7 e vakarautaka e dua na yavu tudei ena </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valavala vinaka ena bulataki ni solisoli vakayalo:</a:t>
            </a:r>
          </a:p>
        </p:txBody>
      </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225"/>
                            </p:stCondLst>
                            <p:childTnLst>
                              <p:par>
                                <p:cTn id="22" presetID="25"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900" decel="100000" fill="hold"/>
                                        <p:tgtEl>
                                          <p:spTgt spid="6"/>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40" presetID="37" presetClass="entr" presetSubtype="0" fill="hold"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1000"/>
                                        <p:tgtEl>
                                          <p:spTgt spid="4"/>
                                        </p:tgtEl>
                                      </p:cBhvr>
                                    </p:animEffect>
                                    <p:anim calcmode="lin" valueType="num">
                                      <p:cBhvr>
                                        <p:cTn id="43" dur="1000" fill="hold"/>
                                        <p:tgtEl>
                                          <p:spTgt spid="4"/>
                                        </p:tgtEl>
                                        <p:attrNameLst>
                                          <p:attrName>ppt_x</p:attrName>
                                        </p:attrNameLst>
                                      </p:cBhvr>
                                      <p:tavLst>
                                        <p:tav tm="0">
                                          <p:val>
                                            <p:strVal val="#ppt_x"/>
                                          </p:val>
                                        </p:tav>
                                        <p:tav tm="100000">
                                          <p:val>
                                            <p:strVal val="#ppt_x"/>
                                          </p:val>
                                        </p:tav>
                                      </p:tavLst>
                                    </p:anim>
                                    <p:anim calcmode="lin" valueType="num">
                                      <p:cBhvr>
                                        <p:cTn id="44" dur="900" decel="100000" fill="hold"/>
                                        <p:tgtEl>
                                          <p:spTgt spid="4"/>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wipe(left)">
                                      <p:cBhvr>
                                        <p:cTn id="55" dur="500"/>
                                        <p:tgtEl>
                                          <p:spTgt spid="8"/>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xit" presetSubtype="0" fill="hold" nodeType="clickEffect">
                                  <p:stCondLst>
                                    <p:cond delay="0"/>
                                  </p:stCondLst>
                                  <p:childTnLst>
                                    <p:anim calcmode="lin" valueType="num">
                                      <p:cBhvr>
                                        <p:cTn id="59" dur="1000"/>
                                        <p:tgtEl>
                                          <p:spTgt spid="11"/>
                                        </p:tgtEl>
                                        <p:attrNameLst>
                                          <p:attrName>ppt_w</p:attrName>
                                        </p:attrNameLst>
                                      </p:cBhvr>
                                      <p:tavLst>
                                        <p:tav tm="0">
                                          <p:val>
                                            <p:strVal val="ppt_w"/>
                                          </p:val>
                                        </p:tav>
                                        <p:tav tm="100000">
                                          <p:val>
                                            <p:fltVal val="0"/>
                                          </p:val>
                                        </p:tav>
                                      </p:tavLst>
                                    </p:anim>
                                    <p:anim calcmode="lin" valueType="num">
                                      <p:cBhvr>
                                        <p:cTn id="60" dur="1000"/>
                                        <p:tgtEl>
                                          <p:spTgt spid="11"/>
                                        </p:tgtEl>
                                        <p:attrNameLst>
                                          <p:attrName>ppt_h</p:attrName>
                                        </p:attrNameLst>
                                      </p:cBhvr>
                                      <p:tavLst>
                                        <p:tav tm="0">
                                          <p:val>
                                            <p:strVal val="ppt_h"/>
                                          </p:val>
                                        </p:tav>
                                        <p:tav tm="100000">
                                          <p:val>
                                            <p:fltVal val="0"/>
                                          </p:val>
                                        </p:tav>
                                      </p:tavLst>
                                    </p:anim>
                                    <p:anim calcmode="lin" valueType="num">
                                      <p:cBhvr>
                                        <p:cTn id="61" dur="1000"/>
                                        <p:tgtEl>
                                          <p:spTgt spid="11"/>
                                        </p:tgtEl>
                                        <p:attrNameLst>
                                          <p:attrName>style.rotation</p:attrName>
                                        </p:attrNameLst>
                                      </p:cBhvr>
                                      <p:tavLst>
                                        <p:tav tm="0">
                                          <p:val>
                                            <p:fltVal val="0"/>
                                          </p:val>
                                        </p:tav>
                                        <p:tav tm="100000">
                                          <p:val>
                                            <p:fltVal val="90"/>
                                          </p:val>
                                        </p:tav>
                                      </p:tavLst>
                                    </p:anim>
                                    <p:animEffect transition="out" filter="fade">
                                      <p:cBhvr>
                                        <p:cTn id="62" dur="1000"/>
                                        <p:tgtEl>
                                          <p:spTgt spid="11"/>
                                        </p:tgtEl>
                                      </p:cBhvr>
                                    </p:animEffect>
                                    <p:set>
                                      <p:cBhvr>
                                        <p:cTn id="63" dur="1" fill="hold">
                                          <p:stCondLst>
                                            <p:cond delay="999"/>
                                          </p:stCondLst>
                                        </p:cTn>
                                        <p:tgtEl>
                                          <p:spTgt spid="11"/>
                                        </p:tgtEl>
                                        <p:attrNameLst>
                                          <p:attrName>style.visibility</p:attrName>
                                        </p:attrNameLst>
                                      </p:cBhvr>
                                      <p:to>
                                        <p:strVal val="hidden"/>
                                      </p:to>
                                    </p:se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67"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0BA97E84-5A18-4F27-A922-78F30FB6BEF2}"/>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74" dur="500"/>
                                        <p:tgtEl>
                                          <p:spTgt spid="7">
                                            <p:graphicEl>
                                              <a:dgm id="{90E21E1E-B2A9-480B-B118-29FB36B12474}"/>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77" dur="500"/>
                                        <p:tgtEl>
                                          <p:spTgt spid="7">
                                            <p:graphicEl>
                                              <a:dgm id="{26AFBD0B-D5D1-4510-9320-6585F50E5792}"/>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82" dur="500"/>
                                        <p:tgtEl>
                                          <p:spTgt spid="7">
                                            <p:graphicEl>
                                              <a:dgm id="{4250AA48-849E-40C4-8562-5D79F07B0754}"/>
                                            </p:graphicEl>
                                          </p:spTgt>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85" dur="500"/>
                                        <p:tgtEl>
                                          <p:spTgt spid="7">
                                            <p:graphicEl>
                                              <a:dgm id="{F811A829-CDA3-48FA-8B25-61366F3E273D}"/>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90" dur="500"/>
                                        <p:tgtEl>
                                          <p:spTgt spid="7">
                                            <p:graphicEl>
                                              <a:dgm id="{B1110ED6-90EE-4439-AEA5-7B836887592E}"/>
                                            </p:graphicEl>
                                          </p:spTgt>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93" dur="500"/>
                                        <p:tgtEl>
                                          <p:spTgt spid="7">
                                            <p:graphicEl>
                                              <a:dgm id="{608ECCD2-29CB-4B8A-BE27-9B57284053AE}"/>
                                            </p:graphicEl>
                                          </p:spTgt>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98" dur="500"/>
                                        <p:tgtEl>
                                          <p:spTgt spid="7">
                                            <p:graphicEl>
                                              <a:dgm id="{A5359AAD-CF94-4598-A476-41679DAAB947}"/>
                                            </p:graphicEl>
                                          </p:spTgt>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101" dur="500"/>
                                        <p:tgtEl>
                                          <p:spTgt spid="7">
                                            <p:graphicEl>
                                              <a:dgm id="{D94CE4B1-0C06-4E41-B60A-F402EE6E38A4}"/>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grpId="0" nodeType="clickEffect">
                                  <p:stCondLst>
                                    <p:cond delay="0"/>
                                  </p:stCondLst>
                                  <p:childTnLst>
                                    <p:set>
                                      <p:cBhvr>
                                        <p:cTn id="105"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106" dur="500"/>
                                        <p:tgtEl>
                                          <p:spTgt spid="7">
                                            <p:graphicEl>
                                              <a:dgm id="{BCAEE274-ADFC-4FAE-962C-287507498ED3}"/>
                                            </p:graphicEl>
                                          </p:spTgt>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109" dur="500"/>
                                        <p:tgtEl>
                                          <p:spTgt spid="7">
                                            <p:graphicEl>
                                              <a:dgm id="{DE8EF560-AAE4-4B13-A7FC-7D81FEEF0140}"/>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114" dur="500"/>
                                        <p:tgtEl>
                                          <p:spTgt spid="7">
                                            <p:graphicEl>
                                              <a:dgm id="{6F1D5F15-8942-41B0-B079-FF0AC5B4BEBF}"/>
                                            </p:graphicEl>
                                          </p:spTgt>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117" dur="500"/>
                                        <p:tgtEl>
                                          <p:spTgt spid="7">
                                            <p:graphicEl>
                                              <a:dgm id="{084E39D2-295A-4E87-8474-14907EC00CEE}"/>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grpId="0" nodeType="clickEffect">
                                  <p:stCondLst>
                                    <p:cond delay="0"/>
                                  </p:stCondLst>
                                  <p:childTnLst>
                                    <p:set>
                                      <p:cBhvr>
                                        <p:cTn id="121"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122" dur="500"/>
                                        <p:tgtEl>
                                          <p:spTgt spid="7">
                                            <p:graphicEl>
                                              <a:dgm id="{2B274561-6E4F-4375-9F56-511D831C629B}"/>
                                            </p:graphicEl>
                                          </p:spTgt>
                                        </p:tgtEl>
                                      </p:cBhvr>
                                    </p:animEffect>
                                  </p:childTnLst>
                                </p:cTn>
                              </p:par>
                              <p:par>
                                <p:cTn id="123" presetID="22" presetClass="entr" presetSubtype="1" fill="hold" grpId="0" nodeType="withEffect">
                                  <p:stCondLst>
                                    <p:cond delay="0"/>
                                  </p:stCondLst>
                                  <p:childTnLst>
                                    <p:set>
                                      <p:cBhvr>
                                        <p:cTn id="124"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125" dur="500"/>
                                        <p:tgtEl>
                                          <p:spTgt spid="7">
                                            <p:graphicEl>
                                              <a:dgm id="{DD0DFE74-030B-4E0A-B799-A8CE105EC077}"/>
                                            </p:graphicEl>
                                          </p:spTgt>
                                        </p:tgtEl>
                                      </p:cBhvr>
                                    </p:animEffec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130"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131"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132" dur="500"/>
                                        <p:tgtEl>
                                          <p:spTgt spid="7">
                                            <p:graphicEl>
                                              <a:dgm id="{565E0D69-8F2C-4728-999F-F0C0BCE8688F}"/>
                                            </p:graphicEl>
                                          </p:spTgt>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137" dur="500"/>
                                        <p:tgtEl>
                                          <p:spTgt spid="7">
                                            <p:graphicEl>
                                              <a:dgm id="{92B79A35-65B0-4C6E-A449-C4230453DEDF}"/>
                                            </p:graphicEl>
                                          </p:spTgt>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40" dur="500"/>
                                        <p:tgtEl>
                                          <p:spTgt spid="7">
                                            <p:graphicEl>
                                              <a:dgm id="{C12B8AFB-1B66-47DC-B595-A6CBA35C084F}"/>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grpId="0" nodeType="clickEffect">
                                  <p:stCondLst>
                                    <p:cond delay="0"/>
                                  </p:stCondLst>
                                  <p:childTnLst>
                                    <p:set>
                                      <p:cBhvr>
                                        <p:cTn id="144"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45" dur="500"/>
                                        <p:tgtEl>
                                          <p:spTgt spid="7">
                                            <p:graphicEl>
                                              <a:dgm id="{B7169B83-C504-4FDB-9492-4F1F75835FA5}"/>
                                            </p:graphicEl>
                                          </p:spTgt>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48" dur="500"/>
                                        <p:tgtEl>
                                          <p:spTgt spid="7">
                                            <p:graphicEl>
                                              <a:dgm id="{2BD1BB5D-6125-47CF-85DA-90F91627724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53" dur="500"/>
                                        <p:tgtEl>
                                          <p:spTgt spid="7">
                                            <p:graphicEl>
                                              <a:dgm id="{F9C4B24E-F7DD-4AA9-B6FB-39B7CFB0C6FE}"/>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56" dur="500"/>
                                        <p:tgtEl>
                                          <p:spTgt spid="7">
                                            <p:graphicEl>
                                              <a:dgm id="{A33ECCF9-2F1C-43E2-9B88-B0AE74EF9022}"/>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61" dur="500"/>
                                        <p:tgtEl>
                                          <p:spTgt spid="7">
                                            <p:graphicEl>
                                              <a:dgm id="{2B3C47AD-A78F-4645-986C-053210603DEA}"/>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64" dur="500"/>
                                        <p:tgtEl>
                                          <p:spTgt spid="7">
                                            <p:graphicEl>
                                              <a:dgm id="{B44F35FD-1F51-43FA-ADCD-3C69A08CB885}"/>
                                            </p:graphicEl>
                                          </p:spTgt>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grpId="0" nodeType="clickEffect">
                                  <p:stCondLst>
                                    <p:cond delay="0"/>
                                  </p:stCondLst>
                                  <p:childTnLst>
                                    <p:set>
                                      <p:cBhvr>
                                        <p:cTn id="168"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69" dur="500"/>
                                        <p:tgtEl>
                                          <p:spTgt spid="7">
                                            <p:graphicEl>
                                              <a:dgm id="{47FBBA99-FE8F-4031-9216-55F896FE2842}"/>
                                            </p:graphicEl>
                                          </p:spTgt>
                                        </p:tgtEl>
                                      </p:cBhvr>
                                    </p:animEffect>
                                  </p:childTnLst>
                                </p:cTn>
                              </p:par>
                              <p:par>
                                <p:cTn id="170" presetID="22" presetClass="entr" presetSubtype="1" fill="hold" grpId="0" nodeType="withEffect">
                                  <p:stCondLst>
                                    <p:cond delay="0"/>
                                  </p:stCondLst>
                                  <p:childTnLst>
                                    <p:set>
                                      <p:cBhvr>
                                        <p:cTn id="171"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72" dur="500"/>
                                        <p:tgtEl>
                                          <p:spTgt spid="7">
                                            <p:graphicEl>
                                              <a:dgm id="{BD07F84F-C47C-4951-9C5F-27727EF5561E}"/>
                                            </p:graphicEl>
                                          </p:spTgt>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1" fill="hold" grpId="0" nodeType="clickEffect">
                                  <p:stCondLst>
                                    <p:cond delay="0"/>
                                  </p:stCondLst>
                                  <p:childTnLst>
                                    <p:set>
                                      <p:cBhvr>
                                        <p:cTn id="176"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77" dur="500"/>
                                        <p:tgtEl>
                                          <p:spTgt spid="7">
                                            <p:graphicEl>
                                              <a:dgm id="{F9709637-E484-40DC-BF96-695EFCCE2E19}"/>
                                            </p:graphicEl>
                                          </p:spTgt>
                                        </p:tgtEl>
                                      </p:cBhvr>
                                    </p:animEffect>
                                  </p:childTnLst>
                                </p:cTn>
                              </p:par>
                              <p:par>
                                <p:cTn id="178" presetID="22" presetClass="entr" presetSubtype="1" fill="hold" grpId="0" nodeType="withEffect">
                                  <p:stCondLst>
                                    <p:cond delay="0"/>
                                  </p:stCondLst>
                                  <p:childTnLst>
                                    <p:set>
                                      <p:cBhvr>
                                        <p:cTn id="179"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80" dur="500"/>
                                        <p:tgtEl>
                                          <p:spTgt spid="7">
                                            <p:graphicEl>
                                              <a:dgm id="{724C07F3-9199-4758-A107-7A790F6698A0}"/>
                                            </p:graphicEl>
                                          </p:spTgt>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1" fill="hold" grpId="0" nodeType="clickEffect">
                                  <p:stCondLst>
                                    <p:cond delay="0"/>
                                  </p:stCondLst>
                                  <p:childTnLst>
                                    <p:set>
                                      <p:cBhvr>
                                        <p:cTn id="184"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85" dur="500"/>
                                        <p:tgtEl>
                                          <p:spTgt spid="7">
                                            <p:graphicEl>
                                              <a:dgm id="{43D74E38-FAE1-4F25-9193-250032689848}"/>
                                            </p:graphicEl>
                                          </p:spTgt>
                                        </p:tgtEl>
                                      </p:cBhvr>
                                    </p:animEffect>
                                  </p:childTnLst>
                                </p:cTn>
                              </p:par>
                              <p:par>
                                <p:cTn id="186" presetID="22" presetClass="entr" presetSubtype="1" fill="hold" grpId="0" nodeType="withEffect">
                                  <p:stCondLst>
                                    <p:cond delay="0"/>
                                  </p:stCondLst>
                                  <p:childTnLst>
                                    <p:set>
                                      <p:cBhvr>
                                        <p:cTn id="187"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88" dur="500"/>
                                        <p:tgtEl>
                                          <p:spTgt spid="7">
                                            <p:graphicEl>
                                              <a:dgm id="{74957DE9-C1A4-4873-AB47-116FBEDCF0B0}"/>
                                            </p:graphicEl>
                                          </p:spTgt>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1" fill="hold" grpId="0" nodeType="clickEffect">
                                  <p:stCondLst>
                                    <p:cond delay="0"/>
                                  </p:stCondLst>
                                  <p:childTnLst>
                                    <p:set>
                                      <p:cBhvr>
                                        <p:cTn id="192"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93" dur="500"/>
                                        <p:tgtEl>
                                          <p:spTgt spid="7">
                                            <p:graphicEl>
                                              <a:dgm id="{4159BD82-A2ED-4EC6-96A4-FF3C1AD4CEC6}"/>
                                            </p:graphicEl>
                                          </p:spTgt>
                                        </p:tgtEl>
                                      </p:cBhvr>
                                    </p:animEffect>
                                  </p:childTnLst>
                                </p:cTn>
                              </p:par>
                              <p:par>
                                <p:cTn id="194" presetID="22" presetClass="entr" presetSubtype="1" fill="hold" grpId="0" nodeType="withEffect">
                                  <p:stCondLst>
                                    <p:cond delay="0"/>
                                  </p:stCondLst>
                                  <p:childTnLst>
                                    <p:set>
                                      <p:cBhvr>
                                        <p:cTn id="195"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96"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3" grpId="0"/>
      <p:bldP spid="5" grpId="0"/>
      <p:bldP spid="6" grpId="0"/>
      <p:bldP spid="9" grpId="0"/>
      <p:bldP spid="8"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974</TotalTime>
  <Words>2105</Words>
  <Application>Microsoft Office PowerPoint</Application>
  <PresentationFormat>Panorámica</PresentationFormat>
  <Paragraphs>134</Paragraphs>
  <Slides>13</Slides>
  <Notes>12</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Aptos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103</cp:revision>
  <dcterms:created xsi:type="dcterms:W3CDTF">2026-07-08T13:31:31Z</dcterms:created>
  <dcterms:modified xsi:type="dcterms:W3CDTF">2026-08-07T19:42:02Z</dcterms:modified>
</cp:coreProperties>
</file>