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320" autoAdjust="0"/>
  </p:normalViewPr>
  <p:slideViewPr>
    <p:cSldViewPr snapToGrid="0">
      <p:cViewPr varScale="1">
        <p:scale>
          <a:sx n="27" d="100"/>
          <a:sy n="27" d="100"/>
        </p:scale>
        <p:origin x="90" y="1266"/>
      </p:cViewPr>
      <p:guideLst/>
    </p:cSldViewPr>
  </p:slideViewPr>
  <p:notesTextViewPr>
    <p:cViewPr>
      <p:scale>
        <a:sx n="1" d="1"/>
        <a:sy n="1" d="1"/>
      </p:scale>
      <p:origin x="0" y="0"/>
    </p:cViewPr>
  </p:notesTextViewPr>
  <p:sorterViewPr>
    <p:cViewPr>
      <p:scale>
        <a:sx n="100" d="100"/>
        <a:sy n="100" d="100"/>
      </p:scale>
      <p:origin x="0" y="-20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1" qsCatId="3D" csTypeId="urn:microsoft.com/office/officeart/2005/8/colors/colorful1#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n" sz="2800" b="1" noProof="0" dirty="0">
              <a:effectLst>
                <a:outerShdw blurRad="38100" dist="38100" dir="2700000" algn="tl">
                  <a:srgbClr val="000000">
                    <a:alpha val="43137"/>
                  </a:srgbClr>
                </a:outerShdw>
              </a:effectLst>
            </a:rPr>
            <a:t>AI  YALOYALO NI LOLOMA</a:t>
          </a: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n" sz="2000" b="1" noProof="0" dirty="0">
              <a:effectLst>
                <a:outerShdw blurRad="38100" dist="38100" dir="2700000" algn="tl">
                  <a:srgbClr val="000000">
                    <a:alpha val="43137"/>
                  </a:srgbClr>
                </a:outerShdw>
              </a:effectLst>
            </a:rPr>
            <a:t>E uasivi duadua na loloma</a:t>
          </a: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n" sz="2000" b="1" noProof="0" dirty="0">
              <a:effectLst>
                <a:outerShdw blurRad="38100" dist="38100" dir="2700000" algn="tl">
                  <a:srgbClr val="000000">
                    <a:alpha val="43137"/>
                  </a:srgbClr>
                </a:outerShdw>
              </a:effectLst>
            </a:rPr>
            <a:t>Uasivi cake na kena vinaka</a:t>
          </a: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n" sz="2000" b="1" noProof="0" dirty="0">
              <a:effectLst>
                <a:outerShdw blurRad="38100" dist="38100" dir="2700000" algn="tl">
                  <a:srgbClr val="000000">
                    <a:alpha val="43137"/>
                  </a:srgbClr>
                </a:outerShdw>
              </a:effectLst>
            </a:rPr>
            <a:t>Na </a:t>
          </a:r>
          <a:r>
            <a:rPr lang="en-GB" sz="2000" b="1" noProof="0" dirty="0">
              <a:effectLst>
                <a:outerShdw blurRad="38100" dist="38100" dir="2700000" algn="tl">
                  <a:srgbClr val="000000">
                    <a:alpha val="43137"/>
                  </a:srgbClr>
                </a:outerShdw>
              </a:effectLst>
            </a:rPr>
            <a:t>I</a:t>
          </a:r>
          <a:r>
            <a:rPr lang="en" sz="2000" b="1" noProof="0" dirty="0">
              <a:effectLst>
                <a:outerShdw blurRad="38100" dist="38100" dir="2700000" algn="tl">
                  <a:srgbClr val="000000">
                    <a:alpha val="43137"/>
                  </a:srgbClr>
                </a:outerShdw>
              </a:effectLst>
            </a:rPr>
            <a:t> valavala ni loloma</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Na ka e cakava na loloma</a:t>
          </a: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Na ka e sega ni cakava na loloma</a:t>
          </a: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Ai yaloyalo kei Jisu</a:t>
          </a: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n" sz="2000" b="1" noProof="0" dirty="0">
              <a:effectLst>
                <a:outerShdw blurRad="38100" dist="38100" dir="2700000" algn="tl">
                  <a:srgbClr val="000000">
                    <a:alpha val="43137"/>
                  </a:srgbClr>
                </a:outerShdw>
              </a:effectLst>
            </a:rPr>
            <a:t>Na dauvosota ni loloma</a:t>
          </a: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n" sz="2000" b="1" noProof="0" dirty="0">
              <a:effectLst>
                <a:outerShdw blurRad="38100" dist="38100" dir="2700000" algn="tl">
                  <a:srgbClr val="000000">
                    <a:alpha val="43137"/>
                  </a:srgbClr>
                </a:outerShdw>
              </a:effectLst>
            </a:rPr>
            <a:t>Nai solisoli vinaka sara</a:t>
          </a: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X="121652"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1" qsCatId="3D" csTypeId="urn:microsoft.com/office/officeart/2005/8/colors/colorful5#1"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vosota vakadede</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yalovinaka</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rekitaka na dina</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makrothymeō</a:t>
          </a:r>
          <a:r>
            <a:rPr lang="en" sz="1800" b="1" noProof="0" dirty="0"/>
            <a:t>: yalo ni vosota vakadede, lako curuma na dredre, wawa</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en" sz="1800" b="1" noProof="0" dirty="0"/>
            <a:t>Vakaraitaka na yalo ni dauvosota vakadede na nodra cala na wekana</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jrēsteuomai </a:t>
          </a:r>
          <a:r>
            <a:rPr lang="en" sz="1800" b="1" noProof="0" dirty="0"/>
            <a:t>: daucakava na ka ni loloma</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en" sz="1800" b="1" noProof="0" dirty="0"/>
            <a:t>Yalololona ka dacakava na ka ni loloma</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synjairō</a:t>
          </a:r>
          <a:r>
            <a:rPr lang="en" sz="1800" b="1" noProof="0" dirty="0"/>
            <a:t>: vakaraitaka na loloma e dau veilaveti</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en" sz="1800" b="1" noProof="0" dirty="0"/>
            <a:t>E rekivata kei ira era tokona na dina</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ubia na ka kecega</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stegō</a:t>
          </a:r>
          <a:r>
            <a:rPr lang="en" sz="1800" b="1" noProof="0" dirty="0"/>
            <a:t>: ubia ka dau vosota galulagu)</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en-GB" sz="1600" b="1" noProof="0" dirty="0"/>
            <a:t>M</a:t>
          </a:r>
          <a:r>
            <a:rPr lang="en" sz="1600" b="1" noProof="0" dirty="0"/>
            <a:t>aroroya ka sega ni kaseta se kaburaka na malumalumu ni wekana</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vakabauta na ka kecega</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pisteuō</a:t>
          </a:r>
          <a:r>
            <a:rPr lang="en" sz="1800" b="1" noProof="0" dirty="0"/>
            <a:t>: Tu vua na vakabauta, vakadinata</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en" sz="1800" b="1" noProof="0" dirty="0"/>
            <a:t>Sega n </a:t>
          </a:r>
          <a:r>
            <a:rPr lang="en-GB" sz="1800" b="1" noProof="0" dirty="0"/>
            <a:t>I</a:t>
          </a:r>
          <a:r>
            <a:rPr lang="en" sz="1800" b="1" noProof="0" dirty="0"/>
            <a:t> dau veivakacacani, sa dau veilaveti ga</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 vakanuinuitaka na ka kecega</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Elpizō:</a:t>
          </a:r>
          <a:r>
            <a:rPr lang="en" sz="1800" b="1" noProof="0" dirty="0"/>
            <a:t> tu vua na </a:t>
          </a:r>
          <a:r>
            <a:rPr lang="en-GB" sz="1800" b="1" noProof="0" dirty="0"/>
            <a:t>I</a:t>
          </a:r>
          <a:r>
            <a:rPr lang="en" sz="1800" b="1" noProof="0" dirty="0"/>
            <a:t> nuinui ka vakadinata</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en" sz="1800" b="1" noProof="0" dirty="0"/>
            <a:t>Nuitaka tikoga ni na yaco na veika vinaka</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vosota na ka kecega</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hypomenō</a:t>
          </a:r>
          <a:r>
            <a:rPr lang="en" sz="1800" b="1" noProof="0" dirty="0"/>
            <a:t>: vosota na veika dredre, dau vosota vakadede,</a:t>
          </a: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en" sz="1800" b="1" noProof="0" dirty="0"/>
            <a:t>Vosota na veika dredre, na vakatovolei, kei na veivakacacani</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27593"/>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2" qsCatId="3D" csTypeId="urn:microsoft.com/office/officeart/2005/8/colors/colorful4#1"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sega ni vuvu</a:t>
          </a: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zeloō</a:t>
          </a:r>
          <a:r>
            <a:rPr lang="en" sz="1800" b="1" noProof="0" dirty="0"/>
            <a:t>: sega ni katakata na lomana ena vuvu</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en-GB" sz="1800" b="1" noProof="0" dirty="0"/>
            <a:t>S</a:t>
          </a:r>
          <a:r>
            <a:rPr lang="en" sz="1800" b="1" noProof="0" dirty="0"/>
            <a:t>ega ni vuvutaki ira e tu vei ira na </a:t>
          </a:r>
          <a:r>
            <a:rPr lang="en-GB" sz="1800" b="1" noProof="0" dirty="0"/>
            <a:t>I</a:t>
          </a:r>
          <a:r>
            <a:rPr lang="en" sz="1800" b="1" noProof="0" dirty="0"/>
            <a:t> solisoli tale eso</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sega ni vosa doudou</a:t>
          </a: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perpereuomai </a:t>
          </a:r>
          <a:r>
            <a:rPr lang="en" sz="1800" b="1" noProof="0" dirty="0"/>
            <a:t>: sega ni boletaki koya</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en" sz="1800" b="1" noProof="0" dirty="0"/>
            <a:t>Sega ni qara me vakalevulevui vei ra eso</a:t>
          </a: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sega ni viavialevu</a:t>
          </a: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fysioō</a:t>
          </a:r>
          <a:r>
            <a:rPr lang="en" sz="1800" b="1" noProof="0" dirty="0"/>
            <a:t>: sinai e lomana na dokadoka</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en" sz="1700" b="1" noProof="0" dirty="0"/>
            <a:t>Sega ni via vakalevulevui koya ena ka kecega</a:t>
          </a: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Sega ni kitaka na ka e sega ni kilikili kaya</a:t>
          </a: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asjēmoneō</a:t>
          </a:r>
          <a:r>
            <a:rPr lang="en" sz="1800" b="1" noProof="0" dirty="0"/>
            <a:t>: cakacaka vakalialia</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n" sz="1800" b="1" noProof="0" dirty="0"/>
            <a:t>Sega ni kitaka na ka e sega ni vaka nai tovo tiko vakaitikotiko</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Sega ni qara na ka me nona ga</a:t>
          </a: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zēteō</a:t>
          </a:r>
          <a:r>
            <a:rPr lang="en" sz="1800" b="1" noProof="0" dirty="0"/>
            <a:t>: dau vakasaqaqara</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n" sz="1800" b="1" noProof="0" dirty="0"/>
            <a:t>Galala tu me qara na nodra vinaka na wekana</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sega ni cudrucudru</a:t>
          </a: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paroxynō </a:t>
          </a:r>
          <a:r>
            <a:rPr lang="en" sz="1800" b="1" noProof="0" dirty="0"/>
            <a:t>: me vagata, vakacudruya se veivakamavoataki</a:t>
          </a: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n" sz="1800" b="1" noProof="0" dirty="0"/>
            <a:t>Sega vua na </a:t>
          </a:r>
          <a:r>
            <a:rPr lang="en-GB" sz="1800" b="1" noProof="0" dirty="0"/>
            <a:t>I</a:t>
          </a:r>
          <a:r>
            <a:rPr lang="en" sz="1800" b="1" noProof="0" dirty="0"/>
            <a:t> valavala quraqura se vakasausa</a:t>
          </a: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sega ni daulomaca</a:t>
          </a: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logizomai </a:t>
          </a:r>
          <a:r>
            <a:rPr lang="en" sz="1800" b="1" noProof="0" dirty="0"/>
            <a:t>: Dau veinanumi</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n" sz="1800" b="1" noProof="0" dirty="0"/>
            <a:t>Dauveivosoti ka guilecava na veika ca e caka vua</a:t>
          </a: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Sa sega ni rekitaka na ca</a:t>
          </a: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jairō</a:t>
          </a:r>
          <a:r>
            <a:rPr lang="en" sz="1800" b="1" noProof="0" dirty="0"/>
            <a:t>: reki ena ka vinaka, mamarau ka vakacegu tiko</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n" sz="1800" b="1" noProof="0" dirty="0"/>
            <a:t>Sega ni rekitaka na ca nei wekana, ia e sasaga  ga me vakavinakataka</a:t>
          </a: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15807" custScaleY="129137">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1" qsCatId="simple" csTypeId="urn:microsoft.com/office/officeart/2005/8/colors/colorful1#2"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en" sz="2000" b="1" noProof="0" dirty="0"/>
            <a:t>E vosota na vakanakuitataki, vakalialiai kei na cudruvi (Matt.  27:27-31)</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E yalovinaka</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E kauwaitaki ira kecega era sotava na rarawa</a:t>
          </a: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E vosota vakadede</a:t>
          </a: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E rekitaka na dina</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n" sz="2000" b="1" noProof="0" dirty="0"/>
            <a:t>E vakatavuvulitaka vakamatata kei na gumatua sara na dina</a:t>
          </a: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E ubia na ka kecega</a:t>
          </a: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n" sz="2000" b="1" noProof="0" dirty="0"/>
            <a:t>E sega ni cudruvi na yalewa </a:t>
          </a:r>
          <a:r>
            <a:rPr lang="en-GB" sz="2000" b="1" noProof="0" dirty="0"/>
            <a:t>I</a:t>
          </a:r>
          <a:r>
            <a:rPr lang="en" sz="2000" b="1" noProof="0" dirty="0"/>
            <a:t> valavala ca ka vosoti koya ga                 (Joni 8:10-11)</a:t>
          </a: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E vakadinata na ka kecega</a:t>
          </a: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en" sz="2000" b="1" noProof="0" dirty="0"/>
            <a:t>E vakabauta na yalodina nei Sakiusa (Luke 19:8-9)</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vakanuinuitaka na ka kecega</a:t>
          </a: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n" sz="2000" b="1" noProof="0" dirty="0"/>
            <a:t>E vakarautaka e  lewe 12 ki na dua na veiqaravi dredre sara</a:t>
          </a: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E vosota na ka kecega</a:t>
          </a: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E vosota na veikana, na beci, na mosi kei na veivakararawataki</a:t>
          </a: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X="-6032"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X="-6032" custLinFactNeighborY="-18312"/>
      <dgm:spPr/>
    </dgm:pt>
    <dgm:pt modelId="{3F22C4B6-C079-4973-8BB2-79A23ACE0857}" type="pres">
      <dgm:prSet presAssocID="{18F5BF88-27F2-45BA-BEDC-7F8B6F430018}" presName="adorn" presStyleLbl="fgAccFollowNode1" presStyleIdx="4" presStyleCnt="7" custScaleX="121299" custScaleY="98722" custLinFactNeighborX="-11928"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ScaleX="111605" custLinFactNeighborX="5568"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ScaleX="111605" custLinFactNeighborX="5989" custLinFactNeighborY="-44323"/>
      <dgm:spPr/>
    </dgm:pt>
    <dgm:pt modelId="{795C8EFA-4533-4891-8D05-73565B751098}" type="pres">
      <dgm:prSet presAssocID="{11E48E72-8706-430E-8872-0DE5A9A978AA}" presName="adorn" presStyleLbl="fgAccFollowNode1" presStyleIdx="5" presStyleCnt="7" custScaleX="121299" custScaleY="98722" custLinFactNeighborX="37106"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X="23568"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X="23568" custLinFactNeighborY="-18312"/>
      <dgm:spPr/>
    </dgm:pt>
    <dgm:pt modelId="{969454A3-B4CB-43C6-8FA5-556E7C08AA2C}" type="pres">
      <dgm:prSet presAssocID="{ECDD9E6E-B1D7-4F54-AD86-BC04CBCC7020}" presName="adorn" presStyleLbl="fgAccFollowNode1" presStyleIdx="6" presStyleCnt="7" custScaleX="121299" custScaleY="98722" custLinFactNeighborX="66263"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2" qsCatId="simple" csTypeId="urn:microsoft.com/office/officeart/2005/8/colors/colorful1#3"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n" sz="2000" b="1" noProof="0" dirty="0">
              <a:solidFill>
                <a:schemeClr val="tx1"/>
              </a:solidFill>
            </a:rPr>
            <a:t>E sega ni vuvu</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E sega ni qara na ka me dokai kina, ia e veimaliwai kei ira na dravudavua</a:t>
          </a: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n" sz="1800" b="1" noProof="0" dirty="0">
              <a:solidFill>
                <a:schemeClr val="tx1"/>
              </a:solidFill>
            </a:rPr>
            <a:t>E sega ni vakalevulevui koya</a:t>
          </a: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E dina ga ni Tui e vuravura, ia e sega ni dokadokataka</a:t>
          </a: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en" sz="1800" b="1" noProof="0" dirty="0">
              <a:solidFill>
                <a:schemeClr val="tx1"/>
              </a:solidFill>
            </a:rPr>
            <a:t>E sega ni dokadoka</a:t>
          </a: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E talairawarawa me qarava na </a:t>
          </a:r>
          <a:r>
            <a:rPr lang="en-GB" sz="2000" b="1" noProof="0" dirty="0">
              <a:solidFill>
                <a:schemeClr val="bg1"/>
              </a:solidFill>
              <a:effectLst>
                <a:outerShdw blurRad="38100" dist="38100" dir="2700000" algn="tl">
                  <a:srgbClr val="000000">
                    <a:alpha val="43137"/>
                  </a:srgbClr>
                </a:outerShdw>
              </a:effectLst>
            </a:rPr>
            <a:t>I</a:t>
          </a:r>
          <a:r>
            <a:rPr lang="en" sz="2000" b="1" noProof="0" dirty="0">
              <a:solidFill>
                <a:schemeClr val="bg1"/>
              </a:solidFill>
              <a:effectLst>
                <a:outerShdw blurRad="38100" dist="38100" dir="2700000" algn="tl">
                  <a:srgbClr val="000000">
                    <a:alpha val="43137"/>
                  </a:srgbClr>
                </a:outerShdw>
              </a:effectLst>
            </a:rPr>
            <a:t> tavi beci duadua</a:t>
          </a: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n" sz="1800" b="1" noProof="0" dirty="0">
              <a:solidFill>
                <a:schemeClr val="tx1"/>
              </a:solidFill>
            </a:rPr>
            <a:t>E sega ni cakacaka vakasausa</a:t>
          </a: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E qaravi ira na tamata ena vakarokoroko kei na </a:t>
          </a:r>
          <a:r>
            <a:rPr lang="en-GB" sz="2000" b="1" noProof="0" dirty="0">
              <a:solidFill>
                <a:schemeClr val="bg1"/>
              </a:solidFill>
              <a:effectLst>
                <a:outerShdw blurRad="38100" dist="38100" dir="2700000" algn="tl">
                  <a:srgbClr val="000000">
                    <a:alpha val="43137"/>
                  </a:srgbClr>
                </a:outerShdw>
              </a:effectLst>
            </a:rPr>
            <a:t>I</a:t>
          </a:r>
          <a:r>
            <a:rPr lang="en" sz="2000" b="1" noProof="0" dirty="0">
              <a:solidFill>
                <a:schemeClr val="bg1"/>
              </a:solidFill>
              <a:effectLst>
                <a:outerShdw blurRad="38100" dist="38100" dir="2700000" algn="tl">
                  <a:srgbClr val="000000">
                    <a:alpha val="43137"/>
                  </a:srgbClr>
                </a:outerShdw>
              </a:effectLst>
            </a:rPr>
            <a:t> valavala vinaka</a:t>
          </a: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n-GB" sz="1800" b="1" noProof="0" dirty="0">
              <a:solidFill>
                <a:schemeClr val="tx1"/>
              </a:solidFill>
            </a:rPr>
            <a:t>E</a:t>
          </a:r>
          <a:r>
            <a:rPr lang="en" sz="1800" b="1" noProof="0">
              <a:solidFill>
                <a:schemeClr val="tx1"/>
              </a:solidFill>
            </a:rPr>
            <a:t> sega ni qara na ka me nona ga</a:t>
          </a:r>
          <a:endParaRPr lang="en" sz="1800" b="1" noProof="0" dirty="0">
            <a:solidFill>
              <a:schemeClr val="tx1"/>
            </a:solidFill>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E cakava tikoga na loma </a:t>
          </a:r>
          <a:r>
            <a:rPr lang="en-GB" sz="2000" b="1" noProof="0" dirty="0">
              <a:solidFill>
                <a:schemeClr val="bg1"/>
              </a:solidFill>
              <a:effectLst>
                <a:outerShdw blurRad="38100" dist="38100" dir="2700000" algn="tl">
                  <a:srgbClr val="000000">
                    <a:alpha val="43137"/>
                  </a:srgbClr>
                </a:outerShdw>
              </a:effectLst>
            </a:rPr>
            <a:t>I</a:t>
          </a:r>
          <a:r>
            <a:rPr lang="en" sz="2000" b="1" noProof="0" dirty="0">
              <a:solidFill>
                <a:schemeClr val="bg1"/>
              </a:solidFill>
              <a:effectLst>
                <a:outerShdw blurRad="38100" dist="38100" dir="2700000" algn="tl">
                  <a:srgbClr val="000000">
                    <a:alpha val="43137"/>
                  </a:srgbClr>
                </a:outerShdw>
              </a:effectLst>
            </a:rPr>
            <a:t> Tamana                (Joni 6:38)</a:t>
          </a: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n" sz="2000" b="1" noProof="0" dirty="0">
              <a:solidFill>
                <a:schemeClr val="tx1"/>
              </a:solidFill>
            </a:rPr>
            <a:t>Sa sega ni daucudrucudru</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E dina ni ra moku -laki koya, e sega ni vakacudrui ka sau -ma ena vosa vina ka (Joni 18:22-23)</a:t>
          </a: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n" sz="2000" b="1" noProof="0" dirty="0">
              <a:solidFill>
                <a:schemeClr val="tx1"/>
              </a:solidFill>
            </a:rPr>
            <a:t>E sega ni dau lomaca</a:t>
          </a: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E kerea me ra vosoti ko ira na vakoti tiko ki nap</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(Lk. 23:34)</a:t>
          </a: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n" sz="1800" b="1" noProof="0" dirty="0">
              <a:solidFill>
                <a:schemeClr val="tx1"/>
              </a:solidFill>
            </a:rPr>
            <a:t>E sega ni rekitaka na ca</a:t>
          </a: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en-GB" sz="2000" b="1" noProof="0" dirty="0">
              <a:solidFill>
                <a:schemeClr val="bg1"/>
              </a:solidFill>
              <a:effectLst>
                <a:outerShdw blurRad="38100" dist="38100" dir="2700000" algn="tl">
                  <a:srgbClr val="000000">
                    <a:alpha val="43137"/>
                  </a:srgbClr>
                </a:outerShdw>
              </a:effectLst>
            </a:rPr>
            <a:t>E </a:t>
          </a:r>
          <a:r>
            <a:rPr lang="en-GB" sz="2000" b="1" noProof="0" dirty="0" err="1">
              <a:solidFill>
                <a:schemeClr val="bg1"/>
              </a:solidFill>
              <a:effectLst>
                <a:outerShdw blurRad="38100" dist="38100" dir="2700000" algn="tl">
                  <a:srgbClr val="000000">
                    <a:alpha val="43137"/>
                  </a:srgbClr>
                </a:outerShdw>
              </a:effectLst>
            </a:rPr>
            <a:t>cudruvi</a:t>
          </a:r>
          <a:r>
            <a:rPr lang="en-GB" sz="2000" b="1" noProof="0" dirty="0">
              <a:solidFill>
                <a:schemeClr val="bg1"/>
              </a:solidFill>
              <a:effectLst>
                <a:outerShdw blurRad="38100" dist="38100" dir="2700000" algn="tl">
                  <a:srgbClr val="000000">
                    <a:alpha val="43137"/>
                  </a:srgbClr>
                </a:outerShdw>
              </a:effectLst>
            </a:rPr>
            <a:t> </a:t>
          </a:r>
          <a:r>
            <a:rPr lang="en-GB" sz="2000" b="1" noProof="0" dirty="0" err="1">
              <a:solidFill>
                <a:schemeClr val="bg1"/>
              </a:solidFill>
              <a:effectLst>
                <a:outerShdw blurRad="38100" dist="38100" dir="2700000" algn="tl">
                  <a:srgbClr val="000000">
                    <a:alpha val="43137"/>
                  </a:srgbClr>
                </a:outerShdw>
              </a:effectLst>
            </a:rPr>
            <a:t>ira</a:t>
          </a:r>
          <a:r>
            <a:rPr lang="en-GB" sz="2000" b="1" noProof="0" dirty="0">
              <a:solidFill>
                <a:schemeClr val="bg1"/>
              </a:solidFill>
              <a:effectLst>
                <a:outerShdw blurRad="38100" dist="38100" dir="2700000" algn="tl">
                  <a:srgbClr val="000000">
                    <a:alpha val="43137"/>
                  </a:srgbClr>
                </a:outerShdw>
              </a:effectLst>
            </a:rPr>
            <a:t> </a:t>
          </a:r>
          <a:r>
            <a:rPr lang="en-GB" sz="2000" b="1" noProof="0" dirty="0" err="1">
              <a:solidFill>
                <a:schemeClr val="bg1"/>
              </a:solidFill>
              <a:effectLst>
                <a:outerShdw blurRad="38100" dist="38100" dir="2700000" algn="tl">
                  <a:srgbClr val="000000">
                    <a:alpha val="43137"/>
                  </a:srgbClr>
                </a:outerShdw>
              </a:effectLst>
            </a:rPr>
            <a:t>na</a:t>
          </a:r>
          <a:r>
            <a:rPr lang="en-GB" sz="2000" b="1" noProof="0" dirty="0">
              <a:solidFill>
                <a:schemeClr val="bg1"/>
              </a:solidFill>
              <a:effectLst>
                <a:outerShdw blurRad="38100" dist="38100" dir="2700000" algn="tl">
                  <a:srgbClr val="000000">
                    <a:alpha val="43137"/>
                  </a:srgbClr>
                </a:outerShdw>
              </a:effectLst>
            </a:rPr>
            <a:t> Farisi </a:t>
          </a:r>
          <a:r>
            <a:rPr lang="en-GB" sz="2000" b="1" noProof="0" dirty="0" err="1">
              <a:solidFill>
                <a:schemeClr val="bg1"/>
              </a:solidFill>
              <a:effectLst>
                <a:outerShdw blurRad="38100" dist="38100" dir="2700000" algn="tl">
                  <a:srgbClr val="000000">
                    <a:alpha val="43137"/>
                  </a:srgbClr>
                </a:outerShdw>
              </a:effectLst>
            </a:rPr>
            <a:t>ena</a:t>
          </a:r>
          <a:r>
            <a:rPr lang="en-GB" sz="2000" b="1" noProof="0" dirty="0">
              <a:solidFill>
                <a:schemeClr val="bg1"/>
              </a:solidFill>
              <a:effectLst>
                <a:outerShdw blurRad="38100" dist="38100" dir="2700000" algn="tl">
                  <a:srgbClr val="000000">
                    <a:alpha val="43137"/>
                  </a:srgbClr>
                </a:outerShdw>
              </a:effectLst>
            </a:rPr>
            <a:t> </a:t>
          </a:r>
          <a:r>
            <a:rPr lang="en-GB" sz="2000" b="1" noProof="0" dirty="0" err="1">
              <a:solidFill>
                <a:schemeClr val="bg1"/>
              </a:solidFill>
              <a:effectLst>
                <a:outerShdw blurRad="38100" dist="38100" dir="2700000" algn="tl">
                  <a:srgbClr val="000000">
                    <a:alpha val="43137"/>
                  </a:srgbClr>
                </a:outerShdw>
              </a:effectLst>
            </a:rPr>
            <a:t>vuku</a:t>
          </a:r>
          <a:r>
            <a:rPr lang="en-GB" sz="2000" b="1" noProof="0" dirty="0">
              <a:solidFill>
                <a:schemeClr val="bg1"/>
              </a:solidFill>
              <a:effectLst>
                <a:outerShdw blurRad="38100" dist="38100" dir="2700000" algn="tl">
                  <a:srgbClr val="000000">
                    <a:alpha val="43137"/>
                  </a:srgbClr>
                </a:outerShdw>
              </a:effectLst>
            </a:rPr>
            <a:t> </a:t>
          </a:r>
          <a:r>
            <a:rPr lang="en-GB" sz="2000" b="1" noProof="0" dirty="0" err="1">
              <a:solidFill>
                <a:schemeClr val="bg1"/>
              </a:solidFill>
              <a:effectLst>
                <a:outerShdw blurRad="38100" dist="38100" dir="2700000" algn="tl">
                  <a:srgbClr val="000000">
                    <a:alpha val="43137"/>
                  </a:srgbClr>
                </a:outerShdw>
              </a:effectLst>
            </a:rPr>
            <a:t>ni</a:t>
          </a:r>
          <a:r>
            <a:rPr lang="en-GB" sz="2000" b="1" noProof="0" dirty="0">
              <a:solidFill>
                <a:schemeClr val="bg1"/>
              </a:solidFill>
              <a:effectLst>
                <a:outerShdw blurRad="38100" dist="38100" dir="2700000" algn="tl">
                  <a:srgbClr val="000000">
                    <a:alpha val="43137"/>
                  </a:srgbClr>
                </a:outerShdw>
              </a:effectLst>
            </a:rPr>
            <a:t> </a:t>
          </a:r>
          <a:r>
            <a:rPr lang="en-GB" sz="2000" b="1" noProof="0" dirty="0" err="1">
              <a:solidFill>
                <a:schemeClr val="bg1"/>
              </a:solidFill>
              <a:effectLst>
                <a:outerShdw blurRad="38100" dist="38100" dir="2700000" algn="tl">
                  <a:srgbClr val="000000">
                    <a:alpha val="43137"/>
                  </a:srgbClr>
                </a:outerShdw>
              </a:effectLst>
            </a:rPr>
            <a:t>nodra</a:t>
          </a:r>
          <a:r>
            <a:rPr lang="en-GB" sz="2000" b="1" noProof="0" dirty="0">
              <a:solidFill>
                <a:schemeClr val="bg1"/>
              </a:solidFill>
              <a:effectLst>
                <a:outerShdw blurRad="38100" dist="38100" dir="2700000" algn="tl">
                  <a:srgbClr val="000000">
                    <a:alpha val="43137"/>
                  </a:srgbClr>
                </a:outerShdw>
              </a:effectLst>
            </a:rPr>
            <a:t> I </a:t>
          </a:r>
          <a:r>
            <a:rPr lang="en-GB" sz="2000" b="1" noProof="0" dirty="0" err="1">
              <a:solidFill>
                <a:schemeClr val="bg1"/>
              </a:solidFill>
              <a:effectLst>
                <a:outerShdw blurRad="38100" dist="38100" dir="2700000" algn="tl">
                  <a:srgbClr val="000000">
                    <a:alpha val="43137"/>
                  </a:srgbClr>
                </a:outerShdw>
              </a:effectLst>
            </a:rPr>
            <a:t>lawaki</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(Maciu 23:27-28)</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custScaleX="101544">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custLinFactNeighborX="9273" custLinFactNeighborY="5359"/>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5851" y="875"/>
          <a:ext cx="7894045"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noProof="0" dirty="0">
              <a:effectLst>
                <a:outerShdw blurRad="38100" dist="38100" dir="2700000" algn="tl">
                  <a:srgbClr val="000000">
                    <a:alpha val="43137"/>
                  </a:srgbClr>
                </a:outerShdw>
              </a:effectLst>
            </a:rPr>
            <a:t>AI  YALOYALO NI LOLOMA</a:t>
          </a:r>
        </a:p>
      </dsp:txBody>
      <dsp:txXfrm>
        <a:off x="19590" y="14614"/>
        <a:ext cx="7866567" cy="441614"/>
      </dsp:txXfrm>
    </dsp:sp>
    <dsp:sp modelId="{ACDC36D2-6AC7-4F41-B88C-BCA24DEDB065}">
      <dsp:nvSpPr>
        <dsp:cNvPr id="0" name=""/>
        <dsp:cNvSpPr/>
      </dsp:nvSpPr>
      <dsp:spPr>
        <a:xfrm>
          <a:off x="13557" y="611561"/>
          <a:ext cx="2095290"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E uasivi duadua na loloma</a:t>
          </a:r>
        </a:p>
      </dsp:txBody>
      <dsp:txXfrm>
        <a:off x="44607" y="642611"/>
        <a:ext cx="2033190" cy="998021"/>
      </dsp:txXfrm>
    </dsp:sp>
    <dsp:sp modelId="{0D2D9D5E-57A4-415D-9D5B-7D46004FD9EA}">
      <dsp:nvSpPr>
        <dsp:cNvPr id="0" name=""/>
        <dsp:cNvSpPr/>
      </dsp:nvSpPr>
      <dsp:spPr>
        <a:xfrm>
          <a:off x="393183" y="1813275"/>
          <a:ext cx="1336037"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Uasivi cake na kena vinaka</a:t>
          </a:r>
        </a:p>
      </dsp:txBody>
      <dsp:txXfrm>
        <a:off x="432314" y="1852406"/>
        <a:ext cx="1257775" cy="1422286"/>
      </dsp:txXfrm>
    </dsp:sp>
    <dsp:sp modelId="{B5F7911F-4156-4B99-927E-8450E4249B0E}">
      <dsp:nvSpPr>
        <dsp:cNvPr id="0" name=""/>
        <dsp:cNvSpPr/>
      </dsp:nvSpPr>
      <dsp:spPr>
        <a:xfrm>
          <a:off x="2198081" y="611561"/>
          <a:ext cx="350958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Na </a:t>
          </a:r>
          <a:r>
            <a:rPr lang="en-GB" sz="2000" b="1" kern="1200" noProof="0" dirty="0">
              <a:effectLst>
                <a:outerShdw blurRad="38100" dist="38100" dir="2700000" algn="tl">
                  <a:srgbClr val="000000">
                    <a:alpha val="43137"/>
                  </a:srgbClr>
                </a:outerShdw>
              </a:effectLst>
            </a:rPr>
            <a:t>I</a:t>
          </a:r>
          <a:r>
            <a:rPr lang="en" sz="2000" b="1" kern="1200" noProof="0" dirty="0">
              <a:effectLst>
                <a:outerShdw blurRad="38100" dist="38100" dir="2700000" algn="tl">
                  <a:srgbClr val="000000">
                    <a:alpha val="43137"/>
                  </a:srgbClr>
                </a:outerShdw>
              </a:effectLst>
            </a:rPr>
            <a:t> valavala ni loloma</a:t>
          </a:r>
        </a:p>
      </dsp:txBody>
      <dsp:txXfrm>
        <a:off x="2229131" y="642611"/>
        <a:ext cx="3447485" cy="998021"/>
      </dsp:txXfrm>
    </dsp:sp>
    <dsp:sp modelId="{6F889E49-F227-4759-BE46-C1BD1E885D40}">
      <dsp:nvSpPr>
        <dsp:cNvPr id="0" name=""/>
        <dsp:cNvSpPr/>
      </dsp:nvSpPr>
      <dsp:spPr>
        <a:xfrm>
          <a:off x="2204926" y="1813275"/>
          <a:ext cx="105919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Na ka e cakava na loloma</a:t>
          </a:r>
        </a:p>
      </dsp:txBody>
      <dsp:txXfrm>
        <a:off x="2235949" y="1844298"/>
        <a:ext cx="997149" cy="1438502"/>
      </dsp:txXfrm>
    </dsp:sp>
    <dsp:sp modelId="{C93AE218-E267-4BE1-B67E-BD1DB0237802}">
      <dsp:nvSpPr>
        <dsp:cNvPr id="0" name=""/>
        <dsp:cNvSpPr/>
      </dsp:nvSpPr>
      <dsp:spPr>
        <a:xfrm>
          <a:off x="3308608" y="1813275"/>
          <a:ext cx="105919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Na ka e sega ni cakava na loloma</a:t>
          </a:r>
        </a:p>
      </dsp:txBody>
      <dsp:txXfrm>
        <a:off x="3339631" y="1844298"/>
        <a:ext cx="997149" cy="1438502"/>
      </dsp:txXfrm>
    </dsp:sp>
    <dsp:sp modelId="{A7847FB9-DBE9-4D4C-8E20-8EDC136D15AF}">
      <dsp:nvSpPr>
        <dsp:cNvPr id="0" name=""/>
        <dsp:cNvSpPr/>
      </dsp:nvSpPr>
      <dsp:spPr>
        <a:xfrm>
          <a:off x="4412290" y="1813275"/>
          <a:ext cx="1288532"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Ai yaloyalo kei Jisu</a:t>
          </a:r>
        </a:p>
      </dsp:txBody>
      <dsp:txXfrm>
        <a:off x="4450030" y="1851015"/>
        <a:ext cx="1213052" cy="1425068"/>
      </dsp:txXfrm>
    </dsp:sp>
    <dsp:sp modelId="{517CB350-DD93-45DC-9943-411AA58E242F}">
      <dsp:nvSpPr>
        <dsp:cNvPr id="0" name=""/>
        <dsp:cNvSpPr/>
      </dsp:nvSpPr>
      <dsp:spPr>
        <a:xfrm>
          <a:off x="5796901" y="611561"/>
          <a:ext cx="2095290"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Na dauvosota ni loloma</a:t>
          </a:r>
        </a:p>
      </dsp:txBody>
      <dsp:txXfrm>
        <a:off x="5827951" y="642611"/>
        <a:ext cx="2033190" cy="998021"/>
      </dsp:txXfrm>
    </dsp:sp>
    <dsp:sp modelId="{4CBD7F29-7EBD-4A45-AB82-2083F6007082}">
      <dsp:nvSpPr>
        <dsp:cNvPr id="0" name=""/>
        <dsp:cNvSpPr/>
      </dsp:nvSpPr>
      <dsp:spPr>
        <a:xfrm>
          <a:off x="6176527" y="1813275"/>
          <a:ext cx="1336037"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Nai solisoli vinaka sara</a:t>
          </a:r>
        </a:p>
      </dsp:txBody>
      <dsp:txXfrm>
        <a:off x="6215658" y="1852406"/>
        <a:ext cx="1257775" cy="14222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4313" y="56956"/>
          <a:ext cx="1855795" cy="698540"/>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vosota vakadede</a:t>
          </a:r>
        </a:p>
      </dsp:txBody>
      <dsp:txXfrm>
        <a:off x="4313" y="56956"/>
        <a:ext cx="1681160" cy="698540"/>
      </dsp:txXfrm>
    </dsp:sp>
    <dsp:sp modelId="{8C29971D-543E-4912-A7BA-D1B1CABD0639}">
      <dsp:nvSpPr>
        <dsp:cNvPr id="0" name=""/>
        <dsp:cNvSpPr/>
      </dsp:nvSpPr>
      <dsp:spPr>
        <a:xfrm>
          <a:off x="1633083" y="32817"/>
          <a:ext cx="3419492" cy="746820"/>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makrothymeō</a:t>
          </a:r>
          <a:r>
            <a:rPr lang="en" sz="1800" b="1" kern="1200" noProof="0" dirty="0"/>
            <a:t>: yalo ni vosota vakadede, lako curuma na dredre, wawa</a:t>
          </a:r>
        </a:p>
      </dsp:txBody>
      <dsp:txXfrm>
        <a:off x="2006493" y="32817"/>
        <a:ext cx="2672672" cy="746820"/>
      </dsp:txXfrm>
    </dsp:sp>
    <dsp:sp modelId="{40D4F7D0-54A8-4D14-B103-0CC97A2734FD}">
      <dsp:nvSpPr>
        <dsp:cNvPr id="0" name=""/>
        <dsp:cNvSpPr/>
      </dsp:nvSpPr>
      <dsp:spPr>
        <a:xfrm>
          <a:off x="4849650" y="32817"/>
          <a:ext cx="3258847" cy="746820"/>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Vakaraitaka na yalo ni dauvosota vakadede na nodra cala na wekana</a:t>
          </a:r>
        </a:p>
      </dsp:txBody>
      <dsp:txXfrm>
        <a:off x="5223060" y="32817"/>
        <a:ext cx="2512027" cy="746820"/>
      </dsp:txXfrm>
    </dsp:sp>
    <dsp:sp modelId="{CE618F44-90D5-4D44-B8D1-DD7F6598D4AB}">
      <dsp:nvSpPr>
        <dsp:cNvPr id="0" name=""/>
        <dsp:cNvSpPr/>
      </dsp:nvSpPr>
      <dsp:spPr>
        <a:xfrm>
          <a:off x="4313" y="901572"/>
          <a:ext cx="1854747" cy="698540"/>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yalovinaka</a:t>
          </a:r>
        </a:p>
      </dsp:txBody>
      <dsp:txXfrm>
        <a:off x="4313" y="901572"/>
        <a:ext cx="1680112" cy="698540"/>
      </dsp:txXfrm>
    </dsp:sp>
    <dsp:sp modelId="{CF70225C-C39F-493D-AA11-8279CBEBBE30}">
      <dsp:nvSpPr>
        <dsp:cNvPr id="0" name=""/>
        <dsp:cNvSpPr/>
      </dsp:nvSpPr>
      <dsp:spPr>
        <a:xfrm>
          <a:off x="1632036" y="877432"/>
          <a:ext cx="3419492" cy="746820"/>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jrēsteuomai </a:t>
          </a:r>
          <a:r>
            <a:rPr lang="en" sz="1800" b="1" kern="1200" noProof="0" dirty="0"/>
            <a:t>: daucakava na ka ni loloma</a:t>
          </a:r>
        </a:p>
      </dsp:txBody>
      <dsp:txXfrm>
        <a:off x="2005446" y="877432"/>
        <a:ext cx="2672672" cy="746820"/>
      </dsp:txXfrm>
    </dsp:sp>
    <dsp:sp modelId="{4F61D132-B696-4905-ACD5-7C3C0A645750}">
      <dsp:nvSpPr>
        <dsp:cNvPr id="0" name=""/>
        <dsp:cNvSpPr/>
      </dsp:nvSpPr>
      <dsp:spPr>
        <a:xfrm>
          <a:off x="4848602" y="877432"/>
          <a:ext cx="3258847" cy="746820"/>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Yalololona ka dacakava na ka ni loloma</a:t>
          </a:r>
        </a:p>
      </dsp:txBody>
      <dsp:txXfrm>
        <a:off x="5222012" y="877432"/>
        <a:ext cx="2512027" cy="746820"/>
      </dsp:txXfrm>
    </dsp:sp>
    <dsp:sp modelId="{577B7115-C479-48EC-AEEC-9F7D76FF946F}">
      <dsp:nvSpPr>
        <dsp:cNvPr id="0" name=""/>
        <dsp:cNvSpPr/>
      </dsp:nvSpPr>
      <dsp:spPr>
        <a:xfrm>
          <a:off x="4313" y="1746188"/>
          <a:ext cx="1854747" cy="698540"/>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rekitaka na dina</a:t>
          </a:r>
        </a:p>
      </dsp:txBody>
      <dsp:txXfrm>
        <a:off x="4313" y="1746188"/>
        <a:ext cx="1680112" cy="698540"/>
      </dsp:txXfrm>
    </dsp:sp>
    <dsp:sp modelId="{12A85315-B00F-4F23-AAFB-944E556D9577}">
      <dsp:nvSpPr>
        <dsp:cNvPr id="0" name=""/>
        <dsp:cNvSpPr/>
      </dsp:nvSpPr>
      <dsp:spPr>
        <a:xfrm>
          <a:off x="1632036" y="1722048"/>
          <a:ext cx="3419492" cy="746820"/>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synjairō</a:t>
          </a:r>
          <a:r>
            <a:rPr lang="en" sz="1800" b="1" kern="1200" noProof="0" dirty="0"/>
            <a:t>: vakaraitaka na loloma e dau veilaveti</a:t>
          </a:r>
        </a:p>
      </dsp:txBody>
      <dsp:txXfrm>
        <a:off x="2005446" y="1722048"/>
        <a:ext cx="2672672" cy="746820"/>
      </dsp:txXfrm>
    </dsp:sp>
    <dsp:sp modelId="{1C6C8F5A-EECC-4EB0-9B65-C94660664C60}">
      <dsp:nvSpPr>
        <dsp:cNvPr id="0" name=""/>
        <dsp:cNvSpPr/>
      </dsp:nvSpPr>
      <dsp:spPr>
        <a:xfrm>
          <a:off x="4848602" y="1722048"/>
          <a:ext cx="3258847" cy="746820"/>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E rekivata kei ira era tokona na dina</a:t>
          </a:r>
        </a:p>
      </dsp:txBody>
      <dsp:txXfrm>
        <a:off x="5222012" y="1722048"/>
        <a:ext cx="2512027" cy="746820"/>
      </dsp:txXfrm>
    </dsp:sp>
    <dsp:sp modelId="{5B7E96BD-0530-4BE2-934E-B0DCA36939DC}">
      <dsp:nvSpPr>
        <dsp:cNvPr id="0" name=""/>
        <dsp:cNvSpPr/>
      </dsp:nvSpPr>
      <dsp:spPr>
        <a:xfrm>
          <a:off x="4313" y="2590804"/>
          <a:ext cx="1855795" cy="698540"/>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ubia na ka kecega</a:t>
          </a:r>
        </a:p>
      </dsp:txBody>
      <dsp:txXfrm>
        <a:off x="4313" y="2590804"/>
        <a:ext cx="1681160" cy="698540"/>
      </dsp:txXfrm>
    </dsp:sp>
    <dsp:sp modelId="{D4E6123E-56D7-4F45-B6D6-A46179382FF4}">
      <dsp:nvSpPr>
        <dsp:cNvPr id="0" name=""/>
        <dsp:cNvSpPr/>
      </dsp:nvSpPr>
      <dsp:spPr>
        <a:xfrm>
          <a:off x="1633083" y="2566664"/>
          <a:ext cx="3419492" cy="746820"/>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stegō</a:t>
          </a:r>
          <a:r>
            <a:rPr lang="en" sz="1800" b="1" kern="1200" noProof="0" dirty="0"/>
            <a:t>: ubia ka dau vosota galulagu)</a:t>
          </a:r>
        </a:p>
      </dsp:txBody>
      <dsp:txXfrm>
        <a:off x="2006493" y="2566664"/>
        <a:ext cx="2672672" cy="746820"/>
      </dsp:txXfrm>
    </dsp:sp>
    <dsp:sp modelId="{987A0890-83AD-43B8-B836-D8C528702A1E}">
      <dsp:nvSpPr>
        <dsp:cNvPr id="0" name=""/>
        <dsp:cNvSpPr/>
      </dsp:nvSpPr>
      <dsp:spPr>
        <a:xfrm>
          <a:off x="4849650" y="2566664"/>
          <a:ext cx="3258847" cy="746820"/>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GB" sz="1600" b="1" kern="1200" noProof="0" dirty="0"/>
            <a:t>M</a:t>
          </a:r>
          <a:r>
            <a:rPr lang="en" sz="1600" b="1" kern="1200" noProof="0" dirty="0"/>
            <a:t>aroroya ka sega ni kaseta se kaburaka na malumalumu ni wekana</a:t>
          </a:r>
        </a:p>
      </dsp:txBody>
      <dsp:txXfrm>
        <a:off x="5223060" y="2566664"/>
        <a:ext cx="2512027" cy="746820"/>
      </dsp:txXfrm>
    </dsp:sp>
    <dsp:sp modelId="{CACD0D1C-06CB-470E-B72E-1B1598A6EBEB}">
      <dsp:nvSpPr>
        <dsp:cNvPr id="0" name=""/>
        <dsp:cNvSpPr/>
      </dsp:nvSpPr>
      <dsp:spPr>
        <a:xfrm>
          <a:off x="4313" y="3435419"/>
          <a:ext cx="1854747" cy="698540"/>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vakabauta na ka kecega</a:t>
          </a:r>
        </a:p>
      </dsp:txBody>
      <dsp:txXfrm>
        <a:off x="4313" y="3435419"/>
        <a:ext cx="1680112" cy="698540"/>
      </dsp:txXfrm>
    </dsp:sp>
    <dsp:sp modelId="{CD7774EB-2397-4ADA-BB9F-546C9CDDE317}">
      <dsp:nvSpPr>
        <dsp:cNvPr id="0" name=""/>
        <dsp:cNvSpPr/>
      </dsp:nvSpPr>
      <dsp:spPr>
        <a:xfrm>
          <a:off x="1632036" y="3411280"/>
          <a:ext cx="3419492" cy="746820"/>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pisteuō</a:t>
          </a:r>
          <a:r>
            <a:rPr lang="en" sz="1800" b="1" kern="1200" noProof="0" dirty="0"/>
            <a:t>: Tu vua na vakabauta, vakadinata</a:t>
          </a:r>
        </a:p>
      </dsp:txBody>
      <dsp:txXfrm>
        <a:off x="2005446" y="3411280"/>
        <a:ext cx="2672672" cy="746820"/>
      </dsp:txXfrm>
    </dsp:sp>
    <dsp:sp modelId="{948DC63E-7FB3-42B5-BBDD-CC4EF01D148F}">
      <dsp:nvSpPr>
        <dsp:cNvPr id="0" name=""/>
        <dsp:cNvSpPr/>
      </dsp:nvSpPr>
      <dsp:spPr>
        <a:xfrm>
          <a:off x="4848602" y="3411280"/>
          <a:ext cx="3258847" cy="746820"/>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Sega n </a:t>
          </a:r>
          <a:r>
            <a:rPr lang="en-GB" sz="1800" b="1" kern="1200" noProof="0" dirty="0"/>
            <a:t>I</a:t>
          </a:r>
          <a:r>
            <a:rPr lang="en" sz="1800" b="1" kern="1200" noProof="0" dirty="0"/>
            <a:t> dau veivakacacani, sa dau veilaveti ga</a:t>
          </a:r>
        </a:p>
      </dsp:txBody>
      <dsp:txXfrm>
        <a:off x="5222012" y="3411280"/>
        <a:ext cx="2512027" cy="746820"/>
      </dsp:txXfrm>
    </dsp:sp>
    <dsp:sp modelId="{0040C63A-60F4-43D7-A229-942C006E3C53}">
      <dsp:nvSpPr>
        <dsp:cNvPr id="0" name=""/>
        <dsp:cNvSpPr/>
      </dsp:nvSpPr>
      <dsp:spPr>
        <a:xfrm>
          <a:off x="4313" y="4280035"/>
          <a:ext cx="2228222" cy="698540"/>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 vakanuinuitaka na ka kecega</a:t>
          </a:r>
        </a:p>
      </dsp:txBody>
      <dsp:txXfrm>
        <a:off x="4313" y="4280035"/>
        <a:ext cx="2053587" cy="698540"/>
      </dsp:txXfrm>
    </dsp:sp>
    <dsp:sp modelId="{EB7CA949-9935-4BBA-AB94-40DC6254DDA3}">
      <dsp:nvSpPr>
        <dsp:cNvPr id="0" name=""/>
        <dsp:cNvSpPr/>
      </dsp:nvSpPr>
      <dsp:spPr>
        <a:xfrm>
          <a:off x="2005510" y="4255896"/>
          <a:ext cx="3419492" cy="746820"/>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Elpizō:</a:t>
          </a:r>
          <a:r>
            <a:rPr lang="en" sz="1800" b="1" kern="1200" noProof="0" dirty="0"/>
            <a:t> tu vua na </a:t>
          </a:r>
          <a:r>
            <a:rPr lang="en-GB" sz="1800" b="1" kern="1200" noProof="0" dirty="0"/>
            <a:t>I</a:t>
          </a:r>
          <a:r>
            <a:rPr lang="en" sz="1800" b="1" kern="1200" noProof="0" dirty="0"/>
            <a:t> nuinui ka vakadinata</a:t>
          </a:r>
        </a:p>
      </dsp:txBody>
      <dsp:txXfrm>
        <a:off x="2378920" y="4255896"/>
        <a:ext cx="2672672" cy="746820"/>
      </dsp:txXfrm>
    </dsp:sp>
    <dsp:sp modelId="{8E89ACE2-AB0D-45AB-860A-047197BCC5B4}">
      <dsp:nvSpPr>
        <dsp:cNvPr id="0" name=""/>
        <dsp:cNvSpPr/>
      </dsp:nvSpPr>
      <dsp:spPr>
        <a:xfrm>
          <a:off x="5222077" y="4255896"/>
          <a:ext cx="3258847" cy="746820"/>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Nuitaka tikoga ni na yaco na veika vinaka</a:t>
          </a:r>
        </a:p>
      </dsp:txBody>
      <dsp:txXfrm>
        <a:off x="5595487" y="4255896"/>
        <a:ext cx="2512027" cy="746820"/>
      </dsp:txXfrm>
    </dsp:sp>
    <dsp:sp modelId="{8D19A2EB-87AD-4905-8C07-DB6AC5196851}">
      <dsp:nvSpPr>
        <dsp:cNvPr id="0" name=""/>
        <dsp:cNvSpPr/>
      </dsp:nvSpPr>
      <dsp:spPr>
        <a:xfrm>
          <a:off x="4313" y="5124651"/>
          <a:ext cx="1855795" cy="698540"/>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vosota na ka kecega</a:t>
          </a:r>
        </a:p>
      </dsp:txBody>
      <dsp:txXfrm>
        <a:off x="4313" y="5124651"/>
        <a:ext cx="1681160" cy="698540"/>
      </dsp:txXfrm>
    </dsp:sp>
    <dsp:sp modelId="{FC3381FE-D14C-460A-9EB9-2E1A1F4CC382}">
      <dsp:nvSpPr>
        <dsp:cNvPr id="0" name=""/>
        <dsp:cNvSpPr/>
      </dsp:nvSpPr>
      <dsp:spPr>
        <a:xfrm>
          <a:off x="1633083" y="5100511"/>
          <a:ext cx="3419492" cy="746820"/>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hypomenō</a:t>
          </a:r>
          <a:r>
            <a:rPr lang="en" sz="1800" b="1" kern="1200" noProof="0" dirty="0"/>
            <a:t>: vosota na veika dredre, dau vosota vakadede,</a:t>
          </a:r>
        </a:p>
      </dsp:txBody>
      <dsp:txXfrm>
        <a:off x="2006493" y="5100511"/>
        <a:ext cx="2672672" cy="746820"/>
      </dsp:txXfrm>
    </dsp:sp>
    <dsp:sp modelId="{D4BDF29F-355C-45B0-ADBA-AA4C80FB3C20}">
      <dsp:nvSpPr>
        <dsp:cNvPr id="0" name=""/>
        <dsp:cNvSpPr/>
      </dsp:nvSpPr>
      <dsp:spPr>
        <a:xfrm>
          <a:off x="4849650" y="5100511"/>
          <a:ext cx="3258847" cy="746820"/>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Vosota na veika dredre, na vakatovolei, kei na veivakacacani</a:t>
          </a:r>
        </a:p>
      </dsp:txBody>
      <dsp:txXfrm>
        <a:off x="5223060" y="5100511"/>
        <a:ext cx="2512027" cy="7468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27776" y="2421"/>
          <a:ext cx="1981855" cy="746714"/>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sega ni vuvu</a:t>
          </a:r>
        </a:p>
      </dsp:txBody>
      <dsp:txXfrm>
        <a:off x="27776" y="2421"/>
        <a:ext cx="1795177" cy="746714"/>
      </dsp:txXfrm>
    </dsp:sp>
    <dsp:sp modelId="{457B8CBB-987F-4522-8ABC-306C72715119}">
      <dsp:nvSpPr>
        <dsp:cNvPr id="0" name=""/>
        <dsp:cNvSpPr/>
      </dsp:nvSpPr>
      <dsp:spPr>
        <a:xfrm>
          <a:off x="1766949" y="65892"/>
          <a:ext cx="3444559" cy="619773"/>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zeloō</a:t>
          </a:r>
          <a:r>
            <a:rPr lang="en" sz="1800" b="1" kern="1200" noProof="0" dirty="0"/>
            <a:t>: sega ni katakata na lomana ena vuvu</a:t>
          </a:r>
        </a:p>
      </dsp:txBody>
      <dsp:txXfrm>
        <a:off x="2076836" y="65892"/>
        <a:ext cx="2824786" cy="619773"/>
      </dsp:txXfrm>
    </dsp:sp>
    <dsp:sp modelId="{07DDF968-0E92-4133-920B-F52297154214}">
      <dsp:nvSpPr>
        <dsp:cNvPr id="0" name=""/>
        <dsp:cNvSpPr/>
      </dsp:nvSpPr>
      <dsp:spPr>
        <a:xfrm>
          <a:off x="4994588" y="65892"/>
          <a:ext cx="3444559" cy="619773"/>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GB" sz="1800" b="1" kern="1200" noProof="0" dirty="0"/>
            <a:t>S</a:t>
          </a:r>
          <a:r>
            <a:rPr lang="en" sz="1800" b="1" kern="1200" noProof="0" dirty="0"/>
            <a:t>ega ni vuvutaki ira e tu vei ira na </a:t>
          </a:r>
          <a:r>
            <a:rPr lang="en-GB" sz="1800" b="1" kern="1200" noProof="0" dirty="0"/>
            <a:t>I</a:t>
          </a:r>
          <a:r>
            <a:rPr lang="en" sz="1800" b="1" kern="1200" noProof="0" dirty="0"/>
            <a:t> solisoli tale eso</a:t>
          </a:r>
        </a:p>
      </dsp:txBody>
      <dsp:txXfrm>
        <a:off x="5304475" y="65892"/>
        <a:ext cx="2824786" cy="619773"/>
      </dsp:txXfrm>
    </dsp:sp>
    <dsp:sp modelId="{169525B1-C073-4224-A08C-048F355CD70C}">
      <dsp:nvSpPr>
        <dsp:cNvPr id="0" name=""/>
        <dsp:cNvSpPr/>
      </dsp:nvSpPr>
      <dsp:spPr>
        <a:xfrm>
          <a:off x="27776" y="853676"/>
          <a:ext cx="1982658" cy="746714"/>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sega ni vosa doudou</a:t>
          </a:r>
        </a:p>
      </dsp:txBody>
      <dsp:txXfrm>
        <a:off x="27776" y="853676"/>
        <a:ext cx="1795980" cy="746714"/>
      </dsp:txXfrm>
    </dsp:sp>
    <dsp:sp modelId="{96C34CE6-8738-4E95-B1A0-FDC2A80E076D}">
      <dsp:nvSpPr>
        <dsp:cNvPr id="0" name=""/>
        <dsp:cNvSpPr/>
      </dsp:nvSpPr>
      <dsp:spPr>
        <a:xfrm>
          <a:off x="1767752" y="917146"/>
          <a:ext cx="3444559" cy="619773"/>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perpereuomai </a:t>
          </a:r>
          <a:r>
            <a:rPr lang="en" sz="1800" b="1" kern="1200" noProof="0" dirty="0"/>
            <a:t>: sega ni boletaki koya</a:t>
          </a:r>
        </a:p>
      </dsp:txBody>
      <dsp:txXfrm>
        <a:off x="2077639" y="917146"/>
        <a:ext cx="2824786" cy="619773"/>
      </dsp:txXfrm>
    </dsp:sp>
    <dsp:sp modelId="{51F76EEE-3B51-4F1F-B355-E38683073737}">
      <dsp:nvSpPr>
        <dsp:cNvPr id="0" name=""/>
        <dsp:cNvSpPr/>
      </dsp:nvSpPr>
      <dsp:spPr>
        <a:xfrm>
          <a:off x="4995391" y="917146"/>
          <a:ext cx="3444559" cy="619773"/>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Sega ni qara me vakalevulevui vei ra eso</a:t>
          </a:r>
        </a:p>
      </dsp:txBody>
      <dsp:txXfrm>
        <a:off x="5305278" y="917146"/>
        <a:ext cx="2824786" cy="619773"/>
      </dsp:txXfrm>
    </dsp:sp>
    <dsp:sp modelId="{DB5AFC04-BD33-45D1-AC6F-967867F6381A}">
      <dsp:nvSpPr>
        <dsp:cNvPr id="0" name=""/>
        <dsp:cNvSpPr/>
      </dsp:nvSpPr>
      <dsp:spPr>
        <a:xfrm>
          <a:off x="27776" y="1704930"/>
          <a:ext cx="1981855" cy="746714"/>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sega ni viavialevu</a:t>
          </a:r>
        </a:p>
      </dsp:txBody>
      <dsp:txXfrm>
        <a:off x="27776" y="1704930"/>
        <a:ext cx="1795177" cy="746714"/>
      </dsp:txXfrm>
    </dsp:sp>
    <dsp:sp modelId="{1CCE6C85-7B5D-430B-9F56-A9C418DB1D95}">
      <dsp:nvSpPr>
        <dsp:cNvPr id="0" name=""/>
        <dsp:cNvSpPr/>
      </dsp:nvSpPr>
      <dsp:spPr>
        <a:xfrm>
          <a:off x="1766949" y="1768401"/>
          <a:ext cx="3444559" cy="619773"/>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fysioō</a:t>
          </a:r>
          <a:r>
            <a:rPr lang="en" sz="1800" b="1" kern="1200" noProof="0" dirty="0"/>
            <a:t>: sinai e lomana na dokadoka</a:t>
          </a:r>
        </a:p>
      </dsp:txBody>
      <dsp:txXfrm>
        <a:off x="2076836" y="1768401"/>
        <a:ext cx="2824786" cy="619773"/>
      </dsp:txXfrm>
    </dsp:sp>
    <dsp:sp modelId="{B52B9E53-451A-4F36-9119-9FF81DD2233D}">
      <dsp:nvSpPr>
        <dsp:cNvPr id="0" name=""/>
        <dsp:cNvSpPr/>
      </dsp:nvSpPr>
      <dsp:spPr>
        <a:xfrm>
          <a:off x="4994588" y="1768401"/>
          <a:ext cx="3444559" cy="619773"/>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en" sz="1700" b="1" kern="1200" noProof="0" dirty="0"/>
            <a:t>Sega ni via vakalevulevui koya ena ka kecega</a:t>
          </a:r>
        </a:p>
      </dsp:txBody>
      <dsp:txXfrm>
        <a:off x="5304475" y="1768401"/>
        <a:ext cx="2824786" cy="619773"/>
      </dsp:txXfrm>
    </dsp:sp>
    <dsp:sp modelId="{B20A4C7E-36B3-4725-8DFB-4FF5CDEB91EC}">
      <dsp:nvSpPr>
        <dsp:cNvPr id="0" name=""/>
        <dsp:cNvSpPr/>
      </dsp:nvSpPr>
      <dsp:spPr>
        <a:xfrm>
          <a:off x="27776" y="2583006"/>
          <a:ext cx="1982658" cy="746714"/>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Sega ni kitaka na ka e sega ni kilikili kaya</a:t>
          </a:r>
        </a:p>
      </dsp:txBody>
      <dsp:txXfrm>
        <a:off x="27776" y="2583006"/>
        <a:ext cx="1795980" cy="746714"/>
      </dsp:txXfrm>
    </dsp:sp>
    <dsp:sp modelId="{68F1CFFE-5D06-459E-BCBD-974819EFBFA0}">
      <dsp:nvSpPr>
        <dsp:cNvPr id="0" name=""/>
        <dsp:cNvSpPr/>
      </dsp:nvSpPr>
      <dsp:spPr>
        <a:xfrm>
          <a:off x="1767752" y="2646477"/>
          <a:ext cx="3444559" cy="619773"/>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asjēmoneō</a:t>
          </a:r>
          <a:r>
            <a:rPr lang="en" sz="1800" b="1" kern="1200" noProof="0" dirty="0"/>
            <a:t>: cakacaka vakalialia</a:t>
          </a:r>
        </a:p>
      </dsp:txBody>
      <dsp:txXfrm>
        <a:off x="2077639" y="2646477"/>
        <a:ext cx="2824786" cy="619773"/>
      </dsp:txXfrm>
    </dsp:sp>
    <dsp:sp modelId="{D8FE57D5-CC58-4448-9530-962042026ED1}">
      <dsp:nvSpPr>
        <dsp:cNvPr id="0" name=""/>
        <dsp:cNvSpPr/>
      </dsp:nvSpPr>
      <dsp:spPr>
        <a:xfrm>
          <a:off x="4995391" y="2556185"/>
          <a:ext cx="3343784" cy="800356"/>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Sega ni kitaka na ka e sega ni vaka nai tovo tiko vakaitikotiko</a:t>
          </a:r>
        </a:p>
      </dsp:txBody>
      <dsp:txXfrm>
        <a:off x="5395569" y="2556185"/>
        <a:ext cx="2543428" cy="800356"/>
      </dsp:txXfrm>
    </dsp:sp>
    <dsp:sp modelId="{FEA9585B-2310-4252-B817-AAA4F9838368}">
      <dsp:nvSpPr>
        <dsp:cNvPr id="0" name=""/>
        <dsp:cNvSpPr/>
      </dsp:nvSpPr>
      <dsp:spPr>
        <a:xfrm>
          <a:off x="27776" y="3461082"/>
          <a:ext cx="1981855" cy="746714"/>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Sega ni qara na ka me nona ga</a:t>
          </a:r>
        </a:p>
      </dsp:txBody>
      <dsp:txXfrm>
        <a:off x="27776" y="3461082"/>
        <a:ext cx="1795177" cy="746714"/>
      </dsp:txXfrm>
    </dsp:sp>
    <dsp:sp modelId="{361FE7B8-5C4B-437A-AE96-F3A6E0833C37}">
      <dsp:nvSpPr>
        <dsp:cNvPr id="0" name=""/>
        <dsp:cNvSpPr/>
      </dsp:nvSpPr>
      <dsp:spPr>
        <a:xfrm>
          <a:off x="1766949" y="3524553"/>
          <a:ext cx="3444559" cy="619773"/>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zēteō</a:t>
          </a:r>
          <a:r>
            <a:rPr lang="en" sz="1800" b="1" kern="1200" noProof="0" dirty="0"/>
            <a:t>: dau vakasaqaqara</a:t>
          </a:r>
        </a:p>
      </dsp:txBody>
      <dsp:txXfrm>
        <a:off x="2076836" y="3524553"/>
        <a:ext cx="2824786" cy="619773"/>
      </dsp:txXfrm>
    </dsp:sp>
    <dsp:sp modelId="{A59A0B62-003F-4038-A25E-0EB235616BF2}">
      <dsp:nvSpPr>
        <dsp:cNvPr id="0" name=""/>
        <dsp:cNvSpPr/>
      </dsp:nvSpPr>
      <dsp:spPr>
        <a:xfrm>
          <a:off x="4994588" y="3524553"/>
          <a:ext cx="3444559" cy="619773"/>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Galala tu me qara na nodra vinaka na wekana</a:t>
          </a:r>
        </a:p>
      </dsp:txBody>
      <dsp:txXfrm>
        <a:off x="5304475" y="3524553"/>
        <a:ext cx="2824786" cy="619773"/>
      </dsp:txXfrm>
    </dsp:sp>
    <dsp:sp modelId="{91924D95-6CEC-4FC5-BE12-C31DB7DC3964}">
      <dsp:nvSpPr>
        <dsp:cNvPr id="0" name=""/>
        <dsp:cNvSpPr/>
      </dsp:nvSpPr>
      <dsp:spPr>
        <a:xfrm>
          <a:off x="27776" y="4314896"/>
          <a:ext cx="1981855" cy="746714"/>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sega ni cudrucudru</a:t>
          </a:r>
        </a:p>
      </dsp:txBody>
      <dsp:txXfrm>
        <a:off x="27776" y="4314896"/>
        <a:ext cx="1795177" cy="746714"/>
      </dsp:txXfrm>
    </dsp:sp>
    <dsp:sp modelId="{ED56B013-7A69-4BC3-AE95-16DB4F0CB600}">
      <dsp:nvSpPr>
        <dsp:cNvPr id="0" name=""/>
        <dsp:cNvSpPr/>
      </dsp:nvSpPr>
      <dsp:spPr>
        <a:xfrm>
          <a:off x="1766949" y="4312337"/>
          <a:ext cx="3444559" cy="751834"/>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paroxynō </a:t>
          </a:r>
          <a:r>
            <a:rPr lang="en" sz="1800" b="1" kern="1200" noProof="0" dirty="0"/>
            <a:t>: me vagata, vakacudruya se veivakamavoataki</a:t>
          </a:r>
        </a:p>
      </dsp:txBody>
      <dsp:txXfrm>
        <a:off x="2142866" y="4312337"/>
        <a:ext cx="2692725" cy="751834"/>
      </dsp:txXfrm>
    </dsp:sp>
    <dsp:sp modelId="{164C8E25-0F11-4535-8F6B-5D6C014D9107}">
      <dsp:nvSpPr>
        <dsp:cNvPr id="0" name=""/>
        <dsp:cNvSpPr/>
      </dsp:nvSpPr>
      <dsp:spPr>
        <a:xfrm>
          <a:off x="4994588" y="4312337"/>
          <a:ext cx="3444559" cy="751834"/>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Sega vua na </a:t>
          </a:r>
          <a:r>
            <a:rPr lang="en-GB" sz="1800" b="1" kern="1200" noProof="0" dirty="0"/>
            <a:t>I</a:t>
          </a:r>
          <a:r>
            <a:rPr lang="en" sz="1800" b="1" kern="1200" noProof="0" dirty="0"/>
            <a:t> valavala quraqura se vakasausa</a:t>
          </a:r>
        </a:p>
      </dsp:txBody>
      <dsp:txXfrm>
        <a:off x="5370505" y="4312337"/>
        <a:ext cx="2692725" cy="751834"/>
      </dsp:txXfrm>
    </dsp:sp>
    <dsp:sp modelId="{BF6C196A-F9BA-482C-8FFB-463A4F6BE7D1}">
      <dsp:nvSpPr>
        <dsp:cNvPr id="0" name=""/>
        <dsp:cNvSpPr/>
      </dsp:nvSpPr>
      <dsp:spPr>
        <a:xfrm>
          <a:off x="27776" y="5171271"/>
          <a:ext cx="1981855" cy="746714"/>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sega ni daulomaca</a:t>
          </a:r>
        </a:p>
      </dsp:txBody>
      <dsp:txXfrm>
        <a:off x="27776" y="5171271"/>
        <a:ext cx="1795177" cy="746714"/>
      </dsp:txXfrm>
    </dsp:sp>
    <dsp:sp modelId="{DA2DF499-8290-441B-B627-1655DEBC7209}">
      <dsp:nvSpPr>
        <dsp:cNvPr id="0" name=""/>
        <dsp:cNvSpPr/>
      </dsp:nvSpPr>
      <dsp:spPr>
        <a:xfrm>
          <a:off x="1766949" y="5168711"/>
          <a:ext cx="3444559" cy="751834"/>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logizomai </a:t>
          </a:r>
          <a:r>
            <a:rPr lang="en" sz="1800" b="1" kern="1200" noProof="0" dirty="0"/>
            <a:t>: Dau veinanumi</a:t>
          </a:r>
        </a:p>
      </dsp:txBody>
      <dsp:txXfrm>
        <a:off x="2142866" y="5168711"/>
        <a:ext cx="2692725" cy="751834"/>
      </dsp:txXfrm>
    </dsp:sp>
    <dsp:sp modelId="{649A6CBF-F290-4EEE-B78D-0D564C2B9D25}">
      <dsp:nvSpPr>
        <dsp:cNvPr id="0" name=""/>
        <dsp:cNvSpPr/>
      </dsp:nvSpPr>
      <dsp:spPr>
        <a:xfrm>
          <a:off x="4994588" y="5168711"/>
          <a:ext cx="3444559" cy="751834"/>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Dauveivosoti ka guilecava na veika ca e caka vua</a:t>
          </a:r>
        </a:p>
      </dsp:txBody>
      <dsp:txXfrm>
        <a:off x="5370505" y="5168711"/>
        <a:ext cx="2692725" cy="751834"/>
      </dsp:txXfrm>
    </dsp:sp>
    <dsp:sp modelId="{0E148539-EB33-4ABA-B989-DB519EA8B5CE}">
      <dsp:nvSpPr>
        <dsp:cNvPr id="0" name=""/>
        <dsp:cNvSpPr/>
      </dsp:nvSpPr>
      <dsp:spPr>
        <a:xfrm>
          <a:off x="27776" y="6027645"/>
          <a:ext cx="1982658" cy="746714"/>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 sega ni rekitaka na ca</a:t>
          </a:r>
        </a:p>
      </dsp:txBody>
      <dsp:txXfrm>
        <a:off x="27776" y="6027645"/>
        <a:ext cx="1795980" cy="746714"/>
      </dsp:txXfrm>
    </dsp:sp>
    <dsp:sp modelId="{E9B318AF-1F9A-4683-BD60-E6D76EFFF793}">
      <dsp:nvSpPr>
        <dsp:cNvPr id="0" name=""/>
        <dsp:cNvSpPr/>
      </dsp:nvSpPr>
      <dsp:spPr>
        <a:xfrm>
          <a:off x="1767752" y="6025086"/>
          <a:ext cx="3444559" cy="751834"/>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jairō</a:t>
          </a:r>
          <a:r>
            <a:rPr lang="en" sz="1800" b="1" kern="1200" noProof="0" dirty="0"/>
            <a:t>: reki ena ka vinaka, mamarau ka vakacegu tiko</a:t>
          </a:r>
        </a:p>
      </dsp:txBody>
      <dsp:txXfrm>
        <a:off x="2143669" y="6025086"/>
        <a:ext cx="2692725" cy="751834"/>
      </dsp:txXfrm>
    </dsp:sp>
    <dsp:sp modelId="{F0F60C94-7EB6-4949-BD65-B9F32C4BA715}">
      <dsp:nvSpPr>
        <dsp:cNvPr id="0" name=""/>
        <dsp:cNvSpPr/>
      </dsp:nvSpPr>
      <dsp:spPr>
        <a:xfrm>
          <a:off x="4995391" y="6025086"/>
          <a:ext cx="3444559" cy="751834"/>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Sega ni rekitaka na ca nei wekana, ia e sasaga  ga me vakavinakataka</a:t>
          </a:r>
        </a:p>
      </dsp:txBody>
      <dsp:txXfrm>
        <a:off x="5371308" y="6025086"/>
        <a:ext cx="2692725" cy="7518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E vosota na vakanakuitataki, vakalialiai kei na cudruvi (Matt.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E vosota vakadede</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E kauwaitaki ira kecega era sotava na rarawa</a:t>
          </a: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E yalovinaka</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E vakatavuvulitaka vakamatata kei na gumatua sara na dina</a:t>
          </a: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E rekitaka na dina</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E sega ni cudruvi na yalewa </a:t>
          </a:r>
          <a:r>
            <a:rPr lang="en-GB" sz="2000" b="1" kern="1200" noProof="0" dirty="0"/>
            <a:t>I</a:t>
          </a:r>
          <a:r>
            <a:rPr lang="en" sz="2000" b="1" kern="1200" noProof="0" dirty="0"/>
            <a:t> valavala ca ka vosoti koya ga                 (Joni 8:10-11)</a:t>
          </a: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E ubia na ka kecega</a:t>
          </a: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594764"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E vakabauta na yalodina nei Sakiusa (Luke 19:8-9)</a:t>
          </a:r>
        </a:p>
      </dsp:txBody>
      <dsp:txXfrm>
        <a:off x="1634856" y="2932018"/>
        <a:ext cx="2211960" cy="1670945"/>
      </dsp:txXfrm>
    </dsp:sp>
    <dsp:sp modelId="{DCD78947-53D8-40B5-AA73-E5793E20D177}">
      <dsp:nvSpPr>
        <dsp:cNvPr id="0" name=""/>
        <dsp:cNvSpPr/>
      </dsp:nvSpPr>
      <dsp:spPr>
        <a:xfrm>
          <a:off x="1594764"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E vakadinata na ka kecega</a:t>
          </a:r>
        </a:p>
      </dsp:txBody>
      <dsp:txXfrm>
        <a:off x="1594764" y="4603097"/>
        <a:ext cx="1614185" cy="735745"/>
      </dsp:txXfrm>
    </dsp:sp>
    <dsp:sp modelId="{3F22C4B6-C079-4973-8BB2-79A23ACE0857}">
      <dsp:nvSpPr>
        <dsp:cNvPr id="0" name=""/>
        <dsp:cNvSpPr/>
      </dsp:nvSpPr>
      <dsp:spPr>
        <a:xfrm>
          <a:off x="3230925"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626119" y="2891926"/>
          <a:ext cx="2558147"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E vakarautaka e  lewe 12 ki na dua na veiqaravi dredre sara</a:t>
          </a:r>
        </a:p>
      </dsp:txBody>
      <dsp:txXfrm>
        <a:off x="4666211" y="2932018"/>
        <a:ext cx="2477963" cy="1670945"/>
      </dsp:txXfrm>
    </dsp:sp>
    <dsp:sp modelId="{5913AA16-EB74-4F20-9642-ED922FB53DE3}">
      <dsp:nvSpPr>
        <dsp:cNvPr id="0" name=""/>
        <dsp:cNvSpPr/>
      </dsp:nvSpPr>
      <dsp:spPr>
        <a:xfrm>
          <a:off x="4635769" y="4411722"/>
          <a:ext cx="2558147"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vakanuinuitaka na ka kecega</a:t>
          </a:r>
        </a:p>
      </dsp:txBody>
      <dsp:txXfrm>
        <a:off x="4635769" y="4411722"/>
        <a:ext cx="1801512" cy="735745"/>
      </dsp:txXfrm>
    </dsp:sp>
    <dsp:sp modelId="{795C8EFA-4533-4891-8D05-73565B751098}">
      <dsp:nvSpPr>
        <dsp:cNvPr id="0" name=""/>
        <dsp:cNvSpPr/>
      </dsp:nvSpPr>
      <dsp:spPr>
        <a:xfrm>
          <a:off x="6522768"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937172"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E vosota na veikana, na beci, na mosi kei na veivakararawataki</a:t>
          </a:r>
        </a:p>
      </dsp:txBody>
      <dsp:txXfrm>
        <a:off x="7977264" y="2932018"/>
        <a:ext cx="2211960" cy="1670945"/>
      </dsp:txXfrm>
    </dsp:sp>
    <dsp:sp modelId="{84DE7143-48BC-47DA-BA03-B16160E8CD61}">
      <dsp:nvSpPr>
        <dsp:cNvPr id="0" name=""/>
        <dsp:cNvSpPr/>
      </dsp:nvSpPr>
      <dsp:spPr>
        <a:xfrm>
          <a:off x="7937172"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E vosota na ka kecega</a:t>
          </a:r>
        </a:p>
      </dsp:txBody>
      <dsp:txXfrm>
        <a:off x="7937172" y="4603097"/>
        <a:ext cx="1614185" cy="735745"/>
      </dsp:txXfrm>
    </dsp:sp>
    <dsp:sp modelId="{969454A3-B4CB-43C6-8FA5-556E7C08AA2C}">
      <dsp:nvSpPr>
        <dsp:cNvPr id="0" name=""/>
        <dsp:cNvSpPr/>
      </dsp:nvSpPr>
      <dsp:spPr>
        <a:xfrm>
          <a:off x="9522146"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E sega ni qara na ka me dokai kina, ia e veimaliwai kei ira na dravudavua</a:t>
          </a: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E sega ni vuvu</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E dina ga ni Tui e vuravura, ia e sega ni dokadokataka</a:t>
          </a: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E sega ni vakalevulevui koya</a:t>
          </a: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E talairawarawa me qarava na </a:t>
          </a:r>
          <a:r>
            <a:rPr lang="en-GB" sz="2000" b="1" kern="1200" noProof="0" dirty="0">
              <a:solidFill>
                <a:schemeClr val="bg1"/>
              </a:solidFill>
              <a:effectLst>
                <a:outerShdw blurRad="38100" dist="38100" dir="2700000" algn="tl">
                  <a:srgbClr val="000000">
                    <a:alpha val="43137"/>
                  </a:srgbClr>
                </a:outerShdw>
              </a:effectLst>
            </a:rPr>
            <a:t>I</a:t>
          </a:r>
          <a:r>
            <a:rPr lang="en" sz="2000" b="1" kern="1200" noProof="0" dirty="0">
              <a:solidFill>
                <a:schemeClr val="bg1"/>
              </a:solidFill>
              <a:effectLst>
                <a:outerShdw blurRad="38100" dist="38100" dir="2700000" algn="tl">
                  <a:srgbClr val="000000">
                    <a:alpha val="43137"/>
                  </a:srgbClr>
                </a:outerShdw>
              </a:effectLst>
            </a:rPr>
            <a:t> tavi beci duadua</a:t>
          </a: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E sega ni dokadoka</a:t>
          </a: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E qaravi ira na tamata ena vakarokoroko kei na </a:t>
          </a:r>
          <a:r>
            <a:rPr lang="en-GB" sz="2000" b="1" kern="1200" noProof="0" dirty="0">
              <a:solidFill>
                <a:schemeClr val="bg1"/>
              </a:solidFill>
              <a:effectLst>
                <a:outerShdw blurRad="38100" dist="38100" dir="2700000" algn="tl">
                  <a:srgbClr val="000000">
                    <a:alpha val="43137"/>
                  </a:srgbClr>
                </a:outerShdw>
              </a:effectLst>
            </a:rPr>
            <a:t>I</a:t>
          </a:r>
          <a:r>
            <a:rPr lang="en" sz="2000" b="1" kern="1200" noProof="0" dirty="0">
              <a:solidFill>
                <a:schemeClr val="bg1"/>
              </a:solidFill>
              <a:effectLst>
                <a:outerShdw blurRad="38100" dist="38100" dir="2700000" algn="tl">
                  <a:srgbClr val="000000">
                    <a:alpha val="43137"/>
                  </a:srgbClr>
                </a:outerShdw>
              </a:effectLst>
            </a:rPr>
            <a:t> valavala vinaka</a:t>
          </a: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E sega ni cakacaka vakasausa</a:t>
          </a: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82988"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E cakava tikoga na loma </a:t>
          </a:r>
          <a:r>
            <a:rPr lang="en-GB" sz="2000" b="1" kern="1200" noProof="0" dirty="0">
              <a:solidFill>
                <a:schemeClr val="bg1"/>
              </a:solidFill>
              <a:effectLst>
                <a:outerShdw blurRad="38100" dist="38100" dir="2700000" algn="tl">
                  <a:srgbClr val="000000">
                    <a:alpha val="43137"/>
                  </a:srgbClr>
                </a:outerShdw>
              </a:effectLst>
            </a:rPr>
            <a:t>I</a:t>
          </a:r>
          <a:r>
            <a:rPr lang="en" sz="2000" b="1" kern="1200" noProof="0" dirty="0">
              <a:solidFill>
                <a:schemeClr val="bg1"/>
              </a:solidFill>
              <a:effectLst>
                <a:outerShdw blurRad="38100" dist="38100" dir="2700000" algn="tl">
                  <a:srgbClr val="000000">
                    <a:alpha val="43137"/>
                  </a:srgbClr>
                </a:outerShdw>
              </a:effectLst>
            </a:rPr>
            <a:t> Tamana                (Joni 6:38)</a:t>
          </a:r>
        </a:p>
      </dsp:txBody>
      <dsp:txXfrm>
        <a:off x="423100" y="3067003"/>
        <a:ext cx="2213083" cy="1671793"/>
      </dsp:txXfrm>
    </dsp:sp>
    <dsp:sp modelId="{9DE5B9B5-A589-4BA7-BC84-701E4C5C1116}">
      <dsp:nvSpPr>
        <dsp:cNvPr id="0" name=""/>
        <dsp:cNvSpPr/>
      </dsp:nvSpPr>
      <dsp:spPr>
        <a:xfrm>
          <a:off x="382988"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b="1" kern="1200" noProof="0" dirty="0">
              <a:solidFill>
                <a:schemeClr val="tx1"/>
              </a:solidFill>
            </a:rPr>
            <a:t>E</a:t>
          </a:r>
          <a:r>
            <a:rPr lang="en" sz="1800" b="1" kern="1200" noProof="0">
              <a:solidFill>
                <a:schemeClr val="tx1"/>
              </a:solidFill>
            </a:rPr>
            <a:t> sega ni qara na ka me nona ga</a:t>
          </a:r>
          <a:endParaRPr lang="en" sz="1800" b="1" kern="1200" noProof="0" dirty="0">
            <a:solidFill>
              <a:schemeClr val="tx1"/>
            </a:solidFill>
          </a:endParaRPr>
        </a:p>
      </dsp:txBody>
      <dsp:txXfrm>
        <a:off x="382988" y="4738796"/>
        <a:ext cx="1615005" cy="736119"/>
      </dsp:txXfrm>
    </dsp:sp>
    <dsp:sp modelId="{58F0DE82-FA84-4FF9-96D7-BE7A5F744133}">
      <dsp:nvSpPr>
        <dsp:cNvPr id="0" name=""/>
        <dsp:cNvSpPr/>
      </dsp:nvSpPr>
      <dsp:spPr>
        <a:xfrm>
          <a:off x="1978194"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49050"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E dina ni ra moku -laki koya, e sega ni vakacudrui ka sau -ma ena vosa vina ka (Joni 18:22-23)</a:t>
          </a:r>
        </a:p>
      </dsp:txBody>
      <dsp:txXfrm>
        <a:off x="3189162" y="3067003"/>
        <a:ext cx="2213083" cy="1671793"/>
      </dsp:txXfrm>
    </dsp:sp>
    <dsp:sp modelId="{1E238741-7F7D-4A40-A4C2-ACEEFCA9A2EC}">
      <dsp:nvSpPr>
        <dsp:cNvPr id="0" name=""/>
        <dsp:cNvSpPr/>
      </dsp:nvSpPr>
      <dsp:spPr>
        <a:xfrm>
          <a:off x="3149050"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Sa sega ni daucudrucudru</a:t>
          </a:r>
        </a:p>
      </dsp:txBody>
      <dsp:txXfrm>
        <a:off x="3149050" y="4738796"/>
        <a:ext cx="1615005" cy="736119"/>
      </dsp:txXfrm>
    </dsp:sp>
    <dsp:sp modelId="{76717F9B-F510-4796-827E-7EB1B0B77F42}">
      <dsp:nvSpPr>
        <dsp:cNvPr id="0" name=""/>
        <dsp:cNvSpPr/>
      </dsp:nvSpPr>
      <dsp:spPr>
        <a:xfrm>
          <a:off x="4744256"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15112" y="3026891"/>
          <a:ext cx="2328715"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E kerea me ra vosoti ko ira na vakoti tiko ki nap</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(Lk. 23:34)</a:t>
          </a:r>
        </a:p>
      </dsp:txBody>
      <dsp:txXfrm>
        <a:off x="5955224" y="3067003"/>
        <a:ext cx="2248491" cy="1671793"/>
      </dsp:txXfrm>
    </dsp:sp>
    <dsp:sp modelId="{FF8A09E8-DFB0-4426-A7E9-8B52F0283199}">
      <dsp:nvSpPr>
        <dsp:cNvPr id="0" name=""/>
        <dsp:cNvSpPr/>
      </dsp:nvSpPr>
      <dsp:spPr>
        <a:xfrm>
          <a:off x="5932816"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E sega ni dau lomaca</a:t>
          </a:r>
        </a:p>
      </dsp:txBody>
      <dsp:txXfrm>
        <a:off x="5932816" y="4738796"/>
        <a:ext cx="1615005" cy="736119"/>
      </dsp:txXfrm>
    </dsp:sp>
    <dsp:sp modelId="{13666705-F3F5-4EFB-95D6-21B5431F0265}">
      <dsp:nvSpPr>
        <dsp:cNvPr id="0" name=""/>
        <dsp:cNvSpPr/>
      </dsp:nvSpPr>
      <dsp:spPr>
        <a:xfrm>
          <a:off x="7602453" y="4864244"/>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8879"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GB" sz="2000" b="1" kern="1200" noProof="0" dirty="0">
              <a:solidFill>
                <a:schemeClr val="bg1"/>
              </a:solidFill>
              <a:effectLst>
                <a:outerShdw blurRad="38100" dist="38100" dir="2700000" algn="tl">
                  <a:srgbClr val="000000">
                    <a:alpha val="43137"/>
                  </a:srgbClr>
                </a:outerShdw>
              </a:effectLst>
            </a:rPr>
            <a:t>E </a:t>
          </a:r>
          <a:r>
            <a:rPr lang="en-GB" sz="2000" b="1" kern="1200" noProof="0" dirty="0" err="1">
              <a:solidFill>
                <a:schemeClr val="bg1"/>
              </a:solidFill>
              <a:effectLst>
                <a:outerShdw blurRad="38100" dist="38100" dir="2700000" algn="tl">
                  <a:srgbClr val="000000">
                    <a:alpha val="43137"/>
                  </a:srgbClr>
                </a:outerShdw>
              </a:effectLst>
            </a:rPr>
            <a:t>cudruvi</a:t>
          </a:r>
          <a:r>
            <a:rPr lang="en-GB" sz="2000" b="1" kern="1200" noProof="0" dirty="0">
              <a:solidFill>
                <a:schemeClr val="bg1"/>
              </a:solidFill>
              <a:effectLst>
                <a:outerShdw blurRad="38100" dist="38100" dir="2700000" algn="tl">
                  <a:srgbClr val="000000">
                    <a:alpha val="43137"/>
                  </a:srgbClr>
                </a:outerShdw>
              </a:effectLst>
            </a:rPr>
            <a:t> </a:t>
          </a:r>
          <a:r>
            <a:rPr lang="en-GB" sz="2000" b="1" kern="1200" noProof="0" dirty="0" err="1">
              <a:solidFill>
                <a:schemeClr val="bg1"/>
              </a:solidFill>
              <a:effectLst>
                <a:outerShdw blurRad="38100" dist="38100" dir="2700000" algn="tl">
                  <a:srgbClr val="000000">
                    <a:alpha val="43137"/>
                  </a:srgbClr>
                </a:outerShdw>
              </a:effectLst>
            </a:rPr>
            <a:t>ira</a:t>
          </a:r>
          <a:r>
            <a:rPr lang="en-GB" sz="2000" b="1" kern="1200" noProof="0" dirty="0">
              <a:solidFill>
                <a:schemeClr val="bg1"/>
              </a:solidFill>
              <a:effectLst>
                <a:outerShdw blurRad="38100" dist="38100" dir="2700000" algn="tl">
                  <a:srgbClr val="000000">
                    <a:alpha val="43137"/>
                  </a:srgbClr>
                </a:outerShdw>
              </a:effectLst>
            </a:rPr>
            <a:t> </a:t>
          </a:r>
          <a:r>
            <a:rPr lang="en-GB" sz="2000" b="1" kern="1200" noProof="0" dirty="0" err="1">
              <a:solidFill>
                <a:schemeClr val="bg1"/>
              </a:solidFill>
              <a:effectLst>
                <a:outerShdw blurRad="38100" dist="38100" dir="2700000" algn="tl">
                  <a:srgbClr val="000000">
                    <a:alpha val="43137"/>
                  </a:srgbClr>
                </a:outerShdw>
              </a:effectLst>
            </a:rPr>
            <a:t>na</a:t>
          </a:r>
          <a:r>
            <a:rPr lang="en-GB" sz="2000" b="1" kern="1200" noProof="0" dirty="0">
              <a:solidFill>
                <a:schemeClr val="bg1"/>
              </a:solidFill>
              <a:effectLst>
                <a:outerShdw blurRad="38100" dist="38100" dir="2700000" algn="tl">
                  <a:srgbClr val="000000">
                    <a:alpha val="43137"/>
                  </a:srgbClr>
                </a:outerShdw>
              </a:effectLst>
            </a:rPr>
            <a:t> Farisi </a:t>
          </a:r>
          <a:r>
            <a:rPr lang="en-GB" sz="2000" b="1" kern="1200" noProof="0" dirty="0" err="1">
              <a:solidFill>
                <a:schemeClr val="bg1"/>
              </a:solidFill>
              <a:effectLst>
                <a:outerShdw blurRad="38100" dist="38100" dir="2700000" algn="tl">
                  <a:srgbClr val="000000">
                    <a:alpha val="43137"/>
                  </a:srgbClr>
                </a:outerShdw>
              </a:effectLst>
            </a:rPr>
            <a:t>ena</a:t>
          </a:r>
          <a:r>
            <a:rPr lang="en-GB" sz="2000" b="1" kern="1200" noProof="0" dirty="0">
              <a:solidFill>
                <a:schemeClr val="bg1"/>
              </a:solidFill>
              <a:effectLst>
                <a:outerShdw blurRad="38100" dist="38100" dir="2700000" algn="tl">
                  <a:srgbClr val="000000">
                    <a:alpha val="43137"/>
                  </a:srgbClr>
                </a:outerShdw>
              </a:effectLst>
            </a:rPr>
            <a:t> </a:t>
          </a:r>
          <a:r>
            <a:rPr lang="en-GB" sz="2000" b="1" kern="1200" noProof="0" dirty="0" err="1">
              <a:solidFill>
                <a:schemeClr val="bg1"/>
              </a:solidFill>
              <a:effectLst>
                <a:outerShdw blurRad="38100" dist="38100" dir="2700000" algn="tl">
                  <a:srgbClr val="000000">
                    <a:alpha val="43137"/>
                  </a:srgbClr>
                </a:outerShdw>
              </a:effectLst>
            </a:rPr>
            <a:t>vuku</a:t>
          </a:r>
          <a:r>
            <a:rPr lang="en-GB" sz="2000" b="1" kern="1200" noProof="0" dirty="0">
              <a:solidFill>
                <a:schemeClr val="bg1"/>
              </a:solidFill>
              <a:effectLst>
                <a:outerShdw blurRad="38100" dist="38100" dir="2700000" algn="tl">
                  <a:srgbClr val="000000">
                    <a:alpha val="43137"/>
                  </a:srgbClr>
                </a:outerShdw>
              </a:effectLst>
            </a:rPr>
            <a:t> </a:t>
          </a:r>
          <a:r>
            <a:rPr lang="en-GB" sz="2000" b="1" kern="1200" noProof="0" dirty="0" err="1">
              <a:solidFill>
                <a:schemeClr val="bg1"/>
              </a:solidFill>
              <a:effectLst>
                <a:outerShdw blurRad="38100" dist="38100" dir="2700000" algn="tl">
                  <a:srgbClr val="000000">
                    <a:alpha val="43137"/>
                  </a:srgbClr>
                </a:outerShdw>
              </a:effectLst>
            </a:rPr>
            <a:t>ni</a:t>
          </a:r>
          <a:r>
            <a:rPr lang="en-GB" sz="2000" b="1" kern="1200" noProof="0" dirty="0">
              <a:solidFill>
                <a:schemeClr val="bg1"/>
              </a:solidFill>
              <a:effectLst>
                <a:outerShdw blurRad="38100" dist="38100" dir="2700000" algn="tl">
                  <a:srgbClr val="000000">
                    <a:alpha val="43137"/>
                  </a:srgbClr>
                </a:outerShdw>
              </a:effectLst>
            </a:rPr>
            <a:t> </a:t>
          </a:r>
          <a:r>
            <a:rPr lang="en-GB" sz="2000" b="1" kern="1200" noProof="0" dirty="0" err="1">
              <a:solidFill>
                <a:schemeClr val="bg1"/>
              </a:solidFill>
              <a:effectLst>
                <a:outerShdw blurRad="38100" dist="38100" dir="2700000" algn="tl">
                  <a:srgbClr val="000000">
                    <a:alpha val="43137"/>
                  </a:srgbClr>
                </a:outerShdw>
              </a:effectLst>
            </a:rPr>
            <a:t>nodra</a:t>
          </a:r>
          <a:r>
            <a:rPr lang="en-GB" sz="2000" b="1" kern="1200" noProof="0" dirty="0">
              <a:solidFill>
                <a:schemeClr val="bg1"/>
              </a:solidFill>
              <a:effectLst>
                <a:outerShdw blurRad="38100" dist="38100" dir="2700000" algn="tl">
                  <a:srgbClr val="000000">
                    <a:alpha val="43137"/>
                  </a:srgbClr>
                </a:outerShdw>
              </a:effectLst>
            </a:rPr>
            <a:t> I </a:t>
          </a:r>
          <a:r>
            <a:rPr lang="en-GB" sz="2000" b="1" kern="1200" noProof="0" dirty="0" err="1">
              <a:solidFill>
                <a:schemeClr val="bg1"/>
              </a:solidFill>
              <a:effectLst>
                <a:outerShdw blurRad="38100" dist="38100" dir="2700000" algn="tl">
                  <a:srgbClr val="000000">
                    <a:alpha val="43137"/>
                  </a:srgbClr>
                </a:outerShdw>
              </a:effectLst>
            </a:rPr>
            <a:t>lawaki</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(Maciu 23:27-28)</a:t>
          </a:r>
        </a:p>
      </dsp:txBody>
      <dsp:txXfrm>
        <a:off x="8738991" y="3067003"/>
        <a:ext cx="2213083" cy="1671793"/>
      </dsp:txXfrm>
    </dsp:sp>
    <dsp:sp modelId="{E7BEF8A1-8035-43B8-8CEC-87CD6DD1F326}">
      <dsp:nvSpPr>
        <dsp:cNvPr id="0" name=""/>
        <dsp:cNvSpPr/>
      </dsp:nvSpPr>
      <dsp:spPr>
        <a:xfrm>
          <a:off x="8698879"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E sega ni rekitaka na ca</a:t>
          </a:r>
        </a:p>
      </dsp:txBody>
      <dsp:txXfrm>
        <a:off x="8698879" y="4738796"/>
        <a:ext cx="1615005" cy="736119"/>
      </dsp:txXfrm>
    </dsp:sp>
    <dsp:sp modelId="{7D8D44D3-D883-4092-A981-13D864968F62}">
      <dsp:nvSpPr>
        <dsp:cNvPr id="0" name=""/>
        <dsp:cNvSpPr/>
      </dsp:nvSpPr>
      <dsp:spPr>
        <a:xfrm>
          <a:off x="10294085"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14/08/2026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 sz="12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 PORTRAIT OF LOVE</a:t>
            </a:r>
          </a:p>
          <a:p>
            <a:pPr algn="l"/>
            <a:endParaRPr lang="en-FJ" dirty="0"/>
          </a:p>
        </p:txBody>
      </p:sp>
      <p:sp>
        <p:nvSpPr>
          <p:cNvPr id="4" name="Slide Number Placeholder 3"/>
          <p:cNvSpPr>
            <a:spLocks noGrp="1"/>
          </p:cNvSpPr>
          <p:nvPr>
            <p:ph type="sldNum" sz="quarter" idx="5"/>
          </p:nvPr>
        </p:nvSpPr>
        <p:spPr/>
        <p:txBody>
          <a:bodyPr/>
          <a:lstStyle/>
          <a:p>
            <a:fld id="{0D11F258-01A8-425D-A525-E4ED58968BCD}" type="slidenum">
              <a:rPr lang="es-ES" smtClean="0"/>
              <a:t>1</a:t>
            </a:fld>
            <a:endParaRPr lang="es-ES"/>
          </a:p>
        </p:txBody>
      </p:sp>
    </p:spTree>
    <p:extLst>
      <p:ext uri="{BB962C8B-B14F-4D97-AF65-F5344CB8AC3E}">
        <p14:creationId xmlns:p14="http://schemas.microsoft.com/office/powerpoint/2010/main" val="2207181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 PORTRAIT OF JESUS</a:t>
            </a:r>
          </a:p>
          <a:p>
            <a:r>
              <a:rPr lang="en-GB" b="1" noProof="0" dirty="0">
                <a:solidFill>
                  <a:schemeClr val="bg1"/>
                </a:solidFill>
                <a:effectLst>
                  <a:outerShdw blurRad="38100" dist="38100" dir="2700000" algn="tl">
                    <a:srgbClr val="000000">
                      <a:alpha val="43137"/>
                    </a:srgbClr>
                  </a:outerShdw>
                </a:effectLst>
                <a:latin typeface="Comic Sans MS" panose="030F0702030302020204" pitchFamily="66" charset="0"/>
              </a:rPr>
              <a:t>Sa</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noqu </a:t>
            </a:r>
            <a:r>
              <a:rPr lang="en-GB" b="1" noProof="0" dirty="0">
                <a:solidFill>
                  <a:schemeClr val="bg1"/>
                </a:solidFill>
                <a:effectLst>
                  <a:outerShdw blurRad="38100" dist="38100" dir="2700000" algn="tl">
                    <a:srgbClr val="000000">
                      <a:alpha val="43137"/>
                    </a:srgbClr>
                  </a:outerShdw>
                </a:effectLst>
                <a:latin typeface="Comic Sans MS" panose="030F0702030302020204" pitchFamily="66" charset="0"/>
              </a:rPr>
              <a:t>I</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vunau oqo, Mo dou veilomani, me vaka kau sa lomani kemudou.” </a:t>
            </a:r>
            <a:r>
              <a:rPr lang="en" sz="1050" b="1" noProof="0" dirty="0">
                <a:solidFill>
                  <a:schemeClr val="bg1"/>
                </a:solidFill>
                <a:effectLst>
                  <a:outerShdw blurRad="38100" dist="38100" dir="2700000" algn="tl">
                    <a:srgbClr val="000000">
                      <a:alpha val="43137"/>
                    </a:srgbClr>
                  </a:outerShdw>
                </a:effectLst>
                <a:latin typeface="Comic Sans MS" panose="030F0702030302020204" pitchFamily="66" charset="0"/>
              </a:rPr>
              <a:t>(Joni 15:12)</a:t>
            </a:r>
            <a:endParaRPr lang="en-FJ" dirty="0"/>
          </a:p>
        </p:txBody>
      </p:sp>
      <p:sp>
        <p:nvSpPr>
          <p:cNvPr id="4" name="Slide Number Placeholder 3"/>
          <p:cNvSpPr>
            <a:spLocks noGrp="1"/>
          </p:cNvSpPr>
          <p:nvPr>
            <p:ph type="sldNum" sz="quarter" idx="5"/>
          </p:nvPr>
        </p:nvSpPr>
        <p:spPr/>
        <p:txBody>
          <a:bodyPr/>
          <a:lstStyle/>
          <a:p>
            <a:fld id="{0D11F258-01A8-425D-A525-E4ED58968BCD}" type="slidenum">
              <a:rPr lang="es-ES" smtClean="0"/>
              <a:t>10</a:t>
            </a:fld>
            <a:endParaRPr lang="es-ES"/>
          </a:p>
        </p:txBody>
      </p:sp>
    </p:spTree>
    <p:extLst>
      <p:ext uri="{BB962C8B-B14F-4D97-AF65-F5344CB8AC3E}">
        <p14:creationId xmlns:p14="http://schemas.microsoft.com/office/powerpoint/2010/main" val="2271060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 sz="1200" b="1" noProof="0" dirty="0">
                <a:ln/>
                <a:solidFill>
                  <a:srgbClr val="F1CD7E"/>
                </a:solidFill>
                <a:effectLst>
                  <a:outerShdw blurRad="50800" dist="50800" dir="3000000" algn="ctr" rotWithShape="0">
                    <a:schemeClr val="accent5">
                      <a:lumMod val="50000"/>
                    </a:schemeClr>
                  </a:outerShdw>
                </a:effectLst>
              </a:rPr>
              <a:t>THE PERSEVERANCE OF LOVE</a:t>
            </a:r>
          </a:p>
          <a:p>
            <a:pPr algn="l"/>
            <a:endParaRPr lang="en-FJ" dirty="0"/>
          </a:p>
        </p:txBody>
      </p:sp>
      <p:sp>
        <p:nvSpPr>
          <p:cNvPr id="4" name="Slide Number Placeholder 3"/>
          <p:cNvSpPr>
            <a:spLocks noGrp="1"/>
          </p:cNvSpPr>
          <p:nvPr>
            <p:ph type="sldNum" sz="quarter" idx="5"/>
          </p:nvPr>
        </p:nvSpPr>
        <p:spPr/>
        <p:txBody>
          <a:bodyPr/>
          <a:lstStyle/>
          <a:p>
            <a:fld id="{0D11F258-01A8-425D-A525-E4ED58968BCD}" type="slidenum">
              <a:rPr lang="es-ES" smtClean="0"/>
              <a:t>11</a:t>
            </a:fld>
            <a:endParaRPr lang="es-ES"/>
          </a:p>
        </p:txBody>
      </p:sp>
    </p:spTree>
    <p:extLst>
      <p:ext uri="{BB962C8B-B14F-4D97-AF65-F5344CB8AC3E}">
        <p14:creationId xmlns:p14="http://schemas.microsoft.com/office/powerpoint/2010/main" val="1115121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J" dirty="0"/>
          </a:p>
        </p:txBody>
      </p:sp>
      <p:sp>
        <p:nvSpPr>
          <p:cNvPr id="4" name="Slide Number Placeholder 3"/>
          <p:cNvSpPr>
            <a:spLocks noGrp="1"/>
          </p:cNvSpPr>
          <p:nvPr>
            <p:ph type="sldNum" sz="quarter" idx="5"/>
          </p:nvPr>
        </p:nvSpPr>
        <p:spPr/>
        <p:txBody>
          <a:bodyPr/>
          <a:lstStyle/>
          <a:p>
            <a:fld id="{0D11F258-01A8-425D-A525-E4ED58968BCD}" type="slidenum">
              <a:rPr lang="es-ES" smtClean="0"/>
              <a:t>12</a:t>
            </a:fld>
            <a:endParaRPr lang="es-ES"/>
          </a:p>
        </p:txBody>
      </p:sp>
    </p:spTree>
    <p:extLst>
      <p:ext uri="{BB962C8B-B14F-4D97-AF65-F5344CB8AC3E}">
        <p14:creationId xmlns:p14="http://schemas.microsoft.com/office/powerpoint/2010/main" val="2883374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sz="1200" b="1" noProof="0" dirty="0">
                <a:latin typeface="Constantia" panose="02030602050306030303" pitchFamily="18" charset="0"/>
              </a:rPr>
              <a:t>God is love. The love of the Father and the Son is an attribute of every believer. The Word of God is the channel through which divine love is communicated to man. God’s truth is the medium by which the intellect is reached. The Holy Spirit is given to the human agent who works in cooperation with divine agencies. It transforms mind and character, enabling man to endure as seeing Him who is invisible. Perfect love can be enjoyed only through the belief of the truth and the reception of the Holy Spirit.”</a:t>
            </a:r>
            <a:endParaRPr lang="en-FJ" dirty="0"/>
          </a:p>
        </p:txBody>
      </p:sp>
      <p:sp>
        <p:nvSpPr>
          <p:cNvPr id="4" name="Slide Number Placeholder 3"/>
          <p:cNvSpPr>
            <a:spLocks noGrp="1"/>
          </p:cNvSpPr>
          <p:nvPr>
            <p:ph type="sldNum" sz="quarter" idx="5"/>
          </p:nvPr>
        </p:nvSpPr>
        <p:spPr/>
        <p:txBody>
          <a:bodyPr/>
          <a:lstStyle/>
          <a:p>
            <a:fld id="{0D11F258-01A8-425D-A525-E4ED58968BCD}" type="slidenum">
              <a:rPr lang="es-ES" smtClean="0"/>
              <a:t>13</a:t>
            </a:fld>
            <a:endParaRPr lang="es-ES"/>
          </a:p>
        </p:txBody>
      </p:sp>
    </p:spTree>
    <p:extLst>
      <p:ext uri="{BB962C8B-B14F-4D97-AF65-F5344CB8AC3E}">
        <p14:creationId xmlns:p14="http://schemas.microsoft.com/office/powerpoint/2010/main" val="3141280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J" dirty="0"/>
          </a:p>
        </p:txBody>
      </p:sp>
      <p:sp>
        <p:nvSpPr>
          <p:cNvPr id="4" name="Slide Number Placeholder 3"/>
          <p:cNvSpPr>
            <a:spLocks noGrp="1"/>
          </p:cNvSpPr>
          <p:nvPr>
            <p:ph type="sldNum" sz="quarter" idx="5"/>
          </p:nvPr>
        </p:nvSpPr>
        <p:spPr/>
        <p:txBody>
          <a:bodyPr/>
          <a:lstStyle/>
          <a:p>
            <a:fld id="{0D11F258-01A8-425D-A525-E4ED58968BCD}" type="slidenum">
              <a:rPr lang="es-ES" smtClean="0"/>
              <a:t>2</a:t>
            </a:fld>
            <a:endParaRPr lang="es-ES"/>
          </a:p>
        </p:txBody>
      </p:sp>
    </p:spTree>
    <p:extLst>
      <p:ext uri="{BB962C8B-B14F-4D97-AF65-F5344CB8AC3E}">
        <p14:creationId xmlns:p14="http://schemas.microsoft.com/office/powerpoint/2010/main" val="31950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noProof="0" dirty="0">
                <a:effectLst>
                  <a:outerShdw blurRad="38100" dist="38100" dir="2700000" algn="tl">
                    <a:srgbClr val="000000">
                      <a:alpha val="43137"/>
                    </a:srgbClr>
                  </a:outerShdw>
                </a:effectLst>
              </a:rPr>
              <a:t>The supremacy of love</a:t>
            </a: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b="1" noProof="0" dirty="0">
                <a:effectLst>
                  <a:outerShdw blurRad="38100" dist="38100" dir="2700000" algn="tl">
                    <a:srgbClr val="000000">
                      <a:alpha val="43137"/>
                    </a:srgbClr>
                  </a:outerShdw>
                </a:effectLst>
              </a:rPr>
              <a:t>The characteristics of love</a:t>
            </a:r>
          </a:p>
          <a:p>
            <a:endParaRPr lang="en-FJ" dirty="0"/>
          </a:p>
        </p:txBody>
      </p:sp>
      <p:sp>
        <p:nvSpPr>
          <p:cNvPr id="4" name="Slide Number Placeholder 3"/>
          <p:cNvSpPr>
            <a:spLocks noGrp="1"/>
          </p:cNvSpPr>
          <p:nvPr>
            <p:ph type="sldNum" sz="quarter" idx="5"/>
          </p:nvPr>
        </p:nvSpPr>
        <p:spPr/>
        <p:txBody>
          <a:bodyPr/>
          <a:lstStyle/>
          <a:p>
            <a:fld id="{0D11F258-01A8-425D-A525-E4ED58968BCD}" type="slidenum">
              <a:rPr lang="es-ES" smtClean="0"/>
              <a:t>3</a:t>
            </a:fld>
            <a:endParaRPr lang="es-ES"/>
          </a:p>
        </p:txBody>
      </p:sp>
    </p:spTree>
    <p:extLst>
      <p:ext uri="{BB962C8B-B14F-4D97-AF65-F5344CB8AC3E}">
        <p14:creationId xmlns:p14="http://schemas.microsoft.com/office/powerpoint/2010/main" val="2330875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THE SUPREMACY OF LOVE</a:t>
            </a:r>
          </a:p>
          <a:p>
            <a:endParaRPr lang="en-FJ" dirty="0"/>
          </a:p>
        </p:txBody>
      </p:sp>
      <p:sp>
        <p:nvSpPr>
          <p:cNvPr id="4" name="Slide Number Placeholder 3"/>
          <p:cNvSpPr>
            <a:spLocks noGrp="1"/>
          </p:cNvSpPr>
          <p:nvPr>
            <p:ph type="sldNum" sz="quarter" idx="5"/>
          </p:nvPr>
        </p:nvSpPr>
        <p:spPr/>
        <p:txBody>
          <a:bodyPr/>
          <a:lstStyle/>
          <a:p>
            <a:fld id="{0D11F258-01A8-425D-A525-E4ED58968BCD}" type="slidenum">
              <a:rPr lang="es-ES" smtClean="0"/>
              <a:t>4</a:t>
            </a:fld>
            <a:endParaRPr lang="es-ES"/>
          </a:p>
        </p:txBody>
      </p:sp>
    </p:spTree>
    <p:extLst>
      <p:ext uri="{BB962C8B-B14F-4D97-AF65-F5344CB8AC3E}">
        <p14:creationId xmlns:p14="http://schemas.microsoft.com/office/powerpoint/2010/main" val="2847179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a:solidFill>
                  <a:schemeClr val="tx1"/>
                </a:solidFill>
                <a:effectLst/>
                <a:latin typeface="+mn-lt"/>
                <a:ea typeface="+mn-ea"/>
                <a:cs typeface="+mn-cs"/>
              </a:rPr>
              <a:t>31</a:t>
            </a:r>
            <a:r>
              <a:rPr lang="en-A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Ia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gadreva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vakalevu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veisolisoli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vinaka</a:t>
            </a:r>
            <a:r>
              <a:rPr lang="en-US" sz="1200" kern="1200" dirty="0">
                <a:solidFill>
                  <a:schemeClr val="tx1"/>
                </a:solidFill>
                <a:effectLst/>
                <a:latin typeface="+mn-lt"/>
                <a:ea typeface="+mn-ea"/>
                <a:cs typeface="+mn-cs"/>
              </a:rPr>
              <a:t> sara: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kau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vakatakila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kemudou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valavala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uasivi</a:t>
            </a:r>
            <a:r>
              <a:rPr lang="en-US" sz="1200" kern="1200" dirty="0">
                <a:solidFill>
                  <a:schemeClr val="tx1"/>
                </a:solidFill>
                <a:effectLst/>
                <a:latin typeface="+mn-lt"/>
                <a:ea typeface="+mn-ea"/>
                <a:cs typeface="+mn-cs"/>
              </a:rPr>
              <a:t> cake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vinaka</a:t>
            </a:r>
            <a:r>
              <a:rPr lang="en-US" sz="1200" kern="1200" dirty="0">
                <a:solidFill>
                  <a:schemeClr val="tx1"/>
                </a:solidFill>
                <a:effectLst/>
                <a:latin typeface="+mn-lt"/>
                <a:ea typeface="+mn-ea"/>
                <a:cs typeface="+mn-cs"/>
              </a:rPr>
              <a:t>. </a:t>
            </a:r>
            <a:endParaRPr lang="en-FJ"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12 </a:t>
            </a:r>
            <a:r>
              <a:rPr lang="en-US" sz="1200" kern="1200" dirty="0">
                <a:solidFill>
                  <a:schemeClr val="tx1"/>
                </a:solidFill>
                <a:effectLst/>
                <a:latin typeface="+mn-lt"/>
                <a:ea typeface="+mn-ea"/>
                <a:cs typeface="+mn-cs"/>
              </a:rPr>
              <a:t>Ia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tubu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vakalevu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valavala</a:t>
            </a:r>
            <a:r>
              <a:rPr lang="en-US" sz="1200" kern="1200" dirty="0">
                <a:solidFill>
                  <a:schemeClr val="tx1"/>
                </a:solidFill>
                <a:effectLst/>
                <a:latin typeface="+mn-lt"/>
                <a:ea typeface="+mn-ea"/>
                <a:cs typeface="+mn-cs"/>
              </a:rPr>
              <a:t> ca, </a:t>
            </a:r>
            <a:r>
              <a:rPr lang="en-US" sz="1200" kern="1200" dirty="0" err="1">
                <a:solidFill>
                  <a:schemeClr val="tx1"/>
                </a:solidFill>
                <a:effectLst/>
                <a:latin typeface="+mn-lt"/>
                <a:ea typeface="+mn-ea"/>
                <a:cs typeface="+mn-cs"/>
              </a:rPr>
              <a:t>ena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batabata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nodra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lewe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vuqa</a:t>
            </a:r>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12 </a:t>
            </a:r>
            <a:r>
              <a:rPr lang="en-US" sz="1200" kern="1200" dirty="0">
                <a:solidFill>
                  <a:schemeClr val="tx1"/>
                </a:solidFill>
                <a:effectLst/>
                <a:latin typeface="+mn-lt"/>
                <a:ea typeface="+mn-ea"/>
                <a:cs typeface="+mn-cs"/>
              </a:rPr>
              <a:t>Ia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tubu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vakalevu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valavala</a:t>
            </a:r>
            <a:r>
              <a:rPr lang="en-US" sz="1200" kern="1200" dirty="0">
                <a:solidFill>
                  <a:schemeClr val="tx1"/>
                </a:solidFill>
                <a:effectLst/>
                <a:latin typeface="+mn-lt"/>
                <a:ea typeface="+mn-ea"/>
                <a:cs typeface="+mn-cs"/>
              </a:rPr>
              <a:t> ca, </a:t>
            </a:r>
            <a:r>
              <a:rPr lang="en-US" sz="1200" kern="1200" dirty="0" err="1">
                <a:solidFill>
                  <a:schemeClr val="tx1"/>
                </a:solidFill>
                <a:effectLst/>
                <a:latin typeface="+mn-lt"/>
                <a:ea typeface="+mn-ea"/>
                <a:cs typeface="+mn-cs"/>
              </a:rPr>
              <a:t>ena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batabata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nodra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lewe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vuqa</a:t>
            </a:r>
            <a:r>
              <a:rPr lang="en-US" sz="1200" kern="1200" dirty="0">
                <a:solidFill>
                  <a:schemeClr val="tx1"/>
                </a:solidFill>
                <a:effectLst/>
                <a:latin typeface="+mn-lt"/>
                <a:ea typeface="+mn-ea"/>
                <a:cs typeface="+mn-cs"/>
              </a:rPr>
              <a:t>. </a:t>
            </a:r>
            <a:endParaRPr lang="en-FJ" dirty="0"/>
          </a:p>
        </p:txBody>
      </p:sp>
      <p:sp>
        <p:nvSpPr>
          <p:cNvPr id="4" name="Slide Number Placeholder 3"/>
          <p:cNvSpPr>
            <a:spLocks noGrp="1"/>
          </p:cNvSpPr>
          <p:nvPr>
            <p:ph type="sldNum" sz="quarter" idx="5"/>
          </p:nvPr>
        </p:nvSpPr>
        <p:spPr/>
        <p:txBody>
          <a:bodyPr/>
          <a:lstStyle/>
          <a:p>
            <a:fld id="{0D11F258-01A8-425D-A525-E4ED58968BCD}" type="slidenum">
              <a:rPr lang="es-ES" smtClean="0"/>
              <a:t>5</a:t>
            </a:fld>
            <a:endParaRPr lang="es-ES"/>
          </a:p>
        </p:txBody>
      </p:sp>
    </p:spTree>
    <p:extLst>
      <p:ext uri="{BB962C8B-B14F-4D97-AF65-F5344CB8AC3E}">
        <p14:creationId xmlns:p14="http://schemas.microsoft.com/office/powerpoint/2010/main" val="1267976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 sz="12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THE CHARACTERISTICS OF LOVE</a:t>
            </a:r>
            <a:endParaRPr lang="en-FJ" dirty="0"/>
          </a:p>
        </p:txBody>
      </p:sp>
      <p:sp>
        <p:nvSpPr>
          <p:cNvPr id="4" name="Slide Number Placeholder 3"/>
          <p:cNvSpPr>
            <a:spLocks noGrp="1"/>
          </p:cNvSpPr>
          <p:nvPr>
            <p:ph type="sldNum" sz="quarter" idx="5"/>
          </p:nvPr>
        </p:nvSpPr>
        <p:spPr/>
        <p:txBody>
          <a:bodyPr/>
          <a:lstStyle/>
          <a:p>
            <a:fld id="{0D11F258-01A8-425D-A525-E4ED58968BCD}" type="slidenum">
              <a:rPr lang="es-ES" smtClean="0"/>
              <a:t>6</a:t>
            </a:fld>
            <a:endParaRPr lang="es-ES"/>
          </a:p>
        </p:txBody>
      </p:sp>
    </p:spTree>
    <p:extLst>
      <p:ext uri="{BB962C8B-B14F-4D97-AF65-F5344CB8AC3E}">
        <p14:creationId xmlns:p14="http://schemas.microsoft.com/office/powerpoint/2010/main" val="3815086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noProof="0" dirty="0">
                <a:ln w="13462">
                  <a:solidFill>
                    <a:schemeClr val="bg1"/>
                  </a:solidFill>
                  <a:prstDash val="solid"/>
                </a:ln>
                <a:solidFill>
                  <a:schemeClr val="tx2">
                    <a:lumMod val="50000"/>
                  </a:schemeClr>
                </a:solidFill>
                <a:effectLst>
                  <a:outerShdw dist="38100" dir="2700000" algn="bl" rotWithShape="0">
                    <a:schemeClr val="accent5"/>
                  </a:outerShdw>
                </a:effectLst>
              </a:rPr>
              <a:t>WHAT LOVE DOES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a:solidFill>
                  <a:schemeClr val="tx1"/>
                </a:solidFill>
                <a:effectLst/>
                <a:latin typeface="+mn-lt"/>
                <a:ea typeface="+mn-ea"/>
                <a:cs typeface="+mn-cs"/>
              </a:rPr>
              <a:t>4</a:t>
            </a:r>
            <a:r>
              <a:rPr lang="en-A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 </a:t>
            </a:r>
            <a:r>
              <a:rPr lang="en-US" sz="1200" kern="1200" dirty="0" err="1">
                <a:solidFill>
                  <a:schemeClr val="tx1"/>
                </a:solidFill>
                <a:effectLst/>
                <a:latin typeface="+mn-lt"/>
                <a:ea typeface="+mn-ea"/>
                <a:cs typeface="+mn-cs"/>
              </a:rPr>
              <a:t>dauvosota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vakadede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yalovinaka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vuvu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vosa</a:t>
            </a:r>
            <a:r>
              <a:rPr lang="en-US" sz="1200" kern="1200" dirty="0">
                <a:solidFill>
                  <a:schemeClr val="tx1"/>
                </a:solidFill>
                <a:effectLst/>
                <a:latin typeface="+mn-lt"/>
                <a:ea typeface="+mn-ea"/>
                <a:cs typeface="+mn-cs"/>
              </a:rPr>
              <a:t> doudou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viavialevu</a:t>
            </a:r>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5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cakava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kilikili</a:t>
            </a:r>
            <a:r>
              <a:rPr lang="en-US" sz="1200" kern="1200" dirty="0">
                <a:solidFill>
                  <a:schemeClr val="tx1"/>
                </a:solidFill>
                <a:effectLst/>
                <a:latin typeface="+mn-lt"/>
                <a:ea typeface="+mn-ea"/>
                <a:cs typeface="+mn-cs"/>
              </a:rPr>
              <a:t> kaya,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qara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me </a:t>
            </a:r>
            <a:r>
              <a:rPr lang="en-US" sz="1200" kern="1200" dirty="0" err="1">
                <a:solidFill>
                  <a:schemeClr val="tx1"/>
                </a:solidFill>
                <a:effectLst/>
                <a:latin typeface="+mn-lt"/>
                <a:ea typeface="+mn-ea"/>
                <a:cs typeface="+mn-cs"/>
              </a:rPr>
              <a:t>nona</a:t>
            </a:r>
            <a:r>
              <a:rPr lang="en-US" sz="1200" kern="1200" dirty="0">
                <a:solidFill>
                  <a:schemeClr val="tx1"/>
                </a:solidFill>
                <a:effectLst/>
                <a:latin typeface="+mn-lt"/>
                <a:ea typeface="+mn-ea"/>
                <a:cs typeface="+mn-cs"/>
              </a:rPr>
              <a:t> ga,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cudrucudru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daulomaca</a:t>
            </a:r>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6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rekitaka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ca,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rekitaka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dina</a:t>
            </a:r>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7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ubia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vakabauta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vakanuinuitaka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vosota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endParaRPr lang="en-FJ" sz="1200" kern="1200" dirty="0">
              <a:solidFill>
                <a:schemeClr val="tx1"/>
              </a:solidFill>
              <a:effectLst/>
              <a:latin typeface="+mn-lt"/>
              <a:ea typeface="+mn-ea"/>
              <a:cs typeface="+mn-cs"/>
            </a:endParaRPr>
          </a:p>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pPr algn="l"/>
            <a:r>
              <a:rPr lang="en" sz="1200" b="1" noProof="0" dirty="0">
                <a:ln w="13462">
                  <a:solidFill>
                    <a:schemeClr val="bg1"/>
                  </a:solidFill>
                  <a:prstDash val="solid"/>
                </a:ln>
                <a:solidFill>
                  <a:schemeClr val="accent5"/>
                </a:solidFill>
                <a:effectLst>
                  <a:outerShdw dist="38100" dir="2700000" algn="bl" rotWithShape="0">
                    <a:schemeClr val="accent3">
                      <a:lumMod val="75000"/>
                    </a:schemeClr>
                  </a:outerShdw>
                </a:effectLst>
              </a:rPr>
              <a:t>WHAT LOVE DOES NOT DO</a:t>
            </a:r>
          </a:p>
          <a:p>
            <a:pPr algn="l"/>
            <a:r>
              <a:rPr lang="en-US" sz="1200" kern="1200" baseline="30000" dirty="0">
                <a:solidFill>
                  <a:schemeClr val="tx1"/>
                </a:solidFill>
                <a:effectLst/>
                <a:latin typeface="+mn-lt"/>
                <a:ea typeface="+mn-ea"/>
                <a:cs typeface="+mn-cs"/>
              </a:rPr>
              <a:t>4</a:t>
            </a:r>
            <a:r>
              <a:rPr lang="en-A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 </a:t>
            </a:r>
            <a:r>
              <a:rPr lang="en-US" sz="1200" kern="1200" dirty="0" err="1">
                <a:solidFill>
                  <a:schemeClr val="tx1"/>
                </a:solidFill>
                <a:effectLst/>
                <a:latin typeface="+mn-lt"/>
                <a:ea typeface="+mn-ea"/>
                <a:cs typeface="+mn-cs"/>
              </a:rPr>
              <a:t>dauvosota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vakadede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yalovinaka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vuvu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vosa</a:t>
            </a:r>
            <a:r>
              <a:rPr lang="en-US" sz="1200" kern="1200" dirty="0">
                <a:solidFill>
                  <a:schemeClr val="tx1"/>
                </a:solidFill>
                <a:effectLst/>
                <a:latin typeface="+mn-lt"/>
                <a:ea typeface="+mn-ea"/>
                <a:cs typeface="+mn-cs"/>
              </a:rPr>
              <a:t> doudou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viavialevu</a:t>
            </a:r>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5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cakava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kilikili</a:t>
            </a:r>
            <a:r>
              <a:rPr lang="en-US" sz="1200" kern="1200" dirty="0">
                <a:solidFill>
                  <a:schemeClr val="tx1"/>
                </a:solidFill>
                <a:effectLst/>
                <a:latin typeface="+mn-lt"/>
                <a:ea typeface="+mn-ea"/>
                <a:cs typeface="+mn-cs"/>
              </a:rPr>
              <a:t> kaya,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qara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me </a:t>
            </a:r>
            <a:r>
              <a:rPr lang="en-US" sz="1200" kern="1200" dirty="0" err="1">
                <a:solidFill>
                  <a:schemeClr val="tx1"/>
                </a:solidFill>
                <a:effectLst/>
                <a:latin typeface="+mn-lt"/>
                <a:ea typeface="+mn-ea"/>
                <a:cs typeface="+mn-cs"/>
              </a:rPr>
              <a:t>nona</a:t>
            </a:r>
            <a:r>
              <a:rPr lang="en-US" sz="1200" kern="1200" dirty="0">
                <a:solidFill>
                  <a:schemeClr val="tx1"/>
                </a:solidFill>
                <a:effectLst/>
                <a:latin typeface="+mn-lt"/>
                <a:ea typeface="+mn-ea"/>
                <a:cs typeface="+mn-cs"/>
              </a:rPr>
              <a:t> ga,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cudrucudru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daulomaca</a:t>
            </a:r>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6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rekitaka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ca,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rekitaka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dina</a:t>
            </a:r>
            <a:r>
              <a:rPr lang="en-US" sz="1200" kern="1200" dirty="0">
                <a:solidFill>
                  <a:schemeClr val="tx1"/>
                </a:solidFill>
                <a:effectLst/>
                <a:latin typeface="+mn-lt"/>
                <a:ea typeface="+mn-ea"/>
                <a:cs typeface="+mn-cs"/>
              </a:rPr>
              <a:t>; </a:t>
            </a:r>
            <a:r>
              <a:rPr lang="en-US" sz="1200" kern="1200" baseline="30000" dirty="0">
                <a:solidFill>
                  <a:schemeClr val="tx1"/>
                </a:solidFill>
                <a:effectLst/>
                <a:latin typeface="+mn-lt"/>
                <a:ea typeface="+mn-ea"/>
                <a:cs typeface="+mn-cs"/>
              </a:rPr>
              <a:t>7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ubia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vakabauta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vakanuinuitaka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vosota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endParaRPr lang="en" sz="1200" b="1" noProof="0" dirty="0">
              <a:ln w="13462">
                <a:solidFill>
                  <a:schemeClr val="bg1"/>
                </a:solidFill>
                <a:prstDash val="solid"/>
              </a:ln>
              <a:solidFill>
                <a:schemeClr val="accent5"/>
              </a:solidFill>
              <a:effectLst>
                <a:outerShdw dist="38100" dir="2700000" algn="bl" rotWithShape="0">
                  <a:schemeClr val="accent3">
                    <a:lumMod val="75000"/>
                  </a:schemeClr>
                </a:outerShdw>
              </a:effectLst>
            </a:endParaRPr>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 PORTRAIT OF JESUS</a:t>
            </a:r>
          </a:p>
        </p:txBody>
      </p:sp>
      <p:sp>
        <p:nvSpPr>
          <p:cNvPr id="4" name="Slide Number Placeholder 3"/>
          <p:cNvSpPr>
            <a:spLocks noGrp="1"/>
          </p:cNvSpPr>
          <p:nvPr>
            <p:ph type="sldNum" sz="quarter" idx="5"/>
          </p:nvPr>
        </p:nvSpPr>
        <p:spPr/>
        <p:txBody>
          <a:bodyPr/>
          <a:lstStyle/>
          <a:p>
            <a:fld id="{0D11F258-01A8-425D-A525-E4ED58968BCD}" type="slidenum">
              <a:rPr lang="es-ES" smtClean="0"/>
              <a:t>9</a:t>
            </a:fld>
            <a:endParaRPr lang="es-ES"/>
          </a:p>
        </p:txBody>
      </p:sp>
    </p:spTree>
    <p:extLst>
      <p:ext uri="{BB962C8B-B14F-4D97-AF65-F5344CB8AC3E}">
        <p14:creationId xmlns:p14="http://schemas.microsoft.com/office/powerpoint/2010/main" val="2625454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8.jpe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7.jpeg"/><Relationship Id="rId4" Type="http://schemas.openxmlformats.org/officeDocument/2006/relationships/diagramData" Target="../diagrams/data1.xml"/><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pn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0.jpe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AI YALOYALO NI LOLOMA</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625031" y="3887531"/>
            <a:ext cx="2626232" cy="338554"/>
          </a:xfrm>
          <a:prstGeom prst="rect">
            <a:avLst/>
          </a:prstGeom>
          <a:noFill/>
        </p:spPr>
        <p:txBody>
          <a:bodyPr wrap="none" rtlCol="0">
            <a:spAutoFit/>
          </a:bodyPr>
          <a:lstStyle/>
          <a:p>
            <a:pPr algn="r"/>
            <a:r>
              <a:rPr lang="en" sz="1600" b="1" noProof="0" dirty="0">
                <a:solidFill>
                  <a:srgbClr val="EDE4C9"/>
                </a:solidFill>
                <a:effectLst>
                  <a:outerShdw blurRad="38100" dist="38100" dir="2700000" algn="tl">
                    <a:srgbClr val="000000">
                      <a:alpha val="43137"/>
                    </a:srgbClr>
                  </a:outerShdw>
                </a:effectLst>
              </a:rPr>
              <a:t>Lesoni  7 Okosita 15,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128097473"/>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AI YALOYALO KEI JISU</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en-GB" b="1" noProof="0" dirty="0">
                <a:solidFill>
                  <a:schemeClr val="bg1"/>
                </a:solidFill>
                <a:effectLst>
                  <a:outerShdw blurRad="38100" dist="38100" dir="2700000" algn="tl">
                    <a:srgbClr val="000000">
                      <a:alpha val="43137"/>
                    </a:srgbClr>
                  </a:outerShdw>
                </a:effectLst>
                <a:latin typeface="Comic Sans MS" panose="030F0702030302020204" pitchFamily="66" charset="0"/>
              </a:rPr>
              <a:t>Sa</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noqu </a:t>
            </a:r>
            <a:r>
              <a:rPr lang="en-GB" b="1" noProof="0" dirty="0">
                <a:solidFill>
                  <a:schemeClr val="bg1"/>
                </a:solidFill>
                <a:effectLst>
                  <a:outerShdw blurRad="38100" dist="38100" dir="2700000" algn="tl">
                    <a:srgbClr val="000000">
                      <a:alpha val="43137"/>
                    </a:srgbClr>
                  </a:outerShdw>
                </a:effectLst>
                <a:latin typeface="Comic Sans MS" panose="030F0702030302020204" pitchFamily="66" charset="0"/>
              </a:rPr>
              <a:t>I</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V</a:t>
            </a:r>
            <a:r>
              <a:rPr lang="en-GB" b="1" noProof="0" dirty="0">
                <a:solidFill>
                  <a:schemeClr val="bg1"/>
                </a:solidFill>
                <a:effectLst>
                  <a:outerShdw blurRad="38100" dist="38100" dir="2700000" algn="tl">
                    <a:srgbClr val="000000">
                      <a:alpha val="43137"/>
                    </a:srgbClr>
                  </a:outerShdw>
                </a:effectLst>
                <a:latin typeface="Comic Sans MS" panose="030F0702030302020204" pitchFamily="66" charset="0"/>
              </a:rPr>
              <a:t>u</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nau oqo, Mo dou veilomoani, me vaka kau sa lomani kemudou.”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(Joni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4"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286232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n" sz="6000" b="1" noProof="0" dirty="0">
                <a:ln/>
                <a:solidFill>
                  <a:srgbClr val="F1CD7E"/>
                </a:solidFill>
                <a:effectLst>
                  <a:outerShdw blurRad="50800" dist="50800" dir="3000000" algn="ctr" rotWithShape="0">
                    <a:schemeClr val="accent5">
                      <a:lumMod val="50000"/>
                    </a:schemeClr>
                  </a:outerShdw>
                </a:effectLst>
              </a:rPr>
              <a:t>NA VOSOTA VAKADEDE NI LOLOMA</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3NA </a:t>
            </a:r>
            <a:r>
              <a:rPr lang="en-GB"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I</a:t>
            </a:r>
            <a:r>
              <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 SOLISOLI UASIVI DUADUA</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584775"/>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1">
                    <a:lumMod val="75000"/>
                  </a:schemeClr>
                </a:solidFill>
                <a:latin typeface="Comic Sans MS" panose="030F0702030302020204" pitchFamily="66" charset="0"/>
              </a:rPr>
              <a:t>“Ia oqo sa tu na vakabauta, nai nuinui, na loloma, a ka tolutolu oqo; a sa uasivi cake vei iratou na loloma.”</a:t>
            </a:r>
          </a:p>
          <a:p>
            <a:pPr algn="ctr"/>
            <a:r>
              <a:rPr lang="en" sz="1400" b="1" noProof="0" dirty="0">
                <a:solidFill>
                  <a:schemeClr val="accent1">
                    <a:lumMod val="75000"/>
                  </a:schemeClr>
                </a:solidFill>
                <a:latin typeface="Comic Sans MS" panose="030F0702030302020204" pitchFamily="66" charset="0"/>
              </a:rPr>
              <a:t>(1 Koronica 13:13)</a:t>
            </a:r>
            <a:endParaRPr lang="en"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0" y="1308315"/>
            <a:ext cx="6783193" cy="1323439"/>
          </a:xfrm>
          <a:prstGeom prst="rect">
            <a:avLst/>
          </a:prstGeom>
          <a:noFill/>
        </p:spPr>
        <p:txBody>
          <a:bodyPr wrap="square" rtlCol="0">
            <a:spAutoFit/>
          </a:bodyPr>
          <a:lstStyle/>
          <a:p>
            <a:pPr>
              <a:spcBef>
                <a:spcPts val="600"/>
              </a:spcBef>
            </a:pPr>
            <a:r>
              <a:rPr lang="en" sz="2000" b="1" noProof="0" dirty="0"/>
              <a:t>E vakaraitaki ena nodra </a:t>
            </a:r>
            <a:r>
              <a:rPr lang="en-GB" sz="2000" b="1" noProof="0" dirty="0"/>
              <a:t>I</a:t>
            </a:r>
            <a:r>
              <a:rPr lang="en" sz="2000" b="1" noProof="0" dirty="0"/>
              <a:t> tovo na kai Koronica na veika ka sega ni cakava ni loloma: era vuvu, vosa doudou, viaviale -vu, cakava na ka e sega ni kilikili, qara ga na ka me nodr -a, era daucudrucudru, era daulomaca, ka rekitaka na ca</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410428" y="4752454"/>
            <a:ext cx="5781572" cy="1938992"/>
          </a:xfrm>
          <a:prstGeom prst="rect">
            <a:avLst/>
          </a:prstGeom>
          <a:noFill/>
        </p:spPr>
        <p:txBody>
          <a:bodyPr wrap="square">
            <a:spAutoFit/>
          </a:bodyPr>
          <a:lstStyle/>
          <a:p>
            <a:pPr>
              <a:spcBef>
                <a:spcPts val="600"/>
              </a:spcBef>
            </a:pPr>
            <a:r>
              <a:rPr lang="en" sz="2000" b="1" noProof="0" dirty="0"/>
              <a:t>Ni lesu mai o Jisu, sana mudu na </a:t>
            </a:r>
            <a:r>
              <a:rPr lang="en-GB" sz="2000" b="1" noProof="0" dirty="0"/>
              <a:t>I</a:t>
            </a:r>
            <a:r>
              <a:rPr lang="en" sz="2000" b="1" noProof="0" dirty="0"/>
              <a:t> valavala ca, keda na marautaka kei Koya na bula tawamudu. Ena gauna koya, na parofisai, duivosavosa, kei na solisoli tale eso, vaka kina na vakabauta kei na </a:t>
            </a:r>
            <a:r>
              <a:rPr lang="en-GB" sz="2000" b="1" noProof="0" dirty="0"/>
              <a:t>I</a:t>
            </a:r>
            <a:r>
              <a:rPr lang="en" sz="2000" b="1" noProof="0" dirty="0"/>
              <a:t> nuinui sa na sega tale ni qai yaga. Ia na loloma ena tudei ka tawamudu (1 Koronica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236569" y="4398496"/>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287245" y="443832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89036" y="2539157"/>
            <a:ext cx="6547786" cy="1938992"/>
          </a:xfrm>
          <a:prstGeom prst="rect">
            <a:avLst/>
          </a:prstGeom>
          <a:noFill/>
        </p:spPr>
        <p:txBody>
          <a:bodyPr wrap="square">
            <a:spAutoFit/>
          </a:bodyPr>
          <a:lstStyle/>
          <a:p>
            <a:pPr>
              <a:spcBef>
                <a:spcPts val="600"/>
              </a:spcBef>
            </a:pPr>
            <a:r>
              <a:rPr lang="en" sz="2000" b="1" noProof="0" dirty="0"/>
              <a:t>Eda tauvata kei ira, ka dodonu me da biuta laivi na veika oqo ka vakasinaiti ena </a:t>
            </a:r>
            <a:r>
              <a:rPr lang="en-GB" sz="2000" b="1" noProof="0" dirty="0"/>
              <a:t>I</a:t>
            </a:r>
            <a:r>
              <a:rPr lang="en" sz="2000" b="1" noProof="0" dirty="0"/>
              <a:t> valavala ni loloma, me vaka e vakatavulica ko Paula ki vei keda, ka me rawa ni da vakayagataka kina vakavinaka na vei solisoli vakayalo. E sureti keda talega me da tudei ena vo ni ka e rua: na vakabauta kei na </a:t>
            </a:r>
            <a:r>
              <a:rPr lang="en-GB" sz="2000" b="1" noProof="0" dirty="0"/>
              <a:t>I</a:t>
            </a:r>
            <a:r>
              <a:rPr lang="en" sz="2000" b="1" noProof="0" dirty="0"/>
              <a:t> nuinui.</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4832092"/>
          </a:xfrm>
          <a:prstGeom prst="rect">
            <a:avLst/>
          </a:prstGeom>
          <a:noFill/>
        </p:spPr>
        <p:txBody>
          <a:bodyPr wrap="square">
            <a:spAutoFit/>
          </a:bodyPr>
          <a:lstStyle/>
          <a:p>
            <a:pPr>
              <a:spcBef>
                <a:spcPts val="600"/>
              </a:spcBef>
            </a:pPr>
            <a:r>
              <a:rPr lang="en" sz="2800" b="1" noProof="0" dirty="0">
                <a:latin typeface="Constantia" panose="02030602050306030303" pitchFamily="18" charset="0"/>
              </a:rPr>
              <a:t>“</a:t>
            </a:r>
            <a:r>
              <a:rPr lang="en-GB" sz="2800" b="1" noProof="0" dirty="0">
                <a:latin typeface="Constantia" panose="02030602050306030303" pitchFamily="18" charset="0"/>
              </a:rPr>
              <a:t>Ni</a:t>
            </a:r>
            <a:r>
              <a:rPr lang="en" sz="2800" b="1" noProof="0" dirty="0">
                <a:latin typeface="Constantia" panose="02030602050306030303" pitchFamily="18" charset="0"/>
              </a:rPr>
              <a:t> sa loloma na Kalou. Na loloma </a:t>
            </a:r>
            <a:r>
              <a:rPr lang="en-GB" sz="2800" b="1" noProof="0" dirty="0">
                <a:latin typeface="Constantia" panose="02030602050306030303" pitchFamily="18" charset="0"/>
              </a:rPr>
              <a:t>I</a:t>
            </a:r>
            <a:r>
              <a:rPr lang="en" sz="2800" b="1" noProof="0" dirty="0">
                <a:latin typeface="Constantia" panose="02030602050306030303" pitchFamily="18" charset="0"/>
              </a:rPr>
              <a:t> Tamana kei na Luvena me sa </a:t>
            </a:r>
            <a:r>
              <a:rPr lang="en-GB" sz="2800" b="1" noProof="0" dirty="0">
                <a:latin typeface="Constantia" panose="02030602050306030303" pitchFamily="18" charset="0"/>
              </a:rPr>
              <a:t>I</a:t>
            </a:r>
            <a:r>
              <a:rPr lang="en" sz="2800" b="1" noProof="0" dirty="0">
                <a:latin typeface="Constantia" panose="02030602050306030303" pitchFamily="18" charset="0"/>
              </a:rPr>
              <a:t> valavala ni tamata vakabauta kece. Na Vosa ni Kalou sai koya na gaunisala ni kena vakadewataki mai vua na tamata na loloma ni Kalou. Na dina ni Kalou sa </a:t>
            </a:r>
            <a:r>
              <a:rPr lang="en-GB" sz="2800" b="1" noProof="0" dirty="0">
                <a:latin typeface="Constantia" panose="02030602050306030303" pitchFamily="18" charset="0"/>
              </a:rPr>
              <a:t>I</a:t>
            </a:r>
            <a:r>
              <a:rPr lang="en" sz="2800" b="1" noProof="0" dirty="0">
                <a:latin typeface="Constantia" panose="02030602050306030303" pitchFamily="18" charset="0"/>
              </a:rPr>
              <a:t> koya ka tara na vakasama. Na Yalo Tabu sa soli vua na tamata ka cakacakavata kei ira na leweilomalagi. E vakavouya na vakasama kei na </a:t>
            </a:r>
            <a:r>
              <a:rPr lang="en-GB" sz="2800" b="1" noProof="0" dirty="0">
                <a:latin typeface="Constantia" panose="02030602050306030303" pitchFamily="18" charset="0"/>
              </a:rPr>
              <a:t>I</a:t>
            </a:r>
            <a:r>
              <a:rPr lang="en" sz="2800" b="1" noProof="0" dirty="0">
                <a:latin typeface="Constantia" panose="02030602050306030303" pitchFamily="18" charset="0"/>
              </a:rPr>
              <a:t> valavala, me rawa kina vua na tamata me raici Koya ka tawakune. Na loloma ka vinaka sara ena rawa ga ni taukeni ena vakabauti ni dina kei na ciqomi ni Yalo Tabu.”</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7804753" y="5982381"/>
            <a:ext cx="3393685" cy="338554"/>
          </a:xfrm>
          <a:prstGeom prst="rect">
            <a:avLst/>
          </a:prstGeom>
          <a:noFill/>
        </p:spPr>
        <p:txBody>
          <a:bodyPr wrap="none" rtlCol="0">
            <a:spAutoFit/>
          </a:bodyPr>
          <a:lstStyle/>
          <a:p>
            <a:pPr algn="r"/>
            <a:r>
              <a:rPr lang="en" sz="1600" b="1" noProof="0" dirty="0"/>
              <a:t>EGW (Our Father Cares, October 9)</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707886"/>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“Ia oqo, sa tu na vakabauta, nai nuinui, na loloma, a ka tolutolu oqo, a sa uasivi cake vei iratou na loloma”</a:t>
            </a:r>
            <a:r>
              <a:rPr lang="en" sz="2000" b="1" dirty="0">
                <a:solidFill>
                  <a:srgbClr val="C00000"/>
                </a:solidFill>
                <a:latin typeface="Comic Sans MS" panose="030F0702030302020204" pitchFamily="66" charset="0"/>
              </a:rPr>
              <a:t> </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Koronica 13:13)</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4" cy="1015663"/>
          </a:xfrm>
          <a:prstGeom prst="rect">
            <a:avLst/>
          </a:prstGeom>
          <a:noFill/>
        </p:spPr>
        <p:txBody>
          <a:bodyPr wrap="square" rtlCol="0">
            <a:spAutoFit/>
          </a:bodyPr>
          <a:lstStyle/>
          <a:p>
            <a:pPr>
              <a:spcBef>
                <a:spcPts val="600"/>
              </a:spcBef>
            </a:pPr>
            <a:r>
              <a:rPr lang="en" sz="2000" b="1" noProof="0" dirty="0"/>
              <a:t>1 Koronica e kilai me “wase ni vola ni loloma.” E sega ni vosa ena loloma ni tamata, ia e tukuna e dua na loloma ka titobu cake sara: a loloma ni Kalou.</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784847743"/>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1015663"/>
          </a:xfrm>
          <a:prstGeom prst="rect">
            <a:avLst/>
          </a:prstGeom>
          <a:noFill/>
        </p:spPr>
        <p:txBody>
          <a:bodyPr wrap="square">
            <a:spAutoFit/>
          </a:bodyPr>
          <a:lstStyle/>
          <a:p>
            <a:pPr>
              <a:spcBef>
                <a:spcPts val="600"/>
              </a:spcBef>
            </a:pPr>
            <a:r>
              <a:rPr lang="en-GB" sz="2000" b="1" noProof="0" dirty="0"/>
              <a:t>N</a:t>
            </a:r>
            <a:r>
              <a:rPr lang="en" sz="2000" b="1" noProof="0" dirty="0"/>
              <a:t>a loloma sai koya na kaukauwa ka tu ena daku ni veika kece eda vakayacora, na vuna eda cakava kina na veika kece eda cakava ka vinaka vei ira da tu veimaliwai.</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1015663"/>
          </a:xfrm>
          <a:prstGeom prst="rect">
            <a:avLst/>
          </a:prstGeom>
          <a:noFill/>
        </p:spPr>
        <p:txBody>
          <a:bodyPr wrap="square">
            <a:spAutoFit/>
          </a:bodyPr>
          <a:lstStyle/>
          <a:p>
            <a:pPr>
              <a:spcBef>
                <a:spcPts val="600"/>
              </a:spcBef>
            </a:pPr>
            <a:r>
              <a:rPr lang="en" sz="2000" b="1" noProof="0" dirty="0"/>
              <a:t>E vakamacalataka sara vakavinaka o Paula me da vakaraitaka rawa vakacava ena noda bula na loloma ni Kalou ka sa sovaraki mai ki yaloda (Roma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SA UASIVI DUADUA NA LOLOMA</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5"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1317" y="-51072"/>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rPr>
              <a:t>UASIVI CAKE NA KENA VINAKA</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659" y="576908"/>
            <a:ext cx="12192000" cy="646331"/>
          </a:xfrm>
          <a:prstGeom prst="rect">
            <a:avLst/>
          </a:prstGeom>
          <a:noFill/>
        </p:spPr>
        <p:txBody>
          <a:bodyPr wrap="square">
            <a:spAutoFit/>
          </a:bodyPr>
          <a:lstStyle/>
          <a:p>
            <a:pPr algn="ctr"/>
            <a:r>
              <a:rPr lang="en" b="1" noProof="0" dirty="0">
                <a:solidFill>
                  <a:schemeClr val="accent1">
                    <a:lumMod val="50000"/>
                  </a:schemeClr>
                </a:solidFill>
                <a:latin typeface="Comic Sans MS" panose="030F0702030302020204" pitchFamily="66" charset="0"/>
              </a:rPr>
              <a:t>“</a:t>
            </a:r>
            <a:r>
              <a:rPr lang="en-GB" b="1" noProof="0" dirty="0">
                <a:solidFill>
                  <a:schemeClr val="accent1">
                    <a:lumMod val="50000"/>
                  </a:schemeClr>
                </a:solidFill>
                <a:latin typeface="Comic Sans MS" panose="030F0702030302020204" pitchFamily="66" charset="0"/>
              </a:rPr>
              <a:t>Ia</a:t>
            </a:r>
            <a:r>
              <a:rPr lang="en" b="1" noProof="0" dirty="0">
                <a:solidFill>
                  <a:schemeClr val="accent1">
                    <a:lumMod val="50000"/>
                  </a:schemeClr>
                </a:solidFill>
                <a:latin typeface="Comic Sans MS" panose="030F0702030302020204" pitchFamily="66" charset="0"/>
              </a:rPr>
              <a:t> dou gadreva vakalevu na veisolisoli vinaka sara: ia kau sa vakatakila vei kemudou nai valavala sa uasivi cake na kena vinaka.” </a:t>
            </a:r>
            <a:r>
              <a:rPr lang="en" sz="1400" b="1" noProof="0" dirty="0">
                <a:solidFill>
                  <a:schemeClr val="accent1">
                    <a:lumMod val="50000"/>
                  </a:schemeClr>
                </a:solidFill>
                <a:latin typeface="Comic Sans MS" panose="030F0702030302020204" pitchFamily="66" charset="0"/>
              </a:rPr>
              <a:t>(1 Koronica 12:31)</a:t>
            </a:r>
            <a:endParaRPr lang="en"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49" y="1136336"/>
            <a:ext cx="7858933" cy="1015663"/>
          </a:xfrm>
          <a:prstGeom prst="rect">
            <a:avLst/>
          </a:prstGeom>
          <a:noFill/>
        </p:spPr>
        <p:txBody>
          <a:bodyPr wrap="square" rtlCol="0">
            <a:spAutoFit/>
          </a:bodyPr>
          <a:lstStyle/>
          <a:p>
            <a:pPr>
              <a:spcBef>
                <a:spcPts val="600"/>
              </a:spcBef>
            </a:pPr>
            <a:r>
              <a:rPr lang="en-GB" sz="2000" b="1" noProof="0" dirty="0"/>
              <a:t>Na</a:t>
            </a:r>
            <a:r>
              <a:rPr lang="en" sz="2000" b="1" noProof="0" dirty="0"/>
              <a:t> loloma vakacava e tutaka tiko ko Paula ena 1 Koronica 13, ka cava na vuna e uasivia cake kina na </a:t>
            </a:r>
            <a:r>
              <a:rPr lang="en-GB" sz="2000" b="1" noProof="0" dirty="0"/>
              <a:t>I</a:t>
            </a:r>
            <a:r>
              <a:rPr lang="en" sz="2000" b="1" noProof="0" dirty="0"/>
              <a:t> solisoli kecega ni Yalo Tabu? (1 Koro.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218335" y="3684182"/>
            <a:ext cx="4704233" cy="1938992"/>
          </a:xfrm>
          <a:prstGeom prst="rect">
            <a:avLst/>
          </a:prstGeom>
          <a:noFill/>
        </p:spPr>
        <p:txBody>
          <a:bodyPr wrap="square">
            <a:spAutoFit/>
          </a:bodyPr>
          <a:lstStyle/>
          <a:p>
            <a:pPr>
              <a:spcBef>
                <a:spcPts val="600"/>
              </a:spcBef>
            </a:pPr>
            <a:r>
              <a:rPr lang="en" sz="2000" b="1" noProof="0" dirty="0"/>
              <a:t>Ena sega ni dua na </a:t>
            </a:r>
            <a:r>
              <a:rPr lang="en-GB" sz="2000" b="1" noProof="0" dirty="0"/>
              <a:t>I</a:t>
            </a:r>
            <a:r>
              <a:rPr lang="en" sz="2000" b="1" noProof="0" dirty="0"/>
              <a:t> solisoli ni Yalo Tabu ena yaga kevaka e sega vakauqeti ena loloma oqo. Na veika taucoko sara eda cakava se vakanananutaka e dodonu me vakabulabulataki koya cake ena loloma oqo (agape love).</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296094" y="5726944"/>
            <a:ext cx="8895248" cy="1015663"/>
          </a:xfrm>
          <a:prstGeom prst="rect">
            <a:avLst/>
          </a:prstGeom>
          <a:noFill/>
        </p:spPr>
        <p:txBody>
          <a:bodyPr wrap="square">
            <a:spAutoFit/>
          </a:bodyPr>
          <a:lstStyle/>
          <a:p>
            <a:pPr>
              <a:spcBef>
                <a:spcPts val="600"/>
              </a:spcBef>
            </a:pPr>
            <a:r>
              <a:rPr lang="en" sz="2000" b="1" noProof="0" dirty="0"/>
              <a:t>O Jisu sa veivakasalataki keda oti, baleta ni na tubu cake nai valavala ca, sa na batabata mai na loloma oqo (Matthew 24:12). Ia, e sega ni dodonu me da vakatara me yaco vei keda oqo, ena noda veivuvale, ena </a:t>
            </a:r>
            <a:r>
              <a:rPr lang="en-GB" sz="2000" b="1" noProof="0" dirty="0"/>
              <a:t>I</a:t>
            </a:r>
            <a:r>
              <a:rPr lang="en" sz="2000" b="1" noProof="0" dirty="0"/>
              <a:t> soqosoqo lotu.</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50" y="2065095"/>
            <a:ext cx="7942533" cy="1631216"/>
          </a:xfrm>
          <a:prstGeom prst="rect">
            <a:avLst/>
          </a:prstGeom>
          <a:noFill/>
        </p:spPr>
        <p:txBody>
          <a:bodyPr wrap="square">
            <a:spAutoFit/>
          </a:bodyPr>
          <a:lstStyle/>
          <a:p>
            <a:pPr>
              <a:spcBef>
                <a:spcPts val="600"/>
              </a:spcBef>
            </a:pPr>
            <a:r>
              <a:rPr lang="en" sz="2000" b="1" noProof="0" dirty="0"/>
              <a:t>E vakamacalataki ena vuqa na vosa va Kiriki na loloma. O Paula e digitaka na ‘</a:t>
            </a:r>
            <a:r>
              <a:rPr lang="en" sz="2000" b="1" i="1" noProof="0" dirty="0"/>
              <a:t>agape’ </a:t>
            </a:r>
            <a:r>
              <a:rPr lang="en" sz="2000" b="1" noProof="0" dirty="0"/>
              <a:t>(sega ni nanumi koya vakaikoya,</a:t>
            </a:r>
            <a:r>
              <a:rPr lang="en" sz="2000" b="1" dirty="0"/>
              <a:t> sega ni saumi, kune votu na kena </a:t>
            </a:r>
            <a:r>
              <a:rPr lang="en-GB" sz="2000" b="1" dirty="0"/>
              <a:t>I</a:t>
            </a:r>
            <a:r>
              <a:rPr lang="en" sz="2000" b="1" dirty="0"/>
              <a:t> yaloyalo, qara ga na nodra vinaka na veiwekani</a:t>
            </a:r>
            <a:r>
              <a:rPr lang="en" sz="2000" b="1" noProof="0" dirty="0"/>
              <a:t>), o koya vata ka cavuta ko joni ena nona vola “ni sa loloma na Kalou” (1 Joni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3785652"/>
          </a:xfrm>
          <a:prstGeom prst="rect">
            <a:avLst/>
          </a:prstGeom>
          <a:noFill/>
        </p:spPr>
        <p:txBody>
          <a:bodyPr wrap="square">
            <a:spAutoFit/>
            <a:scene3d>
              <a:camera prst="orthographicFront"/>
              <a:lightRig rig="threePt" dir="t"/>
            </a:scene3d>
            <a:sp3d extrusionH="57150">
              <a:bevelT w="50800" h="38100" prst="riblet"/>
            </a:sp3d>
          </a:bodyPr>
          <a:lstStyle/>
          <a:p>
            <a:pPr algn="ctr"/>
            <a:r>
              <a:rPr lang="en"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NA I </a:t>
            </a:r>
          </a:p>
          <a:p>
            <a:pPr algn="ctr"/>
            <a:r>
              <a:rPr lang="en"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VALAVALA </a:t>
            </a:r>
          </a:p>
          <a:p>
            <a:pPr algn="ctr"/>
            <a:r>
              <a:rPr lang="en"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NI </a:t>
            </a:r>
          </a:p>
          <a:p>
            <a:pPr algn="ctr"/>
            <a:r>
              <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LOLOMA</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0" y="93407"/>
            <a:ext cx="6244713" cy="646331"/>
          </a:xfrm>
          <a:prstGeom prst="rect">
            <a:avLst/>
          </a:prstGeom>
          <a:noFill/>
        </p:spPr>
        <p:txBody>
          <a:bodyPr wrap="square">
            <a:spAutoFit/>
          </a:bodyPr>
          <a:lstStyle/>
          <a:p>
            <a:pPr algn="ctr"/>
            <a:r>
              <a:rPr lang="en" sz="3600" b="1" noProof="0" dirty="0">
                <a:ln w="13462">
                  <a:solidFill>
                    <a:schemeClr val="bg1"/>
                  </a:solidFill>
                  <a:prstDash val="solid"/>
                </a:ln>
                <a:solidFill>
                  <a:schemeClr val="tx2">
                    <a:lumMod val="50000"/>
                  </a:schemeClr>
                </a:solidFill>
                <a:effectLst>
                  <a:outerShdw dist="38100" dir="2700000" algn="bl" rotWithShape="0">
                    <a:schemeClr val="accent5"/>
                  </a:outerShdw>
                </a:effectLst>
              </a:rPr>
              <a:t>VEIKA E CAKAVA NA LOLOMA</a:t>
            </a:r>
          </a:p>
        </p:txBody>
      </p:sp>
      <p:sp>
        <p:nvSpPr>
          <p:cNvPr id="5" name="CuadroTexto 4">
            <a:extLst>
              <a:ext uri="{FF2B5EF4-FFF2-40B4-BE49-F238E27FC236}">
                <a16:creationId xmlns:a16="http://schemas.microsoft.com/office/drawing/2014/main" id="{E04624F4-7D86-EB40-ECA9-F19E88B341BE}"/>
              </a:ext>
            </a:extLst>
          </p:cNvPr>
          <p:cNvSpPr txBox="1"/>
          <p:nvPr/>
        </p:nvSpPr>
        <p:spPr>
          <a:xfrm>
            <a:off x="6022428" y="-38886"/>
            <a:ext cx="6169572"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5"/>
                </a:solidFill>
                <a:latin typeface="Comic Sans MS" panose="030F0702030302020204" pitchFamily="66" charset="0"/>
              </a:rPr>
              <a:t>“</a:t>
            </a:r>
            <a:r>
              <a:rPr lang="en-GB" b="1" noProof="0" dirty="0">
                <a:solidFill>
                  <a:schemeClr val="accent5"/>
                </a:solidFill>
                <a:latin typeface="Comic Sans MS" panose="030F0702030302020204" pitchFamily="66" charset="0"/>
              </a:rPr>
              <a:t>Sa</a:t>
            </a:r>
            <a:r>
              <a:rPr lang="en" b="1" noProof="0" dirty="0">
                <a:solidFill>
                  <a:schemeClr val="accent5"/>
                </a:solidFill>
                <a:latin typeface="Comic Sans MS" panose="030F0702030302020204" pitchFamily="66" charset="0"/>
              </a:rPr>
              <a:t> dauvosota vakadede na loloma, sa yalovinaka […] sa rekitaka na dina, sa ubia…, sa vakanuinuitaka…, vakabauta, vosota na ka kecega.” </a:t>
            </a:r>
            <a:r>
              <a:rPr lang="en" sz="1400" b="1" noProof="0" dirty="0">
                <a:solidFill>
                  <a:schemeClr val="accent5"/>
                </a:solidFill>
                <a:latin typeface="Comic Sans MS" panose="030F0702030302020204" pitchFamily="66" charset="0"/>
              </a:rPr>
              <a:t>(1 Koronica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1792783597"/>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148613"/>
            <a:ext cx="3581400" cy="1754326"/>
          </a:xfrm>
          <a:prstGeom prst="rect">
            <a:avLst/>
          </a:prstGeom>
          <a:noFill/>
        </p:spPr>
        <p:txBody>
          <a:bodyPr wrap="square">
            <a:spAutoFit/>
          </a:bodyPr>
          <a:lstStyle/>
          <a:p>
            <a:pPr algn="ctr"/>
            <a:r>
              <a:rPr lang="en" sz="3600" b="1" noProof="0" dirty="0">
                <a:ln w="13462">
                  <a:solidFill>
                    <a:schemeClr val="bg1"/>
                  </a:solidFill>
                  <a:prstDash val="solid"/>
                </a:ln>
                <a:solidFill>
                  <a:schemeClr val="accent5"/>
                </a:solidFill>
                <a:effectLst>
                  <a:outerShdw dist="38100" dir="2700000" algn="bl" rotWithShape="0">
                    <a:schemeClr val="accent3">
                      <a:lumMod val="75000"/>
                    </a:schemeClr>
                  </a:outerShdw>
                </a:effectLst>
              </a:rPr>
              <a:t>VEIKA E SEGA NI CAKAVA NA LOLOMA</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458242"/>
            <a:ext cx="3676648" cy="2062103"/>
          </a:xfrm>
          <a:prstGeom prst="rect">
            <a:avLst/>
          </a:prstGeom>
          <a:noFill/>
        </p:spPr>
        <p:txBody>
          <a:bodyPr wrap="square">
            <a:spAutoFit/>
            <a:scene3d>
              <a:camera prst="orthographicFront"/>
              <a:lightRig rig="threePt" dir="t"/>
            </a:scene3d>
            <a:sp3d extrusionH="57150">
              <a:bevelT w="38100" h="38100"/>
            </a:sp3d>
          </a:bodyPr>
          <a:lstStyle/>
          <a:p>
            <a:pPr algn="ctr"/>
            <a:r>
              <a:rPr lang="en" sz="1600" b="1" noProof="0" dirty="0">
                <a:solidFill>
                  <a:schemeClr val="accent3">
                    <a:lumMod val="75000"/>
                  </a:schemeClr>
                </a:solidFill>
                <a:latin typeface="Comic Sans MS" panose="030F0702030302020204" pitchFamily="66" charset="0"/>
              </a:rPr>
              <a:t>“[…] sa sega ni dauvuvu na loloma, sa sega ni vosa doudou</a:t>
            </a:r>
            <a:r>
              <a:rPr lang="en" sz="1600" b="1" dirty="0">
                <a:solidFill>
                  <a:schemeClr val="accent3">
                    <a:lumMod val="75000"/>
                  </a:schemeClr>
                </a:solidFill>
                <a:latin typeface="Comic Sans MS" panose="030F0702030302020204" pitchFamily="66" charset="0"/>
              </a:rPr>
              <a:t>..</a:t>
            </a:r>
            <a:r>
              <a:rPr lang="en" sz="1600" b="1" noProof="0" dirty="0">
                <a:solidFill>
                  <a:schemeClr val="accent3">
                    <a:lumMod val="75000"/>
                  </a:schemeClr>
                </a:solidFill>
                <a:latin typeface="Comic Sans MS" panose="030F0702030302020204" pitchFamily="66" charset="0"/>
              </a:rPr>
              <a:t>, sa sega ni viavialevu, sega ni kitaka na ka sega ni kilikili kaya, sega ni qara na ka me nona ga, sega ni cudru cudru, sa sega ni daulomaca, sa sega ni rekitaka na ca […]” </a:t>
            </a:r>
            <a:r>
              <a:rPr lang="en" sz="1200" b="1" noProof="0" dirty="0">
                <a:solidFill>
                  <a:schemeClr val="accent3">
                    <a:lumMod val="75000"/>
                  </a:schemeClr>
                </a:solidFill>
                <a:latin typeface="Comic Sans MS" panose="030F0702030302020204" pitchFamily="66" charset="0"/>
              </a:rPr>
              <a:t>(1 Koronica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1151858934"/>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342828" y="3411179"/>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a:t>
            </a:r>
            <a:r>
              <a:rPr lang="en"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I YALOYALO KEI JISU</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en-GB" b="1" noProof="0" dirty="0">
                <a:solidFill>
                  <a:schemeClr val="bg1"/>
                </a:solidFill>
                <a:effectLst>
                  <a:outerShdw blurRad="38100" dist="38100" dir="2700000" algn="tl">
                    <a:srgbClr val="000000">
                      <a:alpha val="43137"/>
                    </a:srgbClr>
                  </a:outerShdw>
                </a:effectLst>
                <a:latin typeface="Comic Sans MS" panose="030F0702030302020204" pitchFamily="66" charset="0"/>
              </a:rPr>
              <a:t>Sa</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noqu </a:t>
            </a:r>
            <a:r>
              <a:rPr lang="en-GB" b="1" noProof="0" dirty="0">
                <a:solidFill>
                  <a:schemeClr val="bg1"/>
                </a:solidFill>
                <a:effectLst>
                  <a:outerShdw blurRad="38100" dist="38100" dir="2700000" algn="tl">
                    <a:srgbClr val="000000">
                      <a:alpha val="43137"/>
                    </a:srgbClr>
                  </a:outerShdw>
                </a:effectLst>
                <a:latin typeface="Comic Sans MS" panose="030F0702030302020204" pitchFamily="66" charset="0"/>
              </a:rPr>
              <a:t>I</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vunau oqo, Mo dou veilomani, me vaka kau sa lomani kemudou.”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(Joni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2992042215"/>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1128</TotalTime>
  <Words>1996</Words>
  <Application>Microsoft Office PowerPoint</Application>
  <PresentationFormat>Panorámica</PresentationFormat>
  <Paragraphs>147</Paragraphs>
  <Slides>13</Slides>
  <Notes>13</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Aptos Display</vt:lpstr>
      <vt:lpstr>Arial</vt:lpstr>
      <vt:lpstr>Constantia</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147</cp:revision>
  <dcterms:created xsi:type="dcterms:W3CDTF">2026-07-11T14:17:46Z</dcterms:created>
  <dcterms:modified xsi:type="dcterms:W3CDTF">2026-08-14T05:42:27Z</dcterms:modified>
</cp:coreProperties>
</file>