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sldIdLst>
    <p:sldId id="272" r:id="rId3"/>
    <p:sldId id="275" r:id="rId4"/>
    <p:sldId id="258" r:id="rId5"/>
    <p:sldId id="259" r:id="rId6"/>
    <p:sldId id="260" r:id="rId7"/>
    <p:sldId id="273" r:id="rId8"/>
    <p:sldId id="262" r:id="rId9"/>
    <p:sldId id="274" r:id="rId10"/>
    <p:sldId id="264" r:id="rId11"/>
    <p:sldId id="268" r:id="rId12"/>
    <p:sldId id="269" r:id="rId13"/>
    <p:sldId id="270"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967" autoAdjust="0"/>
  </p:normalViewPr>
  <p:slideViewPr>
    <p:cSldViewPr snapToGrid="0">
      <p:cViewPr varScale="1">
        <p:scale>
          <a:sx n="90" d="100"/>
          <a:sy n="90" d="100"/>
        </p:scale>
        <p:origin x="1308" y="108"/>
      </p:cViewPr>
      <p:guideLst/>
    </p:cSldViewPr>
  </p:slideViewPr>
  <p:notesTextViewPr>
    <p:cViewPr>
      <p:scale>
        <a:sx n="1" d="1"/>
        <a:sy n="1" d="1"/>
      </p:scale>
      <p:origin x="0" y="0"/>
    </p:cViewPr>
  </p:notesTextViewPr>
  <p:sorterViewPr>
    <p:cViewPr varScale="1">
      <p:scale>
        <a:sx n="1" d="1"/>
        <a:sy n="1" d="1"/>
      </p:scale>
      <p:origin x="0" y="-26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1" qsCatId="3D" csTypeId="urn:microsoft.com/office/officeart/2005/8/colors/colorful1#3"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en" sz="2400" b="1" dirty="0">
              <a:solidFill>
                <a:schemeClr val="bg1"/>
              </a:solidFill>
            </a:rPr>
            <a:t>Oi keda eda…</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n-GB" sz="2400" b="1" dirty="0">
              <a:solidFill>
                <a:schemeClr val="bg1"/>
              </a:solidFill>
            </a:rPr>
            <a:t>Ia </a:t>
          </a:r>
          <a:r>
            <a:rPr lang="en-GB" sz="2400" b="1" dirty="0" err="1">
              <a:solidFill>
                <a:schemeClr val="bg1"/>
              </a:solidFill>
            </a:rPr>
            <a:t>eda</a:t>
          </a:r>
          <a:r>
            <a:rPr lang="en" sz="2400" b="1" dirty="0">
              <a:solidFill>
                <a:schemeClr val="bg1"/>
              </a:solidFill>
            </a:rPr>
            <a:t>…</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s-ES" sz="2000" b="1" dirty="0">
              <a:solidFill>
                <a:schemeClr val="tx1"/>
              </a:solidFill>
            </a:rPr>
            <a:t>Buki druadruataki</a:t>
          </a:r>
          <a:endParaRPr lang="en"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Sega ni drigiti</a:t>
          </a:r>
          <a:endParaRPr lang="en"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s-ES" sz="2000" b="1" dirty="0">
              <a:solidFill>
                <a:schemeClr val="tx1"/>
              </a:solidFill>
            </a:rPr>
            <a:t>lomaocaoca</a:t>
          </a:r>
          <a:endParaRPr lang="en"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Sega ni yalolailai</a:t>
          </a:r>
          <a:endParaRPr lang="en"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en" sz="2000" b="1" dirty="0">
              <a:solidFill>
                <a:schemeClr val="tx1"/>
              </a:solidFill>
            </a:rPr>
            <a:t>vakacacani</a:t>
          </a: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Sega ni biu laivi</a:t>
          </a:r>
          <a:endParaRPr lang="en"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s-ES" sz="2000" b="1" dirty="0">
              <a:solidFill>
                <a:schemeClr val="tx1"/>
              </a:solidFill>
            </a:rPr>
            <a:t>Vakabalei sobu</a:t>
          </a: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GB" sz="2000" b="1" kern="1200" dirty="0">
              <a:solidFill>
                <a:prstClr val="black"/>
              </a:solidFill>
              <a:latin typeface="Aptos" panose="02110004020202020204"/>
              <a:ea typeface="+mn-ea"/>
              <a:cs typeface="+mn-cs"/>
            </a:rPr>
            <a:t>S</a:t>
          </a:r>
          <a:r>
            <a:rPr lang="en" sz="2000" b="1" kern="1200" dirty="0">
              <a:solidFill>
                <a:prstClr val="black"/>
              </a:solidFill>
              <a:latin typeface="Aptos" panose="02110004020202020204"/>
              <a:ea typeface="+mn-ea"/>
              <a:cs typeface="+mn-cs"/>
            </a:rPr>
            <a:t>ega ni vakarusai</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4" qsCatId="simple" csTypeId="urn:microsoft.com/office/officeart/2005/8/colors/colorful4#1" csCatId="colorful" phldr="1"/>
      <dgm:spPr/>
      <dgm:t>
        <a:bodyPr/>
        <a:lstStyle/>
        <a:p>
          <a:endParaRPr lang="es-ES"/>
        </a:p>
      </dgm:t>
    </dgm:pt>
    <dgm:pt modelId="{BB6BBFFD-427E-464B-BA05-E9DA86C9623E}">
      <dgm:prSet custT="1"/>
      <dgm:spPr/>
      <dgm:t>
        <a:bodyPr/>
        <a:lstStyle/>
        <a:p>
          <a:r>
            <a:rPr lang="en" sz="2000" b="1" dirty="0">
              <a:solidFill>
                <a:schemeClr val="tx1"/>
              </a:solidFill>
            </a:rPr>
            <a:t>O Karisito e solia nona bula ni lomani keda. Oqo na ka e rawai keda me da bula ena Vukuna (2 Koronica 5:14-15).</a:t>
          </a: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en" sz="2000" b="1" dirty="0">
              <a:solidFill>
                <a:schemeClr val="tx1"/>
              </a:solidFill>
            </a:rPr>
            <a:t>O Karisito sa buli keda vou. Oqo na ka e rawai keda me da biuta tani na noda bula makawa (2 Koro. 5:17)</a:t>
          </a: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en" sz="2000" b="1" dirty="0">
              <a:effectLst>
                <a:outerShdw blurRad="38100" dist="38100" dir="2700000" algn="tl">
                  <a:srgbClr val="000000">
                    <a:alpha val="43137"/>
                  </a:srgbClr>
                </a:outerShdw>
              </a:effectLst>
            </a:rPr>
            <a:t>O Karisito sa vakaveinakatitaki keda kei na Kalou. Sa rawai keda me da vunautaka na veivinakati </a:t>
          </a:r>
          <a:r>
            <a:rPr lang="en" sz="1600" b="1" dirty="0">
              <a:effectLst>
                <a:outerShdw blurRad="38100" dist="38100" dir="2700000" algn="tl">
                  <a:srgbClr val="000000">
                    <a:alpha val="43137"/>
                  </a:srgbClr>
                </a:outerShdw>
              </a:effectLst>
            </a:rPr>
            <a:t>(2 Koro. 5:18-20).</a:t>
          </a:r>
          <a:endParaRPr lang="en" sz="2000" b="1" dirty="0">
            <a:effectLst>
              <a:outerShdw blurRad="38100" dist="38100" dir="2700000" algn="tl">
                <a:srgbClr val="000000">
                  <a:alpha val="43137"/>
                </a:srgbClr>
              </a:outerShdw>
            </a:effectLst>
          </a:endParaRP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1" qsCatId="3D" csTypeId="urn:microsoft.com/office/officeart/2005/8/colors/colorful2#2"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en" sz="2000" b="1" dirty="0">
              <a:solidFill>
                <a:schemeClr val="tx1"/>
              </a:solidFill>
            </a:rPr>
            <a:t>Vosota na veika dredre (2 Koro. 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en" sz="2000" b="1" dirty="0">
              <a:solidFill>
                <a:schemeClr val="tx1"/>
              </a:solidFill>
            </a:rPr>
            <a:t>Vuataka na vua ni Yalo Tabu (2 Koro. 6:6)</a:t>
          </a: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en" sz="2000" b="1" dirty="0">
              <a:solidFill>
                <a:schemeClr val="tx1"/>
              </a:solidFill>
            </a:rPr>
            <a:t>Daudina ka yalododonu (2 Koro. 6:7)</a:t>
          </a: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en" sz="2000" b="1" dirty="0">
              <a:solidFill>
                <a:schemeClr val="tx1"/>
              </a:solidFill>
            </a:rPr>
            <a:t>Tudei tu ena veidraki ni bula kecega (2 Koro. 6:8-10)</a:t>
          </a: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en" sz="2000" b="1" dirty="0">
              <a:solidFill>
                <a:schemeClr val="tx1"/>
              </a:solidFill>
            </a:rPr>
            <a:t>Dolava na lomada ki vei ira na wekada (2 Koro. 6:11-13)</a:t>
          </a: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en" sz="2000" b="1" dirty="0">
              <a:solidFill>
                <a:schemeClr val="tx1"/>
              </a:solidFill>
            </a:rPr>
            <a:t>Tawasei mai na nodra veitemaki na </a:t>
          </a:r>
          <a:r>
            <a:rPr lang="en-GB" sz="2000" b="1" dirty="0">
              <a:solidFill>
                <a:schemeClr val="tx1"/>
              </a:solidFill>
            </a:rPr>
            <a:t>I</a:t>
          </a:r>
          <a:r>
            <a:rPr lang="en" sz="2000" b="1" dirty="0">
              <a:solidFill>
                <a:schemeClr val="tx1"/>
              </a:solidFill>
            </a:rPr>
            <a:t> tamata ca</a:t>
          </a:r>
          <a:br>
            <a:rPr lang="en" sz="2000" b="1" dirty="0">
              <a:solidFill>
                <a:schemeClr val="tx1"/>
              </a:solidFill>
            </a:rPr>
          </a:br>
          <a:r>
            <a:rPr lang="en" sz="2000" b="1" dirty="0">
              <a:solidFill>
                <a:schemeClr val="tx1"/>
              </a:solidFill>
            </a:rPr>
            <a:t>(2 Koro.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1" qsCatId="3D" csTypeId="urn:microsoft.com/office/officeart/2005/8/colors/colorful5#1"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en" sz="2400" b="1" dirty="0"/>
            <a:t>Kacivi</a:t>
          </a:r>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t>Lako tani mai na vanua valavala ca</a:t>
          </a:r>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t>Tawasei iko mai vei ira na tamata ivalavala ca</a:t>
          </a:r>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en" sz="2400" b="1" dirty="0"/>
            <a:t>Kena </a:t>
          </a:r>
          <a:r>
            <a:rPr lang="en-GB" sz="2400" b="1" dirty="0"/>
            <a:t>I</a:t>
          </a:r>
          <a:r>
            <a:rPr lang="en" sz="2400" b="1" dirty="0"/>
            <a:t> sau</a:t>
          </a:r>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Au na tiko kei iko</a:t>
          </a:r>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Au na Tamamu</a:t>
          </a:r>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Au na ciqomi iko</a:t>
          </a:r>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t>Au na nomu Kalou</a:t>
          </a:r>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GB" sz="2000" b="1" dirty="0"/>
            <a:t>O </a:t>
          </a:r>
          <a:r>
            <a:rPr lang="en-GB" sz="2000" b="1" dirty="0" err="1"/>
            <a:t>na</a:t>
          </a:r>
          <a:r>
            <a:rPr lang="en-GB" sz="2000" b="1" dirty="0"/>
            <a:t> </a:t>
          </a:r>
          <a:r>
            <a:rPr lang="en-GB" sz="2000" b="1" dirty="0" err="1"/>
            <a:t>noqu</a:t>
          </a:r>
          <a:r>
            <a:rPr lang="en" sz="2000" b="1" dirty="0"/>
            <a:t> tamata</a:t>
          </a:r>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t>Kakua ni tara na ka e sega ni savasava</a:t>
          </a:r>
        </a:p>
      </dgm:t>
    </dgm:pt>
    <dgm:pt modelId="{114D0C67-A342-4BFF-9898-244E1A17BB5E}" type="parTrans" cxnId="{83FFC8F5-4974-43FD-A440-4E8A25EC12F4}">
      <dgm:prSet/>
      <dgm:spPr/>
      <dgm:t>
        <a:bodyPr/>
        <a:lstStyle/>
        <a:p>
          <a:endParaRPr lang="es-ES" sz="2000" b="1"/>
        </a:p>
      </dgm:t>
    </dgm:pt>
    <dgm:pt modelId="{FE2A3D7A-2179-443D-BC99-AA7F5F9AEA9E}" type="sibTrans" cxnId="{83FFC8F5-4974-43FD-A440-4E8A25EC12F4}">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ACC29DD-2E24-4E34-B71C-14ADDE5880A5}" type="presOf" srcId="{7E2C7030-E86D-475D-A234-EE56104B78C4}" destId="{D3C5EB24-6716-41F9-9F42-5D67B9A5DE8D}" srcOrd="0" destOrd="2" presId="urn:microsoft.com/office/officeart/2005/8/layout/list1"/>
    <dgm:cxn modelId="{E72C27E9-E9BD-487A-8BD9-04FC6B91FEA1}" srcId="{F9422F89-60E9-4C6D-8129-2AE8D954DEEB}" destId="{2068985B-6BA3-4E43-83EA-90D4CC2EFEB6}" srcOrd="1" destOrd="0" parTransId="{5D4F8BA2-2B66-4EB2-A6D8-C856619E0B57}" sibTransId="{65CC8DC6-B2A2-457E-9A11-1EC4F8B66B7E}"/>
    <dgm:cxn modelId="{83FFC8F5-4974-43FD-A440-4E8A25EC12F4}" srcId="{4537C286-7336-40A6-9DCF-B3FF9BFA9895}" destId="{7E2C7030-E86D-475D-A234-EE56104B78C4}" srcOrd="2" destOrd="0" parTransId="{114D0C67-A342-4BFF-9898-244E1A17BB5E}" sibTransId="{FE2A3D7A-2179-443D-BC99-AA7F5F9AEA9E}"/>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1" qsCatId="simple" csTypeId="urn:microsoft.com/office/officeart/2005/8/colors/accent1_2#1"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solidFill>
                <a:schemeClr val="bg1"/>
              </a:solidFill>
            </a:rPr>
            <a:t>Oi keda eda…</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Buki druadruataki</a:t>
          </a:r>
          <a:endParaRPr lang="en" sz="2000" b="1" kern="1200" dirty="0">
            <a:solidFill>
              <a:schemeClr val="tx1"/>
            </a:solidFill>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lomaocaoca</a:t>
          </a:r>
          <a:endParaRPr lang="en" sz="2000" b="1" kern="1200" dirty="0">
            <a:solidFill>
              <a:schemeClr val="tx1"/>
            </a:solidFill>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vakacacani</a:t>
          </a: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Vakabalei sobu</a:t>
          </a: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solidFill>
                <a:schemeClr val="bg1"/>
              </a:solidFill>
            </a:rPr>
            <a:t>Ia </a:t>
          </a:r>
          <a:r>
            <a:rPr lang="en-GB" sz="2400" b="1" kern="1200" dirty="0" err="1">
              <a:solidFill>
                <a:schemeClr val="bg1"/>
              </a:solidFill>
            </a:rPr>
            <a:t>eda</a:t>
          </a:r>
          <a:r>
            <a:rPr lang="en" sz="2400" b="1" kern="1200" dirty="0">
              <a:solidFill>
                <a:schemeClr val="bg1"/>
              </a:solidFill>
            </a:rPr>
            <a:t>…</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Sega ni drigiti</a:t>
          </a:r>
          <a:endParaRPr lang="en"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Sega ni yalolailai</a:t>
          </a:r>
          <a:endParaRPr lang="en"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Sega ni biu laivi</a:t>
          </a:r>
          <a:endParaRPr lang="en"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prstClr val="black"/>
              </a:solidFill>
              <a:latin typeface="Aptos" panose="02110004020202020204"/>
              <a:ea typeface="+mn-ea"/>
              <a:cs typeface="+mn-cs"/>
            </a:rPr>
            <a:t>S</a:t>
          </a:r>
          <a:r>
            <a:rPr lang="en" sz="2000" b="1" kern="1200" dirty="0">
              <a:solidFill>
                <a:prstClr val="black"/>
              </a:solidFill>
              <a:latin typeface="Aptos" panose="02110004020202020204"/>
              <a:ea typeface="+mn-ea"/>
              <a:cs typeface="+mn-cs"/>
            </a:rPr>
            <a:t>ega ni vakarusai</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O Karisito e solia nona bula ni lomani keda. Oqo na ka e rawai keda me da bula ena Vukuna (2 Koronica 5:14-15).</a:t>
          </a: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O Karisito sa buli keda vou. Oqo na ka e rawai keda me da biuta tani na noda bula makawa (2 Koro. 5:17)</a:t>
          </a: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O Karisito sa vakaveinakatitaki keda kei na Kalou. Sa rawai keda me da vunautaka na veivinakati </a:t>
          </a:r>
          <a:r>
            <a:rPr lang="en" sz="1600" b="1" kern="1200" dirty="0">
              <a:effectLst>
                <a:outerShdw blurRad="38100" dist="38100" dir="2700000" algn="tl">
                  <a:srgbClr val="000000">
                    <a:alpha val="43137"/>
                  </a:srgbClr>
                </a:outerShdw>
              </a:effectLst>
            </a:rPr>
            <a:t>(2 Koro. 5:18-20).</a:t>
          </a:r>
          <a:endParaRPr lang="en" sz="2000" b="1" kern="1200" dirty="0">
            <a:effectLst>
              <a:outerShdw blurRad="38100" dist="38100" dir="2700000" algn="tl">
                <a:srgbClr val="000000">
                  <a:alpha val="43137"/>
                </a:srgbClr>
              </a:outerShdw>
            </a:effectLst>
          </a:endParaRP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Vosota na veika dredre (2 Koro. 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Vuataka na vua ni Yalo Tabu (2 Koro. 6:6)</a:t>
          </a: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Daudina ka yalododonu (2 Koro. 6:7)</a:t>
          </a: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Tudei tu ena veidraki ni bula kecega (2 Koro. 6:8-10)</a:t>
          </a: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Dolava na lomada ki vei ira na wekada (2 Koro. 6:11-13)</a:t>
          </a: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Tawasei mai na nodra veitemaki na </a:t>
          </a:r>
          <a:r>
            <a:rPr lang="en-GB" sz="2000" b="1" kern="1200" dirty="0">
              <a:solidFill>
                <a:schemeClr val="tx1"/>
              </a:solidFill>
            </a:rPr>
            <a:t>I</a:t>
          </a:r>
          <a:r>
            <a:rPr lang="en" sz="2000" b="1" kern="1200" dirty="0">
              <a:solidFill>
                <a:schemeClr val="tx1"/>
              </a:solidFill>
            </a:rPr>
            <a:t> tamata ca</a:t>
          </a:r>
          <a:br>
            <a:rPr lang="en" sz="2000" b="1" kern="1200" dirty="0">
              <a:solidFill>
                <a:schemeClr val="tx1"/>
              </a:solidFill>
            </a:rPr>
          </a:br>
          <a:r>
            <a:rPr lang="en" sz="2000" b="1" kern="1200" dirty="0">
              <a:solidFill>
                <a:schemeClr val="tx1"/>
              </a:solidFill>
            </a:rPr>
            <a:t>(2 Koro.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137529"/>
          <a:ext cx="4724399" cy="21168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166624"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en" sz="2000" b="1" kern="1200" dirty="0"/>
            <a:t>Lako tani mai na vanua valavala ca</a:t>
          </a:r>
        </a:p>
        <a:p>
          <a:pPr marL="228600" lvl="1" indent="-228600" algn="l" defTabSz="889000">
            <a:lnSpc>
              <a:spcPct val="90000"/>
            </a:lnSpc>
            <a:spcBef>
              <a:spcPct val="0"/>
            </a:spcBef>
            <a:spcAft>
              <a:spcPct val="15000"/>
            </a:spcAft>
            <a:buClr>
              <a:schemeClr val="accent5">
                <a:lumMod val="75000"/>
              </a:schemeClr>
            </a:buClr>
            <a:buChar char="•"/>
          </a:pPr>
          <a:r>
            <a:rPr lang="en" sz="2000" b="1" kern="1200" dirty="0"/>
            <a:t>Tawasei iko mai vei ira na tamata ivalavala ca</a:t>
          </a:r>
        </a:p>
        <a:p>
          <a:pPr marL="228600" lvl="1" indent="-228600" algn="l" defTabSz="889000">
            <a:lnSpc>
              <a:spcPct val="90000"/>
            </a:lnSpc>
            <a:spcBef>
              <a:spcPct val="0"/>
            </a:spcBef>
            <a:spcAft>
              <a:spcPct val="15000"/>
            </a:spcAft>
            <a:buClr>
              <a:schemeClr val="accent5">
                <a:lumMod val="75000"/>
              </a:schemeClr>
            </a:buClr>
            <a:buChar char="•"/>
          </a:pPr>
          <a:r>
            <a:rPr lang="en" sz="2000" b="1" kern="1200" dirty="0"/>
            <a:t>Kakua ni tara na ka e sega ni savasava</a:t>
          </a:r>
        </a:p>
      </dsp:txBody>
      <dsp:txXfrm>
        <a:off x="0" y="137529"/>
        <a:ext cx="4724399" cy="2116800"/>
      </dsp:txXfrm>
    </dsp:sp>
    <dsp:sp modelId="{8CA31D7B-4932-4101-A40D-C4E41FBF3C33}">
      <dsp:nvSpPr>
        <dsp:cNvPr id="0" name=""/>
        <dsp:cNvSpPr/>
      </dsp:nvSpPr>
      <dsp:spPr>
        <a:xfrm>
          <a:off x="236220" y="19449"/>
          <a:ext cx="3307080" cy="2361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n" sz="2400" b="1" kern="1200" dirty="0"/>
            <a:t>Kacivi</a:t>
          </a:r>
        </a:p>
      </dsp:txBody>
      <dsp:txXfrm>
        <a:off x="247748" y="30977"/>
        <a:ext cx="3284024" cy="213104"/>
      </dsp:txXfrm>
    </dsp:sp>
    <dsp:sp modelId="{0B77B9BE-14BF-4E81-B518-2EB7008C0C27}">
      <dsp:nvSpPr>
        <dsp:cNvPr id="0" name=""/>
        <dsp:cNvSpPr/>
      </dsp:nvSpPr>
      <dsp:spPr>
        <a:xfrm>
          <a:off x="0" y="2415609"/>
          <a:ext cx="4724399" cy="19152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166624"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en" sz="2000" b="1" kern="1200" dirty="0"/>
            <a:t>Au na tiko kei iko</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t>Au na nomu Kalou</a:t>
          </a:r>
        </a:p>
        <a:p>
          <a:pPr marL="228600" lvl="1" indent="-228600" algn="l" defTabSz="889000">
            <a:lnSpc>
              <a:spcPct val="90000"/>
            </a:lnSpc>
            <a:spcBef>
              <a:spcPct val="0"/>
            </a:spcBef>
            <a:spcAft>
              <a:spcPct val="15000"/>
            </a:spcAft>
            <a:buClr>
              <a:schemeClr val="accent6">
                <a:lumMod val="50000"/>
              </a:schemeClr>
            </a:buClr>
            <a:buChar char="•"/>
          </a:pPr>
          <a:r>
            <a:rPr lang="en-GB" sz="2000" b="1" kern="1200" dirty="0"/>
            <a:t>O </a:t>
          </a:r>
          <a:r>
            <a:rPr lang="en-GB" sz="2000" b="1" kern="1200" dirty="0" err="1"/>
            <a:t>na</a:t>
          </a:r>
          <a:r>
            <a:rPr lang="en-GB" sz="2000" b="1" kern="1200" dirty="0"/>
            <a:t> </a:t>
          </a:r>
          <a:r>
            <a:rPr lang="en-GB" sz="2000" b="1" kern="1200" dirty="0" err="1"/>
            <a:t>noqu</a:t>
          </a:r>
          <a:r>
            <a:rPr lang="en" sz="2000" b="1" kern="1200" dirty="0"/>
            <a:t> tamata</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t>Au na ciqomi iko</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t>Au na Tamamu</a:t>
          </a:r>
        </a:p>
      </dsp:txBody>
      <dsp:txXfrm>
        <a:off x="0" y="2415609"/>
        <a:ext cx="4724399" cy="1915200"/>
      </dsp:txXfrm>
    </dsp:sp>
    <dsp:sp modelId="{10D1A03A-6952-4C5D-9531-7BD8145E38A2}">
      <dsp:nvSpPr>
        <dsp:cNvPr id="0" name=""/>
        <dsp:cNvSpPr/>
      </dsp:nvSpPr>
      <dsp:spPr>
        <a:xfrm>
          <a:off x="236220" y="2297529"/>
          <a:ext cx="3307080" cy="23616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n" sz="2400" b="1" kern="1200" dirty="0"/>
            <a:t>Kena </a:t>
          </a:r>
          <a:r>
            <a:rPr lang="en-GB" sz="2400" b="1" kern="1200" dirty="0"/>
            <a:t>I</a:t>
          </a:r>
          <a:r>
            <a:rPr lang="en" sz="2400" b="1" kern="1200" dirty="0"/>
            <a:t> sau</a:t>
          </a:r>
        </a:p>
      </dsp:txBody>
      <dsp:txXfrm>
        <a:off x="247748" y="2309057"/>
        <a:ext cx="3284024" cy="2131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4">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J"/>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209789-F2B5-4A37-8109-4880D156419A}" type="datetimeFigureOut">
              <a:rPr lang="en-FJ" smtClean="0"/>
              <a:t>09/04/2026</a:t>
            </a:fld>
            <a:endParaRPr lang="en-FJ"/>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J"/>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J"/>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J"/>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4D16B1-7644-4091-B34C-90DC35D83DB6}" type="slidenum">
              <a:rPr lang="en-FJ" smtClean="0"/>
              <a:t>‹Nº›</a:t>
            </a:fld>
            <a:endParaRPr lang="en-FJ"/>
          </a:p>
        </p:txBody>
      </p:sp>
    </p:spTree>
    <p:extLst>
      <p:ext uri="{BB962C8B-B14F-4D97-AF65-F5344CB8AC3E}">
        <p14:creationId xmlns:p14="http://schemas.microsoft.com/office/powerpoint/2010/main" val="2007706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6600">
                  <a:solidFill>
                    <a:schemeClr val="accent2"/>
                  </a:solidFill>
                  <a:prstDash val="solid"/>
                </a:ln>
                <a:solidFill>
                  <a:srgbClr val="FFFFFF"/>
                </a:solidFill>
                <a:effectLst>
                  <a:outerShdw dist="38100" dir="2700000" algn="tl" rotWithShape="0">
                    <a:schemeClr val="accent2"/>
                  </a:outerShdw>
                </a:effectLst>
              </a:rPr>
              <a:t>AUTHENTIC CHRISTIAN MINISTRY</a:t>
            </a:r>
          </a:p>
          <a:p>
            <a:endParaRPr lang="en-FJ" dirty="0"/>
          </a:p>
        </p:txBody>
      </p:sp>
      <p:sp>
        <p:nvSpPr>
          <p:cNvPr id="4" name="Slide Number Placeholder 3"/>
          <p:cNvSpPr>
            <a:spLocks noGrp="1"/>
          </p:cNvSpPr>
          <p:nvPr>
            <p:ph type="sldNum" sz="quarter" idx="5"/>
          </p:nvPr>
        </p:nvSpPr>
        <p:spPr/>
        <p:txBody>
          <a:bodyPr/>
          <a:lstStyle/>
          <a:p>
            <a:fld id="{254D16B1-7644-4091-B34C-90DC35D83DB6}" type="slidenum">
              <a:rPr lang="en-FJ" smtClean="0"/>
              <a:t>1</a:t>
            </a:fld>
            <a:endParaRPr lang="en-FJ"/>
          </a:p>
        </p:txBody>
      </p:sp>
    </p:spTree>
    <p:extLst>
      <p:ext uri="{BB962C8B-B14F-4D97-AF65-F5344CB8AC3E}">
        <p14:creationId xmlns:p14="http://schemas.microsoft.com/office/powerpoint/2010/main" val="680856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600" dirty="0">
                <a:ln w="13462">
                  <a:solidFill>
                    <a:schemeClr val="bg1"/>
                  </a:solidFill>
                  <a:prstDash val="solid"/>
                </a:ln>
                <a:solidFill>
                  <a:schemeClr val="accent3">
                    <a:lumMod val="50000"/>
                  </a:schemeClr>
                </a:solidFill>
                <a:effectLst>
                  <a:outerShdw dist="38100" dir="2700000" algn="bl" rotWithShape="0">
                    <a:srgbClr val="00B050"/>
                  </a:outerShdw>
                </a:effectLst>
              </a:rPr>
              <a:t>COMFORT AND JOY</a:t>
            </a:r>
          </a:p>
        </p:txBody>
      </p:sp>
      <p:sp>
        <p:nvSpPr>
          <p:cNvPr id="4" name="Slide Number Placeholder 3"/>
          <p:cNvSpPr>
            <a:spLocks noGrp="1"/>
          </p:cNvSpPr>
          <p:nvPr>
            <p:ph type="sldNum" sz="quarter" idx="5"/>
          </p:nvPr>
        </p:nvSpPr>
        <p:spPr/>
        <p:txBody>
          <a:bodyPr/>
          <a:lstStyle/>
          <a:p>
            <a:fld id="{254D16B1-7644-4091-B34C-90DC35D83DB6}" type="slidenum">
              <a:rPr lang="en-FJ" smtClean="0"/>
              <a:t>11</a:t>
            </a:fld>
            <a:endParaRPr lang="en-FJ"/>
          </a:p>
        </p:txBody>
      </p:sp>
    </p:spTree>
    <p:extLst>
      <p:ext uri="{BB962C8B-B14F-4D97-AF65-F5344CB8AC3E}">
        <p14:creationId xmlns:p14="http://schemas.microsoft.com/office/powerpoint/2010/main" val="1711972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endParaRPr lang="en-FJ" dirty="0"/>
          </a:p>
        </p:txBody>
      </p:sp>
      <p:sp>
        <p:nvSpPr>
          <p:cNvPr id="4" name="Slide Number Placeholder 3"/>
          <p:cNvSpPr>
            <a:spLocks noGrp="1"/>
          </p:cNvSpPr>
          <p:nvPr>
            <p:ph type="sldNum" sz="quarter" idx="5"/>
          </p:nvPr>
        </p:nvSpPr>
        <p:spPr/>
        <p:txBody>
          <a:bodyPr/>
          <a:lstStyle/>
          <a:p>
            <a:fld id="{254D16B1-7644-4091-B34C-90DC35D83DB6}" type="slidenum">
              <a:rPr lang="en-FJ" smtClean="0"/>
              <a:t>2</a:t>
            </a:fld>
            <a:endParaRPr lang="en-FJ"/>
          </a:p>
        </p:txBody>
      </p:sp>
    </p:spTree>
    <p:extLst>
      <p:ext uri="{BB962C8B-B14F-4D97-AF65-F5344CB8AC3E}">
        <p14:creationId xmlns:p14="http://schemas.microsoft.com/office/powerpoint/2010/main" val="3770924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THE WORK OF THE PASTOR</a:t>
            </a:r>
          </a:p>
          <a:p>
            <a:endParaRPr lang="en-FJ" dirty="0"/>
          </a:p>
        </p:txBody>
      </p:sp>
      <p:sp>
        <p:nvSpPr>
          <p:cNvPr id="4" name="Slide Number Placeholder 3"/>
          <p:cNvSpPr>
            <a:spLocks noGrp="1"/>
          </p:cNvSpPr>
          <p:nvPr>
            <p:ph type="sldNum" sz="quarter" idx="5"/>
          </p:nvPr>
        </p:nvSpPr>
        <p:spPr/>
        <p:txBody>
          <a:bodyPr/>
          <a:lstStyle/>
          <a:p>
            <a:fld id="{254D16B1-7644-4091-B34C-90DC35D83DB6}" type="slidenum">
              <a:rPr lang="en-FJ" smtClean="0"/>
              <a:t>4</a:t>
            </a:fld>
            <a:endParaRPr lang="en-FJ"/>
          </a:p>
        </p:txBody>
      </p:sp>
    </p:spTree>
    <p:extLst>
      <p:ext uri="{BB962C8B-B14F-4D97-AF65-F5344CB8AC3E}">
        <p14:creationId xmlns:p14="http://schemas.microsoft.com/office/powerpoint/2010/main" val="1716087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600" dirty="0">
                <a:ln w="13462">
                  <a:noFill/>
                  <a:prstDash val="solid"/>
                </a:ln>
                <a:solidFill>
                  <a:schemeClr val="accent2">
                    <a:lumMod val="75000"/>
                  </a:schemeClr>
                </a:solidFill>
                <a:effectLst>
                  <a:outerShdw dist="25400" dir="2700000" algn="bl" rotWithShape="0">
                    <a:srgbClr val="FFFF00"/>
                  </a:outerShdw>
                </a:effectLst>
              </a:rPr>
              <a:t>COMPETENT MINISTERS</a:t>
            </a:r>
          </a:p>
        </p:txBody>
      </p:sp>
      <p:sp>
        <p:nvSpPr>
          <p:cNvPr id="4" name="Slide Number Placeholder 3"/>
          <p:cNvSpPr>
            <a:spLocks noGrp="1"/>
          </p:cNvSpPr>
          <p:nvPr>
            <p:ph type="sldNum" sz="quarter" idx="5"/>
          </p:nvPr>
        </p:nvSpPr>
        <p:spPr/>
        <p:txBody>
          <a:bodyPr/>
          <a:lstStyle/>
          <a:p>
            <a:fld id="{254D16B1-7644-4091-B34C-90DC35D83DB6}" type="slidenum">
              <a:rPr lang="en-FJ" smtClean="0"/>
              <a:t>5</a:t>
            </a:fld>
            <a:endParaRPr lang="en-FJ"/>
          </a:p>
        </p:txBody>
      </p:sp>
    </p:spTree>
    <p:extLst>
      <p:ext uri="{BB962C8B-B14F-4D97-AF65-F5344CB8AC3E}">
        <p14:creationId xmlns:p14="http://schemas.microsoft.com/office/powerpoint/2010/main" val="3581535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THE RISKS OF MINISTRY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 sz="12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Slide Number Placeholder 3"/>
          <p:cNvSpPr>
            <a:spLocks noGrp="1"/>
          </p:cNvSpPr>
          <p:nvPr>
            <p:ph type="sldNum" sz="quarter" idx="5"/>
          </p:nvPr>
        </p:nvSpPr>
        <p:spPr/>
        <p:txBody>
          <a:bodyPr/>
          <a:lstStyle/>
          <a:p>
            <a:fld id="{254D16B1-7644-4091-B34C-90DC35D83DB6}" type="slidenum">
              <a:rPr lang="en-FJ" smtClean="0"/>
              <a:t>6</a:t>
            </a:fld>
            <a:endParaRPr lang="en-FJ"/>
          </a:p>
        </p:txBody>
      </p:sp>
    </p:spTree>
    <p:extLst>
      <p:ext uri="{BB962C8B-B14F-4D97-AF65-F5344CB8AC3E}">
        <p14:creationId xmlns:p14="http://schemas.microsoft.com/office/powerpoint/2010/main" val="2972508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9525">
                  <a:solidFill>
                    <a:schemeClr val="bg1"/>
                  </a:solidFill>
                  <a:prstDash val="solid"/>
                </a:ln>
                <a:solidFill>
                  <a:srgbClr val="C00000"/>
                </a:solidFill>
                <a:effectLst>
                  <a:outerShdw blurRad="12700" dist="38100" dir="2700000" algn="tl" rotWithShape="0">
                    <a:srgbClr val="FFC000"/>
                  </a:outerShdw>
                </a:effectLst>
              </a:rPr>
              <a:t>THE DUTIES OF THE MEMBERS</a:t>
            </a:r>
          </a:p>
          <a:p>
            <a:endParaRPr lang="en-FJ" dirty="0"/>
          </a:p>
        </p:txBody>
      </p:sp>
      <p:sp>
        <p:nvSpPr>
          <p:cNvPr id="4" name="Slide Number Placeholder 3"/>
          <p:cNvSpPr>
            <a:spLocks noGrp="1"/>
          </p:cNvSpPr>
          <p:nvPr>
            <p:ph type="sldNum" sz="quarter" idx="5"/>
          </p:nvPr>
        </p:nvSpPr>
        <p:spPr/>
        <p:txBody>
          <a:bodyPr/>
          <a:lstStyle/>
          <a:p>
            <a:fld id="{254D16B1-7644-4091-B34C-90DC35D83DB6}" type="slidenum">
              <a:rPr lang="en-FJ" smtClean="0"/>
              <a:t>7</a:t>
            </a:fld>
            <a:endParaRPr lang="en-FJ"/>
          </a:p>
        </p:txBody>
      </p:sp>
    </p:spTree>
    <p:extLst>
      <p:ext uri="{BB962C8B-B14F-4D97-AF65-F5344CB8AC3E}">
        <p14:creationId xmlns:p14="http://schemas.microsoft.com/office/powerpoint/2010/main" val="3819057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a:solidFill>
                  <a:schemeClr val="accent3"/>
                </a:solidFill>
              </a:rPr>
              <a:t>AMBASSADORS OF RECONCILIATION</a:t>
            </a:r>
          </a:p>
        </p:txBody>
      </p:sp>
      <p:sp>
        <p:nvSpPr>
          <p:cNvPr id="4" name="Slide Number Placeholder 3"/>
          <p:cNvSpPr>
            <a:spLocks noGrp="1"/>
          </p:cNvSpPr>
          <p:nvPr>
            <p:ph type="sldNum" sz="quarter" idx="5"/>
          </p:nvPr>
        </p:nvSpPr>
        <p:spPr/>
        <p:txBody>
          <a:bodyPr/>
          <a:lstStyle/>
          <a:p>
            <a:fld id="{254D16B1-7644-4091-B34C-90DC35D83DB6}" type="slidenum">
              <a:rPr lang="en-FJ" smtClean="0"/>
              <a:t>8</a:t>
            </a:fld>
            <a:endParaRPr lang="en-FJ"/>
          </a:p>
        </p:txBody>
      </p:sp>
    </p:spTree>
    <p:extLst>
      <p:ext uri="{BB962C8B-B14F-4D97-AF65-F5344CB8AC3E}">
        <p14:creationId xmlns:p14="http://schemas.microsoft.com/office/powerpoint/2010/main" val="411108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THE CALL TO HOLINESS</a:t>
            </a:r>
          </a:p>
          <a:p>
            <a:r>
              <a:rPr lang="en-US" sz="1200" kern="1200" dirty="0">
                <a:solidFill>
                  <a:schemeClr val="tx1"/>
                </a:solidFill>
                <a:effectLst/>
                <a:latin typeface="+mn-lt"/>
                <a:ea typeface="+mn-ea"/>
                <a:cs typeface="+mn-cs"/>
              </a:rPr>
              <a:t>O </a:t>
            </a:r>
            <a:r>
              <a:rPr lang="en-US" sz="1200" kern="1200" dirty="0" err="1">
                <a:solidFill>
                  <a:schemeClr val="tx1"/>
                </a:solidFill>
                <a:effectLst/>
                <a:latin typeface="+mn-lt"/>
                <a:ea typeface="+mn-ea"/>
                <a:cs typeface="+mn-cs"/>
              </a:rPr>
              <a:t>koya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oqo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kemudou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daulomani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yalayala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oqo</a:t>
            </a:r>
            <a:r>
              <a:rPr lang="en-US" sz="1200" kern="1200" dirty="0">
                <a:solidFill>
                  <a:schemeClr val="tx1"/>
                </a:solidFill>
                <a:effectLst/>
                <a:latin typeface="+mn-lt"/>
                <a:ea typeface="+mn-ea"/>
                <a:cs typeface="+mn-cs"/>
              </a:rPr>
              <a:t>, me da </a:t>
            </a:r>
            <a:r>
              <a:rPr lang="en-US" sz="1200" kern="1200" dirty="0" err="1">
                <a:solidFill>
                  <a:schemeClr val="tx1"/>
                </a:solidFill>
                <a:effectLst/>
                <a:latin typeface="+mn-lt"/>
                <a:ea typeface="+mn-ea"/>
                <a:cs typeface="+mn-cs"/>
              </a:rPr>
              <a:t>vakasavasavataki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keda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dukadukali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yago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yalo</a:t>
            </a:r>
            <a:r>
              <a:rPr lang="en-US" sz="1200" kern="1200" dirty="0">
                <a:solidFill>
                  <a:schemeClr val="tx1"/>
                </a:solidFill>
                <a:effectLst/>
                <a:latin typeface="+mn-lt"/>
                <a:ea typeface="+mn-ea"/>
                <a:cs typeface="+mn-cs"/>
              </a:rPr>
              <a:t>, me da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sara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savasava</a:t>
            </a:r>
            <a:r>
              <a:rPr lang="en-US" sz="1200" kern="1200" dirty="0">
                <a:solidFill>
                  <a:schemeClr val="tx1"/>
                </a:solidFill>
                <a:effectLst/>
                <a:latin typeface="+mn-lt"/>
                <a:ea typeface="+mn-ea"/>
                <a:cs typeface="+mn-cs"/>
              </a:rPr>
              <a:t> 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rere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Kalou. </a:t>
            </a:r>
            <a:endParaRPr lang="en-FJ"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54D16B1-7644-4091-B34C-90DC35D83DB6}" type="slidenum">
              <a:rPr lang="en-FJ" smtClean="0"/>
              <a:t>9</a:t>
            </a:fld>
            <a:endParaRPr lang="en-FJ"/>
          </a:p>
        </p:txBody>
      </p:sp>
    </p:spTree>
    <p:extLst>
      <p:ext uri="{BB962C8B-B14F-4D97-AF65-F5344CB8AC3E}">
        <p14:creationId xmlns:p14="http://schemas.microsoft.com/office/powerpoint/2010/main" val="153404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THE RESULT OF JOINT EFFORT</a:t>
            </a:r>
          </a:p>
          <a:p>
            <a:endParaRPr lang="en-FJ" dirty="0"/>
          </a:p>
        </p:txBody>
      </p:sp>
      <p:sp>
        <p:nvSpPr>
          <p:cNvPr id="4" name="Slide Number Placeholder 3"/>
          <p:cNvSpPr>
            <a:spLocks noGrp="1"/>
          </p:cNvSpPr>
          <p:nvPr>
            <p:ph type="sldNum" sz="quarter" idx="5"/>
          </p:nvPr>
        </p:nvSpPr>
        <p:spPr/>
        <p:txBody>
          <a:bodyPr/>
          <a:lstStyle/>
          <a:p>
            <a:fld id="{254D16B1-7644-4091-B34C-90DC35D83DB6}" type="slidenum">
              <a:rPr lang="en-FJ" smtClean="0"/>
              <a:t>10</a:t>
            </a:fld>
            <a:endParaRPr lang="en-FJ"/>
          </a:p>
        </p:txBody>
      </p:sp>
    </p:spTree>
    <p:extLst>
      <p:ext uri="{BB962C8B-B14F-4D97-AF65-F5344CB8AC3E}">
        <p14:creationId xmlns:p14="http://schemas.microsoft.com/office/powerpoint/2010/main" val="3895473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04/09/2026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04/09/2026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04/09/2026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35.jpeg"/><Relationship Id="rId7" Type="http://schemas.openxmlformats.org/officeDocument/2006/relationships/diagramLayout" Target="../diagrams/layout5.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Data" Target="../diagrams/data5.xml"/><Relationship Id="rId5" Type="http://schemas.openxmlformats.org/officeDocument/2006/relationships/image" Target="../media/image37.jpeg"/><Relationship Id="rId10" Type="http://schemas.microsoft.com/office/2007/relationships/diagramDrawing" Target="../diagrams/drawing5.xml"/><Relationship Id="rId4" Type="http://schemas.openxmlformats.org/officeDocument/2006/relationships/image" Target="../media/image36.jpeg"/><Relationship Id="rId9" Type="http://schemas.openxmlformats.org/officeDocument/2006/relationships/diagramColors" Target="../diagrams/colors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microsoft.com/office/2007/relationships/hdphoto" Target="../media/hdphoto1.wdp"/><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1.pn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1.xml"/><Relationship Id="rId11" Type="http://schemas.openxmlformats.org/officeDocument/2006/relationships/image" Target="../media/image23.jpeg"/><Relationship Id="rId5" Type="http://schemas.openxmlformats.org/officeDocument/2006/relationships/diagramData" Target="../diagrams/data1.xml"/><Relationship Id="rId10" Type="http://schemas.openxmlformats.org/officeDocument/2006/relationships/image" Target="../media/image22.jpeg"/><Relationship Id="rId4" Type="http://schemas.microsoft.com/office/2007/relationships/hdphoto" Target="../media/hdphoto2.wdp"/><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29.jpeg"/><Relationship Id="rId3" Type="http://schemas.openxmlformats.org/officeDocument/2006/relationships/image" Target="../media/image25.png"/><Relationship Id="rId7" Type="http://schemas.openxmlformats.org/officeDocument/2006/relationships/diagramQuickStyle" Target="../diagrams/quickStyle2.xml"/><Relationship Id="rId12"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image" Target="../media/image27.jpeg"/><Relationship Id="rId5" Type="http://schemas.openxmlformats.org/officeDocument/2006/relationships/diagramData" Target="../diagrams/data2.xml"/><Relationship Id="rId15" Type="http://schemas.openxmlformats.org/officeDocument/2006/relationships/image" Target="../media/image31.jpeg"/><Relationship Id="rId10" Type="http://schemas.openxmlformats.org/officeDocument/2006/relationships/image" Target="../media/image26.jpeg"/><Relationship Id="rId4" Type="http://schemas.microsoft.com/office/2007/relationships/hdphoto" Target="../media/hdphoto3.wdp"/><Relationship Id="rId9" Type="http://schemas.microsoft.com/office/2007/relationships/diagramDrawing" Target="../diagrams/drawing2.xml"/><Relationship Id="rId14" Type="http://schemas.openxmlformats.org/officeDocument/2006/relationships/image" Target="../media/image30.jpe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32.jpe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 Id="rId1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1" y="4537250"/>
            <a:ext cx="6257925" cy="1446550"/>
          </a:xfrm>
          <a:prstGeom prst="rect">
            <a:avLst/>
          </a:prstGeom>
          <a:noFill/>
        </p:spPr>
        <p:txBody>
          <a:bodyPr wrap="square" rtlCol="0">
            <a:spAutoFit/>
          </a:bodyPr>
          <a:lstStyle/>
          <a:p>
            <a:r>
              <a:rPr lang="en" sz="4400" b="1" dirty="0">
                <a:ln w="6600">
                  <a:solidFill>
                    <a:schemeClr val="accent2"/>
                  </a:solidFill>
                  <a:prstDash val="solid"/>
                </a:ln>
                <a:solidFill>
                  <a:srgbClr val="FFFFFF"/>
                </a:solidFill>
                <a:effectLst>
                  <a:outerShdw dist="38100" dir="2700000" algn="tl" rotWithShape="0">
                    <a:schemeClr val="accent2"/>
                  </a:outerShdw>
                </a:effectLst>
              </a:rPr>
              <a:t>DINA ENA VEIQARAVI ENA LOTU VAKARISITO </a:t>
            </a: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1084100"/>
            <a:ext cx="1513047" cy="923330"/>
          </a:xfrm>
          <a:prstGeom prst="rect">
            <a:avLst/>
          </a:prstGeom>
          <a:noFill/>
        </p:spPr>
        <p:txBody>
          <a:bodyPr wrap="square" rtlCol="0">
            <a:spAutoFit/>
            <a:scene3d>
              <a:camera prst="isometricOffAxis2Left"/>
              <a:lightRig rig="threePt" dir="t"/>
            </a:scene3d>
            <a:sp3d/>
          </a:bodyPr>
          <a:lstStyle/>
          <a:p>
            <a:pPr algn="ctr"/>
            <a:r>
              <a:rPr lang="en" b="1" dirty="0">
                <a:solidFill>
                  <a:srgbClr val="543F22"/>
                </a:solidFill>
              </a:rPr>
              <a:t>Lesoni 10  Sepiteba 5, 2026</a:t>
            </a: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2233854" y="2357284"/>
            <a:ext cx="7724292" cy="2143432"/>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NA I SAU NI CAKACAKA VATA</a:t>
            </a: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en"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VAKACEGU KEI NA REKI</a:t>
            </a: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2">
                    <a:lumMod val="50000"/>
                  </a:schemeClr>
                </a:solidFill>
                <a:latin typeface="Comic Sans MS" panose="030F0702030302020204" pitchFamily="66" charset="0"/>
              </a:rPr>
              <a:t>“</a:t>
            </a:r>
            <a:r>
              <a:rPr lang="en-GB" b="1" dirty="0">
                <a:solidFill>
                  <a:schemeClr val="accent2">
                    <a:lumMod val="50000"/>
                  </a:schemeClr>
                </a:solidFill>
                <a:latin typeface="Comic Sans MS" panose="030F0702030302020204" pitchFamily="66" charset="0"/>
              </a:rPr>
              <a:t>Sa</a:t>
            </a:r>
            <a:r>
              <a:rPr lang="en" b="1" dirty="0">
                <a:solidFill>
                  <a:schemeClr val="accent2">
                    <a:lumMod val="50000"/>
                  </a:schemeClr>
                </a:solidFill>
                <a:latin typeface="Comic Sans MS" panose="030F0702030302020204" pitchFamily="66" charset="0"/>
              </a:rPr>
              <a:t> levu na noqu doudou niu sa vosa vei kemudou, au sa rekitaki kemudou vakalevu; au sa sinai sara ena vakacegu au sa marau vakalevu sara ena neitou rarawa kecega.” </a:t>
            </a:r>
            <a:r>
              <a:rPr lang="en" sz="1400" b="1" dirty="0">
                <a:solidFill>
                  <a:schemeClr val="accent2">
                    <a:lumMod val="50000"/>
                  </a:schemeClr>
                </a:solidFill>
                <a:latin typeface="Comic Sans MS" panose="030F0702030302020204" pitchFamily="66" charset="0"/>
              </a:rPr>
              <a:t>(2 Koronica 7:4)</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97971" y="1417203"/>
            <a:ext cx="6803572" cy="707886"/>
          </a:xfrm>
          <a:prstGeom prst="rect">
            <a:avLst/>
          </a:prstGeom>
          <a:noFill/>
        </p:spPr>
        <p:txBody>
          <a:bodyPr wrap="square" rtlCol="0">
            <a:spAutoFit/>
          </a:bodyPr>
          <a:lstStyle/>
          <a:p>
            <a:pPr>
              <a:spcBef>
                <a:spcPts val="600"/>
              </a:spcBef>
            </a:pPr>
            <a:r>
              <a:rPr lang="en" sz="2000" b="1" dirty="0"/>
              <a:t>Dina ga ni sotava na veika rarawa, o Paula e reki vakalevu sara (2 Koro. 7:4). Na cava na ka e vakavuna na reki oqo?</a:t>
            </a:r>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862212" y="4553363"/>
            <a:ext cx="9143198" cy="1323439"/>
          </a:xfrm>
          <a:prstGeom prst="rect">
            <a:avLst/>
          </a:prstGeom>
          <a:noFill/>
        </p:spPr>
        <p:txBody>
          <a:bodyPr wrap="square">
            <a:spAutoFit/>
          </a:bodyPr>
          <a:lstStyle/>
          <a:p>
            <a:pPr>
              <a:spcBef>
                <a:spcPts val="600"/>
              </a:spcBef>
            </a:pPr>
            <a:r>
              <a:rPr lang="en" sz="2000" b="1" dirty="0"/>
              <a:t>Sa kauta ga mai na vakacegu ki vei ira kece sara. O Taito, nai tokani nei Paula sa vakacegui talega (2 Koro. 7:7). O Paua e vakacegu ena nona yaco mai ko Taito (2 Koro. 7:6). O ira mai Koronica era vakacegu, ka kauta mai na vakacegu ki vei Paula (2 Koro. 7:13).</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242366"/>
            <a:ext cx="6570043"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 Paula e a vola e dua na ivola kaukauwa sara ki kKoronica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ka ra rui rarawataka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Koro. 7:8). Ia na rarawa oya e tuberi ira ki na veivutuni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Koro. 7:9-10). Oqo e vakavuna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me veisau vakaoti sara na nodra veiwekani kei Paula ka vakakina o ira vakai ira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Koro. 7:11-12).</a:t>
            </a: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862212" y="5803670"/>
            <a:ext cx="914319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Ia ko Paula e sega ni qara me vakalevulevui kina. Era reki na lewe ni lotu ena vakacegu kei na marau,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baleta “na Kalou o koya sa vakacegui ira era sa vakabalei sobu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Koro. 7:6a).</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2629848" y="905232"/>
            <a:ext cx="9562152" cy="5047536"/>
          </a:xfrm>
          <a:prstGeom prst="rect">
            <a:avLst/>
          </a:prstGeom>
          <a:noFill/>
        </p:spPr>
        <p:txBody>
          <a:bodyPr wrap="square">
            <a:spAutoFit/>
          </a:bodyPr>
          <a:lstStyle/>
          <a:p>
            <a:pPr algn="r">
              <a:spcBef>
                <a:spcPts val="600"/>
              </a:spcBef>
            </a:pPr>
            <a:r>
              <a:rPr lang="en" sz="2600" b="1" dirty="0">
                <a:latin typeface="Constantia" panose="02030602050306030303" pitchFamily="18" charset="0"/>
              </a:rPr>
              <a:t>“Na Kaulotu e kena </a:t>
            </a:r>
            <a:r>
              <a:rPr lang="en-GB" sz="2600" b="1" dirty="0" err="1">
                <a:latin typeface="Constantia" panose="02030602050306030303" pitchFamily="18" charset="0"/>
              </a:rPr>
              <a:t>i</a:t>
            </a:r>
            <a:r>
              <a:rPr lang="en" sz="2600" b="1" dirty="0">
                <a:latin typeface="Constantia" panose="02030602050306030303" pitchFamily="18" charset="0"/>
              </a:rPr>
              <a:t>balebale na veiqaravi, ia na veiqaravi oqo eda kacivi kina. Eda beca na Kalou kevaka eda digitaka e dua na bula e guta na marau. Vei kemuni na veiwekani, turaga kei na marama, ko bau kila rawa ni udolu vaka udolu na yalo era vakarusai tiko, mate tu ena </a:t>
            </a:r>
            <a:r>
              <a:rPr lang="en-GB" sz="2600" b="1" dirty="0" err="1">
                <a:latin typeface="Constantia" panose="02030602050306030303" pitchFamily="18" charset="0"/>
              </a:rPr>
              <a:t>i</a:t>
            </a:r>
            <a:r>
              <a:rPr lang="en" sz="2600" b="1" dirty="0">
                <a:latin typeface="Constantia" panose="02030602050306030303" pitchFamily="18" charset="0"/>
              </a:rPr>
              <a:t>valavala ca baleta ni se sega ni vakacilavi na rarama ni dina ena nodra gaunisala</a:t>
            </a:r>
            <a:r>
              <a:rPr lang="en-US" sz="2600" b="1" dirty="0">
                <a:latin typeface="Constantia" panose="02030602050306030303" pitchFamily="18" charset="0"/>
              </a:rPr>
              <a:t>?</a:t>
            </a:r>
            <a:r>
              <a:rPr lang="en" sz="2600" b="1" dirty="0">
                <a:latin typeface="Constantia" panose="02030602050306030303" pitchFamily="18" charset="0"/>
              </a:rPr>
              <a:t>”</a:t>
            </a:r>
          </a:p>
          <a:p>
            <a:pPr algn="r">
              <a:spcBef>
                <a:spcPts val="600"/>
              </a:spcBef>
            </a:pPr>
            <a:endParaRPr lang="en-US" sz="1600" b="1" dirty="0">
              <a:latin typeface="Constantia" panose="02030602050306030303" pitchFamily="18" charset="0"/>
            </a:endParaRPr>
          </a:p>
          <a:p>
            <a:pPr>
              <a:spcBef>
                <a:spcPts val="600"/>
              </a:spcBef>
            </a:pPr>
            <a:r>
              <a:rPr lang="en-US" sz="2600" b="1" dirty="0">
                <a:latin typeface="Constantia" panose="02030602050306030303" pitchFamily="18" charset="0"/>
              </a:rPr>
              <a:t>Sa dua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cakacaka</a:t>
            </a:r>
            <a:r>
              <a:rPr lang="en-US" sz="2600" b="1" dirty="0">
                <a:latin typeface="Constantia" panose="02030602050306030303" pitchFamily="18" charset="0"/>
              </a:rPr>
              <a:t> </a:t>
            </a:r>
            <a:r>
              <a:rPr lang="en-US" sz="2600" b="1" dirty="0" err="1">
                <a:latin typeface="Constantia" panose="02030602050306030303" pitchFamily="18" charset="0"/>
              </a:rPr>
              <a:t>levu</a:t>
            </a:r>
            <a:r>
              <a:rPr lang="en-US" sz="2600" b="1" dirty="0">
                <a:latin typeface="Constantia" panose="02030602050306030303" pitchFamily="18" charset="0"/>
              </a:rPr>
              <a:t> e </a:t>
            </a:r>
            <a:r>
              <a:rPr lang="en-US" sz="2600" b="1" dirty="0" err="1">
                <a:latin typeface="Constantia" panose="02030602050306030303" pitchFamily="18" charset="0"/>
              </a:rPr>
              <a:t>tu</a:t>
            </a:r>
            <a:r>
              <a:rPr lang="en-US" sz="2600" b="1" dirty="0">
                <a:latin typeface="Constantia" panose="02030602050306030303" pitchFamily="18" charset="0"/>
              </a:rPr>
              <a:t> me </a:t>
            </a:r>
            <a:r>
              <a:rPr lang="en-US" sz="2600" b="1" dirty="0" err="1">
                <a:latin typeface="Constantia" panose="02030602050306030303" pitchFamily="18" charset="0"/>
              </a:rPr>
              <a:t>qaravi</a:t>
            </a:r>
            <a:r>
              <a:rPr lang="en-US" sz="2600" b="1" dirty="0">
                <a:latin typeface="Constantia" panose="02030602050306030303" pitchFamily="18" charset="0"/>
              </a:rPr>
              <a:t> </a:t>
            </a:r>
            <a:r>
              <a:rPr lang="en-US" sz="2600" b="1" dirty="0" err="1">
                <a:latin typeface="Constantia" panose="02030602050306030303" pitchFamily="18" charset="0"/>
              </a:rPr>
              <a:t>ena</a:t>
            </a:r>
            <a:r>
              <a:rPr lang="en-US" sz="2600" b="1" dirty="0">
                <a:latin typeface="Constantia" panose="02030602050306030303" pitchFamily="18" charset="0"/>
              </a:rPr>
              <a:t> </a:t>
            </a:r>
            <a:r>
              <a:rPr lang="en-US" sz="2600" b="1" dirty="0" err="1">
                <a:latin typeface="Constantia" panose="02030602050306030303" pitchFamily="18" charset="0"/>
              </a:rPr>
              <a:t>noda</a:t>
            </a:r>
            <a:r>
              <a:rPr lang="en-US" sz="2600" b="1" dirty="0">
                <a:latin typeface="Constantia" panose="02030602050306030303" pitchFamily="18" charset="0"/>
              </a:rPr>
              <a:t> </a:t>
            </a:r>
            <a:r>
              <a:rPr lang="en-US" sz="2600" b="1" dirty="0" err="1">
                <a:latin typeface="Constantia" panose="02030602050306030303" pitchFamily="18" charset="0"/>
              </a:rPr>
              <a:t>vuravura</a:t>
            </a:r>
            <a:r>
              <a:rPr lang="en-US" sz="2600" b="1" dirty="0">
                <a:latin typeface="Constantia" panose="02030602050306030303" pitchFamily="18" charset="0"/>
              </a:rPr>
              <a:t>. Me </a:t>
            </a:r>
            <a:r>
              <a:rPr lang="en-US" sz="2600" b="1" dirty="0" err="1">
                <a:latin typeface="Constantia" panose="02030602050306030303" pitchFamily="18" charset="0"/>
              </a:rPr>
              <a:t>ra</a:t>
            </a:r>
            <a:r>
              <a:rPr lang="en-US" sz="2600" b="1" dirty="0">
                <a:latin typeface="Constantia" panose="02030602050306030303" pitchFamily="18" charset="0"/>
              </a:rPr>
              <a:t> </a:t>
            </a:r>
            <a:r>
              <a:rPr lang="en-US" sz="2600" b="1" dirty="0" err="1">
                <a:latin typeface="Constantia" panose="02030602050306030303" pitchFamily="18" charset="0"/>
              </a:rPr>
              <a:t>veivutuni</a:t>
            </a:r>
            <a:r>
              <a:rPr lang="en-US" sz="2600" b="1" dirty="0">
                <a:latin typeface="Constantia" panose="02030602050306030303" pitchFamily="18" charset="0"/>
              </a:rPr>
              <a:t>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lewe</a:t>
            </a:r>
            <a:r>
              <a:rPr lang="en-US" sz="2600" b="1" dirty="0">
                <a:latin typeface="Constantia" panose="02030602050306030303" pitchFamily="18" charset="0"/>
              </a:rPr>
              <a:t> </a:t>
            </a:r>
            <a:r>
              <a:rPr lang="en-US" sz="2600" b="1" dirty="0" err="1">
                <a:latin typeface="Constantia" panose="02030602050306030303" pitchFamily="18" charset="0"/>
              </a:rPr>
              <a:t>vuqa</a:t>
            </a:r>
            <a:r>
              <a:rPr lang="en-US" sz="2600" b="1" dirty="0">
                <a:latin typeface="Constantia" panose="02030602050306030303" pitchFamily="18" charset="0"/>
              </a:rPr>
              <a:t>, </a:t>
            </a:r>
            <a:r>
              <a:rPr lang="en-US" sz="2600" b="1" dirty="0" err="1">
                <a:latin typeface="Constantia" panose="02030602050306030303" pitchFamily="18" charset="0"/>
              </a:rPr>
              <a:t>sega</a:t>
            </a:r>
            <a:r>
              <a:rPr lang="en-US" sz="2600" b="1" dirty="0">
                <a:latin typeface="Constantia" panose="02030602050306030303" pitchFamily="18" charset="0"/>
              </a:rPr>
              <a:t> </a:t>
            </a:r>
            <a:r>
              <a:rPr lang="en-US" sz="2600" b="1" dirty="0" err="1">
                <a:latin typeface="Constantia" panose="02030602050306030303" pitchFamily="18" charset="0"/>
              </a:rPr>
              <a:t>ena</a:t>
            </a:r>
            <a:r>
              <a:rPr lang="en-US" sz="2600" b="1" dirty="0">
                <a:latin typeface="Constantia" panose="02030602050306030303" pitchFamily="18" charset="0"/>
              </a:rPr>
              <a:t> </a:t>
            </a:r>
            <a:r>
              <a:rPr lang="en-US" sz="2600" b="1" dirty="0" err="1">
                <a:latin typeface="Constantia" panose="02030602050306030303" pitchFamily="18" charset="0"/>
              </a:rPr>
              <a:t>isolisoli</a:t>
            </a:r>
            <a:r>
              <a:rPr lang="en-US" sz="2600" b="1" dirty="0">
                <a:latin typeface="Constantia" panose="02030602050306030303" pitchFamily="18" charset="0"/>
              </a:rPr>
              <a:t> </a:t>
            </a:r>
            <a:r>
              <a:rPr lang="en-US" sz="2600" b="1" dirty="0" err="1">
                <a:latin typeface="Constantia" panose="02030602050306030303" pitchFamily="18" charset="0"/>
              </a:rPr>
              <a:t>ni</a:t>
            </a:r>
            <a:r>
              <a:rPr lang="en-US" sz="2600" b="1" dirty="0">
                <a:latin typeface="Constantia" panose="02030602050306030303" pitchFamily="18" charset="0"/>
              </a:rPr>
              <a:t> </a:t>
            </a:r>
            <a:r>
              <a:rPr lang="en-US" sz="2600" b="1" dirty="0" err="1">
                <a:latin typeface="Constantia" panose="02030602050306030303" pitchFamily="18" charset="0"/>
              </a:rPr>
              <a:t>vosa</a:t>
            </a:r>
            <a:r>
              <a:rPr lang="en-US" sz="2600" b="1" dirty="0">
                <a:latin typeface="Constantia" panose="02030602050306030303" pitchFamily="18" charset="0"/>
              </a:rPr>
              <a:t>, se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cakacaka</a:t>
            </a:r>
            <a:r>
              <a:rPr lang="en-US" sz="2600" b="1" dirty="0">
                <a:latin typeface="Constantia" panose="02030602050306030303" pitchFamily="18" charset="0"/>
              </a:rPr>
              <a:t> mana, </a:t>
            </a:r>
            <a:r>
              <a:rPr lang="en-US" sz="2600" b="1" dirty="0" err="1">
                <a:latin typeface="Constantia" panose="02030602050306030303" pitchFamily="18" charset="0"/>
              </a:rPr>
              <a:t>ia</a:t>
            </a:r>
            <a:r>
              <a:rPr lang="en-US" sz="2600" b="1" dirty="0">
                <a:latin typeface="Constantia" panose="02030602050306030303" pitchFamily="18" charset="0"/>
              </a:rPr>
              <a:t>, </a:t>
            </a:r>
            <a:r>
              <a:rPr lang="en-US" sz="2600" b="1" dirty="0" err="1">
                <a:latin typeface="Constantia" panose="02030602050306030303" pitchFamily="18" charset="0"/>
              </a:rPr>
              <a:t>mai</a:t>
            </a:r>
            <a:r>
              <a:rPr lang="en-US" sz="2600" b="1" dirty="0">
                <a:latin typeface="Constantia" panose="02030602050306030303" pitchFamily="18" charset="0"/>
              </a:rPr>
              <a:t>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kena</a:t>
            </a:r>
            <a:r>
              <a:rPr lang="en-US" sz="2600" b="1" dirty="0">
                <a:latin typeface="Constantia" panose="02030602050306030303" pitchFamily="18" charset="0"/>
              </a:rPr>
              <a:t> </a:t>
            </a:r>
            <a:r>
              <a:rPr lang="en-US" sz="2600" b="1" dirty="0" err="1">
                <a:latin typeface="Constantia" panose="02030602050306030303" pitchFamily="18" charset="0"/>
              </a:rPr>
              <a:t>vunautaki</a:t>
            </a:r>
            <a:r>
              <a:rPr lang="en-US" sz="2600" b="1" dirty="0">
                <a:latin typeface="Constantia" panose="02030602050306030303" pitchFamily="18" charset="0"/>
              </a:rPr>
              <a:t> ga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Karisito</a:t>
            </a:r>
            <a:r>
              <a:rPr lang="en-US" sz="2600" b="1" dirty="0">
                <a:latin typeface="Constantia" panose="02030602050306030303" pitchFamily="18" charset="0"/>
              </a:rPr>
              <a:t> </a:t>
            </a:r>
            <a:r>
              <a:rPr lang="en-US" sz="2600" b="1" dirty="0" err="1">
                <a:latin typeface="Constantia" panose="02030602050306030303" pitchFamily="18" charset="0"/>
              </a:rPr>
              <a:t>sa</a:t>
            </a:r>
            <a:r>
              <a:rPr lang="en-US" sz="2600" b="1" dirty="0">
                <a:latin typeface="Constantia" panose="02030602050306030303" pitchFamily="18" charset="0"/>
              </a:rPr>
              <a:t> </a:t>
            </a:r>
            <a:r>
              <a:rPr lang="en-US" sz="2600" b="1" dirty="0" err="1">
                <a:latin typeface="Constantia" panose="02030602050306030303" pitchFamily="18" charset="0"/>
              </a:rPr>
              <a:t>lauvako</a:t>
            </a:r>
            <a:r>
              <a:rPr lang="en-US" sz="2600" b="1" dirty="0">
                <a:latin typeface="Constantia" panose="02030602050306030303" pitchFamily="18" charset="0"/>
              </a:rPr>
              <a:t>. Na cava </a:t>
            </a:r>
            <a:r>
              <a:rPr lang="en-US" sz="2600" b="1" dirty="0" err="1">
                <a:latin typeface="Constantia" panose="02030602050306030303" pitchFamily="18" charset="0"/>
              </a:rPr>
              <a:t>eda</a:t>
            </a:r>
            <a:r>
              <a:rPr lang="en-US" sz="2600" b="1" dirty="0">
                <a:latin typeface="Constantia" panose="02030602050306030303" pitchFamily="18" charset="0"/>
              </a:rPr>
              <a:t> </a:t>
            </a:r>
            <a:r>
              <a:rPr lang="en-US" sz="2600" b="1" dirty="0" err="1">
                <a:latin typeface="Constantia" panose="02030602050306030303" pitchFamily="18" charset="0"/>
              </a:rPr>
              <a:t>vakaberaberataka</a:t>
            </a:r>
            <a:r>
              <a:rPr lang="en-US" sz="2600" b="1" dirty="0">
                <a:latin typeface="Constantia" panose="02030602050306030303" pitchFamily="18" charset="0"/>
              </a:rPr>
              <a:t> kina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kena</a:t>
            </a:r>
            <a:r>
              <a:rPr lang="en-US" sz="2600" b="1" dirty="0">
                <a:latin typeface="Constantia" panose="02030602050306030303" pitchFamily="18" charset="0"/>
              </a:rPr>
              <a:t> </a:t>
            </a:r>
            <a:r>
              <a:rPr lang="en-US" sz="2600" b="1" dirty="0" err="1">
                <a:latin typeface="Constantia" panose="02030602050306030303" pitchFamily="18" charset="0"/>
              </a:rPr>
              <a:t>vakavinakataki</a:t>
            </a:r>
            <a:r>
              <a:rPr lang="en-US" sz="2600" b="1" dirty="0">
                <a:latin typeface="Constantia" panose="02030602050306030303" pitchFamily="18" charset="0"/>
              </a:rPr>
              <a:t> ko </a:t>
            </a:r>
            <a:r>
              <a:rPr lang="en-US" sz="2600" b="1" dirty="0" err="1">
                <a:latin typeface="Constantia" panose="02030602050306030303" pitchFamily="18" charset="0"/>
              </a:rPr>
              <a:t>vuravura</a:t>
            </a:r>
            <a:r>
              <a:rPr lang="en-US" sz="2600" b="1" dirty="0">
                <a:latin typeface="Constantia" panose="02030602050306030303" pitchFamily="18" charset="0"/>
              </a:rPr>
              <a:t>? </a:t>
            </a:r>
            <a:endParaRPr lang="en"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3371820" cy="338554"/>
          </a:xfrm>
          <a:prstGeom prst="rect">
            <a:avLst/>
          </a:prstGeom>
          <a:noFill/>
        </p:spPr>
        <p:txBody>
          <a:bodyPr wrap="none" rtlCol="0">
            <a:spAutoFit/>
          </a:bodyPr>
          <a:lstStyle/>
          <a:p>
            <a:r>
              <a:rPr lang="en" sz="1600" b="1" dirty="0"/>
              <a:t>EGW (</a:t>
            </a:r>
            <a:r>
              <a:rPr lang="en-US" sz="1600" b="1" dirty="0"/>
              <a:t>Reflecting Christ</a:t>
            </a:r>
            <a:r>
              <a:rPr lang="en" sz="1600" b="1" dirty="0"/>
              <a:t>, August 30)</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49" y="0"/>
            <a:ext cx="7405007"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“Sa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buki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na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druadrua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ia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keitou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sega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ni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drigiti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keitou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lomaocaoca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ga,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ia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keitou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sega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ni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yalolailai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keitou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vakacacani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ia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keitou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sega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ni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biu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laivi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keitou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vakabalei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sobu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ia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keitou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sega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ni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vakarusai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keitou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sa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colata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na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yago</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I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keitou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ena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veisiga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kecega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na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mate I Jisu, me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vakaraitaki</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talega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kina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na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bula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I Jisu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ena</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yago</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I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keitou</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(2 Koronica 4:8–10)</a:t>
            </a: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2000" b="1" dirty="0">
                <a:solidFill>
                  <a:srgbClr val="35559D"/>
                </a:solidFill>
              </a:rPr>
              <a:t>NA NONA CAKACAKA NA I TALATALA</a:t>
            </a:r>
          </a:p>
          <a:p>
            <a:pPr lvl="1">
              <a:spcBef>
                <a:spcPts val="600"/>
              </a:spcBef>
            </a:pPr>
            <a:r>
              <a:rPr lang="en" sz="2000" b="1" dirty="0"/>
              <a:t>Talatala gugumatua</a:t>
            </a:r>
          </a:p>
          <a:p>
            <a:pPr lvl="1">
              <a:spcBef>
                <a:spcPts val="600"/>
              </a:spcBef>
            </a:pPr>
            <a:r>
              <a:rPr lang="en" sz="2000" b="1" dirty="0"/>
              <a:t>Na veika rerevaki ena veiqaravi</a:t>
            </a:r>
          </a:p>
          <a:p>
            <a:pPr>
              <a:spcBef>
                <a:spcPts val="600"/>
              </a:spcBef>
            </a:pPr>
            <a:r>
              <a:rPr lang="en" sz="2000" b="1" dirty="0">
                <a:solidFill>
                  <a:srgbClr val="BA4242"/>
                </a:solidFill>
              </a:rPr>
              <a:t>NA I TAVI NI LEWE NI LOTU</a:t>
            </a:r>
          </a:p>
          <a:p>
            <a:pPr lvl="1">
              <a:spcBef>
                <a:spcPts val="600"/>
              </a:spcBef>
            </a:pPr>
            <a:r>
              <a:rPr lang="en-GB" sz="2000" b="1" dirty="0" err="1"/>
              <a:t>Dautukuna</a:t>
            </a:r>
            <a:r>
              <a:rPr lang="en" sz="2000" b="1" dirty="0"/>
              <a:t> na veivinakati</a:t>
            </a:r>
          </a:p>
          <a:p>
            <a:pPr lvl="1">
              <a:spcBef>
                <a:spcPts val="600"/>
              </a:spcBef>
            </a:pPr>
            <a:r>
              <a:rPr lang="en-GB" sz="2000" b="1" dirty="0" err="1"/>
              <a:t>Kacivi</a:t>
            </a:r>
            <a:r>
              <a:rPr lang="en" sz="2000" b="1" dirty="0"/>
              <a:t> ki na bulavakatabui</a:t>
            </a:r>
          </a:p>
          <a:p>
            <a:pPr>
              <a:spcBef>
                <a:spcPts val="600"/>
              </a:spcBef>
            </a:pPr>
            <a:r>
              <a:rPr lang="en" sz="2000" b="1" dirty="0">
                <a:solidFill>
                  <a:srgbClr val="6B9B32"/>
                </a:solidFill>
              </a:rPr>
              <a:t>NA I SAU NI CAKACAKAVATA</a:t>
            </a:r>
          </a:p>
          <a:p>
            <a:pPr lvl="1">
              <a:spcBef>
                <a:spcPts val="600"/>
              </a:spcBef>
            </a:pPr>
            <a:r>
              <a:rPr lang="en" sz="2000" b="1" dirty="0"/>
              <a:t>Bulavinaka kei na reki</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38" cy="1015663"/>
          </a:xfrm>
          <a:prstGeom prst="rect">
            <a:avLst/>
          </a:prstGeom>
          <a:noFill/>
        </p:spPr>
        <p:txBody>
          <a:bodyPr wrap="square" rtlCol="0">
            <a:spAutoFit/>
          </a:bodyPr>
          <a:lstStyle/>
          <a:p>
            <a:pPr>
              <a:spcBef>
                <a:spcPts val="600"/>
              </a:spcBef>
            </a:pPr>
            <a:r>
              <a:rPr lang="en" sz="2000" b="1" dirty="0"/>
              <a:t>O cei e kaya ni bula vakacegu era kunea na </a:t>
            </a:r>
            <a:r>
              <a:rPr lang="en-GB" sz="2000" b="1" dirty="0"/>
              <a:t>I</a:t>
            </a:r>
            <a:r>
              <a:rPr lang="en" sz="2000" b="1" dirty="0"/>
              <a:t> talatala? O ira na </a:t>
            </a:r>
            <a:r>
              <a:rPr lang="en-GB" sz="2000" b="1" dirty="0"/>
              <a:t>I</a:t>
            </a:r>
            <a:r>
              <a:rPr lang="en" sz="2000" b="1" dirty="0"/>
              <a:t> talatala ni kosipeli era colata tu e dua na </a:t>
            </a:r>
            <a:r>
              <a:rPr lang="en-GB" sz="2000" b="1" dirty="0"/>
              <a:t>I</a:t>
            </a:r>
            <a:r>
              <a:rPr lang="en" sz="2000" b="1" dirty="0"/>
              <a:t> tavi bibi, ka sega ni yali na veika vakarerevaki ena nodra cakacaka?</a:t>
            </a: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4" y="2430639"/>
            <a:ext cx="8388891" cy="1015663"/>
          </a:xfrm>
          <a:prstGeom prst="rect">
            <a:avLst/>
          </a:prstGeom>
          <a:noFill/>
        </p:spPr>
        <p:txBody>
          <a:bodyPr wrap="square">
            <a:spAutoFit/>
          </a:bodyPr>
          <a:lstStyle/>
          <a:p>
            <a:r>
              <a:rPr lang="en-GB" sz="2000" b="1" dirty="0"/>
              <a:t>Ni </a:t>
            </a:r>
            <a:r>
              <a:rPr lang="en-GB" sz="2000" b="1" dirty="0" err="1"/>
              <a:t>rau</a:t>
            </a:r>
            <a:r>
              <a:rPr lang="en-GB" sz="2000" b="1" dirty="0"/>
              <a:t> </a:t>
            </a:r>
            <a:r>
              <a:rPr lang="en-GB" sz="2000" b="1" dirty="0" err="1"/>
              <a:t>cakacakavata</a:t>
            </a:r>
            <a:r>
              <a:rPr lang="en-GB" sz="2000" b="1" dirty="0"/>
              <a:t> </a:t>
            </a:r>
            <a:r>
              <a:rPr lang="en-GB" sz="2000" b="1" dirty="0" err="1"/>
              <a:t>na</a:t>
            </a:r>
            <a:r>
              <a:rPr lang="en-GB" sz="2000" b="1" dirty="0"/>
              <a:t> I </a:t>
            </a:r>
            <a:r>
              <a:rPr lang="en-GB" sz="2000" b="1" dirty="0" err="1"/>
              <a:t>soqosoq</a:t>
            </a:r>
            <a:r>
              <a:rPr lang="en-GB" sz="2000" b="1" dirty="0"/>
              <a:t> </a:t>
            </a:r>
            <a:r>
              <a:rPr lang="en-GB" sz="2000" b="1" dirty="0" err="1"/>
              <a:t>lotu</a:t>
            </a:r>
            <a:r>
              <a:rPr lang="en-GB" sz="2000" b="1" dirty="0"/>
              <a:t> </a:t>
            </a:r>
            <a:r>
              <a:rPr lang="en-GB" sz="2000" b="1" dirty="0" err="1"/>
              <a:t>kei</a:t>
            </a:r>
            <a:r>
              <a:rPr lang="en-GB" sz="2000" b="1" dirty="0"/>
              <a:t> </a:t>
            </a:r>
            <a:r>
              <a:rPr lang="en-GB" sz="2000" b="1" dirty="0" err="1"/>
              <a:t>na</a:t>
            </a:r>
            <a:r>
              <a:rPr lang="en-GB" sz="2000" b="1" dirty="0"/>
              <a:t> </a:t>
            </a:r>
            <a:r>
              <a:rPr lang="en-GB" sz="2000" b="1" dirty="0" err="1"/>
              <a:t>kena</a:t>
            </a:r>
            <a:r>
              <a:rPr lang="en-GB" sz="2000" b="1" dirty="0"/>
              <a:t> I </a:t>
            </a:r>
            <a:r>
              <a:rPr lang="en-GB" sz="2000" b="1" dirty="0" err="1"/>
              <a:t>talatala</a:t>
            </a:r>
            <a:r>
              <a:rPr lang="en-GB" sz="2000" b="1" dirty="0"/>
              <a:t> ka </a:t>
            </a:r>
            <a:r>
              <a:rPr lang="en-GB" sz="2000" b="1" dirty="0" err="1"/>
              <a:t>vakadeitaka</a:t>
            </a:r>
            <a:r>
              <a:rPr lang="en-GB" sz="2000" b="1" dirty="0"/>
              <a:t> me </a:t>
            </a:r>
            <a:r>
              <a:rPr lang="en-GB" sz="2000" b="1" dirty="0" err="1"/>
              <a:t>veisau</a:t>
            </a:r>
            <a:r>
              <a:rPr lang="en-GB" sz="2000" b="1" dirty="0"/>
              <a:t> </a:t>
            </a:r>
            <a:r>
              <a:rPr lang="en-GB" sz="2000" b="1" dirty="0" err="1"/>
              <a:t>na</a:t>
            </a:r>
            <a:r>
              <a:rPr lang="en-GB" sz="2000" b="1" dirty="0"/>
              <a:t> I </a:t>
            </a:r>
            <a:r>
              <a:rPr lang="en-GB" sz="2000" b="1" dirty="0" err="1"/>
              <a:t>tovo</a:t>
            </a:r>
            <a:r>
              <a:rPr lang="en-GB" sz="2000" b="1" dirty="0"/>
              <a:t> </a:t>
            </a:r>
            <a:r>
              <a:rPr lang="en-GB" sz="2000" b="1" dirty="0" err="1"/>
              <a:t>ni</a:t>
            </a:r>
            <a:r>
              <a:rPr lang="en-GB" sz="2000" b="1" dirty="0"/>
              <a:t> </a:t>
            </a:r>
            <a:r>
              <a:rPr lang="en-GB" sz="2000" b="1" dirty="0" err="1"/>
              <a:t>bula</a:t>
            </a:r>
            <a:r>
              <a:rPr lang="en-GB" sz="2000" b="1" dirty="0"/>
              <a:t>,  </a:t>
            </a:r>
            <a:r>
              <a:rPr lang="en-GB" sz="2000" b="1" dirty="0" err="1"/>
              <a:t>oqo</a:t>
            </a:r>
            <a:r>
              <a:rPr lang="en-GB" sz="2000" b="1" dirty="0"/>
              <a:t> </a:t>
            </a:r>
            <a:r>
              <a:rPr lang="en-GB" sz="2000" b="1" dirty="0" err="1"/>
              <a:t>na</a:t>
            </a:r>
            <a:r>
              <a:rPr lang="en-GB" sz="2000" b="1" dirty="0"/>
              <a:t> </a:t>
            </a:r>
            <a:r>
              <a:rPr lang="en-GB" sz="2000" b="1" dirty="0" err="1"/>
              <a:t>gaunisala</a:t>
            </a:r>
            <a:r>
              <a:rPr lang="en-GB" sz="2000" b="1" dirty="0"/>
              <a:t> </a:t>
            </a:r>
            <a:r>
              <a:rPr lang="en-GB" sz="2000" b="1" dirty="0" err="1"/>
              <a:t>ni</a:t>
            </a:r>
            <a:r>
              <a:rPr lang="en-GB" sz="2000" b="1" dirty="0"/>
              <a:t> </a:t>
            </a:r>
            <a:r>
              <a:rPr lang="en-GB" sz="2000" b="1" dirty="0" err="1"/>
              <a:t>veivinakati</a:t>
            </a:r>
            <a:r>
              <a:rPr lang="en-GB" sz="2000" b="1" dirty="0"/>
              <a:t> ka vota </a:t>
            </a:r>
            <a:r>
              <a:rPr lang="en-GB" sz="2000" b="1" dirty="0" err="1"/>
              <a:t>na</a:t>
            </a:r>
            <a:r>
              <a:rPr lang="en-GB" sz="2000" b="1" dirty="0"/>
              <a:t> </a:t>
            </a:r>
            <a:r>
              <a:rPr lang="en-GB" sz="2000" b="1" dirty="0" err="1"/>
              <a:t>bula</a:t>
            </a:r>
            <a:r>
              <a:rPr lang="en-GB" sz="2000" b="1" dirty="0"/>
              <a:t> </a:t>
            </a:r>
            <a:r>
              <a:rPr lang="en-GB" sz="2000" b="1" dirty="0" err="1"/>
              <a:t>vinaka</a:t>
            </a:r>
            <a:r>
              <a:rPr lang="en-GB" sz="2000" b="1" dirty="0"/>
              <a:t> </a:t>
            </a:r>
            <a:r>
              <a:rPr lang="en-GB" sz="2000" b="1" dirty="0" err="1"/>
              <a:t>kei</a:t>
            </a:r>
            <a:r>
              <a:rPr lang="en-GB" sz="2000" b="1" dirty="0"/>
              <a:t> </a:t>
            </a:r>
            <a:r>
              <a:rPr lang="en-GB" sz="2000" b="1" dirty="0" err="1"/>
              <a:t>na</a:t>
            </a:r>
            <a:r>
              <a:rPr lang="en-GB" sz="2000" b="1" dirty="0"/>
              <a:t> </a:t>
            </a:r>
            <a:r>
              <a:rPr lang="en-GB" sz="2000" b="1" dirty="0" err="1"/>
              <a:t>reki</a:t>
            </a:r>
            <a:r>
              <a:rPr lang="en-GB" sz="2000" b="1" dirty="0"/>
              <a:t> ki </a:t>
            </a:r>
            <a:r>
              <a:rPr lang="en-GB" sz="2000" b="1" dirty="0" err="1"/>
              <a:t>vei</a:t>
            </a:r>
            <a:r>
              <a:rPr lang="en-GB" sz="2000" b="1" dirty="0"/>
              <a:t> </a:t>
            </a:r>
            <a:r>
              <a:rPr lang="en-GB" sz="2000" b="1" dirty="0" err="1"/>
              <a:t>ira</a:t>
            </a:r>
            <a:r>
              <a:rPr lang="en-GB" sz="2000" b="1" dirty="0"/>
              <a:t> </a:t>
            </a:r>
            <a:r>
              <a:rPr lang="en-GB" sz="2000" b="1" dirty="0" err="1"/>
              <a:t>kece</a:t>
            </a:r>
            <a:r>
              <a:rPr lang="en-GB" sz="2000" b="1" dirty="0"/>
              <a:t> </a:t>
            </a:r>
            <a:r>
              <a:rPr lang="en-GB" sz="2000" b="1" dirty="0" err="1"/>
              <a:t>na</a:t>
            </a:r>
            <a:r>
              <a:rPr lang="en-GB" sz="2000" b="1" dirty="0"/>
              <a:t> </a:t>
            </a:r>
            <a:r>
              <a:rPr lang="en-GB" sz="2000" b="1" dirty="0" err="1"/>
              <a:t>tamata</a:t>
            </a:r>
            <a:r>
              <a:rPr lang="en-GB" sz="2000" b="1" dirty="0"/>
              <a:t>. </a:t>
            </a:r>
            <a:endParaRPr lang="en-FJ" sz="2000" b="1" dirty="0"/>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Na nodra lomani na veiyalo era sa rusa tiko, na kauwai kei na veisusu era vakayacora tiko</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me tarai cake kina ko ira era sa ciqomi Jisu oti, sai koya na ka e vakatakilai ira na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talatala dina mai vei ira na olifa daukata.</a:t>
            </a: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676617"/>
            <a:ext cx="10702413" cy="1842218"/>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NA NONA CAKACAKA </a:t>
            </a:r>
          </a:p>
          <a:p>
            <a:pPr algn="ctr"/>
            <a:r>
              <a:rPr lang="e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NA I TALATALA</a:t>
            </a: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duotone>
              <a:schemeClr val="accent6">
                <a:shade val="45000"/>
                <a:satMod val="135000"/>
              </a:schemeClr>
              <a:prstClr val="white"/>
            </a:duotone>
            <a:extLst>
              <a:ext uri="{BEBA8EAE-BF5A-486C-A8C5-ECC9F3942E4B}">
                <a14:imgProps xmlns:a14="http://schemas.microsoft.com/office/drawing/2010/main">
                  <a14:imgLayer r:embed="rId4">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en" sz="4400" b="1" spc="600" dirty="0">
                <a:ln w="13462">
                  <a:noFill/>
                  <a:prstDash val="solid"/>
                </a:ln>
                <a:solidFill>
                  <a:schemeClr val="accent2">
                    <a:lumMod val="75000"/>
                  </a:schemeClr>
                </a:solidFill>
                <a:effectLst>
                  <a:outerShdw dist="25400" dir="2700000" algn="bl" rotWithShape="0">
                    <a:srgbClr val="FFFF00"/>
                  </a:outerShdw>
                </a:effectLst>
              </a:rPr>
              <a:t>I TALATALA GUGUMATUA </a:t>
            </a: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83810"/>
            <a:ext cx="6664717" cy="1631216"/>
          </a:xfrm>
          <a:prstGeom prst="rect">
            <a:avLst/>
          </a:prstGeom>
          <a:noFill/>
        </p:spPr>
        <p:txBody>
          <a:bodyPr wrap="square" rtlCol="0">
            <a:spAutoFit/>
          </a:bodyPr>
          <a:lstStyle/>
          <a:p>
            <a:pPr>
              <a:spcBef>
                <a:spcPts val="600"/>
              </a:spcBef>
            </a:pPr>
            <a:r>
              <a:rPr lang="en-GB" sz="2000" b="1" dirty="0"/>
              <a:t>E</a:t>
            </a:r>
            <a:r>
              <a:rPr lang="en" sz="2000" b="1" dirty="0"/>
              <a:t> so na ka e taura na gauna me qai veisau. </a:t>
            </a:r>
            <a:r>
              <a:rPr lang="en-GB" sz="2000" b="1" dirty="0"/>
              <a:t>Na I vola I </a:t>
            </a:r>
            <a:r>
              <a:rPr lang="en-GB" sz="2000" b="1" dirty="0" err="1"/>
              <a:t>vakadinadina</a:t>
            </a:r>
            <a:r>
              <a:rPr lang="en-GB" sz="2000" b="1" dirty="0"/>
              <a:t> e </a:t>
            </a:r>
            <a:r>
              <a:rPr lang="en-GB" sz="2000" b="1" dirty="0" err="1"/>
              <a:t>dolava</a:t>
            </a:r>
            <a:r>
              <a:rPr lang="en-GB" sz="2000" b="1" dirty="0"/>
              <a:t> </a:t>
            </a:r>
            <a:r>
              <a:rPr lang="en-GB" sz="2000" b="1" dirty="0" err="1"/>
              <a:t>na</a:t>
            </a:r>
            <a:r>
              <a:rPr lang="en-GB" sz="2000" b="1" dirty="0"/>
              <a:t> </a:t>
            </a:r>
            <a:r>
              <a:rPr lang="en-GB" sz="2000" b="1" dirty="0" err="1"/>
              <a:t>katuba</a:t>
            </a:r>
            <a:r>
              <a:rPr lang="en-GB" sz="2000" b="1" dirty="0"/>
              <a:t> </a:t>
            </a:r>
            <a:r>
              <a:rPr lang="en-GB" sz="2000" b="1" dirty="0" err="1"/>
              <a:t>nikua</a:t>
            </a:r>
            <a:r>
              <a:rPr lang="en-GB" sz="2000" b="1" dirty="0"/>
              <a:t>, me </a:t>
            </a:r>
            <a:r>
              <a:rPr lang="en-GB" sz="2000" b="1" dirty="0" err="1"/>
              <a:t>vaka</a:t>
            </a:r>
            <a:r>
              <a:rPr lang="en-GB" sz="2000" b="1" dirty="0"/>
              <a:t> ga </a:t>
            </a:r>
            <a:r>
              <a:rPr lang="en-GB" sz="2000" b="1" dirty="0" err="1"/>
              <a:t>na</a:t>
            </a:r>
            <a:r>
              <a:rPr lang="en-GB" sz="2000" b="1" dirty="0"/>
              <a:t> </a:t>
            </a:r>
            <a:r>
              <a:rPr lang="en-GB" sz="2000" b="1" dirty="0" err="1"/>
              <a:t>kena</a:t>
            </a:r>
            <a:r>
              <a:rPr lang="en-GB" sz="2000" b="1" dirty="0"/>
              <a:t> a </a:t>
            </a:r>
            <a:r>
              <a:rPr lang="en-GB" sz="2000" b="1" dirty="0" err="1"/>
              <a:t>dolava</a:t>
            </a:r>
            <a:r>
              <a:rPr lang="en-GB" sz="2000" b="1" dirty="0"/>
              <a:t> </a:t>
            </a:r>
            <a:r>
              <a:rPr lang="en-GB" sz="2000" b="1" dirty="0" err="1"/>
              <a:t>na</a:t>
            </a:r>
            <a:r>
              <a:rPr lang="en-GB" sz="2000" b="1" dirty="0"/>
              <a:t> </a:t>
            </a:r>
            <a:r>
              <a:rPr lang="en-GB" sz="2000" b="1" dirty="0" err="1"/>
              <a:t>veitakuba</a:t>
            </a:r>
            <a:r>
              <a:rPr lang="en-GB" sz="2000" b="1" dirty="0"/>
              <a:t> </a:t>
            </a:r>
            <a:r>
              <a:rPr lang="en-GB" sz="2000" b="1" dirty="0" err="1"/>
              <a:t>eso</a:t>
            </a:r>
            <a:r>
              <a:rPr lang="en-GB" sz="2000" b="1" dirty="0"/>
              <a:t> </a:t>
            </a:r>
            <a:r>
              <a:rPr lang="en-GB" sz="2000" b="1" dirty="0" err="1"/>
              <a:t>ena</a:t>
            </a:r>
            <a:r>
              <a:rPr lang="en-GB" sz="2000" b="1" dirty="0"/>
              <a:t> I matai </a:t>
            </a:r>
            <a:r>
              <a:rPr lang="en-GB" sz="2000" b="1" dirty="0" err="1"/>
              <a:t>ni</a:t>
            </a:r>
            <a:r>
              <a:rPr lang="en-GB" sz="2000" b="1" dirty="0"/>
              <a:t> </a:t>
            </a:r>
            <a:r>
              <a:rPr lang="en-GB" sz="2000" b="1" dirty="0" err="1"/>
              <a:t>drau</a:t>
            </a:r>
            <a:r>
              <a:rPr lang="en-GB" sz="2000" b="1" dirty="0"/>
              <a:t> </a:t>
            </a:r>
            <a:r>
              <a:rPr lang="en-GB" sz="2000" b="1" dirty="0" err="1"/>
              <a:t>ni</a:t>
            </a:r>
            <a:r>
              <a:rPr lang="en-GB" sz="2000" b="1" dirty="0"/>
              <a:t> </a:t>
            </a:r>
            <a:r>
              <a:rPr lang="en-GB" sz="2000" b="1" dirty="0" err="1"/>
              <a:t>yabaki</a:t>
            </a:r>
            <a:r>
              <a:rPr lang="en-GB" sz="2000" b="1" dirty="0"/>
              <a:t>. E </a:t>
            </a:r>
            <a:r>
              <a:rPr lang="en-GB" sz="2000" b="1" dirty="0" err="1"/>
              <a:t>gadreva</a:t>
            </a:r>
            <a:r>
              <a:rPr lang="en-GB" sz="2000" b="1" dirty="0"/>
              <a:t> </a:t>
            </a:r>
            <a:r>
              <a:rPr lang="en-GB" sz="2000" b="1" dirty="0" err="1"/>
              <a:t>beka</a:t>
            </a:r>
            <a:r>
              <a:rPr lang="en-GB" sz="2000" b="1" dirty="0"/>
              <a:t> o Paula </a:t>
            </a:r>
            <a:r>
              <a:rPr lang="en-GB" sz="2000" b="1" dirty="0" err="1"/>
              <a:t>nai</a:t>
            </a:r>
            <a:r>
              <a:rPr lang="en-GB" sz="2000" b="1" dirty="0"/>
              <a:t> vola </a:t>
            </a:r>
            <a:r>
              <a:rPr lang="en-GB" sz="2000" b="1" dirty="0" err="1"/>
              <a:t>ni</a:t>
            </a:r>
            <a:r>
              <a:rPr lang="en-GB" sz="2000" b="1" dirty="0"/>
              <a:t> </a:t>
            </a:r>
            <a:r>
              <a:rPr lang="en-GB" sz="2000" b="1" dirty="0" err="1"/>
              <a:t>veitokoni</a:t>
            </a:r>
            <a:r>
              <a:rPr lang="en-GB" sz="2000" b="1" dirty="0"/>
              <a:t> me </a:t>
            </a:r>
            <a:r>
              <a:rPr lang="en-GB" sz="2000" b="1" dirty="0" err="1"/>
              <a:t>ciqomi</a:t>
            </a:r>
            <a:r>
              <a:rPr lang="en-GB" sz="2000" b="1" dirty="0"/>
              <a:t> rawa kina e </a:t>
            </a:r>
            <a:r>
              <a:rPr lang="en-GB" sz="2000" b="1" dirty="0" err="1"/>
              <a:t>Koronica</a:t>
            </a:r>
            <a:r>
              <a:rPr lang="en-GB" sz="2000" b="1" dirty="0"/>
              <a:t> </a:t>
            </a:r>
            <a:r>
              <a:rPr lang="en" sz="2000" b="1" dirty="0"/>
              <a:t>(2 Koronica 3:1)</a:t>
            </a:r>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“Oi kemudou ga na neitou </a:t>
            </a:r>
            <a:r>
              <a:rPr lang="en-GB" b="1" dirty="0">
                <a:solidFill>
                  <a:srgbClr val="7030A0"/>
                </a:solidFill>
                <a:latin typeface="Comic Sans MS" panose="030F0702030302020204" pitchFamily="66" charset="0"/>
              </a:rPr>
              <a:t>I</a:t>
            </a:r>
            <a:r>
              <a:rPr lang="en" b="1" dirty="0">
                <a:solidFill>
                  <a:srgbClr val="7030A0"/>
                </a:solidFill>
                <a:latin typeface="Comic Sans MS" panose="030F0702030302020204" pitchFamily="66" charset="0"/>
              </a:rPr>
              <a:t> vola sa volai ena lomai keitou, era sa kila ka wilika ko ira na tamata kecega” </a:t>
            </a:r>
            <a:r>
              <a:rPr lang="en" sz="1400" b="1" dirty="0">
                <a:solidFill>
                  <a:srgbClr val="7030A0"/>
                </a:solidFill>
                <a:latin typeface="Comic Sans MS" panose="030F0702030302020204" pitchFamily="66" charset="0"/>
              </a:rPr>
              <a:t>(2 Koronica 3:2)</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7478624" y="4613158"/>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068905" y="4034093"/>
            <a:ext cx="5572490" cy="1323439"/>
          </a:xfrm>
          <a:prstGeom prst="rect">
            <a:avLst/>
          </a:prstGeom>
          <a:noFill/>
        </p:spPr>
        <p:txBody>
          <a:bodyPr wrap="square">
            <a:spAutoFit/>
          </a:bodyPr>
          <a:lstStyle/>
          <a:p>
            <a:pPr>
              <a:spcBef>
                <a:spcPts val="600"/>
              </a:spcBef>
            </a:pPr>
            <a:r>
              <a:rPr lang="en" sz="2000" b="1" dirty="0"/>
              <a:t>O Paula kei ira na nona </a:t>
            </a:r>
            <a:r>
              <a:rPr lang="en-GB" sz="2000" b="1" dirty="0"/>
              <a:t>I</a:t>
            </a:r>
            <a:r>
              <a:rPr lang="en" sz="2000" b="1" dirty="0"/>
              <a:t> tokani era “</a:t>
            </a:r>
            <a:r>
              <a:rPr lang="en-GB" sz="2000" b="1" dirty="0"/>
              <a:t>I</a:t>
            </a:r>
            <a:r>
              <a:rPr lang="en" sz="2000" b="1" dirty="0"/>
              <a:t> talatala gumatua ni tutaka na veiyalayalati vou” (2 Koro. 3:6). A veiyalayalati lagilagi, ka vola na Yalo Tabu ena lomada ki na bulatawamudu.</a:t>
            </a: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9"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27107" y="2808449"/>
            <a:ext cx="6705597"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 tu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vua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vola ivakadinadina </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kaukauwa duadua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mai vei ira na kai Koronica vakataki ira (2 Koro. 3:2). Sa vakavoui na lomadra ena loloma ni Kalou</a:t>
            </a:r>
            <a:r>
              <a:rPr lang="en" sz="2000" b="1" dirty="0">
                <a:solidFill>
                  <a:prstClr val="black"/>
                </a:solidFill>
                <a:latin typeface="Aptos" panose="02110004020202020204"/>
              </a:rPr>
              <a:t> </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ena nona dau vunau na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apositolo kei iratou na nona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tokani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Koronica 3:3).</a:t>
            </a: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108970" y="5219645"/>
            <a:ext cx="5532425"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Ia ko ira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e</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so era muria e dua tale</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na veiyalaya -lati, o koya ka tutaka na vakabulai ena vuku ni cakacaka ni Vunau ka volai ena vatu, a vu ni nodra sega ni kila rawa a lagilagi ni nona loloma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Koro. 3:7-9).</a:t>
            </a: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BEBA8EAE-BF5A-486C-A8C5-ECC9F3942E4B}">
                <a14:imgProps xmlns:a14="http://schemas.microsoft.com/office/drawing/2010/main">
                  <a14:imgLayer r:embed="rId4">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NA VEIKA REREVAKI ENA VEIQARAVI</a:t>
            </a: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en-GB"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Ni</a:t>
            </a: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sa yaco ena vukumudou na ka kecega me vakarokorokotaki vakalevu cake na Kalou ena loloma sa levu sara, ni sa vakavinavinaka ko ira na lewevuqa.” </a:t>
            </a:r>
            <a:r>
              <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 Corinthians 4:15)</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0" y="1323975"/>
            <a:ext cx="7086599" cy="1631216"/>
          </a:xfrm>
          <a:prstGeom prst="rect">
            <a:avLst/>
          </a:prstGeom>
          <a:noFill/>
        </p:spPr>
        <p:txBody>
          <a:bodyPr wrap="square" rtlCol="0">
            <a:spAutoFit/>
          </a:bodyPr>
          <a:lstStyle/>
          <a:p>
            <a:pPr>
              <a:spcBef>
                <a:spcPts val="600"/>
              </a:spcBef>
            </a:pPr>
            <a:r>
              <a:rPr lang="en" sz="2000" b="1" dirty="0"/>
              <a:t>O Paula e kila ka vosota na veika dredre e salavata kei na vei -qaravi. Ia e kila ni yaga na veika rerevaki, ka colata ga ena vuku ni nona lomani ira na tamata me solia ki vei ira na </a:t>
            </a:r>
            <a:r>
              <a:rPr lang="en-GB" sz="2000" b="1" dirty="0"/>
              <a:t>I</a:t>
            </a:r>
            <a:r>
              <a:rPr lang="en" sz="2000" b="1" dirty="0"/>
              <a:t> nui -nui me ra rawata na bula tawamudu (2 Koro. 4:15). Kena </a:t>
            </a:r>
            <a:r>
              <a:rPr lang="en-GB" sz="2000" b="1" dirty="0"/>
              <a:t>I</a:t>
            </a:r>
            <a:r>
              <a:rPr lang="en" sz="2000" b="1" dirty="0"/>
              <a:t> kuri ni vakadeitaki koya na Kalouvine help (2 Koro. 4:7-9):</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517769569"/>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en" sz="2000" b="1" dirty="0"/>
              <a:t>Na kosipeli e vunataka na tamata malumalumu ka me vakarokorokotaki duadua ga kina na Kalou.</a:t>
            </a: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015663"/>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Na veika dredre e “rarawa mamada sa dede vakalailai sara ga” me da rawata kina na serau levu sa uasivi cake vakalevu sara ka tawa mudu (2 Koronica 4:14-18).</a:t>
            </a: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rgbClr val="C00000"/>
                </a:solidFill>
                <a:effectLst>
                  <a:outerShdw blurRad="12700" dist="38100" dir="2700000" algn="tl" rotWithShape="0">
                    <a:srgbClr val="FFC000"/>
                  </a:outerShdw>
                </a:effectLst>
              </a:rPr>
              <a:t>NA NODRA I TAVI </a:t>
            </a:r>
          </a:p>
          <a:p>
            <a:pPr algn="ctr"/>
            <a:r>
              <a:rPr lang="en" sz="6000" b="1" dirty="0">
                <a:ln w="9525">
                  <a:solidFill>
                    <a:schemeClr val="bg1"/>
                  </a:solidFill>
                  <a:prstDash val="solid"/>
                </a:ln>
                <a:solidFill>
                  <a:srgbClr val="C00000"/>
                </a:solidFill>
                <a:effectLst>
                  <a:outerShdw blurRad="12700" dist="38100" dir="2700000" algn="tl" rotWithShape="0">
                    <a:srgbClr val="FFC000"/>
                  </a:outerShdw>
                </a:effectLst>
              </a:rPr>
              <a:t>NA LEWE NI LOTU</a:t>
            </a: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BEBA8EAE-BF5A-486C-A8C5-ECC9F3942E4B}">
                <a14:imgProps xmlns:a14="http://schemas.microsoft.com/office/drawing/2010/main">
                  <a14:imgLayer r:embed="rId4">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GB" sz="4400" b="1" dirty="0">
                <a:ln/>
                <a:solidFill>
                  <a:schemeClr val="accent3"/>
                </a:solidFill>
              </a:rPr>
              <a:t>D</a:t>
            </a:r>
            <a:r>
              <a:rPr lang="en" sz="4400" b="1" dirty="0">
                <a:ln/>
                <a:solidFill>
                  <a:schemeClr val="accent3"/>
                </a:solidFill>
              </a:rPr>
              <a:t>AUTUKUNA NA VEIVINAKATI</a:t>
            </a:r>
          </a:p>
        </p:txBody>
      </p:sp>
      <p:sp>
        <p:nvSpPr>
          <p:cNvPr id="4" name="CuadroTexto 3">
            <a:extLst>
              <a:ext uri="{FF2B5EF4-FFF2-40B4-BE49-F238E27FC236}">
                <a16:creationId xmlns:a16="http://schemas.microsoft.com/office/drawing/2014/main" id="{2C9D5BE0-AAA6-2110-E733-F8AD1CF822F4}"/>
              </a:ext>
            </a:extLst>
          </p:cNvPr>
          <p:cNvSpPr txBox="1"/>
          <p:nvPr/>
        </p:nvSpPr>
        <p:spPr>
          <a:xfrm>
            <a:off x="76200" y="702766"/>
            <a:ext cx="11952514" cy="646331"/>
          </a:xfrm>
          <a:prstGeom prst="rect">
            <a:avLst/>
          </a:prstGeom>
          <a:noFill/>
        </p:spPr>
        <p:txBody>
          <a:bodyPr wrap="square">
            <a:spAutoFit/>
          </a:bodyPr>
          <a:lstStyle/>
          <a:p>
            <a:pPr algn="ctr"/>
            <a:r>
              <a:rPr lang="en" b="1" dirty="0">
                <a:solidFill>
                  <a:schemeClr val="accent6">
                    <a:lumMod val="50000"/>
                  </a:schemeClr>
                </a:solidFill>
                <a:latin typeface="Comic Sans MS" panose="030F0702030302020204" pitchFamily="66" charset="0"/>
              </a:rPr>
              <a:t>“A sa vu mai vua na Kalou na ka kecega, o koya sa vakaveivinakatitaki keda kei koya ena vuku </a:t>
            </a:r>
            <a:r>
              <a:rPr lang="en-GB" b="1" dirty="0">
                <a:solidFill>
                  <a:schemeClr val="accent6">
                    <a:lumMod val="50000"/>
                  </a:schemeClr>
                </a:solidFill>
                <a:latin typeface="Comic Sans MS" panose="030F0702030302020204" pitchFamily="66" charset="0"/>
              </a:rPr>
              <a:t>I</a:t>
            </a:r>
            <a:r>
              <a:rPr lang="en" b="1" dirty="0">
                <a:solidFill>
                  <a:schemeClr val="accent6">
                    <a:lumMod val="50000"/>
                  </a:schemeClr>
                </a:solidFill>
                <a:latin typeface="Comic Sans MS" panose="030F0702030302020204" pitchFamily="66" charset="0"/>
              </a:rPr>
              <a:t> Karisito, a sa solia vei keitou me keitou vunautaka na veivinakati.” </a:t>
            </a:r>
            <a:r>
              <a:rPr lang="en" sz="1400" b="1" dirty="0">
                <a:solidFill>
                  <a:schemeClr val="accent6">
                    <a:lumMod val="50000"/>
                  </a:schemeClr>
                </a:solidFill>
                <a:latin typeface="Comic Sans MS" panose="030F0702030302020204" pitchFamily="66" charset="0"/>
              </a:rPr>
              <a:t>(2 Koronica 5:18)</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324870"/>
            <a:ext cx="6833419" cy="1323439"/>
          </a:xfrm>
          <a:prstGeom prst="rect">
            <a:avLst/>
          </a:prstGeom>
          <a:noFill/>
        </p:spPr>
        <p:txBody>
          <a:bodyPr wrap="square" rtlCol="0">
            <a:spAutoFit/>
          </a:bodyPr>
          <a:lstStyle/>
          <a:p>
            <a:pPr>
              <a:spcBef>
                <a:spcPts val="600"/>
              </a:spcBef>
            </a:pPr>
            <a:r>
              <a:rPr lang="en" sz="2000" b="1" dirty="0"/>
              <a:t>Na kaukauwa ka dodonu me vauca tu bula ni soqosoqo lotu ( kei ira vakayadua na lewena) oqo:  “Ni sa rawai keitou na loloma </a:t>
            </a:r>
            <a:r>
              <a:rPr lang="en-GB" sz="2000" b="1" dirty="0"/>
              <a:t>I</a:t>
            </a:r>
            <a:r>
              <a:rPr lang="en" sz="2000" b="1" dirty="0"/>
              <a:t> Karisito” (2 Koronnica 5:14). Na cava soti e tiki ni loloma oqo, ka cava talega e rawai keda?</a:t>
            </a: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1234379567"/>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323439"/>
          </a:xfrm>
          <a:prstGeom prst="rect">
            <a:avLst/>
          </a:prstGeom>
          <a:noFill/>
        </p:spPr>
        <p:txBody>
          <a:bodyPr wrap="square" rtlCol="0">
            <a:spAutoFit/>
          </a:bodyPr>
          <a:lstStyle/>
          <a:p>
            <a:pPr>
              <a:spcBef>
                <a:spcPts val="600"/>
              </a:spcBef>
            </a:pPr>
            <a:r>
              <a:rPr lang="en" sz="2000" b="1" dirty="0"/>
              <a:t>Na loloma </a:t>
            </a:r>
            <a:r>
              <a:rPr lang="en-GB" sz="2000" b="1" dirty="0"/>
              <a:t>I</a:t>
            </a:r>
            <a:r>
              <a:rPr lang="en" sz="2000" b="1" dirty="0"/>
              <a:t> Karisito, sa liutaki keda ki na veisau vakaoti ni bula. Na bulataki ni loloma </a:t>
            </a:r>
            <a:r>
              <a:rPr lang="en-GB" sz="2000" b="1" dirty="0"/>
              <a:t>I</a:t>
            </a:r>
            <a:r>
              <a:rPr lang="en" sz="2000" b="1" dirty="0"/>
              <a:t> Karisito sa liutaki keda talega me da wasea na loloma ko ya kei ira na wekada, ka masuti ira me ra ciqoma na </a:t>
            </a:r>
            <a:r>
              <a:rPr lang="en-GB" sz="2000" b="1" dirty="0"/>
              <a:t>I</a:t>
            </a:r>
            <a:r>
              <a:rPr lang="en" sz="2000" b="1" dirty="0"/>
              <a:t> tukutuku ni nuinui: “Mo dou veivinakati kei na Kalou” (2 Koro. 5:20).</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68096" y="1350766"/>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804604" y="2984604"/>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250136" y="3034757"/>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9804603" y="1293466"/>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0269845" y="4631265"/>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50136" y="4653929"/>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en"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KACIVI ME BULA VAKATABUI</a:t>
            </a:r>
          </a:p>
        </p:txBody>
      </p:sp>
      <p:sp>
        <p:nvSpPr>
          <p:cNvPr id="4" name="CuadroTexto 3">
            <a:extLst>
              <a:ext uri="{FF2B5EF4-FFF2-40B4-BE49-F238E27FC236}">
                <a16:creationId xmlns:a16="http://schemas.microsoft.com/office/drawing/2014/main" id="{C342F99C-02E3-EDE9-E014-12DB33F9F14E}"/>
              </a:ext>
            </a:extLst>
          </p:cNvPr>
          <p:cNvSpPr txBox="1"/>
          <p:nvPr/>
        </p:nvSpPr>
        <p:spPr>
          <a:xfrm>
            <a:off x="5860735" y="-32784"/>
            <a:ext cx="6189896" cy="1415772"/>
          </a:xfrm>
          <a:prstGeom prst="rect">
            <a:avLst/>
          </a:prstGeom>
          <a:noFill/>
        </p:spPr>
        <p:txBody>
          <a:bodyPr wrap="square">
            <a:spAutoFit/>
          </a:bodyPr>
          <a:lstStyle/>
          <a:p>
            <a:pPr algn="ctr"/>
            <a:r>
              <a:rPr lang="en" b="1" dirty="0">
                <a:solidFill>
                  <a:schemeClr val="accent3">
                    <a:lumMod val="50000"/>
                  </a:schemeClr>
                </a:solidFill>
                <a:latin typeface="Comic Sans MS" panose="030F0702030302020204" pitchFamily="66" charset="0"/>
              </a:rPr>
              <a:t>“O koya oqo kemudou sa daulomani, ni sa qai tu vei keda na vosa ni yalayala oqo, me da vakasavasavataki keda mai na dukadukali kecega ni yago kei na yalo, me da ia sara na ka savasava ena rere vua na Kalou.” </a:t>
            </a:r>
            <a:r>
              <a:rPr lang="en" sz="1400" b="1" dirty="0">
                <a:solidFill>
                  <a:schemeClr val="accent3">
                    <a:lumMod val="50000"/>
                  </a:schemeClr>
                </a:solidFill>
                <a:latin typeface="Comic Sans MS" panose="030F0702030302020204" pitchFamily="66" charset="0"/>
              </a:rPr>
              <a:t>(2 Koronica 7:1)</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en" sz="2000" b="1" dirty="0"/>
              <a:t>Kacivi ki na bula vakatabui e tara e vuqa sara na ka ena bula ni veisiga ni talatala kei na lewe ni lotu:</a:t>
            </a:r>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1330705131"/>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323439"/>
          </a:xfrm>
          <a:prstGeom prst="rect">
            <a:avLst/>
          </a:prstGeom>
          <a:noFill/>
        </p:spPr>
        <p:txBody>
          <a:bodyPr wrap="square" rtlCol="0">
            <a:spAutoFit/>
          </a:bodyPr>
          <a:lstStyle/>
          <a:p>
            <a:pPr>
              <a:spcBef>
                <a:spcPts val="600"/>
              </a:spcBef>
            </a:pPr>
            <a:r>
              <a:rPr lang="en" sz="2000" b="1" dirty="0"/>
              <a:t>E kumuna vata e vica na tikina mai na Veiyalayalati Makawa o Paula me vola kina na </a:t>
            </a:r>
            <a:r>
              <a:rPr lang="en-GB" sz="2000" b="1" dirty="0"/>
              <a:t>I</a:t>
            </a:r>
            <a:r>
              <a:rPr lang="en" sz="2000" b="1" dirty="0"/>
              <a:t> soqoni ni nona kacivi ki na bula vakatabui kei na kena </a:t>
            </a:r>
            <a:r>
              <a:rPr lang="en-GB" sz="2000" b="1" dirty="0"/>
              <a:t>I</a:t>
            </a:r>
            <a:r>
              <a:rPr lang="en" sz="2000" b="1" dirty="0"/>
              <a:t> sau (2 Cor. 6:16-18):</a:t>
            </a: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2898052543"/>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1064</TotalTime>
  <Words>1658</Words>
  <Application>Microsoft Office PowerPoint</Application>
  <PresentationFormat>Panorámica</PresentationFormat>
  <Paragraphs>102</Paragraphs>
  <Slides>12</Slides>
  <Notes>10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Aptos</vt:lpstr>
      <vt:lpstr>Comic Sans MS</vt:lpstr>
      <vt:lpstr>Aptos Display</vt:lpstr>
      <vt:lpstr>Arial</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80</cp:revision>
  <dcterms:created xsi:type="dcterms:W3CDTF">2026-07-25T16:44:22Z</dcterms:created>
  <dcterms:modified xsi:type="dcterms:W3CDTF">2026-09-04T06:09:25Z</dcterms:modified>
</cp:coreProperties>
</file>