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56" r:id="rId3"/>
    <p:sldId id="279" r:id="rId4"/>
    <p:sldId id="258" r:id="rId5"/>
    <p:sldId id="259" r:id="rId6"/>
    <p:sldId id="275" r:id="rId7"/>
    <p:sldId id="277" r:id="rId8"/>
    <p:sldId id="273" r:id="rId9"/>
    <p:sldId id="263" r:id="rId10"/>
    <p:sldId id="278" r:id="rId11"/>
    <p:sldId id="274" r:id="rId12"/>
    <p:sldId id="270" r:id="rId13"/>
    <p:sldId id="271"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882" autoAdjust="0"/>
  </p:normalViewPr>
  <p:slideViewPr>
    <p:cSldViewPr snapToGrid="0">
      <p:cViewPr varScale="1">
        <p:scale>
          <a:sx n="91" d="100"/>
          <a:sy n="91" d="100"/>
        </p:scale>
        <p:origin x="1272" y="9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en" sz="2000" b="1" dirty="0">
              <a:solidFill>
                <a:srgbClr val="745E00"/>
              </a:solidFill>
            </a:rPr>
            <a:t>Ni sa vutuniyau ia sa yaco me dravudravua (2 Koro. 8:9)                                </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en" sz="2000" b="1" dirty="0">
              <a:solidFill>
                <a:srgbClr val="208438"/>
              </a:solidFill>
            </a:rPr>
            <a:t>E biuti lomalagi mai me mai bula e vuravura</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en" sz="2000" b="1" dirty="0">
              <a:solidFill>
                <a:schemeClr val="tx2">
                  <a:lumMod val="75000"/>
                </a:schemeClr>
              </a:solidFill>
            </a:rPr>
            <a:t>E biuta mai na </a:t>
          </a:r>
          <a:r>
            <a:rPr lang="en-GB" sz="2000" b="1" dirty="0">
              <a:solidFill>
                <a:schemeClr val="tx2">
                  <a:lumMod val="75000"/>
                </a:schemeClr>
              </a:solidFill>
            </a:rPr>
            <a:t>I</a:t>
          </a:r>
          <a:r>
            <a:rPr lang="en" sz="2000" b="1" dirty="0">
              <a:solidFill>
                <a:schemeClr val="tx2">
                  <a:lumMod val="75000"/>
                </a:schemeClr>
              </a:solidFill>
            </a:rPr>
            <a:t> tutu vaka Tui ka mai cakacaka va amatai</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en" sz="2000" b="1" dirty="0">
              <a:solidFill>
                <a:srgbClr val="1C97A8"/>
              </a:solidFill>
            </a:rPr>
            <a:t>E biuti lomalagi mai  ka mai bula maliwai ira na kena meca</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en" sz="2000" b="1" dirty="0">
              <a:solidFill>
                <a:schemeClr val="accent5">
                  <a:lumMod val="75000"/>
                </a:schemeClr>
              </a:solidFill>
            </a:rPr>
            <a:t>Vakaisosomitaka na </a:t>
          </a:r>
          <a:r>
            <a:rPr lang="en-GB" sz="2000" b="1" dirty="0">
              <a:solidFill>
                <a:schemeClr val="accent5">
                  <a:lumMod val="75000"/>
                </a:schemeClr>
              </a:solidFill>
            </a:rPr>
            <a:t>I</a:t>
          </a:r>
          <a:r>
            <a:rPr lang="en" sz="2000" b="1" dirty="0">
              <a:solidFill>
                <a:schemeClr val="accent5">
                  <a:lumMod val="75000"/>
                </a:schemeClr>
              </a:solidFill>
            </a:rPr>
            <a:t> sala vaka tui kei na </a:t>
          </a:r>
          <a:r>
            <a:rPr lang="en-GB" sz="2000" b="1" dirty="0">
              <a:solidFill>
                <a:schemeClr val="accent5">
                  <a:lumMod val="75000"/>
                </a:schemeClr>
              </a:solidFill>
            </a:rPr>
            <a:t>I</a:t>
          </a:r>
          <a:r>
            <a:rPr lang="en" sz="2000" b="1" dirty="0">
              <a:solidFill>
                <a:schemeClr val="accent5">
                  <a:lumMod val="75000"/>
                </a:schemeClr>
              </a:solidFill>
            </a:rPr>
            <a:t> sala wa vakavotona</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ScaleX="113624" custLinFactNeighborX="6255" custLinFactNeighborY="42837">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ScaleX="118421" custLinFactNeighborX="5825" custLinFactNeighborY="50000">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ScaleX="120426" custLinFactNeighborX="7024" custLinFactNeighborY="34661">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Vakavinavinaka vua na Kalou ena vuku ni nona </a:t>
          </a:r>
          <a:r>
            <a:rPr lang="en-GB" sz="2000" b="1" dirty="0">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 solisoli (2 Koro. 9:15)</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en" sz="2000" b="1" dirty="0"/>
            <a:t>Jisu e solia vei keda na ka kece. Na noda vakavinavinaka e laurai ena noda me soli keda vakaoti vua.</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Gadreva me wasea na kalougata mai vua na Kalou (2 Kor. 9:11a)</a:t>
          </a:r>
          <a:endParaRPr lang="es-ES" sz="200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en" sz="2000" b="1" dirty="0"/>
            <a:t>Solia na loloma eda rawata taumada mai vua na Kalou.</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Na loloma dina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(2 Koronica 8:24)</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en" sz="2000" b="1" dirty="0"/>
            <a:t>Yalovinaka, nai vakadinadina ni tiko e lomada na loloma</a:t>
          </a:r>
          <a:endParaRPr lang="es-ES" sz="2000" dirty="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outerShdw>
              </a:effectLst>
              <a:latin typeface="Aptos" panose="02110004020202020204"/>
              <a:ea typeface="+mn-ea"/>
              <a:cs typeface="+mn-cs"/>
            </a:rPr>
            <a:t>Era kerea na kalougata ni vukei ira na wekadra (2 Koro. 8:4)</a:t>
          </a: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outerShdw>
              </a:effectLst>
              <a:latin typeface="Aptos" panose="02110004020202020204"/>
              <a:ea typeface="+mn-ea"/>
              <a:cs typeface="+mn-cs"/>
            </a:rPr>
            <a:t>Era dravudravua ia era solika vakalevu sara (2 Koronica 8:2-3)</a:t>
          </a: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a:r>
            <a:rPr lang="en" sz="2000" b="1" dirty="0">
              <a:effectLst>
                <a:outerShdw blurRad="38100" dist="38100" dir="2700000" algn="tl">
                  <a:srgbClr val="000000"/>
                </a:outerShdw>
              </a:effectLst>
            </a:rPr>
            <a:t>Era rawata na loloma nei Jisu (2 Koronica 8:9)</a:t>
          </a:r>
          <a:endParaRPr lang="es-ES" sz="2000" dirty="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en" sz="2000" b="1" dirty="0">
              <a:effectLst>
                <a:outerShdw blurRad="38100" dist="38100" dir="2700000" algn="tl">
                  <a:srgbClr val="000000"/>
                </a:outerShdw>
              </a:effectLst>
            </a:rPr>
            <a:t>Era soli ira ki vei Jisu</a:t>
          </a:r>
          <a:br>
            <a:rPr lang="en" sz="2000" b="1" dirty="0">
              <a:effectLst>
                <a:outerShdw blurRad="38100" dist="38100" dir="2700000" algn="tl">
                  <a:srgbClr val="000000"/>
                </a:outerShdw>
              </a:effectLst>
            </a:rPr>
          </a:br>
          <a:r>
            <a:rPr lang="en" sz="2000" b="1" dirty="0">
              <a:effectLst>
                <a:outerShdw blurRad="38100" dist="38100" dir="2700000" algn="tl">
                  <a:srgbClr val="000000"/>
                </a:outerShdw>
              </a:effectLst>
            </a:rPr>
            <a:t>(2 Koronica 8:5)</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en-GB" sz="2000" b="1" dirty="0">
              <a:effectLst>
                <a:outerShdw blurRad="38100" dist="38100" dir="2700000" algn="tl">
                  <a:srgbClr val="000000"/>
                </a:outerShdw>
              </a:effectLst>
            </a:rPr>
            <a:t>Ena </a:t>
          </a:r>
          <a:r>
            <a:rPr lang="en-GB" sz="2000" b="1" dirty="0" err="1">
              <a:effectLst>
                <a:outerShdw blurRad="38100" dist="38100" dir="2700000" algn="tl">
                  <a:srgbClr val="000000"/>
                </a:outerShdw>
              </a:effectLst>
            </a:rPr>
            <a:t>reki</a:t>
          </a:r>
          <a:r>
            <a:rPr lang="en-GB" sz="2000" b="1" dirty="0">
              <a:effectLst>
                <a:outerShdw blurRad="38100" dist="38100" dir="2700000" algn="tl">
                  <a:srgbClr val="000000"/>
                </a:outerShdw>
              </a:effectLst>
            </a:rPr>
            <a:t> </a:t>
          </a:r>
          <a:r>
            <a:rPr lang="en" sz="2000" b="1" dirty="0">
              <a:effectLst>
                <a:outerShdw blurRad="38100" dist="38100" dir="2700000" algn="tl">
                  <a:srgbClr val="000000"/>
                </a:outerShdw>
              </a:effectLst>
            </a:rPr>
            <a:t>(2 Koro. 8:2a)</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en" sz="2000" b="1" dirty="0"/>
            <a:t>Era marautaka ni rawa me ra soli ka</a:t>
          </a:r>
          <a:endParaRPr lang="es-ES" sz="2000" dirty="0"/>
        </a:p>
      </dgm:t>
    </dgm:pt>
    <dgm:pt modelId="{24A1A6B8-5FF1-4FA2-8935-A218BEAA273E}" type="sibTrans" cxnId="{9CA8B5A4-67DA-4D46-851F-B07EA04260F6}">
      <dgm:prSet/>
      <dgm:spPr/>
      <dgm:t>
        <a:bodyPr/>
        <a:lstStyle/>
        <a:p>
          <a:endParaRPr lang="es-ES" sz="2000"/>
        </a:p>
      </dgm:t>
    </dgm:pt>
    <dgm:pt modelId="{DDED0A49-3C3C-48D6-9D46-4787AD40BC58}" type="parTrans" cxnId="{9CA8B5A4-67DA-4D46-851F-B07EA04260F6}">
      <dgm:prSet/>
      <dgm:spPr/>
      <dgm:t>
        <a:bodyPr/>
        <a:lstStyle/>
        <a:p>
          <a:endParaRPr lang="es-ES" sz="2000"/>
        </a:p>
      </dgm:t>
    </dgm:pt>
    <dgm:pt modelId="{F281C0C5-032F-4C89-89F2-7A66EDE370A2}">
      <dgm:prSet custT="1"/>
      <dgm:spPr/>
      <dgm:t>
        <a:bodyPr/>
        <a:lstStyle/>
        <a:p>
          <a:r>
            <a:rPr lang="en-GB" sz="2000" b="1" dirty="0">
              <a:effectLst>
                <a:outerShdw blurRad="38100" dist="38100" dir="2700000" algn="tl">
                  <a:srgbClr val="000000"/>
                </a:outerShdw>
              </a:effectLst>
            </a:rPr>
            <a:t>E</a:t>
          </a:r>
          <a:r>
            <a:rPr lang="en" sz="2000" b="1" dirty="0">
              <a:effectLst>
                <a:outerShdw blurRad="38100" dist="38100" dir="2700000" algn="tl">
                  <a:srgbClr val="000000"/>
                </a:outerShdw>
              </a:effectLst>
            </a:rPr>
            <a:t>na lomasoli                    (2 Koro. 8:2b)</a:t>
          </a:r>
          <a:endParaRPr lang="es-ES" sz="2000" dirty="0">
            <a:effectLst>
              <a:outerShdw blurRad="38100" dist="38100" dir="2700000" algn="tl">
                <a:srgbClr val="000000"/>
              </a:outerShdw>
            </a:effectLst>
          </a:endParaRPr>
        </a:p>
      </dgm:t>
    </dgm:pt>
    <dgm:pt modelId="{0D7FA37F-61BE-4B09-B410-C8AE1F363D32}" type="sibTrans" cxnId="{660C4659-001D-4CC9-A463-F25637D5306E}">
      <dgm:prSet/>
      <dgm:spPr/>
      <dgm:t>
        <a:bodyPr/>
        <a:lstStyle/>
        <a:p>
          <a:endParaRPr lang="es-ES" sz="2000"/>
        </a:p>
      </dgm:t>
    </dgm:pt>
    <dgm:pt modelId="{2CA2934A-7207-4B16-AA63-7768A16A0856}" type="parTrans" cxnId="{660C4659-001D-4CC9-A463-F25637D5306E}">
      <dgm:prSet/>
      <dgm:spPr/>
      <dgm:t>
        <a:bodyPr/>
        <a:lstStyle/>
        <a:p>
          <a:endParaRPr lang="es-ES" sz="2000"/>
        </a:p>
      </dgm:t>
    </dgm:pt>
    <dgm:pt modelId="{48E5D8B3-DA21-4F50-A190-424A2B2A0F8E}">
      <dgm:prSet custT="1"/>
      <dgm:spPr/>
      <dgm:t>
        <a:bodyPr/>
        <a:lstStyle/>
        <a:p>
          <a:pPr marL="0" indent="0">
            <a:buNone/>
          </a:pPr>
          <a:r>
            <a:rPr lang="en" sz="2000" b="1" dirty="0"/>
            <a:t>E sega ni vakatatao na nodra dravudravua</a:t>
          </a:r>
          <a:endParaRPr lang="es-ES" sz="2000" dirty="0"/>
        </a:p>
      </dgm:t>
    </dgm:pt>
    <dgm:pt modelId="{BF1F0B80-3AD8-4900-A70E-A92644B8FC9B}" type="sibTrans" cxnId="{68FC34E0-D2D0-4142-AAEC-9BC28012E163}">
      <dgm:prSet/>
      <dgm:spPr/>
      <dgm:t>
        <a:bodyPr/>
        <a:lstStyle/>
        <a:p>
          <a:endParaRPr lang="es-ES" sz="2000"/>
        </a:p>
      </dgm:t>
    </dgm:pt>
    <dgm:pt modelId="{23CB6C89-49CA-497A-A6BA-240E9729A37C}" type="parTrans" cxnId="{68FC34E0-D2D0-4142-AAEC-9BC28012E163}">
      <dgm:prSet/>
      <dgm:spPr/>
      <dgm:t>
        <a:bodyPr/>
        <a:lstStyle/>
        <a:p>
          <a:endParaRPr lang="es-ES" sz="2000"/>
        </a:p>
      </dgm:t>
    </dgm:pt>
    <dgm:pt modelId="{C8942D97-E60E-4DEB-9D5E-664E0CBBA18D}">
      <dgm:prSet custT="1"/>
      <dgm:spPr/>
      <dgm:t>
        <a:bodyPr/>
        <a:lstStyle/>
        <a:p>
          <a:pPr marL="0" indent="0">
            <a:buNone/>
          </a:pPr>
          <a:r>
            <a:rPr lang="en" sz="2000" b="1" dirty="0"/>
            <a:t>Sorovaki vua na Kalou ka yaco kina me sorovaki talega vua na wekana</a:t>
          </a:r>
          <a:endParaRPr lang="es-ES" sz="2000" dirty="0"/>
        </a:p>
      </dgm:t>
    </dgm:pt>
    <dgm:pt modelId="{F35BBB77-08D8-4791-A6FB-E19C994E10A6}" type="sibTrans" cxnId="{A222AD77-A280-4D9B-863E-BC6A8E1746A6}">
      <dgm:prSet/>
      <dgm:spPr/>
      <dgm:t>
        <a:bodyPr/>
        <a:lstStyle/>
        <a:p>
          <a:endParaRPr lang="es-ES" sz="2000"/>
        </a:p>
      </dgm:t>
    </dgm:pt>
    <dgm:pt modelId="{B626CDBC-348B-4B5F-B5F7-CDB413112F77}" type="parTrans" cxnId="{A222AD77-A280-4D9B-863E-BC6A8E1746A6}">
      <dgm:prSet/>
      <dgm:spPr/>
      <dgm:t>
        <a:bodyPr/>
        <a:lstStyle/>
        <a:p>
          <a:endParaRPr lang="es-ES" sz="2000"/>
        </a:p>
      </dgm:t>
    </dgm:pt>
    <dgm:pt modelId="{0D5F46A4-3C2D-42A4-8B8F-E8871C2035DD}">
      <dgm:prSet custT="1"/>
      <dgm:spPr>
        <a:solidFill>
          <a:schemeClr val="accent4">
            <a:lumMod val="75000"/>
          </a:schemeClr>
        </a:solidFill>
      </dgm:spPr>
      <dgm:t>
        <a:bodyPr/>
        <a:lstStyle/>
        <a:p>
          <a:r>
            <a:rPr lang="es-ES" sz="2000" b="1" dirty="0">
              <a:effectLst>
                <a:outerShdw blurRad="38100" dist="38100" dir="2700000" algn="tl">
                  <a:srgbClr val="000000"/>
                </a:outerShdw>
              </a:effectLst>
            </a:rPr>
            <a:t>Ni sa yalodra kina</a:t>
          </a:r>
          <a:br>
            <a:rPr lang="es-ES" sz="2000" b="1" dirty="0">
              <a:effectLst>
                <a:outerShdw blurRad="38100" dist="38100" dir="2700000" algn="tl">
                  <a:srgbClr val="000000"/>
                </a:outerShdw>
              </a:effectLst>
            </a:rPr>
          </a:br>
          <a:r>
            <a:rPr lang="en" sz="2000" b="1" dirty="0">
              <a:effectLst>
                <a:outerShdw blurRad="38100" dist="38100" dir="2700000" algn="tl">
                  <a:srgbClr val="000000"/>
                </a:outerShdw>
              </a:effectLst>
            </a:rPr>
            <a:t>(2 Koro. 8:3)</a:t>
          </a:r>
          <a:endParaRPr lang="es-ES" sz="2000" dirty="0">
            <a:effectLst>
              <a:outerShdw blurRad="38100" dist="38100" dir="2700000" algn="tl">
                <a:srgbClr val="000000"/>
              </a:outerShdw>
            </a:effectLst>
          </a:endParaRPr>
        </a:p>
      </dgm:t>
    </dgm:pt>
    <dgm:pt modelId="{56322EC5-B0F0-45F0-A8D6-01462636C9B4}" type="sibTrans" cxnId="{B26BAE67-F131-46A4-9204-146B27F6AA97}">
      <dgm:prSet/>
      <dgm:spPr/>
      <dgm:t>
        <a:bodyPr/>
        <a:lstStyle/>
        <a:p>
          <a:endParaRPr lang="es-ES" sz="2000"/>
        </a:p>
      </dgm:t>
    </dgm:pt>
    <dgm:pt modelId="{E917CB5C-22EC-4E6A-9013-987022D0F98C}" type="parTrans" cxnId="{B26BAE67-F131-46A4-9204-146B27F6AA97}">
      <dgm:prSet/>
      <dgm:spPr/>
      <dgm:t>
        <a:bodyPr/>
        <a:lstStyle/>
        <a:p>
          <a:endParaRPr lang="es-ES" sz="2000"/>
        </a:p>
      </dgm:t>
    </dgm:pt>
    <dgm:pt modelId="{C6CED19A-327E-42D7-ABDF-74FB54B6E93C}">
      <dgm:prSet custT="1"/>
      <dgm:spPr/>
      <dgm:t>
        <a:bodyPr/>
        <a:lstStyle/>
        <a:p>
          <a:pPr marL="0" indent="0">
            <a:buNone/>
          </a:pPr>
          <a:r>
            <a:rPr lang="en" sz="2000" b="1" dirty="0"/>
            <a:t>Era solia ni sa yalodra kina ka segai ka segai ena levu ni rawa ka</a:t>
          </a:r>
          <a:endParaRPr lang="es-ES" sz="2000" dirty="0"/>
        </a:p>
      </dgm:t>
    </dgm:pt>
    <dgm:pt modelId="{22909C08-E461-418A-A952-9162B721B87A}" type="sibTrans" cxnId="{9BFE7A2B-6E54-4F6E-B74A-76B17275360C}">
      <dgm:prSet/>
      <dgm:spPr/>
      <dgm:t>
        <a:bodyPr/>
        <a:lstStyle/>
        <a:p>
          <a:endParaRPr lang="es-ES" sz="2000"/>
        </a:p>
      </dgm:t>
    </dgm:pt>
    <dgm:pt modelId="{F8BF204F-0248-44F1-980F-40B8D620134B}" type="parTrans" cxnId="{9BFE7A2B-6E54-4F6E-B74A-76B17275360C}">
      <dgm:prSet/>
      <dgm:spPr/>
      <dgm:t>
        <a:bodyPr/>
        <a:lstStyle/>
        <a:p>
          <a:endParaRPr lang="es-ES" sz="2000"/>
        </a:p>
      </dgm:t>
    </dgm:pt>
    <dgm:pt modelId="{4F9BCE69-1DAD-4704-BB0B-17A91B079FD6}">
      <dgm:prSet custT="1"/>
      <dgm:spPr/>
      <dgm:t>
        <a:bodyPr/>
        <a:lstStyle/>
        <a:p>
          <a:r>
            <a:rPr lang="en-GB" sz="2000" b="1" dirty="0">
              <a:effectLst>
                <a:outerShdw blurRad="38100" dist="38100" dir="2700000" algn="tl">
                  <a:srgbClr val="000000"/>
                </a:outerShdw>
              </a:effectLst>
            </a:rPr>
            <a:t>C</a:t>
          </a:r>
          <a:r>
            <a:rPr lang="en" sz="2000" b="1" dirty="0">
              <a:effectLst>
                <a:outerShdw blurRad="38100" dist="38100" dir="2700000" algn="tl">
                  <a:srgbClr val="000000"/>
                </a:outerShdw>
              </a:effectLst>
            </a:rPr>
            <a:t>akacaka ni sorosorovaki </a:t>
          </a:r>
          <a:br>
            <a:rPr lang="es-ES" sz="2000" b="1" dirty="0">
              <a:effectLst>
                <a:outerShdw blurRad="38100" dist="38100" dir="2700000" algn="tl">
                  <a:srgbClr val="000000"/>
                </a:outerShdw>
              </a:effectLst>
            </a:rPr>
          </a:br>
          <a:r>
            <a:rPr lang="en" sz="2000" b="1" dirty="0">
              <a:effectLst>
                <a:outerShdw blurRad="38100" dist="38100" dir="2700000" algn="tl">
                  <a:srgbClr val="000000"/>
                </a:outerShdw>
              </a:effectLst>
            </a:rPr>
            <a:t>(2 Koro. 8:5)</a:t>
          </a:r>
          <a:endParaRPr lang="es-ES" sz="2000" dirty="0">
            <a:effectLst>
              <a:outerShdw blurRad="38100" dist="38100" dir="2700000" algn="tl">
                <a:srgbClr val="000000"/>
              </a:outerShdw>
            </a:effectLst>
          </a:endParaRPr>
        </a:p>
      </dgm:t>
    </dgm:pt>
    <dgm:pt modelId="{9B6713D9-739D-4B32-A711-86EF487D6263}" type="sibTrans" cxnId="{D033C92E-ACC0-4414-B5AE-6F93C3D24013}">
      <dgm:prSet/>
      <dgm:spPr/>
      <dgm:t>
        <a:bodyPr/>
        <a:lstStyle/>
        <a:p>
          <a:endParaRPr lang="es-ES" sz="2000"/>
        </a:p>
      </dgm:t>
    </dgm:pt>
    <dgm:pt modelId="{1EDFBCE9-FA63-48C3-8AED-F86A0A910566}" type="parTrans" cxnId="{D033C92E-ACC0-4414-B5AE-6F93C3D24013}">
      <dgm:prSet/>
      <dgm:spPr/>
      <dgm:t>
        <a:bodyPr/>
        <a:lstStyle/>
        <a:p>
          <a:endParaRPr lang="es-ES" sz="2000"/>
        </a:p>
      </dgm:t>
    </dgm:pt>
    <dgm:pt modelId="{32AFA983-6646-4F19-B161-EA656C5A0D66}">
      <dgm:prSet custT="1"/>
      <dgm:spPr/>
      <dgm:t>
        <a:bodyPr/>
        <a:lstStyle/>
        <a:p>
          <a:r>
            <a:rPr lang="en" sz="2000" b="1" dirty="0">
              <a:effectLst>
                <a:outerShdw blurRad="38100" dist="38100" dir="2700000" algn="tl">
                  <a:srgbClr val="000000"/>
                </a:outerShdw>
              </a:effectLst>
            </a:rPr>
            <a:t>Okata me nodra kalougata                             (2 Koro. 8:4)</a:t>
          </a:r>
          <a:endParaRPr lang="es-ES" sz="2000" dirty="0">
            <a:effectLst>
              <a:outerShdw blurRad="38100" dist="38100" dir="2700000" algn="tl">
                <a:srgbClr val="000000"/>
              </a:outerShdw>
            </a:effectLst>
          </a:endParaRPr>
        </a:p>
      </dgm:t>
    </dgm:pt>
    <dgm:pt modelId="{4868C2C8-DDC7-441D-A4A4-54E896A3E2C6}" type="sibTrans" cxnId="{D2B026EE-BA10-4B71-925D-9451A416C33D}">
      <dgm:prSet/>
      <dgm:spPr/>
      <dgm:t>
        <a:bodyPr/>
        <a:lstStyle/>
        <a:p>
          <a:endParaRPr lang="es-ES" sz="2000"/>
        </a:p>
      </dgm:t>
    </dgm:pt>
    <dgm:pt modelId="{38D1D942-7554-4AB0-A703-11AB1570DFB8}" type="parTrans" cxnId="{D2B026EE-BA10-4B71-925D-9451A416C33D}">
      <dgm:prSet/>
      <dgm:spPr/>
      <dgm:t>
        <a:bodyPr/>
        <a:lstStyle/>
        <a:p>
          <a:endParaRPr lang="es-ES" sz="2000"/>
        </a:p>
      </dgm:t>
    </dgm:pt>
    <dgm:pt modelId="{E29C8116-894C-4A1A-B59E-97D935F28F0A}">
      <dgm:prSet custT="1"/>
      <dgm:spPr/>
      <dgm:t>
        <a:bodyPr/>
        <a:lstStyle/>
        <a:p>
          <a:pPr marL="0" indent="0">
            <a:buNone/>
          </a:pPr>
          <a:r>
            <a:rPr lang="en" sz="2000" b="1" dirty="0"/>
            <a:t>Vakaraitaka kina na nodra lomana na Kalou kei na </a:t>
          </a:r>
          <a:r>
            <a:rPr lang="en-GB" sz="2000" b="1" dirty="0"/>
            <a:t>I</a:t>
          </a:r>
          <a:r>
            <a:rPr lang="en" sz="2000" b="1" dirty="0"/>
            <a:t> soqosoqo lotu</a:t>
          </a:r>
          <a:endParaRPr lang="es-ES" sz="2000" dirty="0"/>
        </a:p>
      </dgm:t>
    </dgm:pt>
    <dgm:pt modelId="{E9E61A4D-A23A-440F-A111-D8732A1C56EA}" type="sibTrans" cxnId="{B424D7DB-24DF-41AE-9A68-E6F4094CA0C5}">
      <dgm:prSet/>
      <dgm:spPr/>
      <dgm:t>
        <a:bodyPr/>
        <a:lstStyle/>
        <a:p>
          <a:endParaRPr lang="es-ES" sz="2000"/>
        </a:p>
      </dgm:t>
    </dgm:pt>
    <dgm:pt modelId="{43F6240A-9BBC-4718-A0E1-D4A551824EB9}" type="parTrans" cxnId="{B424D7DB-24DF-41AE-9A68-E6F4094CA0C5}">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r>
            <a:rPr lang="en" sz="2000" b="1" dirty="0">
              <a:effectLst>
                <a:outerShdw blurRad="38100" dist="38100" dir="2700000" algn="tl">
                  <a:srgbClr val="000000">
                    <a:alpha val="43137"/>
                  </a:srgbClr>
                </a:outerShdw>
              </a:effectLst>
            </a:rPr>
            <a:t>Soqosoqo lotu ni Jiu</a:t>
          </a:r>
        </a:p>
      </dgm:t>
    </dgm:pt>
    <dgm:pt modelId="{3C2782E7-0054-4A2B-8A87-A5D716432105}" type="parTrans" cxnId="{125911DD-CC9C-458B-A7CB-88A5242ADBDC}">
      <dgm:prSet/>
      <dgm:spPr/>
      <dgm:t>
        <a:bodyPr/>
        <a:lstStyle/>
        <a:p>
          <a:endParaRPr lang="es-ES" sz="20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lstStyle/>
        <a:p>
          <a:r>
            <a:rPr lang="en" sz="2000" b="1" dirty="0">
              <a:effectLst>
                <a:outerShdw blurRad="38100" dist="38100" dir="2700000" algn="tl">
                  <a:srgbClr val="000000">
                    <a:alpha val="43137"/>
                  </a:srgbClr>
                </a:outerShdw>
              </a:effectLst>
            </a:rPr>
            <a:t>Era kauta na kosipeli</a:t>
          </a:r>
        </a:p>
      </dgm:t>
    </dgm:pt>
    <dgm:pt modelId="{ED9A4BBE-9B2A-4644-8115-230A7CBE74B2}" type="parTrans" cxnId="{3F0B812C-FC9C-45E8-A1F8-16728525ED00}">
      <dgm:prSet/>
      <dgm:spPr/>
      <dgm:t>
        <a:bodyPr/>
        <a:lstStyle/>
        <a:p>
          <a:endParaRPr lang="es-ES" sz="20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r>
            <a:rPr lang="en" sz="2000" b="1" dirty="0">
              <a:effectLst>
                <a:outerShdw blurRad="38100" dist="38100" dir="2700000" algn="tl">
                  <a:srgbClr val="000000">
                    <a:alpha val="43137"/>
                  </a:srgbClr>
                </a:outerShdw>
              </a:effectLst>
            </a:rPr>
            <a:t>Soqosoq lotu matanitutani</a:t>
          </a:r>
        </a:p>
      </dgm:t>
    </dgm:pt>
    <dgm:pt modelId="{DE201EA4-3754-418E-BC8D-45850BE40E35}" type="parTrans" cxnId="{6B699207-81B0-4FF1-9218-4D96B9279392}">
      <dgm:prSet/>
      <dgm:spPr/>
      <dgm:t>
        <a:bodyPr/>
        <a:lstStyle/>
        <a:p>
          <a:endParaRPr lang="es-ES" sz="20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r>
            <a:rPr lang="en" sz="1800" b="1" dirty="0">
              <a:effectLst>
                <a:outerShdw blurRad="38100" dist="38100" dir="2700000" algn="tl">
                  <a:srgbClr val="000000">
                    <a:alpha val="43137"/>
                  </a:srgbClr>
                </a:outerShdw>
              </a:effectLst>
            </a:rPr>
            <a:t>Era veivuke ena ka era taukena</a:t>
          </a:r>
        </a:p>
      </dgm:t>
    </dgm:pt>
    <dgm:pt modelId="{57276E7B-7B05-49F7-B9A9-433B867E15D3}" type="parTrans" cxnId="{95B88C35-2C36-4810-A687-F7148D973431}">
      <dgm:prSet/>
      <dgm:spPr/>
      <dgm:t>
        <a:bodyPr/>
        <a:lstStyle/>
        <a:p>
          <a:endParaRPr lang="es-ES" sz="20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en" sz="1800" b="1" dirty="0">
              <a:effectLst>
                <a:outerShdw blurRad="38100" dist="38100" dir="2700000" algn="tl">
                  <a:srgbClr val="000000"/>
                </a:outerShdw>
              </a:effectLst>
            </a:rPr>
            <a:t>Local Church</a:t>
          </a: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r>
            <a:rPr lang="en" sz="1800" b="1" dirty="0">
              <a:effectLst>
                <a:outerShdw blurRad="38100" dist="38100" dir="2700000" algn="tl">
                  <a:srgbClr val="000000"/>
                </a:outerShdw>
              </a:effectLst>
            </a:rPr>
            <a:t>General Association</a:t>
          </a: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l"/>
          <a:r>
            <a:rPr lang="en" sz="1800" b="1" dirty="0">
              <a:effectLst>
                <a:outerShdw blurRad="38100" dist="38100" dir="2700000" algn="tl">
                  <a:srgbClr val="000000"/>
                </a:outerShdw>
              </a:effectLst>
            </a:rPr>
            <a:t>Conference/Mission/ </a:t>
          </a:r>
          <a:br>
            <a:rPr lang="es-ES" sz="1800" b="1" dirty="0">
              <a:effectLst>
                <a:outerShdw blurRad="38100" dist="38100" dir="2700000" algn="tl">
                  <a:srgbClr val="000000"/>
                </a:outerShdw>
              </a:effectLst>
            </a:rPr>
          </a:br>
          <a:r>
            <a:rPr lang="en" sz="1800" b="1" dirty="0">
              <a:effectLst>
                <a:outerShdw blurRad="38100" dist="38100" dir="2700000" algn="tl">
                  <a:srgbClr val="000000"/>
                </a:outerShdw>
              </a:effectLst>
            </a:rPr>
            <a:t>Union</a:t>
          </a: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r>
            <a:rPr lang="en" sz="1800" b="1" dirty="0">
              <a:effectLst>
                <a:outerShdw blurRad="38100" dist="38100" dir="2700000" algn="tl">
                  <a:srgbClr val="000000"/>
                </a:outerShdw>
              </a:effectLst>
            </a:rPr>
            <a:t>Division</a:t>
          </a: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72092" y="295353"/>
          <a:ext cx="3567114"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745E00"/>
              </a:solidFill>
            </a:rPr>
            <a:t>Ni sa vutuniyau ia sa yaco me dravudravua (2 Koro. 8:9)                                </a:t>
          </a:r>
          <a:endParaRPr lang="es-ES" sz="2000" kern="1200" dirty="0">
            <a:solidFill>
              <a:srgbClr val="745E00"/>
            </a:solidFill>
          </a:endParaRPr>
        </a:p>
      </dsp:txBody>
      <dsp:txXfrm>
        <a:off x="372092" y="295353"/>
        <a:ext cx="3567114"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208438"/>
              </a:solidFill>
            </a:rPr>
            <a:t>E biuti lomalagi mai me mai bula e vuravura</a:t>
          </a:r>
          <a:endParaRPr lang="es-ES" sz="20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283295" y="3019370"/>
          <a:ext cx="3717711"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chemeClr val="tx2">
                  <a:lumMod val="75000"/>
                </a:schemeClr>
              </a:solidFill>
            </a:rPr>
            <a:t>E biuta mai na </a:t>
          </a:r>
          <a:r>
            <a:rPr lang="en-GB" sz="2000" b="1" kern="1200" dirty="0">
              <a:solidFill>
                <a:schemeClr val="tx2">
                  <a:lumMod val="75000"/>
                </a:schemeClr>
              </a:solidFill>
            </a:rPr>
            <a:t>I</a:t>
          </a:r>
          <a:r>
            <a:rPr lang="en" sz="2000" b="1" kern="1200" dirty="0">
              <a:solidFill>
                <a:schemeClr val="tx2">
                  <a:lumMod val="75000"/>
                </a:schemeClr>
              </a:solidFill>
            </a:rPr>
            <a:t> tutu vaka Tui ka mai cakacaka va amatai</a:t>
          </a:r>
          <a:endParaRPr lang="es-ES" sz="2000" kern="1200" dirty="0">
            <a:solidFill>
              <a:schemeClr val="tx2">
                <a:lumMod val="75000"/>
              </a:schemeClr>
            </a:solidFill>
          </a:endParaRPr>
        </a:p>
      </dsp:txBody>
      <dsp:txXfrm>
        <a:off x="283295" y="3019370"/>
        <a:ext cx="3717711"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289463" y="4279308"/>
          <a:ext cx="3780656"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1C97A8"/>
              </a:solidFill>
            </a:rPr>
            <a:t>E biuti lomalagi mai  ka mai bula maliwai ira na kena meca</a:t>
          </a:r>
          <a:endParaRPr lang="es-ES" sz="2000" kern="1200" dirty="0">
            <a:solidFill>
              <a:srgbClr val="1C97A8"/>
            </a:solidFill>
          </a:endParaRPr>
        </a:p>
      </dsp:txBody>
      <dsp:txXfrm>
        <a:off x="289463" y="4279308"/>
        <a:ext cx="3780656"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chemeClr val="accent5">
                  <a:lumMod val="75000"/>
                </a:schemeClr>
              </a:solidFill>
            </a:rPr>
            <a:t>Vakaisosomitaka na </a:t>
          </a:r>
          <a:r>
            <a:rPr lang="en-GB" sz="2000" b="1" kern="1200" dirty="0">
              <a:solidFill>
                <a:schemeClr val="accent5">
                  <a:lumMod val="75000"/>
                </a:schemeClr>
              </a:solidFill>
            </a:rPr>
            <a:t>I</a:t>
          </a:r>
          <a:r>
            <a:rPr lang="en" sz="2000" b="1" kern="1200" dirty="0">
              <a:solidFill>
                <a:schemeClr val="accent5">
                  <a:lumMod val="75000"/>
                </a:schemeClr>
              </a:solidFill>
            </a:rPr>
            <a:t> sala vaka tui kei na </a:t>
          </a:r>
          <a:r>
            <a:rPr lang="en-GB" sz="2000" b="1" kern="1200" dirty="0">
              <a:solidFill>
                <a:schemeClr val="accent5">
                  <a:lumMod val="75000"/>
                </a:schemeClr>
              </a:solidFill>
            </a:rPr>
            <a:t>I</a:t>
          </a:r>
          <a:r>
            <a:rPr lang="en" sz="2000" b="1" kern="1200" dirty="0">
              <a:solidFill>
                <a:schemeClr val="accent5">
                  <a:lumMod val="75000"/>
                </a:schemeClr>
              </a:solidFill>
            </a:rPr>
            <a:t> sala wa vakavotona</a:t>
          </a:r>
          <a:endParaRPr lang="es-ES" sz="2000" kern="120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Vakavinavinaka vua na Kalou ena vuku ni nona </a:t>
          </a:r>
          <a:r>
            <a:rPr lang="en-GB" sz="2000" b="1" kern="1200" dirty="0">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 solisoli (2 Koro. 9:15)</a:t>
          </a:r>
          <a:endParaRPr lang="es-ES" sz="2000" kern="120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Jisu e solia vei keda na ka kece. Na noda vakavinavinaka e laurai ena noda me soli keda vakaoti vua.</a:t>
          </a:r>
          <a:endParaRPr lang="es-ES" sz="2000" kern="1200" dirty="0"/>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Gadreva me wasea na kalougata mai vua na Kalou (2 Kor. 9:11a)</a:t>
          </a:r>
          <a:endParaRPr lang="es-ES" sz="2000" kern="1200" dirty="0">
            <a:effectLst>
              <a:outerShdw blurRad="38100" dist="38100" dir="2700000" algn="tl">
                <a:srgbClr val="000000">
                  <a:alpha val="43137"/>
                </a:srgbClr>
              </a:outerShdw>
            </a:effectLst>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Solia na loloma eda rawata taumada mai vua na Kalou.</a:t>
          </a:r>
          <a:endParaRPr lang="es-ES" sz="2000" kern="1200" dirty="0"/>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Na loloma dina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(2 Koronica 8:24)</a:t>
          </a:r>
          <a:endParaRPr lang="es-ES" sz="2000" kern="120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Yalovinaka, nai vakadinadina ni tiko e lomada na loloma</a:t>
          </a:r>
          <a:endParaRPr lang="es-ES" sz="2000" kern="1200" dirty="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36"/>
          <a:ext cx="3990976" cy="655748"/>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outerShdw>
              </a:effectLst>
              <a:latin typeface="Aptos" panose="02110004020202020204"/>
              <a:ea typeface="+mn-ea"/>
              <a:cs typeface="+mn-cs"/>
            </a:rPr>
            <a:t>Era kerea na kalougata ni vukei ira na wekadra (2 Koro. 8:4)</a:t>
          </a:r>
        </a:p>
      </dsp:txBody>
      <dsp:txXfrm>
        <a:off x="32011" y="32047"/>
        <a:ext cx="3926954" cy="591726"/>
      </dsp:txXfrm>
    </dsp:sp>
    <dsp:sp modelId="{F8F6F75F-1573-4DA0-ACC3-3D93CED1CD83}">
      <dsp:nvSpPr>
        <dsp:cNvPr id="0" name=""/>
        <dsp:cNvSpPr/>
      </dsp:nvSpPr>
      <dsp:spPr>
        <a:xfrm>
          <a:off x="0" y="667653"/>
          <a:ext cx="3990976" cy="655748"/>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outerShdw>
              </a:effectLst>
              <a:latin typeface="Aptos" panose="02110004020202020204"/>
              <a:ea typeface="+mn-ea"/>
              <a:cs typeface="+mn-cs"/>
            </a:rPr>
            <a:t>Era dravudravua ia era solika vakalevu sara (2 Koronica 8:2-3)</a:t>
          </a:r>
        </a:p>
      </dsp:txBody>
      <dsp:txXfrm>
        <a:off x="32011" y="699664"/>
        <a:ext cx="3926954" cy="5917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773"/>
          <a:ext cx="3457574" cy="65504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Era rawata na loloma nei Jisu (2 Koronica 8:9)</a:t>
          </a:r>
          <a:endParaRPr lang="es-ES" sz="2000" kern="1200" dirty="0">
            <a:effectLst>
              <a:outerShdw blurRad="38100" dist="38100" dir="2700000" algn="tl">
                <a:srgbClr val="000000"/>
              </a:outerShdw>
            </a:effectLst>
          </a:endParaRPr>
        </a:p>
      </dsp:txBody>
      <dsp:txXfrm>
        <a:off x="31976" y="32749"/>
        <a:ext cx="3393622" cy="591088"/>
      </dsp:txXfrm>
    </dsp:sp>
    <dsp:sp modelId="{B9DDC8E8-E407-48D4-8111-818FA67DBE63}">
      <dsp:nvSpPr>
        <dsp:cNvPr id="0" name=""/>
        <dsp:cNvSpPr/>
      </dsp:nvSpPr>
      <dsp:spPr>
        <a:xfrm>
          <a:off x="0" y="667625"/>
          <a:ext cx="3457574" cy="655040"/>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Era soli ira ki vei Jisu</a:t>
          </a:r>
          <a:br>
            <a:rPr lang="en" sz="2000" b="1" kern="1200" dirty="0">
              <a:effectLst>
                <a:outerShdw blurRad="38100" dist="38100" dir="2700000" algn="tl">
                  <a:srgbClr val="000000"/>
                </a:outerShdw>
              </a:effectLst>
            </a:rPr>
          </a:br>
          <a:r>
            <a:rPr lang="en" sz="2000" b="1" kern="1200" dirty="0">
              <a:effectLst>
                <a:outerShdw blurRad="38100" dist="38100" dir="2700000" algn="tl">
                  <a:srgbClr val="000000"/>
                </a:outerShdw>
              </a:effectLst>
            </a:rPr>
            <a:t>(2 Koronica 8:5)</a:t>
          </a:r>
          <a:endParaRPr lang="es-ES" sz="2000" kern="1200" dirty="0">
            <a:effectLst>
              <a:outerShdw blurRad="38100" dist="38100" dir="2700000" algn="tl">
                <a:srgbClr val="000000"/>
              </a:outerShdw>
            </a:effectLst>
          </a:endParaRPr>
        </a:p>
      </dsp:txBody>
      <dsp:txXfrm>
        <a:off x="31976" y="699601"/>
        <a:ext cx="3393622" cy="5910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dirty="0"/>
            <a:t>Era marautaka ni rawa me ra soli ka</a:t>
          </a:r>
          <a:endParaRPr lang="es-ES" sz="2000" kern="1200" dirty="0"/>
        </a:p>
      </dsp:txBody>
      <dsp:txXfrm rot="-5400000">
        <a:off x="2538157" y="110772"/>
        <a:ext cx="4577969" cy="565767"/>
      </dsp:txXfrm>
    </dsp:sp>
    <dsp:sp modelId="{B711DD2F-11E1-4BB3-968C-25BA0DB1901D}">
      <dsp:nvSpPr>
        <dsp:cNvPr id="0" name=""/>
        <dsp:cNvSpPr/>
      </dsp:nvSpPr>
      <dsp:spPr>
        <a:xfrm>
          <a:off x="541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dirty="0">
              <a:effectLst>
                <a:outerShdw blurRad="38100" dist="38100" dir="2700000" algn="tl">
                  <a:srgbClr val="000000"/>
                </a:outerShdw>
              </a:effectLst>
            </a:rPr>
            <a:t>Ena </a:t>
          </a:r>
          <a:r>
            <a:rPr lang="en-GB" sz="2000" b="1" kern="1200" dirty="0" err="1">
              <a:effectLst>
                <a:outerShdw blurRad="38100" dist="38100" dir="2700000" algn="tl">
                  <a:srgbClr val="000000"/>
                </a:outerShdw>
              </a:effectLst>
            </a:rPr>
            <a:t>reki</a:t>
          </a:r>
          <a:r>
            <a:rPr lang="en-GB" sz="2000" b="1" kern="1200" dirty="0">
              <a:effectLst>
                <a:outerShdw blurRad="38100" dist="38100" dir="2700000" algn="tl">
                  <a:srgbClr val="000000"/>
                </a:outerShdw>
              </a:effectLst>
            </a:rPr>
            <a:t> </a:t>
          </a:r>
          <a:r>
            <a:rPr lang="en" sz="2000" b="1" kern="1200" dirty="0">
              <a:effectLst>
                <a:outerShdw blurRad="38100" dist="38100" dir="2700000" algn="tl">
                  <a:srgbClr val="000000"/>
                </a:outerShdw>
              </a:effectLst>
            </a:rPr>
            <a:t>(2 Koro. 8:2a)</a:t>
          </a:r>
          <a:endParaRPr lang="es-ES" sz="2000" kern="1200" dirty="0">
            <a:effectLst>
              <a:outerShdw blurRad="38100" dist="38100" dir="2700000" algn="tl">
                <a:srgbClr val="000000"/>
              </a:outerShdw>
            </a:effectLst>
          </a:endParaRPr>
        </a:p>
      </dsp:txBody>
      <dsp:txXfrm>
        <a:off x="92424" y="40050"/>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dirty="0"/>
            <a:t>E sega ni vakatatao na nodra dravudravua</a:t>
          </a:r>
          <a:endParaRPr lang="es-ES" sz="2000" kern="1200" dirty="0"/>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dirty="0">
              <a:effectLst>
                <a:outerShdw blurRad="38100" dist="38100" dir="2700000" algn="tl">
                  <a:srgbClr val="000000"/>
                </a:outerShdw>
              </a:effectLst>
            </a:rPr>
            <a:t>E</a:t>
          </a:r>
          <a:r>
            <a:rPr lang="en" sz="2000" b="1" kern="1200" dirty="0">
              <a:effectLst>
                <a:outerShdw blurRad="38100" dist="38100" dir="2700000" algn="tl">
                  <a:srgbClr val="000000"/>
                </a:outerShdw>
              </a:effectLst>
            </a:rPr>
            <a:t>na lomasoli                    (2 Koro. 8:2b)</a:t>
          </a:r>
          <a:endParaRPr lang="es-ES" sz="2000" kern="1200" dirty="0">
            <a:effectLst>
              <a:outerShdw blurRad="38100" dist="38100" dir="2700000" algn="tl">
                <a:srgbClr val="000000"/>
              </a:outerShdw>
            </a:effectLst>
          </a:endParaRP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dirty="0"/>
            <a:t>Era solia ni sa yalodra kina ka segai ka segai ena levu ni rawa ka</a:t>
          </a:r>
          <a:endParaRPr lang="es-ES" sz="2000" kern="1200" dirty="0"/>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outerShdw>
              </a:effectLst>
            </a:rPr>
            <a:t>Ni sa yalodra kina</a:t>
          </a:r>
          <a:br>
            <a:rPr lang="es-ES" sz="2000" b="1" kern="1200" dirty="0">
              <a:effectLst>
                <a:outerShdw blurRad="38100" dist="38100" dir="2700000" algn="tl">
                  <a:srgbClr val="000000"/>
                </a:outerShdw>
              </a:effectLst>
            </a:rPr>
          </a:br>
          <a:r>
            <a:rPr lang="en" sz="2000" b="1" kern="1200" dirty="0">
              <a:effectLst>
                <a:outerShdw blurRad="38100" dist="38100" dir="2700000" algn="tl">
                  <a:srgbClr val="000000"/>
                </a:outerShdw>
              </a:effectLst>
            </a:rPr>
            <a:t>(2 Koro. 8:3)</a:t>
          </a:r>
          <a:endParaRPr lang="es-ES" sz="2000" kern="1200" dirty="0">
            <a:effectLst>
              <a:outerShdw blurRad="38100" dist="38100" dir="2700000" algn="tl">
                <a:srgbClr val="000000"/>
              </a:outerShdw>
            </a:effectLst>
          </a:endParaRPr>
        </a:p>
      </dsp:txBody>
      <dsp:txXfrm>
        <a:off x="92424" y="1685876"/>
        <a:ext cx="2407474" cy="707210"/>
      </dsp:txXfrm>
    </dsp:sp>
    <dsp:sp modelId="{29C5E9AD-C784-4A3B-BEFA-F251D9EB017F}">
      <dsp:nvSpPr>
        <dsp:cNvPr id="0" name=""/>
        <dsp:cNvSpPr/>
      </dsp:nvSpPr>
      <dsp:spPr>
        <a:xfrm rot="5400000">
          <a:off x="4528954"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dirty="0"/>
            <a:t>Vakaraitaka kina na nodra lomana na Kalou kei na </a:t>
          </a:r>
          <a:r>
            <a:rPr lang="en-GB" sz="2000" b="1" kern="1200" dirty="0"/>
            <a:t>I</a:t>
          </a:r>
          <a:r>
            <a:rPr lang="en" sz="2000" b="1" kern="1200" dirty="0"/>
            <a:t> soqosoqo lotu</a:t>
          </a:r>
          <a:endParaRPr lang="es-ES" sz="2000" kern="1200" dirty="0"/>
        </a:p>
      </dsp:txBody>
      <dsp:txXfrm rot="-5400000">
        <a:off x="2538157" y="2579511"/>
        <a:ext cx="4577969" cy="565767"/>
      </dsp:txXfrm>
    </dsp:sp>
    <dsp:sp modelId="{80BB0345-422F-461E-9362-F74C1675D04F}">
      <dsp:nvSpPr>
        <dsp:cNvPr id="0" name=""/>
        <dsp:cNvSpPr/>
      </dsp:nvSpPr>
      <dsp:spPr>
        <a:xfrm>
          <a:off x="541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Okata me nodra kalougata                             (2 Koro. 8:4)</a:t>
          </a:r>
          <a:endParaRPr lang="es-ES" sz="2000" kern="1200" dirty="0">
            <a:effectLst>
              <a:outerShdw blurRad="38100" dist="38100" dir="2700000" algn="tl">
                <a:srgbClr val="000000"/>
              </a:outerShdw>
            </a:effectLst>
          </a:endParaRPr>
        </a:p>
      </dsp:txBody>
      <dsp:txXfrm>
        <a:off x="92424" y="2508789"/>
        <a:ext cx="2407474" cy="707210"/>
      </dsp:txXfrm>
    </dsp:sp>
    <dsp:sp modelId="{CFB8DF9A-D7A6-4817-8A22-63A62AFE7A08}">
      <dsp:nvSpPr>
        <dsp:cNvPr id="0" name=""/>
        <dsp:cNvSpPr/>
      </dsp:nvSpPr>
      <dsp:spPr>
        <a:xfrm rot="5400000">
          <a:off x="45289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dirty="0"/>
            <a:t>Sorovaki vua na Kalou ka yaco kina me sorovaki talega vua na wekana</a:t>
          </a:r>
          <a:endParaRPr lang="es-ES" sz="2000" kern="1200" dirty="0"/>
        </a:p>
      </dsp:txBody>
      <dsp:txXfrm rot="-5400000">
        <a:off x="2538157" y="3402424"/>
        <a:ext cx="4577969" cy="56576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dirty="0">
              <a:effectLst>
                <a:outerShdw blurRad="38100" dist="38100" dir="2700000" algn="tl">
                  <a:srgbClr val="000000"/>
                </a:outerShdw>
              </a:effectLst>
            </a:rPr>
            <a:t>C</a:t>
          </a:r>
          <a:r>
            <a:rPr lang="en" sz="2000" b="1" kern="1200" dirty="0">
              <a:effectLst>
                <a:outerShdw blurRad="38100" dist="38100" dir="2700000" algn="tl">
                  <a:srgbClr val="000000"/>
                </a:outerShdw>
              </a:effectLst>
            </a:rPr>
            <a:t>akacaka ni sorosorovaki </a:t>
          </a:r>
          <a:br>
            <a:rPr lang="es-ES" sz="2000" b="1" kern="1200" dirty="0">
              <a:effectLst>
                <a:outerShdw blurRad="38100" dist="38100" dir="2700000" algn="tl">
                  <a:srgbClr val="000000"/>
                </a:outerShdw>
              </a:effectLst>
            </a:rPr>
          </a:br>
          <a:r>
            <a:rPr lang="en" sz="2000" b="1" kern="1200" dirty="0">
              <a:effectLst>
                <a:outerShdw blurRad="38100" dist="38100" dir="2700000" algn="tl">
                  <a:srgbClr val="000000"/>
                </a:outerShdw>
              </a:effectLst>
            </a:rPr>
            <a:t>(2 Koro. 8:5)</a:t>
          </a:r>
          <a:endParaRPr lang="es-ES" sz="2000" kern="1200" dirty="0">
            <a:effectLst>
              <a:outerShdw blurRad="38100" dist="38100" dir="2700000" algn="tl">
                <a:srgbClr val="000000"/>
              </a:outerShdw>
            </a:effectLst>
          </a:endParaRP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Soqosoqo lotu ni Jiu</a:t>
          </a:r>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Era kauta na kosipeli</a:t>
          </a:r>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Soqosoq lotu matanitutani</a:t>
          </a:r>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alpha val="43137"/>
                  </a:srgbClr>
                </a:outerShdw>
              </a:effectLst>
            </a:rPr>
            <a:t>Era veivuke ena ka era taukena</a:t>
          </a:r>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7198" y="81128"/>
          <a:ext cx="1049372" cy="1274238"/>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790"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Local Church</a:t>
          </a:r>
        </a:p>
      </dsp:txBody>
      <dsp:txXfrm>
        <a:off x="29565" y="1440721"/>
        <a:ext cx="1108255" cy="860615"/>
      </dsp:txXfrm>
    </dsp:sp>
    <dsp:sp modelId="{6240A3A8-9023-4AE9-B435-120214A01AB4}">
      <dsp:nvSpPr>
        <dsp:cNvPr id="0" name=""/>
        <dsp:cNvSpPr/>
      </dsp:nvSpPr>
      <dsp:spPr>
        <a:xfrm>
          <a:off x="1133761" y="624553"/>
          <a:ext cx="224865"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1133761" y="662030"/>
        <a:ext cx="168649" cy="112433"/>
      </dsp:txXfrm>
    </dsp:sp>
    <dsp:sp modelId="{A2402C1F-908A-4044-83A7-8258DB8C0B00}">
      <dsp:nvSpPr>
        <dsp:cNvPr id="0" name=""/>
        <dsp:cNvSpPr/>
      </dsp:nvSpPr>
      <dsp:spPr>
        <a:xfrm>
          <a:off x="1381568" y="81128"/>
          <a:ext cx="1049372" cy="1274238"/>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92707"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 sz="1800" b="1" kern="1200" dirty="0">
              <a:effectLst>
                <a:outerShdw blurRad="38100" dist="38100" dir="2700000" algn="tl">
                  <a:srgbClr val="000000"/>
                </a:outerShdw>
              </a:effectLst>
            </a:rPr>
            <a:t>Conference/Mission/ </a:t>
          </a:r>
          <a:br>
            <a:rPr lang="es-ES" sz="1800" b="1" kern="1200" dirty="0">
              <a:effectLst>
                <a:outerShdw blurRad="38100" dist="38100" dir="2700000" algn="tl">
                  <a:srgbClr val="000000"/>
                </a:outerShdw>
              </a:effectLst>
            </a:rPr>
          </a:br>
          <a:r>
            <a:rPr lang="en" sz="1800" b="1" kern="1200" dirty="0">
              <a:effectLst>
                <a:outerShdw blurRad="38100" dist="38100" dir="2700000" algn="tl">
                  <a:srgbClr val="000000"/>
                </a:outerShdw>
              </a:effectLst>
            </a:rPr>
            <a:t>Union</a:t>
          </a:r>
        </a:p>
      </dsp:txBody>
      <dsp:txXfrm>
        <a:off x="1219482" y="1440721"/>
        <a:ext cx="1397160" cy="860615"/>
      </dsp:txXfrm>
    </dsp:sp>
    <dsp:sp modelId="{0C29B168-0B11-47E0-A26F-288917C37C3F}">
      <dsp:nvSpPr>
        <dsp:cNvPr id="0" name=""/>
        <dsp:cNvSpPr/>
      </dsp:nvSpPr>
      <dsp:spPr>
        <a:xfrm>
          <a:off x="2468131" y="624553"/>
          <a:ext cx="224865"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2468131" y="662030"/>
        <a:ext cx="168649" cy="112433"/>
      </dsp:txXfrm>
    </dsp:sp>
    <dsp:sp modelId="{CB36F94E-AE41-4191-A389-815E236637CC}">
      <dsp:nvSpPr>
        <dsp:cNvPr id="0" name=""/>
        <dsp:cNvSpPr/>
      </dsp:nvSpPr>
      <dsp:spPr>
        <a:xfrm>
          <a:off x="2715937" y="81128"/>
          <a:ext cx="1049372" cy="127423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671529"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Division</a:t>
          </a:r>
        </a:p>
      </dsp:txBody>
      <dsp:txXfrm>
        <a:off x="2698304" y="1440721"/>
        <a:ext cx="1108255" cy="860615"/>
      </dsp:txXfrm>
    </dsp:sp>
    <dsp:sp modelId="{8F5B832C-EFCC-42E3-845F-991653AD55B3}">
      <dsp:nvSpPr>
        <dsp:cNvPr id="0" name=""/>
        <dsp:cNvSpPr/>
      </dsp:nvSpPr>
      <dsp:spPr>
        <a:xfrm>
          <a:off x="3802500" y="624553"/>
          <a:ext cx="224865"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3802500" y="662030"/>
        <a:ext cx="168649" cy="112433"/>
      </dsp:txXfrm>
    </dsp:sp>
    <dsp:sp modelId="{A014DCC8-BC27-40F3-AF66-E9A5DD6BBA5D}">
      <dsp:nvSpPr>
        <dsp:cNvPr id="0" name=""/>
        <dsp:cNvSpPr/>
      </dsp:nvSpPr>
      <dsp:spPr>
        <a:xfrm>
          <a:off x="4050307" y="81128"/>
          <a:ext cx="1049372" cy="1274238"/>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861446"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General Association</a:t>
          </a:r>
        </a:p>
      </dsp:txBody>
      <dsp:txXfrm>
        <a:off x="3888221"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J"/>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0A50FA-1897-4678-BFC4-E338BB28ECB5}" type="datetimeFigureOut">
              <a:rPr lang="en-FJ" smtClean="0"/>
              <a:t>09/11/2026</a:t>
            </a:fld>
            <a:endParaRPr lang="en-FJ"/>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J"/>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J"/>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J"/>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202892-3EE1-41FD-8F79-33D204F258E6}" type="slidenum">
              <a:rPr lang="en-FJ" smtClean="0"/>
              <a:t>‹Nº›</a:t>
            </a:fld>
            <a:endParaRPr lang="en-FJ"/>
          </a:p>
        </p:txBody>
      </p:sp>
    </p:spTree>
    <p:extLst>
      <p:ext uri="{BB962C8B-B14F-4D97-AF65-F5344CB8AC3E}">
        <p14:creationId xmlns:p14="http://schemas.microsoft.com/office/powerpoint/2010/main" val="179233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STEWARDSHIP AND MISSION</a:t>
            </a:r>
          </a:p>
          <a:p>
            <a:endParaRPr lang="en-FJ" dirty="0"/>
          </a:p>
        </p:txBody>
      </p:sp>
      <p:sp>
        <p:nvSpPr>
          <p:cNvPr id="4" name="Slide Number Placeholder 3"/>
          <p:cNvSpPr>
            <a:spLocks noGrp="1"/>
          </p:cNvSpPr>
          <p:nvPr>
            <p:ph type="sldNum" sz="quarter" idx="5"/>
          </p:nvPr>
        </p:nvSpPr>
        <p:spPr/>
        <p:txBody>
          <a:bodyPr/>
          <a:lstStyle/>
          <a:p>
            <a:fld id="{A5202892-3EE1-41FD-8F79-33D204F258E6}" type="slidenum">
              <a:rPr lang="en-FJ" smtClean="0"/>
              <a:t>1</a:t>
            </a:fld>
            <a:endParaRPr lang="en-FJ"/>
          </a:p>
        </p:txBody>
      </p:sp>
    </p:spTree>
    <p:extLst>
      <p:ext uri="{BB962C8B-B14F-4D97-AF65-F5344CB8AC3E}">
        <p14:creationId xmlns:p14="http://schemas.microsoft.com/office/powerpoint/2010/main" val="3220719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THE UNITY OF THE CHURCH</a:t>
            </a:r>
          </a:p>
        </p:txBody>
      </p:sp>
      <p:sp>
        <p:nvSpPr>
          <p:cNvPr id="4" name="Slide Number Placeholder 3"/>
          <p:cNvSpPr>
            <a:spLocks noGrp="1"/>
          </p:cNvSpPr>
          <p:nvPr>
            <p:ph type="sldNum" sz="quarter" idx="5"/>
          </p:nvPr>
        </p:nvSpPr>
        <p:spPr/>
        <p:txBody>
          <a:bodyPr/>
          <a:lstStyle/>
          <a:p>
            <a:fld id="{A5202892-3EE1-41FD-8F79-33D204F258E6}" type="slidenum">
              <a:rPr lang="en-FJ" smtClean="0"/>
              <a:t>11</a:t>
            </a:fld>
            <a:endParaRPr lang="en-FJ"/>
          </a:p>
        </p:txBody>
      </p:sp>
    </p:spTree>
    <p:extLst>
      <p:ext uri="{BB962C8B-B14F-4D97-AF65-F5344CB8AC3E}">
        <p14:creationId xmlns:p14="http://schemas.microsoft.com/office/powerpoint/2010/main" val="4039624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 sz="1200" b="1" dirty="0">
                <a:solidFill>
                  <a:schemeClr val="bg2">
                    <a:lumMod val="40000"/>
                    <a:lumOff val="60000"/>
                  </a:schemeClr>
                </a:solidFill>
                <a:latin typeface="Constantia" panose="02030602050306030303" pitchFamily="18" charset="0"/>
              </a:rPr>
              <a:t>“</a:t>
            </a:r>
            <a:r>
              <a:rPr lang="en-US" sz="1200" b="1" dirty="0">
                <a:solidFill>
                  <a:schemeClr val="bg2">
                    <a:lumMod val="40000"/>
                    <a:lumOff val="60000"/>
                  </a:schemeClr>
                </a:solidFill>
                <a:latin typeface="Constantia" panose="02030602050306030303" pitchFamily="18" charset="0"/>
              </a:rPr>
              <a:t>God’s work must be sustained by tithes and gifts and offerings. The Lord now calls for the means that He has entrusted to His stewards. […]</a:t>
            </a:r>
          </a:p>
          <a:p>
            <a:pPr>
              <a:spcBef>
                <a:spcPts val="600"/>
              </a:spcBef>
            </a:pPr>
            <a:r>
              <a:rPr lang="en-US" sz="1200" b="1" dirty="0">
                <a:solidFill>
                  <a:schemeClr val="bg2">
                    <a:lumMod val="40000"/>
                    <a:lumOff val="60000"/>
                  </a:schemeClr>
                </a:solidFill>
                <a:latin typeface="Constantia" panose="02030602050306030303" pitchFamily="18" charset="0"/>
              </a:rPr>
              <a:t>The Lord Jesus requires nothing more from His followers than He Himself has performed. Those who practice self-denial and self-sacrifice for the cause of God are but following His example. He laid off His royal robe and kingly crown, and stepped down from His high command. He became poor, that through His poverty we might come into possession of the eternal treasures. He gave not only His riches, but His own life in self-denial and self-sacrifice, that He might remove every hindrance from those who seek an entrance into the kingdom of God. </a:t>
            </a:r>
          </a:p>
          <a:p>
            <a:pPr>
              <a:spcBef>
                <a:spcPts val="600"/>
              </a:spcBef>
            </a:pPr>
            <a:r>
              <a:rPr lang="en-US" sz="1200" b="1" dirty="0">
                <a:solidFill>
                  <a:schemeClr val="bg2">
                    <a:lumMod val="40000"/>
                    <a:lumOff val="60000"/>
                  </a:schemeClr>
                </a:solidFill>
                <a:latin typeface="Constantia" panose="02030602050306030303" pitchFamily="18" charset="0"/>
              </a:rPr>
              <a:t>[…] The Lord Jesus invites us to become laborers together with Him. He is the owner of and has claims upon all that we possess. By our willingness to help in His work, we may now show our love for Him</a:t>
            </a:r>
            <a:r>
              <a:rPr lang="en" sz="1400" b="1" dirty="0">
                <a:solidFill>
                  <a:schemeClr val="bg2">
                    <a:lumMod val="40000"/>
                    <a:lumOff val="60000"/>
                  </a:schemeClr>
                </a:solidFill>
                <a:latin typeface="Constantia" panose="02030602050306030303" pitchFamily="18" charset="0"/>
              </a:rPr>
              <a:t>.”</a:t>
            </a:r>
          </a:p>
          <a:p>
            <a:endParaRPr lang="en-FJ" dirty="0"/>
          </a:p>
        </p:txBody>
      </p:sp>
      <p:sp>
        <p:nvSpPr>
          <p:cNvPr id="4" name="Slide Number Placeholder 3"/>
          <p:cNvSpPr>
            <a:spLocks noGrp="1"/>
          </p:cNvSpPr>
          <p:nvPr>
            <p:ph type="sldNum" sz="quarter" idx="5"/>
          </p:nvPr>
        </p:nvSpPr>
        <p:spPr/>
        <p:txBody>
          <a:bodyPr/>
          <a:lstStyle/>
          <a:p>
            <a:fld id="{A5202892-3EE1-41FD-8F79-33D204F258E6}" type="slidenum">
              <a:rPr lang="en-FJ" smtClean="0"/>
              <a:t>12</a:t>
            </a:fld>
            <a:endParaRPr lang="en-FJ"/>
          </a:p>
        </p:txBody>
      </p:sp>
    </p:spTree>
    <p:extLst>
      <p:ext uri="{BB962C8B-B14F-4D97-AF65-F5344CB8AC3E}">
        <p14:creationId xmlns:p14="http://schemas.microsoft.com/office/powerpoint/2010/main" val="43707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30000" dirty="0">
                <a:solidFill>
                  <a:schemeClr val="tx1"/>
                </a:solidFill>
                <a:effectLst/>
                <a:latin typeface="+mn-lt"/>
                <a:ea typeface="+mn-ea"/>
                <a:cs typeface="+mn-cs"/>
              </a:rPr>
              <a:t>9 </a:t>
            </a:r>
            <a:r>
              <a:rPr lang="en-US" sz="1200" kern="1200" dirty="0">
                <a:solidFill>
                  <a:schemeClr val="tx1"/>
                </a:solidFill>
                <a:effectLst/>
                <a:latin typeface="+mn-lt"/>
                <a:ea typeface="+mn-ea"/>
                <a:cs typeface="+mn-cs"/>
              </a:rPr>
              <a:t>Ni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kila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noda</a:t>
            </a:r>
            <a:r>
              <a:rPr lang="en-US" sz="1200" kern="1200" dirty="0">
                <a:solidFill>
                  <a:schemeClr val="tx1"/>
                </a:solidFill>
                <a:effectLst/>
                <a:latin typeface="+mn-lt"/>
                <a:ea typeface="+mn-ea"/>
                <a:cs typeface="+mn-cs"/>
              </a:rPr>
              <a:t> Turaga ko Jisu </a:t>
            </a:r>
            <a:r>
              <a:rPr lang="en-US" sz="1200" kern="1200" dirty="0" err="1">
                <a:solidFill>
                  <a:schemeClr val="tx1"/>
                </a:solidFill>
                <a:effectLst/>
                <a:latin typeface="+mn-lt"/>
                <a:ea typeface="+mn-ea"/>
                <a:cs typeface="+mn-cs"/>
              </a:rPr>
              <a:t>Karisito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vutuniyau</a:t>
            </a:r>
            <a:r>
              <a:rPr lang="en-US" sz="1200" kern="1200" dirty="0">
                <a:solidFill>
                  <a:schemeClr val="tx1"/>
                </a:solidFill>
                <a:effectLst/>
                <a:latin typeface="+mn-lt"/>
                <a:ea typeface="+mn-ea"/>
                <a:cs typeface="+mn-cs"/>
              </a:rPr>
              <a:t> ko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yaco</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dravudravua</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vukumudou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vutuniyau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vuku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dravudravua</a:t>
            </a:r>
            <a:r>
              <a:rPr lang="en-US" sz="1200" kern="1200" dirty="0">
                <a:solidFill>
                  <a:schemeClr val="tx1"/>
                </a:solidFill>
                <a:effectLst/>
                <a:latin typeface="+mn-lt"/>
                <a:ea typeface="+mn-ea"/>
                <a:cs typeface="+mn-cs"/>
              </a:rPr>
              <a:t>. </a:t>
            </a:r>
            <a:endParaRPr lang="en-FJ" dirty="0"/>
          </a:p>
        </p:txBody>
      </p:sp>
      <p:sp>
        <p:nvSpPr>
          <p:cNvPr id="4" name="Slide Number Placeholder 3"/>
          <p:cNvSpPr>
            <a:spLocks noGrp="1"/>
          </p:cNvSpPr>
          <p:nvPr>
            <p:ph type="sldNum" sz="quarter" idx="5"/>
          </p:nvPr>
        </p:nvSpPr>
        <p:spPr/>
        <p:txBody>
          <a:bodyPr/>
          <a:lstStyle/>
          <a:p>
            <a:fld id="{A5202892-3EE1-41FD-8F79-33D204F258E6}" type="slidenum">
              <a:rPr lang="en-FJ" smtClean="0"/>
              <a:t>2</a:t>
            </a:fld>
            <a:endParaRPr lang="en-FJ"/>
          </a:p>
        </p:txBody>
      </p:sp>
    </p:spTree>
    <p:extLst>
      <p:ext uri="{BB962C8B-B14F-4D97-AF65-F5344CB8AC3E}">
        <p14:creationId xmlns:p14="http://schemas.microsoft.com/office/powerpoint/2010/main" val="2595235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15875">
                  <a:noFill/>
                  <a:prstDash val="solid"/>
                </a:ln>
                <a:solidFill>
                  <a:schemeClr val="accent3">
                    <a:lumMod val="75000"/>
                  </a:schemeClr>
                </a:solidFill>
                <a:effectLst>
                  <a:outerShdw dist="38100" dir="2700000" algn="bl" rotWithShape="0">
                    <a:srgbClr val="00DA9C"/>
                  </a:outerShdw>
                </a:effectLst>
              </a:rPr>
              <a:t>ORIGIN OF STEWARDSHIP</a:t>
            </a:r>
          </a:p>
          <a:p>
            <a:endParaRPr lang="en-FJ" dirty="0"/>
          </a:p>
        </p:txBody>
      </p:sp>
      <p:sp>
        <p:nvSpPr>
          <p:cNvPr id="4" name="Slide Number Placeholder 3"/>
          <p:cNvSpPr>
            <a:spLocks noGrp="1"/>
          </p:cNvSpPr>
          <p:nvPr>
            <p:ph type="sldNum" sz="quarter" idx="5"/>
          </p:nvPr>
        </p:nvSpPr>
        <p:spPr/>
        <p:txBody>
          <a:bodyPr/>
          <a:lstStyle/>
          <a:p>
            <a:fld id="{A5202892-3EE1-41FD-8F79-33D204F258E6}" type="slidenum">
              <a:rPr lang="en-FJ" smtClean="0"/>
              <a:t>4</a:t>
            </a:fld>
            <a:endParaRPr lang="en-FJ"/>
          </a:p>
        </p:txBody>
      </p:sp>
    </p:spTree>
    <p:extLst>
      <p:ext uri="{BB962C8B-B14F-4D97-AF65-F5344CB8AC3E}">
        <p14:creationId xmlns:p14="http://schemas.microsoft.com/office/powerpoint/2010/main" val="2293860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a:solidFill>
                  <a:schemeClr val="accent5"/>
                </a:solidFill>
              </a:rPr>
              <a:t>THE EXAMPLE OF JESUS</a:t>
            </a:r>
          </a:p>
          <a:p>
            <a:r>
              <a:rPr lang="en-US" sz="1200" kern="1200" baseline="30000" dirty="0">
                <a:solidFill>
                  <a:schemeClr val="tx1"/>
                </a:solidFill>
                <a:effectLst/>
                <a:latin typeface="+mn-lt"/>
                <a:ea typeface="+mn-ea"/>
                <a:cs typeface="+mn-cs"/>
              </a:rPr>
              <a:t>2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vakatovolei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tiko</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rarawa</a:t>
            </a:r>
            <a:r>
              <a:rPr lang="en-US" sz="1200" kern="1200" dirty="0">
                <a:solidFill>
                  <a:schemeClr val="tx1"/>
                </a:solidFill>
                <a:effectLst/>
                <a:latin typeface="+mn-lt"/>
                <a:ea typeface="+mn-ea"/>
                <a:cs typeface="+mn-cs"/>
              </a:rPr>
              <a:t> sara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levu</a:t>
            </a:r>
            <a:r>
              <a:rPr lang="en-US" sz="1200" kern="1200" dirty="0">
                <a:solidFill>
                  <a:schemeClr val="tx1"/>
                </a:solidFill>
                <a:effectLst/>
                <a:latin typeface="+mn-lt"/>
                <a:ea typeface="+mn-ea"/>
                <a:cs typeface="+mn-cs"/>
              </a:rPr>
              <a:t> sara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nodra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reki</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tani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nodra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dravudravua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uasivi</a:t>
            </a:r>
            <a:r>
              <a:rPr lang="en-US" sz="1200" kern="1200" dirty="0">
                <a:solidFill>
                  <a:schemeClr val="tx1"/>
                </a:solidFill>
                <a:effectLst/>
                <a:latin typeface="+mn-lt"/>
                <a:ea typeface="+mn-ea"/>
                <a:cs typeface="+mn-cs"/>
              </a:rPr>
              <a:t> cake </a:t>
            </a:r>
            <a:r>
              <a:rPr lang="en-US" sz="1200" kern="1200" dirty="0" err="1">
                <a:solidFill>
                  <a:schemeClr val="tx1"/>
                </a:solidFill>
                <a:effectLst/>
                <a:latin typeface="+mn-lt"/>
                <a:ea typeface="+mn-ea"/>
                <a:cs typeface="+mn-cs"/>
              </a:rPr>
              <a:t>vakalevu</a:t>
            </a:r>
            <a:r>
              <a:rPr lang="en-US" sz="1200" kern="1200" dirty="0">
                <a:solidFill>
                  <a:schemeClr val="tx1"/>
                </a:solidFill>
                <a:effectLst/>
                <a:latin typeface="+mn-lt"/>
                <a:ea typeface="+mn-ea"/>
                <a:cs typeface="+mn-cs"/>
              </a:rPr>
              <a:t> kina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nodra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lomasoli</a:t>
            </a:r>
            <a:r>
              <a:rPr lang="en-US" sz="1200" kern="1200" dirty="0">
                <a:solidFill>
                  <a:schemeClr val="tx1"/>
                </a:solidFill>
                <a:effectLst/>
                <a:latin typeface="+mn-lt"/>
                <a:ea typeface="+mn-ea"/>
                <a:cs typeface="+mn-cs"/>
              </a:rPr>
              <a:t>. </a:t>
            </a:r>
            <a:endParaRPr lang="en-FJ" dirty="0"/>
          </a:p>
        </p:txBody>
      </p:sp>
      <p:sp>
        <p:nvSpPr>
          <p:cNvPr id="4" name="Slide Number Placeholder 3"/>
          <p:cNvSpPr>
            <a:spLocks noGrp="1"/>
          </p:cNvSpPr>
          <p:nvPr>
            <p:ph type="sldNum" sz="quarter" idx="5"/>
          </p:nvPr>
        </p:nvSpPr>
        <p:spPr/>
        <p:txBody>
          <a:bodyPr/>
          <a:lstStyle/>
          <a:p>
            <a:fld id="{A5202892-3EE1-41FD-8F79-33D204F258E6}" type="slidenum">
              <a:rPr lang="en-FJ" smtClean="0"/>
              <a:t>5</a:t>
            </a:fld>
            <a:endParaRPr lang="en-FJ"/>
          </a:p>
        </p:txBody>
      </p:sp>
    </p:spTree>
    <p:extLst>
      <p:ext uri="{BB962C8B-B14F-4D97-AF65-F5344CB8AC3E}">
        <p14:creationId xmlns:p14="http://schemas.microsoft.com/office/powerpoint/2010/main" val="3993804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a:solidFill>
                  <a:schemeClr val="accent3"/>
                </a:solidFill>
              </a:rPr>
              <a:t>THE RESPONSE TO THE GRACE RECEIVED</a:t>
            </a:r>
          </a:p>
          <a:p>
            <a:r>
              <a:rPr lang="en-US" sz="1200" kern="1200" baseline="30000" dirty="0">
                <a:solidFill>
                  <a:schemeClr val="tx1"/>
                </a:solidFill>
                <a:effectLst/>
                <a:latin typeface="+mn-lt"/>
                <a:ea typeface="+mn-ea"/>
                <a:cs typeface="+mn-cs"/>
              </a:rPr>
              <a:t>11 </a:t>
            </a:r>
            <a:r>
              <a:rPr lang="en-US" sz="1200" kern="1200" dirty="0" err="1">
                <a:solidFill>
                  <a:schemeClr val="tx1"/>
                </a:solidFill>
                <a:effectLst/>
                <a:latin typeface="+mn-lt"/>
                <a:ea typeface="+mn-ea"/>
                <a:cs typeface="+mn-cs"/>
              </a:rPr>
              <a:t>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vakavutuniyautaki</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kina </a:t>
            </a:r>
            <a:r>
              <a:rPr lang="en-US" sz="1200" kern="1200" dirty="0" err="1">
                <a:solidFill>
                  <a:schemeClr val="tx1"/>
                </a:solidFill>
                <a:effectLst/>
                <a:latin typeface="+mn-lt"/>
                <a:ea typeface="+mn-ea"/>
                <a:cs typeface="+mn-cs"/>
              </a:rPr>
              <a:t>nai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vakayacori</a:t>
            </a:r>
            <a:r>
              <a:rPr lang="en-US" sz="1200" kern="1200" dirty="0">
                <a:solidFill>
                  <a:schemeClr val="tx1"/>
                </a:solidFill>
                <a:effectLst/>
                <a:latin typeface="+mn-lt"/>
                <a:ea typeface="+mn-ea"/>
                <a:cs typeface="+mn-cs"/>
              </a:rPr>
              <a:t> kina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keitou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vakavinavinaka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Kalou. </a:t>
            </a:r>
          </a:p>
          <a:p>
            <a:r>
              <a:rPr lang="en-US" sz="1200" kern="1200" baseline="30000" dirty="0">
                <a:solidFill>
                  <a:schemeClr val="tx1"/>
                </a:solidFill>
                <a:effectLst/>
                <a:latin typeface="+mn-lt"/>
                <a:ea typeface="+mn-ea"/>
                <a:cs typeface="+mn-cs"/>
              </a:rPr>
              <a:t>24 </a:t>
            </a:r>
            <a:r>
              <a:rPr lang="en-US" sz="1200" kern="1200" dirty="0">
                <a:solidFill>
                  <a:schemeClr val="tx1"/>
                </a:solidFill>
                <a:effectLst/>
                <a:latin typeface="+mn-lt"/>
                <a:ea typeface="+mn-ea"/>
                <a:cs typeface="+mn-cs"/>
              </a:rPr>
              <a:t>O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oqo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vakatakila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iratou</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matadra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talega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veisoqosoqo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lewe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vakadinadina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nomudou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neitou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vakacaucautaki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kemudou</a:t>
            </a:r>
            <a:r>
              <a:rPr lang="en-US" sz="1200" kern="1200" dirty="0">
                <a:solidFill>
                  <a:schemeClr val="tx1"/>
                </a:solidFill>
                <a:effectLst/>
                <a:latin typeface="+mn-lt"/>
                <a:ea typeface="+mn-ea"/>
                <a:cs typeface="+mn-cs"/>
              </a:rPr>
              <a:t>. </a:t>
            </a:r>
            <a:endParaRPr lang="en-FJ"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FJ" sz="1200" kern="1200" dirty="0">
              <a:solidFill>
                <a:schemeClr val="tx1"/>
              </a:solidFill>
              <a:effectLst/>
              <a:latin typeface="+mn-lt"/>
              <a:ea typeface="+mn-ea"/>
              <a:cs typeface="+mn-cs"/>
            </a:endParaRPr>
          </a:p>
          <a:p>
            <a:endParaRPr lang="en-FJ" dirty="0"/>
          </a:p>
        </p:txBody>
      </p:sp>
      <p:sp>
        <p:nvSpPr>
          <p:cNvPr id="4" name="Slide Number Placeholder 3"/>
          <p:cNvSpPr>
            <a:spLocks noGrp="1"/>
          </p:cNvSpPr>
          <p:nvPr>
            <p:ph type="sldNum" sz="quarter" idx="5"/>
          </p:nvPr>
        </p:nvSpPr>
        <p:spPr/>
        <p:txBody>
          <a:bodyPr/>
          <a:lstStyle/>
          <a:p>
            <a:fld id="{A5202892-3EE1-41FD-8F79-33D204F258E6}" type="slidenum">
              <a:rPr lang="en-FJ" smtClean="0"/>
              <a:t>6</a:t>
            </a:fld>
            <a:endParaRPr lang="en-FJ"/>
          </a:p>
        </p:txBody>
      </p:sp>
    </p:spTree>
    <p:extLst>
      <p:ext uri="{BB962C8B-B14F-4D97-AF65-F5344CB8AC3E}">
        <p14:creationId xmlns:p14="http://schemas.microsoft.com/office/powerpoint/2010/main" val="754636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TO PRACTIEC STEWARDSHIP</a:t>
            </a:r>
            <a:endParaRPr lang="en-FJ" dirty="0"/>
          </a:p>
        </p:txBody>
      </p:sp>
      <p:sp>
        <p:nvSpPr>
          <p:cNvPr id="4" name="Slide Number Placeholder 3"/>
          <p:cNvSpPr>
            <a:spLocks noGrp="1"/>
          </p:cNvSpPr>
          <p:nvPr>
            <p:ph type="sldNum" sz="quarter" idx="5"/>
          </p:nvPr>
        </p:nvSpPr>
        <p:spPr/>
        <p:txBody>
          <a:bodyPr/>
          <a:lstStyle/>
          <a:p>
            <a:fld id="{A5202892-3EE1-41FD-8F79-33D204F258E6}" type="slidenum">
              <a:rPr lang="en-FJ" smtClean="0"/>
              <a:t>7</a:t>
            </a:fld>
            <a:endParaRPr lang="en-FJ"/>
          </a:p>
        </p:txBody>
      </p:sp>
    </p:spTree>
    <p:extLst>
      <p:ext uri="{BB962C8B-B14F-4D97-AF65-F5344CB8AC3E}">
        <p14:creationId xmlns:p14="http://schemas.microsoft.com/office/powerpoint/2010/main" val="3383343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300" dirty="0">
                <a:ln/>
                <a:solidFill>
                  <a:schemeClr val="accent4"/>
                </a:solidFill>
                <a:effectLst>
                  <a:outerShdw blurRad="38100" dist="25400" dir="2700000" algn="tl">
                    <a:srgbClr val="002060">
                      <a:alpha val="99000"/>
                    </a:srgbClr>
                  </a:outerShdw>
                </a:effectLst>
              </a:rPr>
              <a:t>PROPER PLANNIN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7 </a:t>
            </a:r>
            <a:r>
              <a:rPr lang="en-US" sz="1200" kern="1200" dirty="0">
                <a:solidFill>
                  <a:schemeClr val="tx1"/>
                </a:solidFill>
                <a:effectLst/>
                <a:latin typeface="+mn-lt"/>
                <a:ea typeface="+mn-ea"/>
                <a:cs typeface="+mn-cs"/>
              </a:rPr>
              <a:t>Me </a:t>
            </a:r>
            <a:r>
              <a:rPr lang="en-US" sz="1200" kern="1200" dirty="0" err="1">
                <a:solidFill>
                  <a:schemeClr val="tx1"/>
                </a:solidFill>
                <a:effectLst/>
                <a:latin typeface="+mn-lt"/>
                <a:ea typeface="+mn-ea"/>
                <a:cs typeface="+mn-cs"/>
              </a:rPr>
              <a:t>ra</a:t>
            </a:r>
            <a:r>
              <a:rPr lang="en-US" sz="1200" kern="1200" dirty="0">
                <a:solidFill>
                  <a:schemeClr val="tx1"/>
                </a:solidFill>
                <a:effectLst/>
                <a:latin typeface="+mn-lt"/>
                <a:ea typeface="+mn-ea"/>
                <a:cs typeface="+mn-cs"/>
              </a:rPr>
              <a:t> dui </a:t>
            </a:r>
            <a:r>
              <a:rPr lang="en-US" sz="1200" i="1" kern="1200" dirty="0" err="1">
                <a:solidFill>
                  <a:schemeClr val="tx1"/>
                </a:solidFill>
                <a:effectLst/>
                <a:latin typeface="+mn-lt"/>
                <a:ea typeface="+mn-ea"/>
                <a:cs typeface="+mn-cs"/>
              </a:rPr>
              <a:t>solia</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vaka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vinakata</a:t>
            </a:r>
            <a:r>
              <a:rPr lang="en-US" sz="1200" kern="1200" dirty="0">
                <a:solidFill>
                  <a:schemeClr val="tx1"/>
                </a:solidFill>
                <a:effectLst/>
                <a:latin typeface="+mn-lt"/>
                <a:ea typeface="+mn-ea"/>
                <a:cs typeface="+mn-cs"/>
              </a:rPr>
              <a:t> ko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yadua</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yalona</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kakua</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voraki</a:t>
            </a:r>
            <a:r>
              <a:rPr lang="en-US" sz="1200" kern="1200" dirty="0">
                <a:solidFill>
                  <a:schemeClr val="tx1"/>
                </a:solidFill>
                <a:effectLst/>
                <a:latin typeface="+mn-lt"/>
                <a:ea typeface="+mn-ea"/>
                <a:cs typeface="+mn-cs"/>
              </a:rPr>
              <a:t>, se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vakasaurarataki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ko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solia</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marau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vinakata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Kalou.</a:t>
            </a:r>
            <a:endParaRPr lang="en-FJ" dirty="0"/>
          </a:p>
        </p:txBody>
      </p:sp>
      <p:sp>
        <p:nvSpPr>
          <p:cNvPr id="4" name="Slide Number Placeholder 3"/>
          <p:cNvSpPr>
            <a:spLocks noGrp="1"/>
          </p:cNvSpPr>
          <p:nvPr>
            <p:ph type="sldNum" sz="quarter" idx="5"/>
          </p:nvPr>
        </p:nvSpPr>
        <p:spPr/>
        <p:txBody>
          <a:bodyPr/>
          <a:lstStyle/>
          <a:p>
            <a:fld id="{A5202892-3EE1-41FD-8F79-33D204F258E6}" type="slidenum">
              <a:rPr lang="en-FJ" smtClean="0"/>
              <a:t>8</a:t>
            </a:fld>
            <a:endParaRPr lang="en-FJ"/>
          </a:p>
        </p:txBody>
      </p:sp>
    </p:spTree>
    <p:extLst>
      <p:ext uri="{BB962C8B-B14F-4D97-AF65-F5344CB8AC3E}">
        <p14:creationId xmlns:p14="http://schemas.microsoft.com/office/powerpoint/2010/main" val="3712118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A CORRECT ATTITUDE</a:t>
            </a:r>
          </a:p>
          <a:p>
            <a:r>
              <a:rPr lang="en-US" sz="1200" kern="1200" baseline="30000" dirty="0">
                <a:solidFill>
                  <a:schemeClr val="tx1"/>
                </a:solidFill>
                <a:effectLst/>
                <a:latin typeface="+mn-lt"/>
                <a:ea typeface="+mn-ea"/>
                <a:cs typeface="+mn-cs"/>
              </a:rPr>
              <a:t>2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vakatovolei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tiko</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rarawa</a:t>
            </a:r>
            <a:r>
              <a:rPr lang="en-US" sz="1200" kern="1200" dirty="0">
                <a:solidFill>
                  <a:schemeClr val="tx1"/>
                </a:solidFill>
                <a:effectLst/>
                <a:latin typeface="+mn-lt"/>
                <a:ea typeface="+mn-ea"/>
                <a:cs typeface="+mn-cs"/>
              </a:rPr>
              <a:t> sara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levu</a:t>
            </a:r>
            <a:r>
              <a:rPr lang="en-US" sz="1200" kern="1200" dirty="0">
                <a:solidFill>
                  <a:schemeClr val="tx1"/>
                </a:solidFill>
                <a:effectLst/>
                <a:latin typeface="+mn-lt"/>
                <a:ea typeface="+mn-ea"/>
                <a:cs typeface="+mn-cs"/>
              </a:rPr>
              <a:t> sara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nodra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reki</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tani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nodra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dravudravua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uasivi</a:t>
            </a:r>
            <a:r>
              <a:rPr lang="en-US" sz="1200" kern="1200" dirty="0">
                <a:solidFill>
                  <a:schemeClr val="tx1"/>
                </a:solidFill>
                <a:effectLst/>
                <a:latin typeface="+mn-lt"/>
                <a:ea typeface="+mn-ea"/>
                <a:cs typeface="+mn-cs"/>
              </a:rPr>
              <a:t> cake </a:t>
            </a:r>
            <a:r>
              <a:rPr lang="en-US" sz="1200" kern="1200" dirty="0" err="1">
                <a:solidFill>
                  <a:schemeClr val="tx1"/>
                </a:solidFill>
                <a:effectLst/>
                <a:latin typeface="+mn-lt"/>
                <a:ea typeface="+mn-ea"/>
                <a:cs typeface="+mn-cs"/>
              </a:rPr>
              <a:t>vakalevu</a:t>
            </a:r>
            <a:r>
              <a:rPr lang="en-US" sz="1200" kern="1200" dirty="0">
                <a:solidFill>
                  <a:schemeClr val="tx1"/>
                </a:solidFill>
                <a:effectLst/>
                <a:latin typeface="+mn-lt"/>
                <a:ea typeface="+mn-ea"/>
                <a:cs typeface="+mn-cs"/>
              </a:rPr>
              <a:t> kina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nodra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lomasoli</a:t>
            </a:r>
            <a:r>
              <a:rPr lang="en-US" sz="1200" kern="1200" dirty="0">
                <a:solidFill>
                  <a:schemeClr val="tx1"/>
                </a:solidFill>
                <a:effectLst/>
                <a:latin typeface="+mn-lt"/>
                <a:ea typeface="+mn-ea"/>
                <a:cs typeface="+mn-cs"/>
              </a:rPr>
              <a:t>. </a:t>
            </a:r>
          </a:p>
          <a:p>
            <a:r>
              <a:rPr lang="en-US" sz="1200" kern="1200" baseline="30000" dirty="0">
                <a:solidFill>
                  <a:schemeClr val="tx1"/>
                </a:solidFill>
                <a:effectLst/>
                <a:latin typeface="+mn-lt"/>
                <a:ea typeface="+mn-ea"/>
                <a:cs typeface="+mn-cs"/>
              </a:rPr>
              <a:t>3 </a:t>
            </a:r>
            <a:r>
              <a:rPr lang="en-US" sz="1200" kern="1200" dirty="0">
                <a:solidFill>
                  <a:schemeClr val="tx1"/>
                </a:solidFill>
                <a:effectLst/>
                <a:latin typeface="+mn-lt"/>
                <a:ea typeface="+mn-ea"/>
                <a:cs typeface="+mn-cs"/>
              </a:rPr>
              <a:t>Niu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vakadinadina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solia</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vaka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era </a:t>
            </a:r>
            <a:r>
              <a:rPr lang="en-US" sz="1200" kern="1200" dirty="0" err="1">
                <a:solidFill>
                  <a:schemeClr val="tx1"/>
                </a:solidFill>
                <a:effectLst/>
                <a:latin typeface="+mn-lt"/>
                <a:ea typeface="+mn-ea"/>
                <a:cs typeface="+mn-cs"/>
              </a:rPr>
              <a:t>rawata</a:t>
            </a:r>
            <a:r>
              <a:rPr lang="en-US" sz="1200" kern="1200" dirty="0">
                <a:solidFill>
                  <a:schemeClr val="tx1"/>
                </a:solidFill>
                <a:effectLst/>
                <a:latin typeface="+mn-lt"/>
                <a:ea typeface="+mn-ea"/>
                <a:cs typeface="+mn-cs"/>
              </a:rPr>
              <a:t>, io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uasivi</a:t>
            </a:r>
            <a:r>
              <a:rPr lang="en-US" sz="1200" kern="1200" dirty="0">
                <a:solidFill>
                  <a:schemeClr val="tx1"/>
                </a:solidFill>
                <a:effectLst/>
                <a:latin typeface="+mn-lt"/>
                <a:ea typeface="+mn-ea"/>
                <a:cs typeface="+mn-cs"/>
              </a:rPr>
              <a:t> cake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era </a:t>
            </a:r>
            <a:r>
              <a:rPr lang="en-US" sz="1200" kern="1200" dirty="0" err="1">
                <a:solidFill>
                  <a:schemeClr val="tx1"/>
                </a:solidFill>
                <a:effectLst/>
                <a:latin typeface="+mn-lt"/>
                <a:ea typeface="+mn-ea"/>
                <a:cs typeface="+mn-cs"/>
              </a:rPr>
              <a:t>rawata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yalodra</a:t>
            </a:r>
            <a:r>
              <a:rPr lang="en-US" sz="1200" kern="1200" dirty="0">
                <a:solidFill>
                  <a:schemeClr val="tx1"/>
                </a:solidFill>
                <a:effectLst/>
                <a:latin typeface="+mn-lt"/>
                <a:ea typeface="+mn-ea"/>
                <a:cs typeface="+mn-cs"/>
              </a:rPr>
              <a:t> kina;</a:t>
            </a:r>
          </a:p>
          <a:p>
            <a:r>
              <a:rPr lang="en-US" sz="1200"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4 </a:t>
            </a:r>
            <a:r>
              <a:rPr lang="en-US" sz="1200" kern="1200" dirty="0">
                <a:solidFill>
                  <a:schemeClr val="tx1"/>
                </a:solidFill>
                <a:effectLst/>
                <a:latin typeface="+mn-lt"/>
                <a:ea typeface="+mn-ea"/>
                <a:cs typeface="+mn-cs"/>
              </a:rPr>
              <a:t>a </a:t>
            </a:r>
            <a:r>
              <a:rPr lang="en-US" sz="1200" kern="1200" dirty="0" err="1">
                <a:solidFill>
                  <a:schemeClr val="tx1"/>
                </a:solidFill>
                <a:effectLst/>
                <a:latin typeface="+mn-lt"/>
                <a:ea typeface="+mn-ea"/>
                <a:cs typeface="+mn-cs"/>
              </a:rPr>
              <a:t>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vakamamasu</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cikevi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keitou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vakalevu</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keitou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kauta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veitokani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cakacaka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era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lotu</a:t>
            </a:r>
            <a:r>
              <a:rPr lang="en-US" sz="1200" kern="1200" dirty="0">
                <a:solidFill>
                  <a:schemeClr val="tx1"/>
                </a:solidFill>
                <a:effectLst/>
                <a:latin typeface="+mn-lt"/>
                <a:ea typeface="+mn-ea"/>
                <a:cs typeface="+mn-cs"/>
              </a:rPr>
              <a:t>. </a:t>
            </a:r>
          </a:p>
          <a:p>
            <a:r>
              <a:rPr lang="en-US" sz="1200" kern="1200" baseline="30000" dirty="0">
                <a:solidFill>
                  <a:schemeClr val="tx1"/>
                </a:solidFill>
                <a:effectLst/>
                <a:latin typeface="+mn-lt"/>
                <a:ea typeface="+mn-ea"/>
                <a:cs typeface="+mn-cs"/>
              </a:rPr>
              <a:t>5 </a:t>
            </a:r>
            <a:r>
              <a:rPr lang="en-US" sz="1200" kern="1200" dirty="0">
                <a:solidFill>
                  <a:schemeClr val="tx1"/>
                </a:solidFill>
                <a:effectLst/>
                <a:latin typeface="+mn-lt"/>
                <a:ea typeface="+mn-ea"/>
                <a:cs typeface="+mn-cs"/>
              </a:rPr>
              <a:t>Ka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neitou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vakasama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era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soli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Turaga,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keitou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talega</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vaka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loma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Kalou; </a:t>
            </a:r>
            <a:endParaRPr lang="en-FJ" dirty="0"/>
          </a:p>
        </p:txBody>
      </p:sp>
      <p:sp>
        <p:nvSpPr>
          <p:cNvPr id="4" name="Slide Number Placeholder 3"/>
          <p:cNvSpPr>
            <a:spLocks noGrp="1"/>
          </p:cNvSpPr>
          <p:nvPr>
            <p:ph type="sldNum" sz="quarter" idx="5"/>
          </p:nvPr>
        </p:nvSpPr>
        <p:spPr/>
        <p:txBody>
          <a:bodyPr/>
          <a:lstStyle/>
          <a:p>
            <a:fld id="{A5202892-3EE1-41FD-8F79-33D204F258E6}" type="slidenum">
              <a:rPr lang="en-FJ" smtClean="0"/>
              <a:t>9</a:t>
            </a:fld>
            <a:endParaRPr lang="en-FJ"/>
          </a:p>
        </p:txBody>
      </p:sp>
    </p:spTree>
    <p:extLst>
      <p:ext uri="{BB962C8B-B14F-4D97-AF65-F5344CB8AC3E}">
        <p14:creationId xmlns:p14="http://schemas.microsoft.com/office/powerpoint/2010/main" val="3977155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15875">
                  <a:noFill/>
                  <a:prstDash val="solid"/>
                </a:ln>
                <a:solidFill>
                  <a:srgbClr val="297F75"/>
                </a:solidFill>
                <a:effectLst>
                  <a:outerShdw dist="38100" dir="2700000" algn="bl" rotWithShape="0">
                    <a:srgbClr val="DD8E4B"/>
                  </a:outerShdw>
                </a:effectLst>
              </a:rPr>
              <a:t>STEWARDSHIP RESULTS</a:t>
            </a:r>
          </a:p>
          <a:p>
            <a:endParaRPr lang="en-FJ" dirty="0"/>
          </a:p>
        </p:txBody>
      </p:sp>
      <p:sp>
        <p:nvSpPr>
          <p:cNvPr id="4" name="Slide Number Placeholder 3"/>
          <p:cNvSpPr>
            <a:spLocks noGrp="1"/>
          </p:cNvSpPr>
          <p:nvPr>
            <p:ph type="sldNum" sz="quarter" idx="5"/>
          </p:nvPr>
        </p:nvSpPr>
        <p:spPr/>
        <p:txBody>
          <a:bodyPr/>
          <a:lstStyle/>
          <a:p>
            <a:fld id="{A5202892-3EE1-41FD-8F79-33D204F258E6}" type="slidenum">
              <a:rPr lang="en-FJ" smtClean="0"/>
              <a:t>10</a:t>
            </a:fld>
            <a:endParaRPr lang="en-FJ"/>
          </a:p>
        </p:txBody>
      </p:sp>
    </p:spTree>
    <p:extLst>
      <p:ext uri="{BB962C8B-B14F-4D97-AF65-F5344CB8AC3E}">
        <p14:creationId xmlns:p14="http://schemas.microsoft.com/office/powerpoint/2010/main" val="1110559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13" Type="http://schemas.openxmlformats.org/officeDocument/2006/relationships/diagramColors" Target="../diagrams/colors7.xml"/><Relationship Id="rId3" Type="http://schemas.openxmlformats.org/officeDocument/2006/relationships/image" Target="../media/image34.jpg"/><Relationship Id="rId7" Type="http://schemas.openxmlformats.org/officeDocument/2006/relationships/diagramColors" Target="../diagrams/colors6.xml"/><Relationship Id="rId12" Type="http://schemas.openxmlformats.org/officeDocument/2006/relationships/diagramQuickStyle" Target="../diagrams/quickStyle7.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QuickStyle" Target="../diagrams/quickStyle6.xml"/><Relationship Id="rId11" Type="http://schemas.openxmlformats.org/officeDocument/2006/relationships/diagramLayout" Target="../diagrams/layout7.xml"/><Relationship Id="rId5" Type="http://schemas.openxmlformats.org/officeDocument/2006/relationships/diagramLayout" Target="../diagrams/layout6.xml"/><Relationship Id="rId10" Type="http://schemas.openxmlformats.org/officeDocument/2006/relationships/diagramData" Target="../diagrams/data7.xml"/><Relationship Id="rId4" Type="http://schemas.openxmlformats.org/officeDocument/2006/relationships/diagramData" Target="../diagrams/data6.xml"/><Relationship Id="rId9" Type="http://schemas.openxmlformats.org/officeDocument/2006/relationships/image" Target="../media/image35.jpeg"/><Relationship Id="rId14" Type="http://schemas.microsoft.com/office/2007/relationships/diagramDrawing" Target="../diagrams/drawing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jp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QuickStyle" Target="../diagrams/quickStyle3.xml"/><Relationship Id="rId18" Type="http://schemas.openxmlformats.org/officeDocument/2006/relationships/diagramQuickStyle" Target="../diagrams/quickStyle4.xml"/><Relationship Id="rId3" Type="http://schemas.openxmlformats.org/officeDocument/2006/relationships/image" Target="../media/image22.jpeg"/><Relationship Id="rId21" Type="http://schemas.openxmlformats.org/officeDocument/2006/relationships/image" Target="../media/image25.jpeg"/><Relationship Id="rId7" Type="http://schemas.openxmlformats.org/officeDocument/2006/relationships/diagramQuickStyle" Target="../diagrams/quickStyle2.xml"/><Relationship Id="rId12" Type="http://schemas.openxmlformats.org/officeDocument/2006/relationships/diagramLayout" Target="../diagrams/layout3.xml"/><Relationship Id="rId17" Type="http://schemas.openxmlformats.org/officeDocument/2006/relationships/diagramLayout" Target="../diagrams/layout4.xml"/><Relationship Id="rId2" Type="http://schemas.openxmlformats.org/officeDocument/2006/relationships/notesSlide" Target="../notesSlides/notesSlide5.xml"/><Relationship Id="rId16" Type="http://schemas.openxmlformats.org/officeDocument/2006/relationships/diagramData" Target="../diagrams/data4.xml"/><Relationship Id="rId20" Type="http://schemas.microsoft.com/office/2007/relationships/diagramDrawing" Target="../diagrams/drawing4.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diagramData" Target="../diagrams/data3.xml"/><Relationship Id="rId5" Type="http://schemas.openxmlformats.org/officeDocument/2006/relationships/diagramData" Target="../diagrams/data2.xml"/><Relationship Id="rId15" Type="http://schemas.microsoft.com/office/2007/relationships/diagramDrawing" Target="../diagrams/drawing3.xml"/><Relationship Id="rId10" Type="http://schemas.openxmlformats.org/officeDocument/2006/relationships/image" Target="../media/image24.jpeg"/><Relationship Id="rId19" Type="http://schemas.openxmlformats.org/officeDocument/2006/relationships/diagramColors" Target="../diagrams/colors4.xml"/><Relationship Id="rId4" Type="http://schemas.openxmlformats.org/officeDocument/2006/relationships/image" Target="../media/image23.jpeg"/><Relationship Id="rId9" Type="http://schemas.microsoft.com/office/2007/relationships/diagramDrawing" Target="../diagrams/drawing2.xml"/><Relationship Id="rId14"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1.jpeg"/><Relationship Id="rId7" Type="http://schemas.openxmlformats.org/officeDocument/2006/relationships/diagramColors" Target="../diagrams/colors5.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124324" y="9525"/>
            <a:ext cx="7715251" cy="1446550"/>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en"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DAUVEIQARAVI KEI NA KAULOTU</a:t>
            </a:r>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5" y="6027003"/>
            <a:ext cx="2028825" cy="584775"/>
          </a:xfrm>
          <a:prstGeom prst="rect">
            <a:avLst/>
          </a:prstGeom>
          <a:noFill/>
        </p:spPr>
        <p:txBody>
          <a:bodyPr wrap="square" rtlCol="0">
            <a:spAutoFit/>
          </a:bodyPr>
          <a:lstStyle/>
          <a:p>
            <a:pPr algn="r"/>
            <a:r>
              <a:rPr lang="en" sz="1600" b="1" dirty="0">
                <a:solidFill>
                  <a:srgbClr val="FFEBC9"/>
                </a:solidFill>
                <a:effectLst>
                  <a:outerShdw blurRad="38100" dist="38100" dir="2700000" algn="tl">
                    <a:srgbClr val="000000">
                      <a:alpha val="43137"/>
                    </a:srgbClr>
                  </a:outerShdw>
                </a:effectLst>
              </a:rPr>
              <a:t>Lesoni  11, Sepiteba 12, 2026</a:t>
            </a: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rgbClr val="297F75"/>
                </a:solidFill>
                <a:effectLst>
                  <a:outerShdw dist="38100" dir="2700000" algn="bl" rotWithShape="0">
                    <a:srgbClr val="DD8E4B"/>
                  </a:outerShdw>
                </a:effectLst>
              </a:rPr>
              <a:t>NA VUA NI DAUNIVEIQARAVI</a:t>
            </a: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1747260" y="-101546"/>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en"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DUAVATA NI SOQOSOQO LOTU</a:t>
            </a: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11945502" cy="707886"/>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 sz="2000" b="1" dirty="0">
                <a:latin typeface="Comic Sans MS" panose="030F0702030302020204" pitchFamily="66" charset="0"/>
              </a:rPr>
              <a:t>“</a:t>
            </a:r>
            <a:r>
              <a:rPr lang="en-GB" sz="2000" b="1" dirty="0">
                <a:latin typeface="Comic Sans MS" panose="030F0702030302020204" pitchFamily="66" charset="0"/>
              </a:rPr>
              <a:t>Ni</a:t>
            </a:r>
            <a:r>
              <a:rPr lang="en" sz="2000" b="1" dirty="0">
                <a:latin typeface="Comic Sans MS" panose="030F0702030302020204" pitchFamily="66" charset="0"/>
              </a:rPr>
              <a:t> sa ia na cakacaka oqo sa sega ni vakarauti walega na nodra dravudravua era sa lotu, ia sa tubu cake vakalevu talega kina na vakavinavinaka levu vua na Kalou </a:t>
            </a:r>
            <a:r>
              <a:rPr lang="en-US" sz="2000" b="1" dirty="0">
                <a:latin typeface="Comic Sans MS" panose="030F0702030302020204" pitchFamily="66" charset="0"/>
              </a:rPr>
              <a:t>God</a:t>
            </a:r>
            <a:r>
              <a:rPr lang="en" sz="2000" b="1" dirty="0">
                <a:latin typeface="Comic Sans MS" panose="030F0702030302020204" pitchFamily="66" charset="0"/>
              </a:rPr>
              <a:t>.” </a:t>
            </a:r>
            <a:r>
              <a:rPr lang="en" sz="1600" b="1" dirty="0">
                <a:latin typeface="Comic Sans MS" panose="030F0702030302020204" pitchFamily="66" charset="0"/>
              </a:rPr>
              <a:t>(2 Koronica 9:12)</a:t>
            </a:r>
            <a:endParaRPr lang="es-ES" sz="2000"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604833815"/>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644394"/>
            <a:ext cx="4391026" cy="1015663"/>
          </a:xfrm>
          <a:prstGeom prst="rect">
            <a:avLst/>
          </a:prstGeom>
          <a:noFill/>
        </p:spPr>
        <p:txBody>
          <a:bodyPr wrap="square" rtlCol="0">
            <a:spAutoFit/>
          </a:bodyPr>
          <a:lstStyle/>
          <a:p>
            <a:pPr>
              <a:spcBef>
                <a:spcPts val="600"/>
              </a:spcBef>
            </a:pPr>
            <a:r>
              <a:rPr lang="en" sz="2000" b="1" dirty="0"/>
              <a:t>E levu talega na ka vinaka e yaco ena </a:t>
            </a:r>
            <a:r>
              <a:rPr lang="en-GB" sz="2000" b="1" dirty="0"/>
              <a:t>I</a:t>
            </a:r>
            <a:r>
              <a:rPr lang="en" sz="2000" b="1" dirty="0"/>
              <a:t> solisoli ka kau ki Jerusalemi (2 Koro. 9:12).</a:t>
            </a:r>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120035"/>
            <a:ext cx="6705601" cy="1323439"/>
          </a:xfrm>
          <a:prstGeom prst="rect">
            <a:avLst/>
          </a:prstGeom>
          <a:noFill/>
        </p:spPr>
        <p:txBody>
          <a:bodyPr wrap="square" rtlCol="0">
            <a:spAutoFit/>
          </a:bodyPr>
          <a:lstStyle/>
          <a:p>
            <a:pPr>
              <a:spcBef>
                <a:spcPts val="600"/>
              </a:spcBef>
            </a:pPr>
            <a:r>
              <a:rPr lang="en-GB" sz="2000" b="1" dirty="0"/>
              <a:t>E</a:t>
            </a:r>
            <a:r>
              <a:rPr lang="en" sz="2000" b="1" dirty="0"/>
              <a:t> dua tale na lesoni talei eda vulica mai na kena vakarautaki na </a:t>
            </a:r>
            <a:r>
              <a:rPr lang="en-GB" sz="2000" b="1" dirty="0"/>
              <a:t>I</a:t>
            </a:r>
            <a:r>
              <a:rPr lang="en" sz="2000" b="1" dirty="0"/>
              <a:t> solisoli oqo ai koya: ni ka kece e dodonu me vakamuria na kena gaunisala dodonu, ka me vakamuria na kena </a:t>
            </a:r>
            <a:r>
              <a:rPr lang="en-GB" sz="2000" b="1" dirty="0"/>
              <a:t>I</a:t>
            </a:r>
            <a:r>
              <a:rPr lang="en" sz="2000" b="1" dirty="0"/>
              <a:t> vakarau e virikotori tu.</a:t>
            </a: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9" cstate="email">
            <a:extLst>
              <a:ext uri="{28A0092B-C50C-407E-A947-70E740481C1C}">
                <a14:useLocalDpi xmlns:a14="http://schemas.microsoft.com/office/drawing/2010/main"/>
              </a:ext>
            </a:extLst>
          </a:blip>
          <a:srcRect t="27864" b="7578"/>
          <a:stretch>
            <a:fillRect/>
          </a:stretch>
        </p:blipFill>
        <p:spPr>
          <a:xfrm>
            <a:off x="8943975" y="1626780"/>
            <a:ext cx="3076575" cy="2465614"/>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3284607899"/>
              </p:ext>
            </p:extLst>
          </p:nvPr>
        </p:nvGraphicFramePr>
        <p:xfrm>
          <a:off x="171449" y="4339388"/>
          <a:ext cx="5314947" cy="232811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49" y="2660719"/>
            <a:ext cx="4734038"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Erau semati vata na Jiu kei na matanitu tani  ena veivuke kei na yalovinaka (Roma 15:26-27). E rawati vakavinaka na nona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naki 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apositolo duavata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ena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soqosoqo lotu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ena gaunisala oqo: </a:t>
            </a: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443474"/>
            <a:ext cx="670560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 Paula e digitaki Taito</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me vakaraica na kena kumuni, ka digitaki ira na veiwekani na lotu me ra veivuke ena cakacaka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Koro. 8:16-24). E sega ni dua tale na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sala matau cake ena kena kumuni ka vakau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ki Jerusalemi.</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9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516564" y="570539"/>
            <a:ext cx="10675436" cy="5770811"/>
          </a:xfrm>
          <a:prstGeom prst="rect">
            <a:avLst/>
          </a:prstGeom>
          <a:noFill/>
        </p:spPr>
        <p:txBody>
          <a:bodyPr wrap="square">
            <a:spAutoFit/>
          </a:bodyPr>
          <a:lstStyle/>
          <a:p>
            <a:pPr>
              <a:spcBef>
                <a:spcPts val="600"/>
              </a:spcBef>
            </a:pPr>
            <a:r>
              <a:rPr lang="en" sz="2400" b="1" dirty="0">
                <a:solidFill>
                  <a:schemeClr val="bg2">
                    <a:lumMod val="40000"/>
                    <a:lumOff val="60000"/>
                  </a:schemeClr>
                </a:solidFill>
                <a:latin typeface="Constantia" panose="02030602050306030303" pitchFamily="18" charset="0"/>
              </a:rPr>
              <a:t>“Na cakacaka ni Kalou e dodonu me qaravi ga ena </a:t>
            </a:r>
            <a:r>
              <a:rPr lang="en-GB" sz="2400" b="1" dirty="0" err="1">
                <a:solidFill>
                  <a:schemeClr val="bg2">
                    <a:lumMod val="40000"/>
                    <a:lumOff val="60000"/>
                  </a:schemeClr>
                </a:solidFill>
                <a:latin typeface="Constantia" panose="02030602050306030303" pitchFamily="18" charset="0"/>
              </a:rPr>
              <a:t>i</a:t>
            </a:r>
            <a:r>
              <a:rPr lang="en" sz="2400" b="1" dirty="0">
                <a:solidFill>
                  <a:schemeClr val="bg2">
                    <a:lumMod val="40000"/>
                    <a:lumOff val="60000"/>
                  </a:schemeClr>
                </a:solidFill>
                <a:latin typeface="Constantia" panose="02030602050306030303" pitchFamily="18" charset="0"/>
              </a:rPr>
              <a:t>katini, ka ni loloma kei na </a:t>
            </a:r>
            <a:r>
              <a:rPr lang="en-GB" sz="2400" b="1" dirty="0" err="1">
                <a:solidFill>
                  <a:schemeClr val="bg2">
                    <a:lumMod val="40000"/>
                    <a:lumOff val="60000"/>
                  </a:schemeClr>
                </a:solidFill>
                <a:latin typeface="Constantia" panose="02030602050306030303" pitchFamily="18" charset="0"/>
              </a:rPr>
              <a:t>i</a:t>
            </a:r>
            <a:r>
              <a:rPr lang="en" sz="2400" b="1" dirty="0">
                <a:solidFill>
                  <a:schemeClr val="bg2">
                    <a:lumMod val="40000"/>
                    <a:lumOff val="60000"/>
                  </a:schemeClr>
                </a:solidFill>
                <a:latin typeface="Constantia" panose="02030602050306030303" pitchFamily="18" charset="0"/>
              </a:rPr>
              <a:t>solisoli. Na Kalou e kacivi keda eke ena veika ka sa lesia oti vei keda vaka nona dauniveiqaravi.</a:t>
            </a:r>
            <a:r>
              <a:rPr lang="en-US" sz="2400" b="1" dirty="0">
                <a:solidFill>
                  <a:schemeClr val="bg2">
                    <a:lumMod val="40000"/>
                    <a:lumOff val="60000"/>
                  </a:schemeClr>
                </a:solidFill>
                <a:latin typeface="Constantia" panose="02030602050306030303" pitchFamily="18" charset="0"/>
              </a:rPr>
              <a:t> […]</a:t>
            </a:r>
          </a:p>
          <a:p>
            <a:pPr>
              <a:spcBef>
                <a:spcPts val="600"/>
              </a:spcBef>
            </a:pPr>
            <a:r>
              <a:rPr lang="en-US" sz="2400" b="1" dirty="0">
                <a:solidFill>
                  <a:schemeClr val="bg2">
                    <a:lumMod val="40000"/>
                    <a:lumOff val="60000"/>
                  </a:schemeClr>
                </a:solidFill>
                <a:latin typeface="Constantia" panose="02030602050306030303" pitchFamily="18" charset="0"/>
              </a:rPr>
              <a:t>Na Kalou e </a:t>
            </a:r>
            <a:r>
              <a:rPr lang="en-US" sz="2400" b="1" dirty="0" err="1">
                <a:solidFill>
                  <a:schemeClr val="bg2">
                    <a:lumMod val="40000"/>
                    <a:lumOff val="60000"/>
                  </a:schemeClr>
                </a:solidFill>
                <a:latin typeface="Constantia" panose="02030602050306030303" pitchFamily="18" charset="0"/>
              </a:rPr>
              <a:t>sega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qaqa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ka me </a:t>
            </a:r>
            <a:r>
              <a:rPr lang="en-US" sz="2400" b="1" dirty="0" err="1">
                <a:solidFill>
                  <a:schemeClr val="bg2">
                    <a:lumMod val="40000"/>
                    <a:lumOff val="60000"/>
                  </a:schemeClr>
                </a:solidFill>
                <a:latin typeface="Constantia" panose="02030602050306030303" pitchFamily="18" charset="0"/>
              </a:rPr>
              <a:t>sivia</a:t>
            </a:r>
            <a:r>
              <a:rPr lang="en-US" sz="2400" b="1" dirty="0">
                <a:solidFill>
                  <a:schemeClr val="bg2">
                    <a:lumMod val="40000"/>
                    <a:lumOff val="60000"/>
                  </a:schemeClr>
                </a:solidFill>
                <a:latin typeface="Constantia" panose="02030602050306030303" pitchFamily="18" charset="0"/>
              </a:rPr>
              <a:t> cake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veika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sa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vakarautaka</a:t>
            </a:r>
            <a:r>
              <a:rPr lang="en-US" sz="2400" b="1" dirty="0">
                <a:solidFill>
                  <a:schemeClr val="bg2">
                    <a:lumMod val="40000"/>
                    <a:lumOff val="60000"/>
                  </a:schemeClr>
                </a:solidFill>
                <a:latin typeface="Constantia" panose="02030602050306030303" pitchFamily="18" charset="0"/>
              </a:rPr>
              <a:t> ki </a:t>
            </a:r>
            <a:r>
              <a:rPr lang="en-US" sz="2400" b="1" dirty="0" err="1">
                <a:solidFill>
                  <a:schemeClr val="bg2">
                    <a:lumMod val="40000"/>
                    <a:lumOff val="60000"/>
                  </a:schemeClr>
                </a:solidFill>
                <a:latin typeface="Constantia" panose="02030602050306030303" pitchFamily="18" charset="0"/>
              </a:rPr>
              <a:t>vei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keda</a:t>
            </a:r>
            <a:r>
              <a:rPr lang="en-US" sz="2400" b="1" dirty="0">
                <a:solidFill>
                  <a:schemeClr val="bg2">
                    <a:lumMod val="40000"/>
                    <a:lumOff val="60000"/>
                  </a:schemeClr>
                </a:solidFill>
                <a:latin typeface="Constantia" panose="02030602050306030303" pitchFamily="18" charset="0"/>
              </a:rPr>
              <a:t>. O </a:t>
            </a:r>
            <a:r>
              <a:rPr lang="en-US" sz="2400" b="1" dirty="0" err="1">
                <a:solidFill>
                  <a:schemeClr val="bg2">
                    <a:lumMod val="40000"/>
                    <a:lumOff val="60000"/>
                  </a:schemeClr>
                </a:solidFill>
                <a:latin typeface="Constantia" panose="02030602050306030303" pitchFamily="18" charset="0"/>
              </a:rPr>
              <a:t>ira</a:t>
            </a:r>
            <a:r>
              <a:rPr lang="en-US" sz="2400" b="1" dirty="0">
                <a:solidFill>
                  <a:schemeClr val="bg2">
                    <a:lumMod val="40000"/>
                    <a:lumOff val="60000"/>
                  </a:schemeClr>
                </a:solidFill>
                <a:latin typeface="Constantia" panose="02030602050306030303" pitchFamily="18" charset="0"/>
              </a:rPr>
              <a:t> era </a:t>
            </a:r>
            <a:r>
              <a:rPr lang="en-US" sz="2400" b="1" dirty="0" err="1">
                <a:solidFill>
                  <a:schemeClr val="bg2">
                    <a:lumMod val="40000"/>
                    <a:lumOff val="60000"/>
                  </a:schemeClr>
                </a:solidFill>
                <a:latin typeface="Constantia" panose="02030602050306030303" pitchFamily="18" charset="0"/>
              </a:rPr>
              <a:t>bula</a:t>
            </a:r>
            <a:r>
              <a:rPr lang="en-US" sz="2400" b="1" dirty="0">
                <a:solidFill>
                  <a:schemeClr val="bg2">
                    <a:lumMod val="40000"/>
                    <a:lumOff val="60000"/>
                  </a:schemeClr>
                </a:solidFill>
                <a:latin typeface="Constantia" panose="02030602050306030303" pitchFamily="18" charset="0"/>
              </a:rPr>
              <a:t> me </a:t>
            </a:r>
            <a:r>
              <a:rPr lang="en-US" sz="2400" b="1" dirty="0" err="1">
                <a:solidFill>
                  <a:schemeClr val="bg2">
                    <a:lumMod val="40000"/>
                    <a:lumOff val="60000"/>
                  </a:schemeClr>
                </a:solidFill>
                <a:latin typeface="Constantia" panose="02030602050306030303" pitchFamily="18" charset="0"/>
              </a:rPr>
              <a:t>guilecavi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ira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vakai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ira</a:t>
            </a:r>
            <a:r>
              <a:rPr lang="en-US" sz="2400" b="1" dirty="0">
                <a:solidFill>
                  <a:schemeClr val="bg2">
                    <a:lumMod val="40000"/>
                    <a:lumOff val="60000"/>
                  </a:schemeClr>
                </a:solidFill>
                <a:latin typeface="Constantia" panose="02030602050306030303" pitchFamily="18" charset="0"/>
              </a:rPr>
              <a:t> ka </a:t>
            </a:r>
            <a:r>
              <a:rPr lang="en-US" sz="2400" b="1" dirty="0" err="1">
                <a:solidFill>
                  <a:schemeClr val="bg2">
                    <a:lumMod val="40000"/>
                    <a:lumOff val="60000"/>
                  </a:schemeClr>
                </a:solidFill>
                <a:latin typeface="Constantia" panose="02030602050306030303" pitchFamily="18" charset="0"/>
              </a:rPr>
              <a:t>sorosorovaki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ena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veika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ni</a:t>
            </a:r>
            <a:r>
              <a:rPr lang="en-US" sz="2400" b="1" dirty="0">
                <a:solidFill>
                  <a:schemeClr val="bg2">
                    <a:lumMod val="40000"/>
                    <a:lumOff val="60000"/>
                  </a:schemeClr>
                </a:solidFill>
                <a:latin typeface="Constantia" panose="02030602050306030303" pitchFamily="18" charset="0"/>
              </a:rPr>
              <a:t> Kalou era </a:t>
            </a:r>
            <a:r>
              <a:rPr lang="en-US" sz="2400" b="1" dirty="0" err="1">
                <a:solidFill>
                  <a:schemeClr val="bg2">
                    <a:lumMod val="40000"/>
                    <a:lumOff val="60000"/>
                  </a:schemeClr>
                </a:solidFill>
                <a:latin typeface="Constantia" panose="02030602050306030303" pitchFamily="18" charset="0"/>
              </a:rPr>
              <a:t>muria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tiko</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Nona </a:t>
            </a:r>
            <a:r>
              <a:rPr lang="en-US" sz="2400" b="1" dirty="0" err="1">
                <a:solidFill>
                  <a:schemeClr val="bg2">
                    <a:lumMod val="40000"/>
                    <a:lumOff val="60000"/>
                  </a:schemeClr>
                </a:solidFill>
                <a:latin typeface="Constantia" panose="02030602050306030303" pitchFamily="18" charset="0"/>
              </a:rPr>
              <a:t>ivakaraitaki</a:t>
            </a:r>
            <a:r>
              <a:rPr lang="en-US" sz="2400" b="1" dirty="0">
                <a:solidFill>
                  <a:schemeClr val="bg2">
                    <a:lumMod val="40000"/>
                    <a:lumOff val="60000"/>
                  </a:schemeClr>
                </a:solidFill>
                <a:latin typeface="Constantia" panose="02030602050306030303" pitchFamily="18" charset="0"/>
              </a:rPr>
              <a:t>. E </a:t>
            </a:r>
            <a:r>
              <a:rPr lang="en-US" sz="2400" b="1" dirty="0" err="1">
                <a:solidFill>
                  <a:schemeClr val="bg2">
                    <a:lumMod val="40000"/>
                    <a:lumOff val="60000"/>
                  </a:schemeClr>
                </a:solidFill>
                <a:latin typeface="Constantia" panose="02030602050306030303" pitchFamily="18" charset="0"/>
              </a:rPr>
              <a:t>luvata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tani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nona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isulu</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vakatui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kei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nona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isala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vakatui</a:t>
            </a:r>
            <a:r>
              <a:rPr lang="en-US" sz="2400" b="1" dirty="0">
                <a:solidFill>
                  <a:schemeClr val="bg2">
                    <a:lumMod val="40000"/>
                    <a:lumOff val="60000"/>
                  </a:schemeClr>
                </a:solidFill>
                <a:latin typeface="Constantia" panose="02030602050306030303" pitchFamily="18" charset="0"/>
              </a:rPr>
              <a:t>, ka </a:t>
            </a:r>
            <a:r>
              <a:rPr lang="en-US" sz="2400" b="1" dirty="0" err="1">
                <a:solidFill>
                  <a:schemeClr val="bg2">
                    <a:lumMod val="40000"/>
                    <a:lumOff val="60000"/>
                  </a:schemeClr>
                </a:solidFill>
                <a:latin typeface="Constantia" panose="02030602050306030303" pitchFamily="18" charset="0"/>
              </a:rPr>
              <a:t>siro</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sobu</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mai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nona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lewa</a:t>
            </a:r>
            <a:r>
              <a:rPr lang="en-US" sz="2400" b="1" dirty="0">
                <a:solidFill>
                  <a:schemeClr val="bg2">
                    <a:lumMod val="40000"/>
                    <a:lumOff val="60000"/>
                  </a:schemeClr>
                </a:solidFill>
                <a:latin typeface="Constantia" panose="02030602050306030303" pitchFamily="18" charset="0"/>
              </a:rPr>
              <a:t> Cecere. E </a:t>
            </a:r>
            <a:r>
              <a:rPr lang="en-US" sz="2400" b="1" dirty="0" err="1">
                <a:solidFill>
                  <a:schemeClr val="bg2">
                    <a:lumMod val="40000"/>
                    <a:lumOff val="60000"/>
                  </a:schemeClr>
                </a:solidFill>
                <a:latin typeface="Constantia" panose="02030602050306030303" pitchFamily="18" charset="0"/>
              </a:rPr>
              <a:t>mai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dravudravua</a:t>
            </a:r>
            <a:r>
              <a:rPr lang="en-US" sz="2400" b="1" dirty="0">
                <a:solidFill>
                  <a:schemeClr val="bg2">
                    <a:lumMod val="40000"/>
                    <a:lumOff val="60000"/>
                  </a:schemeClr>
                </a:solidFill>
                <a:latin typeface="Constantia" panose="02030602050306030303" pitchFamily="18" charset="0"/>
              </a:rPr>
              <a:t> ka me da </a:t>
            </a:r>
            <a:r>
              <a:rPr lang="en-US" sz="2400" b="1" dirty="0" err="1">
                <a:solidFill>
                  <a:schemeClr val="bg2">
                    <a:lumMod val="40000"/>
                    <a:lumOff val="60000"/>
                  </a:schemeClr>
                </a:solidFill>
                <a:latin typeface="Constantia" panose="02030602050306030303" pitchFamily="18" charset="0"/>
              </a:rPr>
              <a:t>taukena</a:t>
            </a:r>
            <a:r>
              <a:rPr lang="en-US" sz="2400" b="1" dirty="0">
                <a:solidFill>
                  <a:schemeClr val="bg2">
                    <a:lumMod val="40000"/>
                    <a:lumOff val="60000"/>
                  </a:schemeClr>
                </a:solidFill>
                <a:latin typeface="Constantia" panose="02030602050306030303" pitchFamily="18" charset="0"/>
              </a:rPr>
              <a:t> kina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veika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tawamu</a:t>
            </a:r>
            <a:r>
              <a:rPr lang="en-US" sz="2400" b="1" dirty="0">
                <a:solidFill>
                  <a:schemeClr val="bg2">
                    <a:lumMod val="40000"/>
                    <a:lumOff val="60000"/>
                  </a:schemeClr>
                </a:solidFill>
                <a:latin typeface="Constantia" panose="02030602050306030303" pitchFamily="18" charset="0"/>
              </a:rPr>
              <a:t> -du </a:t>
            </a:r>
            <a:r>
              <a:rPr lang="en-US" sz="2400" b="1" dirty="0" err="1">
                <a:solidFill>
                  <a:schemeClr val="bg2">
                    <a:lumMod val="40000"/>
                    <a:lumOff val="60000"/>
                  </a:schemeClr>
                </a:solidFill>
                <a:latin typeface="Constantia" panose="02030602050306030303" pitchFamily="18" charset="0"/>
              </a:rPr>
              <a:t>mai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nona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dravudravua</a:t>
            </a:r>
            <a:r>
              <a:rPr lang="en-US" sz="2400" b="1" dirty="0">
                <a:solidFill>
                  <a:schemeClr val="bg2">
                    <a:lumMod val="40000"/>
                    <a:lumOff val="60000"/>
                  </a:schemeClr>
                </a:solidFill>
                <a:latin typeface="Constantia" panose="02030602050306030303" pitchFamily="18" charset="0"/>
              </a:rPr>
              <a:t>. E </a:t>
            </a:r>
            <a:r>
              <a:rPr lang="en-US" sz="2400" b="1" dirty="0" err="1">
                <a:solidFill>
                  <a:schemeClr val="bg2">
                    <a:lumMod val="40000"/>
                    <a:lumOff val="60000"/>
                  </a:schemeClr>
                </a:solidFill>
                <a:latin typeface="Constantia" panose="02030602050306030303" pitchFamily="18" charset="0"/>
              </a:rPr>
              <a:t>solia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sega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walega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nona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vutuniyau</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ia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nona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bula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sa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sega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nanumi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koya</a:t>
            </a:r>
            <a:r>
              <a:rPr lang="en-US" sz="2400" b="1" dirty="0">
                <a:solidFill>
                  <a:schemeClr val="bg2">
                    <a:lumMod val="40000"/>
                    <a:lumOff val="60000"/>
                  </a:schemeClr>
                </a:solidFill>
                <a:latin typeface="Constantia" panose="02030602050306030303" pitchFamily="18" charset="0"/>
              </a:rPr>
              <a:t> ga </a:t>
            </a:r>
            <a:r>
              <a:rPr lang="en-US" sz="2400" b="1" dirty="0" err="1">
                <a:solidFill>
                  <a:schemeClr val="bg2">
                    <a:lumMod val="40000"/>
                    <a:lumOff val="60000"/>
                  </a:schemeClr>
                </a:solidFill>
                <a:latin typeface="Constantia" panose="02030602050306030303" pitchFamily="18" charset="0"/>
              </a:rPr>
              <a:t>ena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veisorovaki</a:t>
            </a:r>
            <a:r>
              <a:rPr lang="en-US" sz="2400" b="1" dirty="0">
                <a:solidFill>
                  <a:schemeClr val="bg2">
                    <a:lumMod val="40000"/>
                    <a:lumOff val="60000"/>
                  </a:schemeClr>
                </a:solidFill>
                <a:latin typeface="Constantia" panose="02030602050306030303" pitchFamily="18" charset="0"/>
              </a:rPr>
              <a:t> , ka me rawa </a:t>
            </a:r>
            <a:r>
              <a:rPr lang="en-US" sz="2400" b="1" dirty="0" err="1">
                <a:solidFill>
                  <a:schemeClr val="bg2">
                    <a:lumMod val="40000"/>
                    <a:lumOff val="60000"/>
                  </a:schemeClr>
                </a:solidFill>
                <a:latin typeface="Constantia" panose="02030602050306030303" pitchFamily="18" charset="0"/>
              </a:rPr>
              <a:t>ni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kauta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tani</a:t>
            </a:r>
            <a:r>
              <a:rPr lang="en-US" sz="2400" b="1" dirty="0">
                <a:solidFill>
                  <a:schemeClr val="bg2">
                    <a:lumMod val="40000"/>
                    <a:lumOff val="60000"/>
                  </a:schemeClr>
                </a:solidFill>
                <a:latin typeface="Constantia" panose="02030602050306030303" pitchFamily="18" charset="0"/>
              </a:rPr>
              <a:t> kina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veivakatatao</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kece</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mai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vei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ira</a:t>
            </a:r>
            <a:r>
              <a:rPr lang="en-US" sz="2400" b="1" dirty="0">
                <a:solidFill>
                  <a:schemeClr val="bg2">
                    <a:lumMod val="40000"/>
                    <a:lumOff val="60000"/>
                  </a:schemeClr>
                </a:solidFill>
                <a:latin typeface="Constantia" panose="02030602050306030303" pitchFamily="18" charset="0"/>
              </a:rPr>
              <a:t> era </a:t>
            </a:r>
            <a:r>
              <a:rPr lang="en-US" sz="2400" b="1" dirty="0" err="1">
                <a:solidFill>
                  <a:schemeClr val="bg2">
                    <a:lumMod val="40000"/>
                    <a:lumOff val="60000"/>
                  </a:schemeClr>
                </a:solidFill>
                <a:latin typeface="Constantia" panose="02030602050306030303" pitchFamily="18" charset="0"/>
              </a:rPr>
              <a:t>qara</a:t>
            </a:r>
            <a:r>
              <a:rPr lang="en-US" sz="2400" b="1" dirty="0">
                <a:solidFill>
                  <a:schemeClr val="bg2">
                    <a:lumMod val="40000"/>
                    <a:lumOff val="60000"/>
                  </a:schemeClr>
                </a:solidFill>
                <a:latin typeface="Constantia" panose="02030602050306030303" pitchFamily="18" charset="0"/>
              </a:rPr>
              <a:t> me </a:t>
            </a:r>
            <a:r>
              <a:rPr lang="en-US" sz="2400" b="1" dirty="0" err="1">
                <a:solidFill>
                  <a:schemeClr val="bg2">
                    <a:lumMod val="40000"/>
                    <a:lumOff val="60000"/>
                  </a:schemeClr>
                </a:solidFill>
                <a:latin typeface="Constantia" panose="02030602050306030303" pitchFamily="18" charset="0"/>
              </a:rPr>
              <a:t>curu</a:t>
            </a:r>
            <a:r>
              <a:rPr lang="en-US" sz="2400" b="1" dirty="0">
                <a:solidFill>
                  <a:schemeClr val="bg2">
                    <a:lumMod val="40000"/>
                    <a:lumOff val="60000"/>
                  </a:schemeClr>
                </a:solidFill>
                <a:latin typeface="Constantia" panose="02030602050306030303" pitchFamily="18" charset="0"/>
              </a:rPr>
              <a:t> ki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matanitu</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ni</a:t>
            </a:r>
            <a:r>
              <a:rPr lang="en-US" sz="2400" b="1" dirty="0">
                <a:solidFill>
                  <a:schemeClr val="bg2">
                    <a:lumMod val="40000"/>
                    <a:lumOff val="60000"/>
                  </a:schemeClr>
                </a:solidFill>
                <a:latin typeface="Constantia" panose="02030602050306030303" pitchFamily="18" charset="0"/>
              </a:rPr>
              <a:t> Kalou.  […] Na Turaga ko Jisu e surety </a:t>
            </a:r>
            <a:r>
              <a:rPr lang="en-US" sz="2400" b="1" dirty="0" err="1">
                <a:solidFill>
                  <a:schemeClr val="bg2">
                    <a:lumMod val="40000"/>
                    <a:lumOff val="60000"/>
                  </a:schemeClr>
                </a:solidFill>
                <a:latin typeface="Constantia" panose="02030602050306030303" pitchFamily="18" charset="0"/>
              </a:rPr>
              <a:t>keda</a:t>
            </a:r>
            <a:r>
              <a:rPr lang="en-US" sz="2400" b="1" dirty="0">
                <a:solidFill>
                  <a:schemeClr val="bg2">
                    <a:lumMod val="40000"/>
                    <a:lumOff val="60000"/>
                  </a:schemeClr>
                </a:solidFill>
                <a:latin typeface="Constantia" panose="02030602050306030303" pitchFamily="18" charset="0"/>
              </a:rPr>
              <a:t> me da </a:t>
            </a:r>
            <a:r>
              <a:rPr lang="en-US" sz="2400" b="1" dirty="0" err="1">
                <a:solidFill>
                  <a:schemeClr val="bg2">
                    <a:lumMod val="40000"/>
                    <a:lumOff val="60000"/>
                  </a:schemeClr>
                </a:solidFill>
                <a:latin typeface="Constantia" panose="02030602050306030303" pitchFamily="18" charset="0"/>
              </a:rPr>
              <a:t>dauca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kacaka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vata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kei</a:t>
            </a:r>
            <a:r>
              <a:rPr lang="en-US" sz="2400" b="1" dirty="0">
                <a:solidFill>
                  <a:schemeClr val="bg2">
                    <a:lumMod val="40000"/>
                    <a:lumOff val="60000"/>
                  </a:schemeClr>
                </a:solidFill>
                <a:latin typeface="Constantia" panose="02030602050306030303" pitchFamily="18" charset="0"/>
              </a:rPr>
              <a:t> Koya  O Koya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I </a:t>
            </a:r>
            <a:r>
              <a:rPr lang="en-US" sz="2400" b="1" dirty="0" err="1">
                <a:solidFill>
                  <a:schemeClr val="bg2">
                    <a:lumMod val="40000"/>
                    <a:lumOff val="60000"/>
                  </a:schemeClr>
                </a:solidFill>
                <a:latin typeface="Constantia" panose="02030602050306030303" pitchFamily="18" charset="0"/>
              </a:rPr>
              <a:t>taukei</a:t>
            </a:r>
            <a:r>
              <a:rPr lang="en-US" sz="2400" b="1" dirty="0">
                <a:solidFill>
                  <a:schemeClr val="bg2">
                    <a:lumMod val="40000"/>
                    <a:lumOff val="60000"/>
                  </a:schemeClr>
                </a:solidFill>
                <a:latin typeface="Constantia" panose="02030602050306030303" pitchFamily="18" charset="0"/>
              </a:rPr>
              <a:t> ka </a:t>
            </a:r>
            <a:r>
              <a:rPr lang="en-US" sz="2400" b="1" dirty="0" err="1">
                <a:solidFill>
                  <a:schemeClr val="bg2">
                    <a:lumMod val="40000"/>
                    <a:lumOff val="60000"/>
                  </a:schemeClr>
                </a:solidFill>
                <a:latin typeface="Constantia" panose="02030602050306030303" pitchFamily="18" charset="0"/>
              </a:rPr>
              <a:t>nona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taucoko</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ka e </a:t>
            </a:r>
            <a:r>
              <a:rPr lang="en-US" sz="2400" b="1" dirty="0" err="1">
                <a:solidFill>
                  <a:schemeClr val="bg2">
                    <a:lumMod val="40000"/>
                    <a:lumOff val="60000"/>
                  </a:schemeClr>
                </a:solidFill>
                <a:latin typeface="Constantia" panose="02030602050306030303" pitchFamily="18" charset="0"/>
              </a:rPr>
              <a:t>tu</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vei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keda</a:t>
            </a:r>
            <a:r>
              <a:rPr lang="en-US" sz="2400" b="1" dirty="0">
                <a:solidFill>
                  <a:schemeClr val="bg2">
                    <a:lumMod val="40000"/>
                    <a:lumOff val="60000"/>
                  </a:schemeClr>
                </a:solidFill>
                <a:latin typeface="Constantia" panose="02030602050306030303" pitchFamily="18" charset="0"/>
              </a:rPr>
              <a:t>. Ena </a:t>
            </a:r>
            <a:r>
              <a:rPr lang="en-US" sz="2400" b="1" dirty="0" err="1">
                <a:solidFill>
                  <a:schemeClr val="bg2">
                    <a:lumMod val="40000"/>
                    <a:lumOff val="60000"/>
                  </a:schemeClr>
                </a:solidFill>
                <a:latin typeface="Constantia" panose="02030602050306030303" pitchFamily="18" charset="0"/>
              </a:rPr>
              <a:t>noda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talairawarawa</a:t>
            </a:r>
            <a:r>
              <a:rPr lang="en-US" sz="2400" b="1" dirty="0">
                <a:solidFill>
                  <a:schemeClr val="bg2">
                    <a:lumMod val="40000"/>
                    <a:lumOff val="60000"/>
                  </a:schemeClr>
                </a:solidFill>
                <a:latin typeface="Constantia" panose="02030602050306030303" pitchFamily="18" charset="0"/>
              </a:rPr>
              <a:t> me </a:t>
            </a:r>
            <a:r>
              <a:rPr lang="en-US" sz="2400" b="1" dirty="0" err="1">
                <a:solidFill>
                  <a:schemeClr val="bg2">
                    <a:lumMod val="40000"/>
                    <a:lumOff val="60000"/>
                  </a:schemeClr>
                </a:solidFill>
                <a:latin typeface="Constantia" panose="02030602050306030303" pitchFamily="18" charset="0"/>
              </a:rPr>
              <a:t>veivuke</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ni</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cakava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nona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cakacaka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eda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vakaraitaka</a:t>
            </a:r>
            <a:r>
              <a:rPr lang="en-US" sz="2400" b="1" dirty="0">
                <a:solidFill>
                  <a:schemeClr val="bg2">
                    <a:lumMod val="40000"/>
                    <a:lumOff val="60000"/>
                  </a:schemeClr>
                </a:solidFill>
                <a:latin typeface="Constantia" panose="02030602050306030303" pitchFamily="18" charset="0"/>
              </a:rPr>
              <a:t> kina </a:t>
            </a:r>
            <a:r>
              <a:rPr lang="en-US" sz="2400" b="1" dirty="0" err="1">
                <a:solidFill>
                  <a:schemeClr val="bg2">
                    <a:lumMod val="40000"/>
                    <a:lumOff val="60000"/>
                  </a:schemeClr>
                </a:solidFill>
                <a:latin typeface="Constantia" panose="02030602050306030303" pitchFamily="18" charset="0"/>
              </a:rPr>
              <a:t>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nona</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lomani</a:t>
            </a:r>
            <a:r>
              <a:rPr lang="en-US" sz="2400" b="1" dirty="0">
                <a:solidFill>
                  <a:schemeClr val="bg2">
                    <a:lumMod val="40000"/>
                    <a:lumOff val="60000"/>
                  </a:schemeClr>
                </a:solidFill>
                <a:latin typeface="Constantia" panose="02030602050306030303" pitchFamily="18" charset="0"/>
              </a:rPr>
              <a:t> Koya</a:t>
            </a:r>
            <a:r>
              <a:rPr lang="en" sz="2800" b="1" dirty="0">
                <a:solidFill>
                  <a:schemeClr val="bg2">
                    <a:lumMod val="40000"/>
                    <a:lumOff val="60000"/>
                  </a:schemeClr>
                </a:solidFill>
                <a:latin typeface="Constantia" panose="02030602050306030303" pitchFamily="18" charset="0"/>
              </a:rPr>
              <a:t>.”</a:t>
            </a:r>
          </a:p>
        </p:txBody>
      </p:sp>
      <p:sp>
        <p:nvSpPr>
          <p:cNvPr id="4" name="CuadroTexto 3">
            <a:extLst>
              <a:ext uri="{FF2B5EF4-FFF2-40B4-BE49-F238E27FC236}">
                <a16:creationId xmlns:a16="http://schemas.microsoft.com/office/drawing/2014/main" id="{13C0A81D-41AB-95D4-9521-D3CB43F35894}"/>
              </a:ext>
            </a:extLst>
          </p:cNvPr>
          <p:cNvSpPr txBox="1"/>
          <p:nvPr/>
        </p:nvSpPr>
        <p:spPr>
          <a:xfrm>
            <a:off x="9108720" y="5948907"/>
            <a:ext cx="3083280" cy="338554"/>
          </a:xfrm>
          <a:prstGeom prst="rect">
            <a:avLst/>
          </a:prstGeom>
          <a:noFill/>
        </p:spPr>
        <p:txBody>
          <a:bodyPr wrap="none" rtlCol="0">
            <a:spAutoFit/>
          </a:bodyPr>
          <a:lstStyle/>
          <a:p>
            <a:pPr algn="r"/>
            <a:r>
              <a:rPr lang="en" sz="1600" b="1" dirty="0">
                <a:solidFill>
                  <a:schemeClr val="bg2">
                    <a:lumMod val="40000"/>
                    <a:lumOff val="60000"/>
                  </a:schemeClr>
                </a:solidFill>
              </a:rPr>
              <a:t>EGW (</a:t>
            </a:r>
            <a:r>
              <a:rPr lang="en-US" sz="1600" b="1" dirty="0">
                <a:solidFill>
                  <a:schemeClr val="bg2">
                    <a:lumMod val="40000"/>
                    <a:lumOff val="60000"/>
                  </a:schemeClr>
                </a:solidFill>
              </a:rPr>
              <a:t>The Upward Look, April 9</a:t>
            </a:r>
            <a:r>
              <a:rPr lang="en" sz="1600" b="1" dirty="0">
                <a:solidFill>
                  <a:schemeClr val="bg2">
                    <a:lumMod val="40000"/>
                    <a:lumOff val="60000"/>
                  </a:schemeClr>
                </a:solidFill>
              </a:rPr>
              <a:t>)</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“Ni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dou</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sa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kila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loloma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noda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Turaga ko Jisu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Karisito</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sa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vutuniyau</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ko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koya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ia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sa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yaco</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me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dravudravua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ena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vukumudou</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mo</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dou</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vutuniyau</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mai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ena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vuku</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nona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dravudravua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Koronica 8:9)</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000" b="1" dirty="0">
                <a:solidFill>
                  <a:srgbClr val="BA4252"/>
                </a:solidFill>
              </a:rPr>
              <a:t>Na </a:t>
            </a:r>
            <a:r>
              <a:rPr lang="en-GB" sz="2000" b="1" dirty="0">
                <a:solidFill>
                  <a:srgbClr val="BA4252"/>
                </a:solidFill>
              </a:rPr>
              <a:t>I</a:t>
            </a:r>
            <a:r>
              <a:rPr lang="en" sz="2000" b="1" dirty="0">
                <a:solidFill>
                  <a:srgbClr val="BA4252"/>
                </a:solidFill>
              </a:rPr>
              <a:t> tekivu ni dauniveiqaravi:</a:t>
            </a:r>
          </a:p>
          <a:p>
            <a:pPr lvl="1">
              <a:spcBef>
                <a:spcPts val="600"/>
              </a:spcBef>
            </a:pPr>
            <a:r>
              <a:rPr lang="en" sz="2000" b="1" dirty="0"/>
              <a:t>Jisu na </a:t>
            </a:r>
            <a:r>
              <a:rPr lang="en-GB" sz="2000" b="1" dirty="0"/>
              <a:t>I</a:t>
            </a:r>
            <a:r>
              <a:rPr lang="en" sz="2000" b="1" dirty="0"/>
              <a:t> vakaraitaki</a:t>
            </a:r>
          </a:p>
          <a:p>
            <a:pPr lvl="1">
              <a:spcBef>
                <a:spcPts val="600"/>
              </a:spcBef>
            </a:pPr>
            <a:r>
              <a:rPr lang="en" sz="2000" b="1" dirty="0"/>
              <a:t>Na </a:t>
            </a:r>
            <a:r>
              <a:rPr lang="en-GB" sz="2000" b="1" dirty="0"/>
              <a:t>I</a:t>
            </a:r>
            <a:r>
              <a:rPr lang="en" sz="2000" b="1" dirty="0"/>
              <a:t> sau ni loloma e soli mai</a:t>
            </a:r>
          </a:p>
          <a:p>
            <a:pPr>
              <a:spcBef>
                <a:spcPts val="1200"/>
              </a:spcBef>
            </a:pPr>
            <a:r>
              <a:rPr lang="en" sz="2000" b="1" dirty="0">
                <a:solidFill>
                  <a:srgbClr val="7F48B9"/>
                </a:solidFill>
              </a:rPr>
              <a:t>Na cakacaka ni dauniveiqaravi:</a:t>
            </a:r>
          </a:p>
          <a:p>
            <a:pPr lvl="1">
              <a:spcBef>
                <a:spcPts val="600"/>
              </a:spcBef>
            </a:pPr>
            <a:r>
              <a:rPr lang="en" sz="2000" b="1" dirty="0"/>
              <a:t>T</a:t>
            </a:r>
            <a:r>
              <a:rPr lang="en-GB" sz="2000" b="1" dirty="0"/>
              <a:t>u</a:t>
            </a:r>
            <a:r>
              <a:rPr lang="en" sz="2000" b="1" dirty="0"/>
              <a:t>vatuva matau</a:t>
            </a:r>
          </a:p>
          <a:p>
            <a:pPr lvl="1">
              <a:spcBef>
                <a:spcPts val="600"/>
              </a:spcBef>
            </a:pPr>
            <a:r>
              <a:rPr lang="en" sz="2000" b="1" dirty="0"/>
              <a:t>Na kena </a:t>
            </a:r>
            <a:r>
              <a:rPr lang="en-GB" sz="2000" b="1" dirty="0"/>
              <a:t>I</a:t>
            </a:r>
            <a:r>
              <a:rPr lang="en" sz="2000" b="1" dirty="0"/>
              <a:t> valavala matau</a:t>
            </a:r>
          </a:p>
          <a:p>
            <a:pPr>
              <a:spcBef>
                <a:spcPts val="1200"/>
              </a:spcBef>
            </a:pPr>
            <a:r>
              <a:rPr lang="en" sz="2000" b="1" dirty="0">
                <a:solidFill>
                  <a:srgbClr val="375FA5"/>
                </a:solidFill>
              </a:rPr>
              <a:t>Na vua ni dauniveiqaravi:</a:t>
            </a:r>
          </a:p>
          <a:p>
            <a:pPr lvl="1">
              <a:spcBef>
                <a:spcPts val="600"/>
              </a:spcBef>
            </a:pPr>
            <a:r>
              <a:rPr lang="en" sz="2000" b="1" dirty="0"/>
              <a:t>Duavata na </a:t>
            </a:r>
            <a:r>
              <a:rPr lang="en-GB" sz="2000" b="1" dirty="0"/>
              <a:t>I</a:t>
            </a:r>
            <a:r>
              <a:rPr lang="en" sz="2000" b="1" dirty="0"/>
              <a:t> soqosoqo lotu</a:t>
            </a:r>
          </a:p>
        </p:txBody>
      </p:sp>
      <p:sp>
        <p:nvSpPr>
          <p:cNvPr id="3" name="CuadroTexto 2">
            <a:extLst>
              <a:ext uri="{FF2B5EF4-FFF2-40B4-BE49-F238E27FC236}">
                <a16:creationId xmlns:a16="http://schemas.microsoft.com/office/drawing/2014/main" id="{6794C4E7-CADD-4E75-9179-F10ADB2E9A2B}"/>
              </a:ext>
            </a:extLst>
          </p:cNvPr>
          <p:cNvSpPr txBox="1"/>
          <p:nvPr/>
        </p:nvSpPr>
        <p:spPr>
          <a:xfrm>
            <a:off x="0" y="114582"/>
            <a:ext cx="12068175" cy="400110"/>
          </a:xfrm>
          <a:prstGeom prst="rect">
            <a:avLst/>
          </a:prstGeom>
          <a:noFill/>
        </p:spPr>
        <p:txBody>
          <a:bodyPr wrap="square" rtlCol="0">
            <a:spAutoFit/>
          </a:bodyPr>
          <a:lstStyle/>
          <a:p>
            <a:pPr>
              <a:spcBef>
                <a:spcPts val="600"/>
              </a:spcBef>
            </a:pPr>
            <a:r>
              <a:rPr lang="en" sz="2000" b="1" dirty="0"/>
              <a:t>Na dauveiqaravi sai koya na gaunisala e qarava kina e dua na tamata na veika sa biu ki vua.</a:t>
            </a: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0" y="1514965"/>
            <a:ext cx="12192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Era sa yakataki ira oti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o ira e Koronica ni ra na veivuke, ka sa kena gauna me me ra vakayacora na nodra yalayala. Na vei soqoqo lotu e Masitonia sa tekivu me ra kumuna na ka ni veivuke.</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E sega ni malele o Paula ki na levu ni i lavoi era kumuna, ena yalodina ga kei na yalomatua ka ra vakaitavitaki ira kina ko ira na lewenilotu ena nodra sa vakabauta na loloma ka soli ki  vei ira.</a:t>
            </a:r>
          </a:p>
        </p:txBody>
      </p:sp>
      <p:sp>
        <p:nvSpPr>
          <p:cNvPr id="8" name="CuadroTexto 7">
            <a:extLst>
              <a:ext uri="{FF2B5EF4-FFF2-40B4-BE49-F238E27FC236}">
                <a16:creationId xmlns:a16="http://schemas.microsoft.com/office/drawing/2014/main" id="{FA269756-2339-3328-7C77-D61D94ABD9FA}"/>
              </a:ext>
            </a:extLst>
          </p:cNvPr>
          <p:cNvSpPr txBox="1"/>
          <p:nvPr/>
        </p:nvSpPr>
        <p:spPr>
          <a:xfrm>
            <a:off x="1" y="514692"/>
            <a:ext cx="1219199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Ena vakasama ni karua ni vola nei Paula ki Koronica, na dauveiqaravi e vakatabakidua ki vua 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apositolo me qarava: me ra kumuni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lavo na nodra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soqosoq lotu na kai matanitu tani ka me ka ni veivuke ki 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soqosoqo lotu e Jerusalemi, ka lako curuma tiko e dua na gauna dredre.</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chemeClr val="accent3">
                    <a:lumMod val="75000"/>
                  </a:schemeClr>
                </a:solidFill>
                <a:effectLst>
                  <a:outerShdw dist="38100" dir="2700000" algn="bl" rotWithShape="0">
                    <a:srgbClr val="00DA9C"/>
                  </a:outerShdw>
                </a:effectLst>
              </a:rPr>
              <a:t>TEKIVU NI DAUVEIQARAVI</a:t>
            </a: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584775"/>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3200" b="1" dirty="0">
                <a:ln/>
                <a:solidFill>
                  <a:schemeClr val="accent5"/>
                </a:solidFill>
              </a:rPr>
              <a:t>JISU NA I VAKARAITAKI JESUS</a:t>
            </a: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620898"/>
            <a:ext cx="5267325" cy="1477328"/>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n" b="1" dirty="0">
                <a:effectLst>
                  <a:outerShdw blurRad="38100" dist="38100" dir="2700000" algn="tl">
                    <a:srgbClr val="000000">
                      <a:alpha val="43137"/>
                    </a:srgbClr>
                  </a:outerShdw>
                </a:effectLst>
                <a:latin typeface="Comic Sans MS" panose="030F0702030302020204" pitchFamily="66" charset="0"/>
              </a:rPr>
              <a:t>“</a:t>
            </a:r>
            <a:r>
              <a:rPr lang="en-GB" b="1" dirty="0">
                <a:effectLst>
                  <a:outerShdw blurRad="38100" dist="38100" dir="2700000" algn="tl">
                    <a:srgbClr val="000000">
                      <a:alpha val="43137"/>
                    </a:srgbClr>
                  </a:outerShdw>
                </a:effectLst>
                <a:latin typeface="Comic Sans MS" panose="030F0702030302020204" pitchFamily="66" charset="0"/>
              </a:rPr>
              <a:t>Ni</a:t>
            </a:r>
            <a:r>
              <a:rPr lang="en" b="1" dirty="0">
                <a:effectLst>
                  <a:outerShdw blurRad="38100" dist="38100" dir="2700000" algn="tl">
                    <a:srgbClr val="000000">
                      <a:alpha val="43137"/>
                    </a:srgbClr>
                  </a:outerShdw>
                </a:effectLst>
                <a:latin typeface="Comic Sans MS" panose="030F0702030302020204" pitchFamily="66" charset="0"/>
              </a:rPr>
              <a:t> dou sa kila na loloma ni noda T</a:t>
            </a:r>
            <a:r>
              <a:rPr lang="en-GB" b="1" dirty="0">
                <a:effectLst>
                  <a:outerShdw blurRad="38100" dist="38100" dir="2700000" algn="tl">
                    <a:srgbClr val="000000">
                      <a:alpha val="43137"/>
                    </a:srgbClr>
                  </a:outerShdw>
                </a:effectLst>
                <a:latin typeface="Comic Sans MS" panose="030F0702030302020204" pitchFamily="66" charset="0"/>
              </a:rPr>
              <a:t>u</a:t>
            </a:r>
            <a:r>
              <a:rPr lang="en" b="1" dirty="0">
                <a:effectLst>
                  <a:outerShdw blurRad="38100" dist="38100" dir="2700000" algn="tl">
                    <a:srgbClr val="000000">
                      <a:alpha val="43137"/>
                    </a:srgbClr>
                  </a:outerShdw>
                </a:effectLst>
                <a:latin typeface="Comic Sans MS" panose="030F0702030302020204" pitchFamily="66" charset="0"/>
              </a:rPr>
              <a:t>raga ko Jisu Karisito, ni sa vutuniyau ko koya, ia sa yaco me dravudravua ena vukumudou, mo dou vutuniyau mai ena vuku ni nomudou dravudravua.” </a:t>
            </a:r>
            <a:r>
              <a:rPr lang="en" sz="1400" b="1" dirty="0">
                <a:effectLst>
                  <a:outerShdw blurRad="38100" dist="38100" dir="2700000" algn="tl">
                    <a:srgbClr val="000000">
                      <a:alpha val="43137"/>
                    </a:srgbClr>
                  </a:outerShdw>
                </a:effectLst>
                <a:latin typeface="Comic Sans MS" panose="030F0702030302020204" pitchFamily="66" charset="0"/>
              </a:rPr>
              <a:t>(2 Koronica 8:9)</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07886"/>
          </a:xfrm>
          <a:prstGeom prst="rect">
            <a:avLst/>
          </a:prstGeom>
          <a:noFill/>
        </p:spPr>
        <p:txBody>
          <a:bodyPr wrap="square" rtlCol="0">
            <a:spAutoFit/>
          </a:bodyPr>
          <a:lstStyle/>
          <a:p>
            <a:pPr>
              <a:spcBef>
                <a:spcPts val="600"/>
              </a:spcBef>
            </a:pPr>
            <a:r>
              <a:rPr lang="en" sz="2000" b="1" dirty="0"/>
              <a:t>Na cava na kedrau </a:t>
            </a:r>
            <a:r>
              <a:rPr lang="en-GB" sz="2000" b="1" dirty="0"/>
              <a:t>I</a:t>
            </a:r>
            <a:r>
              <a:rPr lang="en" sz="2000" b="1" dirty="0"/>
              <a:t> sema na yalololoma ni Kalou kei na lomasoli? (2 Koro. 8:1-2)</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2594248054"/>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397968" y="4183967"/>
            <a:ext cx="3220053" cy="1323439"/>
          </a:xfrm>
          <a:prstGeom prst="rect">
            <a:avLst/>
          </a:prstGeom>
          <a:noFill/>
        </p:spPr>
        <p:txBody>
          <a:bodyPr wrap="square" rtlCol="0">
            <a:spAutoFit/>
          </a:bodyPr>
          <a:lstStyle/>
          <a:p>
            <a:pPr>
              <a:spcBef>
                <a:spcPts val="600"/>
              </a:spcBef>
            </a:pPr>
            <a:r>
              <a:rPr lang="en" sz="2000" b="1" dirty="0"/>
              <a:t>E cakava oqo ena vuku ga ni nona lomani keda! (Joni 15:13; Efeso 5:2; Kalatia 2:20 ; 1 Joni 3:16).</a:t>
            </a: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862380"/>
            <a:ext cx="5491839" cy="1323439"/>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Kalou e lomana na soqosoqo lotu e Masitonia, ka “sa uasivi cake kina na nodra lomasoli” (2 Koronica 8:2). Ia sai koya oqo na yalololoma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Jsu ki vei ira ka vaka talega kina vei keda:</a:t>
            </a: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389703" y="5505553"/>
            <a:ext cx="3334197"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000" b="1" dirty="0">
                <a:solidFill>
                  <a:prstClr val="black"/>
                </a:solidFill>
                <a:latin typeface="Aptos" panose="02110004020202020204"/>
              </a:rPr>
              <a:t>Eda sauma vakacava na yalololoma </a:t>
            </a:r>
            <a:r>
              <a:rPr lang="en-GB" sz="2000" b="1" dirty="0">
                <a:solidFill>
                  <a:prstClr val="black"/>
                </a:solidFill>
                <a:latin typeface="Aptos" panose="02110004020202020204"/>
              </a:rPr>
              <a:t>I</a:t>
            </a:r>
            <a:r>
              <a:rPr lang="en" sz="2000" b="1" dirty="0">
                <a:solidFill>
                  <a:prstClr val="black"/>
                </a:solidFill>
                <a:latin typeface="Aptos" panose="02110004020202020204"/>
              </a:rPr>
              <a:t> Jisu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“Dou a rawata walega, mo dou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solia walega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(Maciu 10:8).</a:t>
            </a: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dirty="0">
                <a:ln/>
                <a:solidFill>
                  <a:schemeClr val="accent3"/>
                </a:solidFill>
              </a:rPr>
              <a:t>NA I SAU NI LOLOMA KA RAWATI</a:t>
            </a: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646331"/>
          </a:xfrm>
          <a:prstGeom prst="rect">
            <a:avLst/>
          </a:prstGeom>
          <a:noFill/>
        </p:spPr>
        <p:txBody>
          <a:bodyPr wrap="square">
            <a:spAutoFit/>
          </a:bodyPr>
          <a:lstStyle/>
          <a:p>
            <a:pPr algn="ctr"/>
            <a:r>
              <a:rPr lang="en" b="1" dirty="0">
                <a:solidFill>
                  <a:schemeClr val="accent1">
                    <a:lumMod val="50000"/>
                  </a:schemeClr>
                </a:solidFill>
                <a:latin typeface="Comic Sans MS" panose="030F0702030302020204" pitchFamily="66" charset="0"/>
              </a:rPr>
              <a:t>“</a:t>
            </a:r>
            <a:r>
              <a:rPr lang="en-GB" b="1" dirty="0">
                <a:solidFill>
                  <a:schemeClr val="accent1">
                    <a:lumMod val="50000"/>
                  </a:schemeClr>
                </a:solidFill>
                <a:latin typeface="Comic Sans MS" panose="030F0702030302020204" pitchFamily="66" charset="0"/>
              </a:rPr>
              <a:t>Ka</a:t>
            </a:r>
            <a:r>
              <a:rPr lang="en" b="1" dirty="0">
                <a:solidFill>
                  <a:schemeClr val="accent1">
                    <a:lumMod val="50000"/>
                  </a:schemeClr>
                </a:solidFill>
                <a:latin typeface="Comic Sans MS" panose="030F0702030302020204" pitchFamily="66" charset="0"/>
              </a:rPr>
              <a:t> sa sega ni vaka na neitou vakasama, ia era sa soli ira mada vua na T</a:t>
            </a:r>
            <a:r>
              <a:rPr lang="en-GB" b="1" dirty="0">
                <a:solidFill>
                  <a:schemeClr val="accent1">
                    <a:lumMod val="50000"/>
                  </a:schemeClr>
                </a:solidFill>
                <a:latin typeface="Comic Sans MS" panose="030F0702030302020204" pitchFamily="66" charset="0"/>
              </a:rPr>
              <a:t>u</a:t>
            </a:r>
            <a:r>
              <a:rPr lang="en" b="1" dirty="0">
                <a:solidFill>
                  <a:schemeClr val="accent1">
                    <a:lumMod val="50000"/>
                  </a:schemeClr>
                </a:solidFill>
                <a:latin typeface="Comic Sans MS" panose="030F0702030302020204" pitchFamily="66" charset="0"/>
              </a:rPr>
              <a:t>raga, vei keitou talega, me vaka na loma ni Kalou” </a:t>
            </a:r>
            <a:r>
              <a:rPr lang="en" sz="1400" b="1" dirty="0">
                <a:solidFill>
                  <a:schemeClr val="accent1">
                    <a:lumMod val="50000"/>
                  </a:schemeClr>
                </a:solidFill>
                <a:latin typeface="Comic Sans MS" panose="030F0702030302020204" pitchFamily="66" charset="0"/>
              </a:rPr>
              <a:t>(2 Koronica 8:5)</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5" y="1361003"/>
            <a:ext cx="6609565" cy="400110"/>
          </a:xfrm>
          <a:prstGeom prst="rect">
            <a:avLst/>
          </a:prstGeom>
          <a:noFill/>
        </p:spPr>
        <p:txBody>
          <a:bodyPr wrap="square" rtlCol="0">
            <a:spAutoFit/>
          </a:bodyPr>
          <a:lstStyle/>
          <a:p>
            <a:pPr>
              <a:spcBef>
                <a:spcPts val="600"/>
              </a:spcBef>
            </a:pPr>
            <a:r>
              <a:rPr lang="en" sz="2000" b="1" dirty="0"/>
              <a:t>Dikeva mada na </a:t>
            </a:r>
            <a:r>
              <a:rPr lang="en-GB" sz="2000" b="1" dirty="0" err="1"/>
              <a:t>nodra</a:t>
            </a:r>
            <a:r>
              <a:rPr lang="en-GB" sz="2000" b="1" dirty="0"/>
              <a:t> </a:t>
            </a:r>
            <a:r>
              <a:rPr lang="en-GB" sz="2000" b="1" dirty="0" err="1"/>
              <a:t>sauma</a:t>
            </a:r>
            <a:r>
              <a:rPr lang="en-GB" sz="2000" b="1" dirty="0"/>
              <a:t> </a:t>
            </a:r>
            <a:r>
              <a:rPr lang="en-GB" sz="2000" b="1" dirty="0" err="1"/>
              <a:t>na</a:t>
            </a:r>
            <a:r>
              <a:rPr lang="en-GB" sz="2000" b="1" dirty="0"/>
              <a:t> </a:t>
            </a:r>
            <a:r>
              <a:rPr lang="en-GB" sz="2000" b="1" dirty="0" err="1"/>
              <a:t>loloma</a:t>
            </a:r>
            <a:r>
              <a:rPr lang="en-GB" sz="2000" b="1" dirty="0"/>
              <a:t> </a:t>
            </a:r>
            <a:r>
              <a:rPr lang="en-GB" sz="2000" b="1" dirty="0" err="1"/>
              <a:t>mai</a:t>
            </a:r>
            <a:r>
              <a:rPr lang="en-GB" sz="2000" b="1" dirty="0"/>
              <a:t> </a:t>
            </a:r>
            <a:r>
              <a:rPr lang="en-GB" sz="2000" b="1" dirty="0" err="1"/>
              <a:t>Masitonia</a:t>
            </a:r>
            <a:r>
              <a:rPr lang="en-GB" sz="2000" b="1" dirty="0"/>
              <a:t>:</a:t>
            </a:r>
            <a:endParaRPr lang="en" sz="2000" b="1" dirty="0"/>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en" sz="2000" b="1" dirty="0"/>
              <a:t>Na cava e vakatavulica vei keda qo?</a:t>
            </a: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410302221"/>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3208391113"/>
              </p:ext>
            </p:extLst>
          </p:nvPr>
        </p:nvGraphicFramePr>
        <p:xfrm>
          <a:off x="8153399" y="1948754"/>
          <a:ext cx="3990976" cy="132343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1158635019"/>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1" cstate="email">
            <a:extLst>
              <a:ext uri="{28A0092B-C50C-407E-A947-70E740481C1C}">
                <a14:useLocalDpi xmlns:a14="http://schemas.microsoft.com/office/drawing/2010/main"/>
              </a:ext>
            </a:extLst>
          </a:blip>
          <a:src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rgbClr val="6C8329"/>
                </a:solidFill>
                <a:effectLst>
                  <a:outerShdw dist="38100" dir="2700000" algn="bl" rotWithShape="0">
                    <a:schemeClr val="tx2">
                      <a:lumMod val="50000"/>
                    </a:schemeClr>
                  </a:outerShdw>
                </a:effectLst>
              </a:rPr>
              <a:t>NA CAKACAKA VAKA DAUNIVEIQARAVI</a:t>
            </a: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13335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4400" b="1" spc="300" dirty="0">
                <a:ln/>
                <a:solidFill>
                  <a:schemeClr val="accent4"/>
                </a:solidFill>
                <a:effectLst>
                  <a:outerShdw blurRad="38100" dist="25400" dir="2700000" algn="tl">
                    <a:srgbClr val="002060">
                      <a:alpha val="99000"/>
                    </a:srgbClr>
                  </a:outerShdw>
                </a:effectLst>
              </a:rPr>
              <a:t>T</a:t>
            </a:r>
            <a:r>
              <a:rPr lang="en" sz="4400" b="1" spc="300" dirty="0">
                <a:ln/>
                <a:solidFill>
                  <a:schemeClr val="accent4"/>
                </a:solidFill>
                <a:effectLst>
                  <a:outerShdw blurRad="38100" dist="25400" dir="2700000" algn="tl">
                    <a:srgbClr val="002060">
                      <a:alpha val="99000"/>
                    </a:srgbClr>
                  </a:outerShdw>
                </a:effectLst>
              </a:rPr>
              <a:t>UVATUVA MATAU</a:t>
            </a:r>
          </a:p>
        </p:txBody>
      </p:sp>
      <p:sp>
        <p:nvSpPr>
          <p:cNvPr id="5" name="CuadroTexto 4">
            <a:extLst>
              <a:ext uri="{FF2B5EF4-FFF2-40B4-BE49-F238E27FC236}">
                <a16:creationId xmlns:a16="http://schemas.microsoft.com/office/drawing/2014/main" id="{D18F6505-6E32-73E3-ACA5-27AEC9223AF8}"/>
              </a:ext>
            </a:extLst>
          </p:cNvPr>
          <p:cNvSpPr txBox="1"/>
          <p:nvPr/>
        </p:nvSpPr>
        <p:spPr>
          <a:xfrm>
            <a:off x="-56994" y="439741"/>
            <a:ext cx="8117683"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5"/>
                </a:solidFill>
                <a:latin typeface="Comic Sans MS" panose="030F0702030302020204" pitchFamily="66" charset="0"/>
              </a:rPr>
              <a:t>“Me ra dui solia me vaka na ka sa veinakata ko koya ena yalona; me kakua ena voraki, se ni sa vakasaurarataki: ia ko koya sa solia ena marau sa vinakata na Kalou.” </a:t>
            </a:r>
            <a:r>
              <a:rPr lang="en" sz="1400" b="1" dirty="0">
                <a:solidFill>
                  <a:schemeClr val="accent5"/>
                </a:solidFill>
                <a:latin typeface="Comic Sans MS" panose="030F0702030302020204" pitchFamily="66" charset="0"/>
              </a:rPr>
              <a:t>(2 Koronica 9:7)</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423545"/>
            <a:ext cx="7921411" cy="1015663"/>
          </a:xfrm>
          <a:prstGeom prst="rect">
            <a:avLst/>
          </a:prstGeom>
          <a:noFill/>
        </p:spPr>
        <p:txBody>
          <a:bodyPr wrap="square" rtlCol="0">
            <a:spAutoFit/>
          </a:bodyPr>
          <a:lstStyle/>
          <a:p>
            <a:pPr>
              <a:spcBef>
                <a:spcPts val="600"/>
              </a:spcBef>
            </a:pPr>
            <a:r>
              <a:rPr lang="en" sz="2000" b="1" dirty="0"/>
              <a:t>Na </a:t>
            </a:r>
            <a:r>
              <a:rPr lang="en-GB" sz="2000" b="1" dirty="0"/>
              <a:t>I</a:t>
            </a:r>
            <a:r>
              <a:rPr lang="en" sz="2000" b="1" dirty="0"/>
              <a:t> naki nei Paula me kumuna na </a:t>
            </a:r>
            <a:r>
              <a:rPr lang="en-GB" sz="2000" b="1" dirty="0"/>
              <a:t>I</a:t>
            </a:r>
            <a:r>
              <a:rPr lang="en" sz="2000" b="1" dirty="0"/>
              <a:t> solisoli mai na veisoqosoqo lotu e Masitonia kei Akaia (n yasana ka tiko kina o Koronica) me vukei kina na lotu e Jerusalemi (Roma 15:26).</a:t>
            </a: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6856" y="2564189"/>
              <a:ext cx="713657" cy="276999"/>
            </a:xfrm>
            <a:prstGeom prst="rect">
              <a:avLst/>
            </a:prstGeom>
            <a:noFill/>
          </p:spPr>
          <p:txBody>
            <a:bodyPr wrap="none" rtlCol="0">
              <a:spAutoFit/>
            </a:bodyPr>
            <a:lstStyle/>
            <a:p>
              <a:pPr algn="ctr"/>
              <a:r>
                <a:rPr lang="en" sz="1200" b="1" dirty="0">
                  <a:solidFill>
                    <a:schemeClr val="bg1"/>
                  </a:solidFill>
                  <a:highlight>
                    <a:srgbClr val="000000"/>
                  </a:highlight>
                </a:rPr>
                <a:t>Corinth</a:t>
              </a: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35170" y="2763291"/>
              <a:ext cx="736228" cy="276999"/>
            </a:xfrm>
            <a:prstGeom prst="rect">
              <a:avLst/>
            </a:prstGeom>
            <a:noFill/>
          </p:spPr>
          <p:txBody>
            <a:bodyPr wrap="none" rtlCol="0">
              <a:spAutoFit/>
            </a:bodyPr>
            <a:lstStyle/>
            <a:p>
              <a:pPr algn="ctr"/>
              <a:r>
                <a:rPr lang="en" sz="1200" b="1" dirty="0">
                  <a:solidFill>
                    <a:schemeClr val="bg2"/>
                  </a:solidFill>
                  <a:highlight>
                    <a:srgbClr val="000000"/>
                  </a:highlight>
                </a:rPr>
                <a:t>ACHAIA</a:t>
              </a: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239032" y="1679019"/>
              <a:ext cx="1076064" cy="276999"/>
            </a:xfrm>
            <a:prstGeom prst="rect">
              <a:avLst/>
            </a:prstGeom>
            <a:noFill/>
          </p:spPr>
          <p:txBody>
            <a:bodyPr wrap="none" rtlCol="0">
              <a:spAutoFit/>
            </a:bodyPr>
            <a:lstStyle/>
            <a:p>
              <a:pPr algn="ctr"/>
              <a:r>
                <a:rPr lang="en" sz="1200" b="1" dirty="0">
                  <a:solidFill>
                    <a:schemeClr val="bg2"/>
                  </a:solidFill>
                  <a:highlight>
                    <a:srgbClr val="000000"/>
                  </a:highlight>
                </a:rPr>
                <a:t>MACEDONIA</a:t>
              </a: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46847" y="2702688"/>
              <a:ext cx="856325" cy="276999"/>
            </a:xfrm>
            <a:prstGeom prst="rect">
              <a:avLst/>
            </a:prstGeom>
            <a:noFill/>
          </p:spPr>
          <p:txBody>
            <a:bodyPr wrap="none" rtlCol="0">
              <a:spAutoFit/>
            </a:bodyPr>
            <a:lstStyle/>
            <a:p>
              <a:pPr algn="ctr"/>
              <a:r>
                <a:rPr lang="en" sz="1200" b="1" dirty="0">
                  <a:solidFill>
                    <a:schemeClr val="bg1"/>
                  </a:solidFill>
                  <a:highlight>
                    <a:srgbClr val="000000"/>
                  </a:highlight>
                </a:rPr>
                <a:t>Jerusalem</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8" y="4580229"/>
            <a:ext cx="5095331" cy="2246769"/>
          </a:xfrm>
          <a:prstGeom prst="rect">
            <a:avLst/>
          </a:prstGeom>
          <a:noFill/>
        </p:spPr>
        <p:txBody>
          <a:bodyPr wrap="square">
            <a:spAutoFit/>
          </a:bodyPr>
          <a:lstStyle/>
          <a:p>
            <a:pPr>
              <a:spcBef>
                <a:spcPts val="600"/>
              </a:spcBef>
            </a:pPr>
            <a:r>
              <a:rPr lang="en" sz="2000" b="1" dirty="0"/>
              <a:t>E dua tale na ka e vakarota ko Paula, me ra kakua ni wawa me qai solia vakadua na ka kece ena dua ga na gauna, ia me ra vakara -utaka ena veimacawa me yacova ni ra rawata na veika era yalataka(1 Koro. 16:2). Qo ena rawa kina ni kumuni ena marau ni sa yaco yani ko Paula (2 Koro. 9:3-5).</a:t>
            </a: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35777"/>
            <a:ext cx="9066264" cy="707886"/>
          </a:xfrm>
          <a:prstGeom prst="rect">
            <a:avLst/>
          </a:prstGeom>
          <a:noFill/>
        </p:spPr>
        <p:txBody>
          <a:bodyPr wrap="square">
            <a:spAutoFit/>
          </a:bodyPr>
          <a:lstStyle/>
          <a:p>
            <a:pPr>
              <a:spcBef>
                <a:spcPts val="600"/>
              </a:spcBef>
            </a:pPr>
            <a:r>
              <a:rPr lang="en" sz="2000" b="1" dirty="0"/>
              <a:t>Ni tuvai na solika, na vuvakle yadua me ra cakacakataka na veika era rawata ka vakatulewa kina salavata kei na nodra rawa ka vakailavo.</a:t>
            </a: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75773"/>
            <a:ext cx="7993077" cy="1323439"/>
          </a:xfrm>
          <a:prstGeom prst="rect">
            <a:avLst/>
          </a:prstGeom>
          <a:noFill/>
        </p:spPr>
        <p:txBody>
          <a:bodyPr wrap="square">
            <a:spAutoFit/>
          </a:bodyPr>
          <a:lstStyle/>
          <a:p>
            <a:pPr>
              <a:spcBef>
                <a:spcPts val="600"/>
              </a:spcBef>
            </a:pPr>
            <a:r>
              <a:rPr lang="en" sz="2000" b="1" dirty="0"/>
              <a:t>Ni vakaraitaka taumada na </a:t>
            </a:r>
            <a:r>
              <a:rPr lang="en-GB" sz="2000" b="1" dirty="0"/>
              <a:t>I</a:t>
            </a:r>
            <a:r>
              <a:rPr lang="en" sz="2000" b="1" dirty="0"/>
              <a:t> naki oqo e Kolosa, era marautaka ni ciqoma, dina ga ni sega sara ni dua na </a:t>
            </a:r>
            <a:r>
              <a:rPr lang="en-GB" sz="2000" b="1" dirty="0"/>
              <a:t>I</a:t>
            </a:r>
            <a:r>
              <a:rPr lang="en" sz="2000" b="1" dirty="0"/>
              <a:t> tuvatuva tudei e sa sa koto rawa ena gauna ko ya. (2 Koro. 9:1-2). Ia, ko ira na lewe ni lotu yadua sa nakita e lomadra na levu ni ka me ra solia (2 Koro. 9:7a).</a:t>
            </a: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r>
              <a:rPr lang="en"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NA KENA IVALAVALA E MATAU</a:t>
            </a: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683508"/>
            <a:ext cx="12191999" cy="646331"/>
          </a:xfrm>
          <a:prstGeom prst="rect">
            <a:avLst/>
          </a:prstGeom>
          <a:noFill/>
        </p:spPr>
        <p:txBody>
          <a:bodyPr wrap="square">
            <a:spAutoFit/>
          </a:bodyPr>
          <a:lstStyle/>
          <a:p>
            <a:pPr algn="ctr"/>
            <a:r>
              <a:rPr lang="en" b="1" dirty="0">
                <a:solidFill>
                  <a:schemeClr val="accent3">
                    <a:lumMod val="75000"/>
                  </a:schemeClr>
                </a:solidFill>
                <a:latin typeface="Comic Sans MS" panose="030F0702030302020204" pitchFamily="66" charset="0"/>
              </a:rPr>
              <a:t>“</a:t>
            </a:r>
            <a:r>
              <a:rPr lang="en-GB" b="1" dirty="0">
                <a:solidFill>
                  <a:schemeClr val="accent3">
                    <a:lumMod val="75000"/>
                  </a:schemeClr>
                </a:solidFill>
                <a:latin typeface="Comic Sans MS" panose="030F0702030302020204" pitchFamily="66" charset="0"/>
              </a:rPr>
              <a:t>Niu</a:t>
            </a:r>
            <a:r>
              <a:rPr lang="en" b="1" dirty="0">
                <a:solidFill>
                  <a:schemeClr val="accent3">
                    <a:lumMod val="75000"/>
                  </a:schemeClr>
                </a:solidFill>
                <a:latin typeface="Comic Sans MS" panose="030F0702030302020204" pitchFamily="66" charset="0"/>
              </a:rPr>
              <a:t> sa vakadinadina ni ra solia, me vaka na ka era rawata, io sa uasivi cake ena ka era rawata, ka ni sa yalodra kina” </a:t>
            </a:r>
            <a:r>
              <a:rPr lang="en" sz="1400" b="1" dirty="0">
                <a:solidFill>
                  <a:schemeClr val="accent3">
                    <a:lumMod val="75000"/>
                  </a:schemeClr>
                </a:solidFill>
                <a:latin typeface="Comic Sans MS" panose="030F0702030302020204" pitchFamily="66" charset="0"/>
              </a:rPr>
              <a:t>(2 Koronica 8:3)</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29839"/>
            <a:ext cx="7324725" cy="1323439"/>
          </a:xfrm>
          <a:prstGeom prst="rect">
            <a:avLst/>
          </a:prstGeom>
          <a:noFill/>
        </p:spPr>
        <p:txBody>
          <a:bodyPr wrap="square" rtlCol="0">
            <a:spAutoFit/>
          </a:bodyPr>
          <a:lstStyle/>
          <a:p>
            <a:pPr>
              <a:spcBef>
                <a:spcPts val="600"/>
              </a:spcBef>
            </a:pPr>
            <a:r>
              <a:rPr lang="en" sz="2000" b="1" dirty="0"/>
              <a:t>Me vakayaloqaqataki ira ena nodra yalovinaka, e tukuni ira mai Masitonia ko Paula ki vei ira mai Koronica. Ena vei soqosoqo lotu ko ya, era vakaraitaka na </a:t>
            </a:r>
            <a:r>
              <a:rPr lang="en-GB" sz="2000" b="1" dirty="0" err="1"/>
              <a:t>i</a:t>
            </a:r>
            <a:r>
              <a:rPr lang="en" sz="2000" b="1" dirty="0"/>
              <a:t>vakarau vinaka ko ira na lewena ena nodra </a:t>
            </a:r>
            <a:r>
              <a:rPr lang="en-GB" sz="2000" b="1" dirty="0"/>
              <a:t>I</a:t>
            </a:r>
            <a:r>
              <a:rPr lang="en" sz="2000" b="1" dirty="0"/>
              <a:t> solisoli, ni ra solia…</a:t>
            </a: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3581778734"/>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1555</TotalTime>
  <Words>2102</Words>
  <Application>Microsoft Office PowerPoint</Application>
  <PresentationFormat>Panorámica</PresentationFormat>
  <Paragraphs>115</Paragraphs>
  <Slides>12</Slides>
  <Notes>11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Aptos</vt:lpstr>
      <vt:lpstr>Arial</vt:lpstr>
      <vt:lpstr>Constantia</vt:lpstr>
      <vt:lpstr>Comic Sans MS</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100</cp:revision>
  <dcterms:created xsi:type="dcterms:W3CDTF">2026-08-01T16:23:29Z</dcterms:created>
  <dcterms:modified xsi:type="dcterms:W3CDTF">2026-09-11T06:41:11Z</dcterms:modified>
</cp:coreProperties>
</file>