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7"/>
  </p:notesMasterIdLst>
  <p:sldIdLst>
    <p:sldId id="269" r:id="rId3"/>
    <p:sldId id="265" r:id="rId4"/>
    <p:sldId id="272" r:id="rId5"/>
    <p:sldId id="257" r:id="rId6"/>
    <p:sldId id="273" r:id="rId7"/>
    <p:sldId id="274" r:id="rId8"/>
    <p:sldId id="258" r:id="rId9"/>
    <p:sldId id="259" r:id="rId10"/>
    <p:sldId id="275" r:id="rId11"/>
    <p:sldId id="260" r:id="rId12"/>
    <p:sldId id="276" r:id="rId13"/>
    <p:sldId id="270" r:id="rId14"/>
    <p:sldId id="262" r:id="rId15"/>
    <p:sldId id="278" r:id="rId16"/>
    <p:sldId id="277" r:id="rId17"/>
    <p:sldId id="271" r:id="rId18"/>
    <p:sldId id="279" r:id="rId19"/>
    <p:sldId id="280" r:id="rId20"/>
    <p:sldId id="267" r:id="rId21"/>
    <p:sldId id="264" r:id="rId22"/>
    <p:sldId id="720" r:id="rId23"/>
    <p:sldId id="721" r:id="rId24"/>
    <p:sldId id="266" r:id="rId25"/>
    <p:sldId id="719" r:id="rId26"/>
  </p:sldIdLst>
  <p:sldSz cx="12192000" cy="6858000"/>
  <p:notesSz cx="6858000" cy="9144000"/>
  <p:embeddedFontLst>
    <p:embeddedFont>
      <p:font typeface="Brush Script MT" panose="03060802040406070304" pitchFamily="66" charset="0"/>
      <p:italic r:id="rId28"/>
    </p:embeddedFont>
    <p:embeddedFont>
      <p:font typeface="Comic Sans MS" panose="030F0702030302020204" pitchFamily="66" charset="0"/>
      <p:regular r:id="rId29"/>
      <p:bold r:id="rId30"/>
      <p:italic r:id="rId31"/>
      <p:boldItalic r:id="rId3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3000"/>
    <a:srgbClr val="00FFCC"/>
    <a:srgbClr val="3333FF"/>
    <a:srgbClr val="996633"/>
    <a:srgbClr val="E8B3C7"/>
    <a:srgbClr val="FFFFFF"/>
    <a:srgbClr val="8D42C6"/>
    <a:srgbClr val="C4B4F0"/>
    <a:srgbClr val="8C8CB1"/>
    <a:srgbClr val="3C2F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748" autoAdjust="0"/>
  </p:normalViewPr>
  <p:slideViewPr>
    <p:cSldViewPr snapToGrid="0">
      <p:cViewPr varScale="1">
        <p:scale>
          <a:sx n="57" d="100"/>
          <a:sy n="57" d="100"/>
        </p:scale>
        <p:origin x="108" y="7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ata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BFBD82-E1CE-4F7F-BCF8-9353AAB1B9F2}" type="doc">
      <dgm:prSet loTypeId="urn:microsoft.com/office/officeart/2005/8/layout/bProcess4" loCatId="process" qsTypeId="urn:microsoft.com/office/officeart/2005/8/quickstyle/simple5" qsCatId="simple" csTypeId="urn:microsoft.com/office/officeart/2005/8/colors/colorful2" csCatId="colorful" phldr="1"/>
      <dgm:spPr/>
      <dgm:t>
        <a:bodyPr/>
        <a:lstStyle/>
        <a:p>
          <a:endParaRPr lang="es-ES"/>
        </a:p>
      </dgm:t>
    </dgm:pt>
    <dgm:pt modelId="{E838A4A0-F335-4E9C-888D-E33A75A9A38B}">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14854373-D6F8-4B58-8E2E-352BA2600B8C}" type="parTrans" cxnId="{5FA0EC8D-46DA-42BA-B275-A9D5A0CA5C49}">
      <dgm:prSet/>
      <dgm:spPr/>
      <dgm:t>
        <a:bodyPr/>
        <a:lstStyle/>
        <a:p>
          <a:endParaRPr lang="es-ES"/>
        </a:p>
      </dgm:t>
    </dgm:pt>
    <dgm:pt modelId="{D531649C-F9B4-4463-8922-60344D2C3B50}" type="sibTrans" cxnId="{5FA0EC8D-46DA-42BA-B275-A9D5A0CA5C49}">
      <dgm:prSet/>
      <dgm:spPr/>
      <dgm:t>
        <a:bodyPr/>
        <a:lstStyle/>
        <a:p>
          <a:endParaRPr lang="es-ES"/>
        </a:p>
      </dgm:t>
    </dgm:pt>
    <dgm:pt modelId="{2CE72571-3F90-4E98-BE92-34AA7284A23E}">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9BEE34A5-F5F1-470B-A0F4-A4D30196C95B}" type="parTrans" cxnId="{813FCA86-7E09-488C-8176-28BABEE07907}">
      <dgm:prSet/>
      <dgm:spPr/>
      <dgm:t>
        <a:bodyPr/>
        <a:lstStyle/>
        <a:p>
          <a:endParaRPr lang="es-ES"/>
        </a:p>
      </dgm:t>
    </dgm:pt>
    <dgm:pt modelId="{D56FA082-088E-46DD-9A55-F46CFA1887A4}" type="sibTrans" cxnId="{813FCA86-7E09-488C-8176-28BABEE07907}">
      <dgm:prSet/>
      <dgm:spPr/>
      <dgm:t>
        <a:bodyPr/>
        <a:lstStyle/>
        <a:p>
          <a:endParaRPr lang="es-ES"/>
        </a:p>
      </dgm:t>
    </dgm:pt>
    <dgm:pt modelId="{6F8A51FA-8497-45E5-BDF9-C85C486466BA}">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D90C6DD5-C40F-4287-9007-99872B356FEF}" type="parTrans" cxnId="{1E5E69EF-6FB5-4ED5-9ADA-CC7CD0E47A62}">
      <dgm:prSet/>
      <dgm:spPr/>
      <dgm:t>
        <a:bodyPr/>
        <a:lstStyle/>
        <a:p>
          <a:endParaRPr lang="es-ES"/>
        </a:p>
      </dgm:t>
    </dgm:pt>
    <dgm:pt modelId="{389A998E-DEDC-41B4-98EF-DA79DDEDCD18}" type="sibTrans" cxnId="{1E5E69EF-6FB5-4ED5-9ADA-CC7CD0E47A62}">
      <dgm:prSet/>
      <dgm:spPr/>
      <dgm:t>
        <a:bodyPr/>
        <a:lstStyle/>
        <a:p>
          <a:endParaRPr lang="es-ES"/>
        </a:p>
      </dgm:t>
    </dgm:pt>
    <dgm:pt modelId="{C5CCB120-41A4-42D2-8922-2EE76C4CC403}">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l="493"/>
          </a:stretch>
        </a:blipFill>
      </dgm:spPr>
      <dgm:t>
        <a:bodyPr/>
        <a:lstStyle/>
        <a:p>
          <a:r>
            <a:rPr lang="es-ES" dirty="0"/>
            <a:t> </a:t>
          </a:r>
        </a:p>
      </dgm:t>
    </dgm:pt>
    <dgm:pt modelId="{5159D998-4FD4-448B-96F9-2BEA60B6C81F}" type="parTrans" cxnId="{63D527D6-E3BD-4170-810A-C5E2A448066D}">
      <dgm:prSet/>
      <dgm:spPr/>
      <dgm:t>
        <a:bodyPr/>
        <a:lstStyle/>
        <a:p>
          <a:endParaRPr lang="es-ES"/>
        </a:p>
      </dgm:t>
    </dgm:pt>
    <dgm:pt modelId="{A3A5C5C0-9846-43C4-80BD-890EA34E0076}" type="sibTrans" cxnId="{63D527D6-E3BD-4170-810A-C5E2A448066D}">
      <dgm:prSet/>
      <dgm:spPr/>
      <dgm:t>
        <a:bodyPr/>
        <a:lstStyle/>
        <a:p>
          <a:endParaRPr lang="es-ES"/>
        </a:p>
      </dgm:t>
    </dgm:pt>
    <dgm:pt modelId="{2D90D764-1F05-4A90-8337-1D67F0C86C72}">
      <dgm:prSet phldrT="[Texto]"/>
      <dgm:spPr>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8C74F8B6-756B-4CBE-B08F-2EA2A4CEF618}" type="parTrans" cxnId="{D444DD48-9A01-436F-BEBE-522FCC9114AE}">
      <dgm:prSet/>
      <dgm:spPr/>
      <dgm:t>
        <a:bodyPr/>
        <a:lstStyle/>
        <a:p>
          <a:endParaRPr lang="es-ES"/>
        </a:p>
      </dgm:t>
    </dgm:pt>
    <dgm:pt modelId="{FCBEAFEE-434C-4036-ACE7-9DD13042A445}" type="sibTrans" cxnId="{D444DD48-9A01-436F-BEBE-522FCC9114AE}">
      <dgm:prSet/>
      <dgm:spPr/>
      <dgm:t>
        <a:bodyPr/>
        <a:lstStyle/>
        <a:p>
          <a:endParaRPr lang="es-ES"/>
        </a:p>
      </dgm:t>
    </dgm:pt>
    <dgm:pt modelId="{3A2B66E7-1CA5-46F7-BA72-C5C528A7A80D}">
      <dgm:prSet phldrT="[Texto]"/>
      <dgm:spPr>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t>
        <a:bodyPr/>
        <a:lstStyle/>
        <a:p>
          <a:endParaRPr lang="es-ES" dirty="0"/>
        </a:p>
      </dgm:t>
    </dgm:pt>
    <dgm:pt modelId="{2F0B670F-F347-4B7D-9653-B6EFC7A6625E}" type="parTrans" cxnId="{AF9043D7-5E38-4C02-A2B7-E90A22008751}">
      <dgm:prSet/>
      <dgm:spPr/>
      <dgm:t>
        <a:bodyPr/>
        <a:lstStyle/>
        <a:p>
          <a:endParaRPr lang="es-ES"/>
        </a:p>
      </dgm:t>
    </dgm:pt>
    <dgm:pt modelId="{257917FB-E15D-4AA1-AF9B-0922A2262891}" type="sibTrans" cxnId="{AF9043D7-5E38-4C02-A2B7-E90A22008751}">
      <dgm:prSet/>
      <dgm:spPr/>
      <dgm:t>
        <a:bodyPr/>
        <a:lstStyle/>
        <a:p>
          <a:endParaRPr lang="es-ES"/>
        </a:p>
      </dgm:t>
    </dgm:pt>
    <dgm:pt modelId="{2B516AE6-A44B-4DF2-96DE-90076F30CC62}" type="pres">
      <dgm:prSet presAssocID="{7EBFBD82-E1CE-4F7F-BCF8-9353AAB1B9F2}" presName="Name0" presStyleCnt="0">
        <dgm:presLayoutVars>
          <dgm:dir/>
          <dgm:resizeHandles/>
        </dgm:presLayoutVars>
      </dgm:prSet>
      <dgm:spPr/>
    </dgm:pt>
    <dgm:pt modelId="{18DF6A09-CC4F-4D29-8413-49DF38269468}" type="pres">
      <dgm:prSet presAssocID="{E838A4A0-F335-4E9C-888D-E33A75A9A38B}" presName="compNode" presStyleCnt="0"/>
      <dgm:spPr/>
    </dgm:pt>
    <dgm:pt modelId="{BF1F1D7A-E810-43DD-9EAD-77DCFBA6BB47}" type="pres">
      <dgm:prSet presAssocID="{E838A4A0-F335-4E9C-888D-E33A75A9A38B}" presName="dummyConnPt" presStyleCnt="0"/>
      <dgm:spPr/>
    </dgm:pt>
    <dgm:pt modelId="{9B205E44-2C78-4E4E-8830-0B68EA3440A8}" type="pres">
      <dgm:prSet presAssocID="{E838A4A0-F335-4E9C-888D-E33A75A9A38B}" presName="node" presStyleLbl="node1" presStyleIdx="0" presStyleCnt="6">
        <dgm:presLayoutVars>
          <dgm:bulletEnabled val="1"/>
        </dgm:presLayoutVars>
      </dgm:prSet>
      <dgm:spPr/>
    </dgm:pt>
    <dgm:pt modelId="{FED9ACFD-97FF-401C-8564-E7D0601925C6}" type="pres">
      <dgm:prSet presAssocID="{D531649C-F9B4-4463-8922-60344D2C3B50}" presName="sibTrans" presStyleLbl="bgSibTrans2D1" presStyleIdx="0" presStyleCnt="5"/>
      <dgm:spPr/>
    </dgm:pt>
    <dgm:pt modelId="{C47D4041-C0B3-4FD9-A556-250AAE2E1C9F}" type="pres">
      <dgm:prSet presAssocID="{2CE72571-3F90-4E98-BE92-34AA7284A23E}" presName="compNode" presStyleCnt="0"/>
      <dgm:spPr/>
    </dgm:pt>
    <dgm:pt modelId="{68052BE2-A6DB-456B-932F-1FE88B29904B}" type="pres">
      <dgm:prSet presAssocID="{2CE72571-3F90-4E98-BE92-34AA7284A23E}" presName="dummyConnPt" presStyleCnt="0"/>
      <dgm:spPr/>
    </dgm:pt>
    <dgm:pt modelId="{75FC1112-7464-4D47-B6D4-189E733DDFA3}" type="pres">
      <dgm:prSet presAssocID="{2CE72571-3F90-4E98-BE92-34AA7284A23E}" presName="node" presStyleLbl="node1" presStyleIdx="1" presStyleCnt="6">
        <dgm:presLayoutVars>
          <dgm:bulletEnabled val="1"/>
        </dgm:presLayoutVars>
      </dgm:prSet>
      <dgm:spPr/>
    </dgm:pt>
    <dgm:pt modelId="{DE843EAD-DEE0-4C85-8D6A-19A036C9CBD7}" type="pres">
      <dgm:prSet presAssocID="{D56FA082-088E-46DD-9A55-F46CFA1887A4}" presName="sibTrans" presStyleLbl="bgSibTrans2D1" presStyleIdx="1" presStyleCnt="5"/>
      <dgm:spPr/>
    </dgm:pt>
    <dgm:pt modelId="{655A56CC-1341-4AAA-8519-5DAC32B2F9EF}" type="pres">
      <dgm:prSet presAssocID="{6F8A51FA-8497-45E5-BDF9-C85C486466BA}" presName="compNode" presStyleCnt="0"/>
      <dgm:spPr/>
    </dgm:pt>
    <dgm:pt modelId="{ACEB2945-C58E-4D7C-A666-52E78A60DBE0}" type="pres">
      <dgm:prSet presAssocID="{6F8A51FA-8497-45E5-BDF9-C85C486466BA}" presName="dummyConnPt" presStyleCnt="0"/>
      <dgm:spPr/>
    </dgm:pt>
    <dgm:pt modelId="{7ACFE278-CA05-4F88-AE25-07AF7ECF2CF3}" type="pres">
      <dgm:prSet presAssocID="{6F8A51FA-8497-45E5-BDF9-C85C486466BA}" presName="node" presStyleLbl="node1" presStyleIdx="2" presStyleCnt="6">
        <dgm:presLayoutVars>
          <dgm:bulletEnabled val="1"/>
        </dgm:presLayoutVars>
      </dgm:prSet>
      <dgm:spPr/>
    </dgm:pt>
    <dgm:pt modelId="{F9D65B62-54AE-45DD-ACB8-83A6CECB680A}" type="pres">
      <dgm:prSet presAssocID="{389A998E-DEDC-41B4-98EF-DA79DDEDCD18}" presName="sibTrans" presStyleLbl="bgSibTrans2D1" presStyleIdx="2" presStyleCnt="5"/>
      <dgm:spPr/>
    </dgm:pt>
    <dgm:pt modelId="{3CFDD083-C2EA-4B2C-9308-84BF1BBD06C9}" type="pres">
      <dgm:prSet presAssocID="{C5CCB120-41A4-42D2-8922-2EE76C4CC403}" presName="compNode" presStyleCnt="0"/>
      <dgm:spPr/>
    </dgm:pt>
    <dgm:pt modelId="{E193A3E8-C39F-40D1-BA94-B034B74AA010}" type="pres">
      <dgm:prSet presAssocID="{C5CCB120-41A4-42D2-8922-2EE76C4CC403}" presName="dummyConnPt" presStyleCnt="0"/>
      <dgm:spPr/>
    </dgm:pt>
    <dgm:pt modelId="{4FE26ACA-0EB8-4E7C-A13D-71B8F9E2E40D}" type="pres">
      <dgm:prSet presAssocID="{C5CCB120-41A4-42D2-8922-2EE76C4CC403}" presName="node" presStyleLbl="node1" presStyleIdx="3" presStyleCnt="6">
        <dgm:presLayoutVars>
          <dgm:bulletEnabled val="1"/>
        </dgm:presLayoutVars>
      </dgm:prSet>
      <dgm:spPr/>
    </dgm:pt>
    <dgm:pt modelId="{3FCDDA1D-473C-418D-9EF4-DCA720F340B1}" type="pres">
      <dgm:prSet presAssocID="{A3A5C5C0-9846-43C4-80BD-890EA34E0076}" presName="sibTrans" presStyleLbl="bgSibTrans2D1" presStyleIdx="3" presStyleCnt="5"/>
      <dgm:spPr/>
    </dgm:pt>
    <dgm:pt modelId="{AE2A9EEC-9C8B-420A-8A9B-F03BDBADD56F}" type="pres">
      <dgm:prSet presAssocID="{2D90D764-1F05-4A90-8337-1D67F0C86C72}" presName="compNode" presStyleCnt="0"/>
      <dgm:spPr/>
    </dgm:pt>
    <dgm:pt modelId="{36FC3916-E229-4934-997D-059E0ABADA8B}" type="pres">
      <dgm:prSet presAssocID="{2D90D764-1F05-4A90-8337-1D67F0C86C72}" presName="dummyConnPt" presStyleCnt="0"/>
      <dgm:spPr/>
    </dgm:pt>
    <dgm:pt modelId="{5555A1BA-5342-4E0B-9E40-01704C9F8CB1}" type="pres">
      <dgm:prSet presAssocID="{2D90D764-1F05-4A90-8337-1D67F0C86C72}" presName="node" presStyleLbl="node1" presStyleIdx="4" presStyleCnt="6">
        <dgm:presLayoutVars>
          <dgm:bulletEnabled val="1"/>
        </dgm:presLayoutVars>
      </dgm:prSet>
      <dgm:spPr/>
    </dgm:pt>
    <dgm:pt modelId="{12F54906-35E5-4641-A763-8B583D19A4BB}" type="pres">
      <dgm:prSet presAssocID="{FCBEAFEE-434C-4036-ACE7-9DD13042A445}" presName="sibTrans" presStyleLbl="bgSibTrans2D1" presStyleIdx="4" presStyleCnt="5"/>
      <dgm:spPr/>
    </dgm:pt>
    <dgm:pt modelId="{7F69F567-5545-4625-8D69-D8E7B900CC9F}" type="pres">
      <dgm:prSet presAssocID="{3A2B66E7-1CA5-46F7-BA72-C5C528A7A80D}" presName="compNode" presStyleCnt="0"/>
      <dgm:spPr/>
    </dgm:pt>
    <dgm:pt modelId="{5EB2528D-D360-4880-82D0-DD1139C0372B}" type="pres">
      <dgm:prSet presAssocID="{3A2B66E7-1CA5-46F7-BA72-C5C528A7A80D}" presName="dummyConnPt" presStyleCnt="0"/>
      <dgm:spPr/>
    </dgm:pt>
    <dgm:pt modelId="{E267E3EB-69E3-4E3D-9EBA-01B781C697A5}" type="pres">
      <dgm:prSet presAssocID="{3A2B66E7-1CA5-46F7-BA72-C5C528A7A80D}" presName="node" presStyleLbl="node1" presStyleIdx="5" presStyleCnt="6">
        <dgm:presLayoutVars>
          <dgm:bulletEnabled val="1"/>
        </dgm:presLayoutVars>
      </dgm:prSet>
      <dgm:spPr/>
    </dgm:pt>
  </dgm:ptLst>
  <dgm:cxnLst>
    <dgm:cxn modelId="{6DF07E02-7D50-4AA4-BBF5-FC5E4A9B7009}" type="presOf" srcId="{FCBEAFEE-434C-4036-ACE7-9DD13042A445}" destId="{12F54906-35E5-4641-A763-8B583D19A4BB}" srcOrd="0" destOrd="0" presId="urn:microsoft.com/office/officeart/2005/8/layout/bProcess4"/>
    <dgm:cxn modelId="{35DADF2B-D33B-426F-B6E6-CB7F5A2F20B3}" type="presOf" srcId="{389A998E-DEDC-41B4-98EF-DA79DDEDCD18}" destId="{F9D65B62-54AE-45DD-ACB8-83A6CECB680A}" srcOrd="0" destOrd="0" presId="urn:microsoft.com/office/officeart/2005/8/layout/bProcess4"/>
    <dgm:cxn modelId="{D953B430-69CE-4950-8393-DE1806C66103}" type="presOf" srcId="{7EBFBD82-E1CE-4F7F-BCF8-9353AAB1B9F2}" destId="{2B516AE6-A44B-4DF2-96DE-90076F30CC62}" srcOrd="0" destOrd="0" presId="urn:microsoft.com/office/officeart/2005/8/layout/bProcess4"/>
    <dgm:cxn modelId="{529A925B-6CA2-4FB1-861A-12C82E57D930}" type="presOf" srcId="{3A2B66E7-1CA5-46F7-BA72-C5C528A7A80D}" destId="{E267E3EB-69E3-4E3D-9EBA-01B781C697A5}" srcOrd="0" destOrd="0" presId="urn:microsoft.com/office/officeart/2005/8/layout/bProcess4"/>
    <dgm:cxn modelId="{7CBD5862-6704-47B0-BE54-AEA294A3F5E1}" type="presOf" srcId="{C5CCB120-41A4-42D2-8922-2EE76C4CC403}" destId="{4FE26ACA-0EB8-4E7C-A13D-71B8F9E2E40D}" srcOrd="0" destOrd="0" presId="urn:microsoft.com/office/officeart/2005/8/layout/bProcess4"/>
    <dgm:cxn modelId="{4D9CE764-5E52-42BB-9BAD-816C497A05D4}" type="presOf" srcId="{A3A5C5C0-9846-43C4-80BD-890EA34E0076}" destId="{3FCDDA1D-473C-418D-9EF4-DCA720F340B1}" srcOrd="0" destOrd="0" presId="urn:microsoft.com/office/officeart/2005/8/layout/bProcess4"/>
    <dgm:cxn modelId="{D444DD48-9A01-436F-BEBE-522FCC9114AE}" srcId="{7EBFBD82-E1CE-4F7F-BCF8-9353AAB1B9F2}" destId="{2D90D764-1F05-4A90-8337-1D67F0C86C72}" srcOrd="4" destOrd="0" parTransId="{8C74F8B6-756B-4CBE-B08F-2EA2A4CEF618}" sibTransId="{FCBEAFEE-434C-4036-ACE7-9DD13042A445}"/>
    <dgm:cxn modelId="{813FCA86-7E09-488C-8176-28BABEE07907}" srcId="{7EBFBD82-E1CE-4F7F-BCF8-9353AAB1B9F2}" destId="{2CE72571-3F90-4E98-BE92-34AA7284A23E}" srcOrd="1" destOrd="0" parTransId="{9BEE34A5-F5F1-470B-A0F4-A4D30196C95B}" sibTransId="{D56FA082-088E-46DD-9A55-F46CFA1887A4}"/>
    <dgm:cxn modelId="{F2B05589-AEDD-4B99-A5B5-82E54509C74D}" type="presOf" srcId="{D531649C-F9B4-4463-8922-60344D2C3B50}" destId="{FED9ACFD-97FF-401C-8564-E7D0601925C6}" srcOrd="0" destOrd="0" presId="urn:microsoft.com/office/officeart/2005/8/layout/bProcess4"/>
    <dgm:cxn modelId="{5FA0EC8D-46DA-42BA-B275-A9D5A0CA5C49}" srcId="{7EBFBD82-E1CE-4F7F-BCF8-9353AAB1B9F2}" destId="{E838A4A0-F335-4E9C-888D-E33A75A9A38B}" srcOrd="0" destOrd="0" parTransId="{14854373-D6F8-4B58-8E2E-352BA2600B8C}" sibTransId="{D531649C-F9B4-4463-8922-60344D2C3B50}"/>
    <dgm:cxn modelId="{C01FB695-EE76-45A0-B939-FEDBF7CD1058}" type="presOf" srcId="{E838A4A0-F335-4E9C-888D-E33A75A9A38B}" destId="{9B205E44-2C78-4E4E-8830-0B68EA3440A8}" srcOrd="0" destOrd="0" presId="urn:microsoft.com/office/officeart/2005/8/layout/bProcess4"/>
    <dgm:cxn modelId="{4057EBA1-FED1-4237-B48F-2FCA86FBDA24}" type="presOf" srcId="{D56FA082-088E-46DD-9A55-F46CFA1887A4}" destId="{DE843EAD-DEE0-4C85-8D6A-19A036C9CBD7}" srcOrd="0" destOrd="0" presId="urn:microsoft.com/office/officeart/2005/8/layout/bProcess4"/>
    <dgm:cxn modelId="{B79774B6-C23A-4C8D-BB55-5C7945968ED8}" type="presOf" srcId="{2CE72571-3F90-4E98-BE92-34AA7284A23E}" destId="{75FC1112-7464-4D47-B6D4-189E733DDFA3}" srcOrd="0" destOrd="0" presId="urn:microsoft.com/office/officeart/2005/8/layout/bProcess4"/>
    <dgm:cxn modelId="{06DCEDC5-B7E6-4CD4-A8B3-F311DAC79D63}" type="presOf" srcId="{2D90D764-1F05-4A90-8337-1D67F0C86C72}" destId="{5555A1BA-5342-4E0B-9E40-01704C9F8CB1}" srcOrd="0" destOrd="0" presId="urn:microsoft.com/office/officeart/2005/8/layout/bProcess4"/>
    <dgm:cxn modelId="{63D527D6-E3BD-4170-810A-C5E2A448066D}" srcId="{7EBFBD82-E1CE-4F7F-BCF8-9353AAB1B9F2}" destId="{C5CCB120-41A4-42D2-8922-2EE76C4CC403}" srcOrd="3" destOrd="0" parTransId="{5159D998-4FD4-448B-96F9-2BEA60B6C81F}" sibTransId="{A3A5C5C0-9846-43C4-80BD-890EA34E0076}"/>
    <dgm:cxn modelId="{AF9043D7-5E38-4C02-A2B7-E90A22008751}" srcId="{7EBFBD82-E1CE-4F7F-BCF8-9353AAB1B9F2}" destId="{3A2B66E7-1CA5-46F7-BA72-C5C528A7A80D}" srcOrd="5" destOrd="0" parTransId="{2F0B670F-F347-4B7D-9653-B6EFC7A6625E}" sibTransId="{257917FB-E15D-4AA1-AF9B-0922A2262891}"/>
    <dgm:cxn modelId="{1E5E69EF-6FB5-4ED5-9ADA-CC7CD0E47A62}" srcId="{7EBFBD82-E1CE-4F7F-BCF8-9353AAB1B9F2}" destId="{6F8A51FA-8497-45E5-BDF9-C85C486466BA}" srcOrd="2" destOrd="0" parTransId="{D90C6DD5-C40F-4287-9007-99872B356FEF}" sibTransId="{389A998E-DEDC-41B4-98EF-DA79DDEDCD18}"/>
    <dgm:cxn modelId="{127E19F3-7F69-4612-9512-E6A10A84BAA8}" type="presOf" srcId="{6F8A51FA-8497-45E5-BDF9-C85C486466BA}" destId="{7ACFE278-CA05-4F88-AE25-07AF7ECF2CF3}" srcOrd="0" destOrd="0" presId="urn:microsoft.com/office/officeart/2005/8/layout/bProcess4"/>
    <dgm:cxn modelId="{92439387-0146-461B-81F1-D6FA1F77E075}" type="presParOf" srcId="{2B516AE6-A44B-4DF2-96DE-90076F30CC62}" destId="{18DF6A09-CC4F-4D29-8413-49DF38269468}" srcOrd="0" destOrd="0" presId="urn:microsoft.com/office/officeart/2005/8/layout/bProcess4"/>
    <dgm:cxn modelId="{F92996CE-C3C7-4ECD-ACB6-25DD9F25401D}" type="presParOf" srcId="{18DF6A09-CC4F-4D29-8413-49DF38269468}" destId="{BF1F1D7A-E810-43DD-9EAD-77DCFBA6BB47}" srcOrd="0" destOrd="0" presId="urn:microsoft.com/office/officeart/2005/8/layout/bProcess4"/>
    <dgm:cxn modelId="{E018922E-F233-48F1-9AD2-0C271336D0D4}" type="presParOf" srcId="{18DF6A09-CC4F-4D29-8413-49DF38269468}" destId="{9B205E44-2C78-4E4E-8830-0B68EA3440A8}" srcOrd="1" destOrd="0" presId="urn:microsoft.com/office/officeart/2005/8/layout/bProcess4"/>
    <dgm:cxn modelId="{91FA6668-092C-436A-9275-3AAD3B78588B}" type="presParOf" srcId="{2B516AE6-A44B-4DF2-96DE-90076F30CC62}" destId="{FED9ACFD-97FF-401C-8564-E7D0601925C6}" srcOrd="1" destOrd="0" presId="urn:microsoft.com/office/officeart/2005/8/layout/bProcess4"/>
    <dgm:cxn modelId="{D61ECFBD-1B9A-49EC-A6FC-7ADB008B2BD5}" type="presParOf" srcId="{2B516AE6-A44B-4DF2-96DE-90076F30CC62}" destId="{C47D4041-C0B3-4FD9-A556-250AAE2E1C9F}" srcOrd="2" destOrd="0" presId="urn:microsoft.com/office/officeart/2005/8/layout/bProcess4"/>
    <dgm:cxn modelId="{09F16786-861A-43AF-8BDD-B32CD345B76F}" type="presParOf" srcId="{C47D4041-C0B3-4FD9-A556-250AAE2E1C9F}" destId="{68052BE2-A6DB-456B-932F-1FE88B29904B}" srcOrd="0" destOrd="0" presId="urn:microsoft.com/office/officeart/2005/8/layout/bProcess4"/>
    <dgm:cxn modelId="{9B84EBA9-A258-410F-9227-1BA609313C37}" type="presParOf" srcId="{C47D4041-C0B3-4FD9-A556-250AAE2E1C9F}" destId="{75FC1112-7464-4D47-B6D4-189E733DDFA3}" srcOrd="1" destOrd="0" presId="urn:microsoft.com/office/officeart/2005/8/layout/bProcess4"/>
    <dgm:cxn modelId="{61834FB8-660A-452A-93F7-AF116F361FA7}" type="presParOf" srcId="{2B516AE6-A44B-4DF2-96DE-90076F30CC62}" destId="{DE843EAD-DEE0-4C85-8D6A-19A036C9CBD7}" srcOrd="3" destOrd="0" presId="urn:microsoft.com/office/officeart/2005/8/layout/bProcess4"/>
    <dgm:cxn modelId="{F2FD0FD4-B5DF-49F9-AB60-72C364F1588D}" type="presParOf" srcId="{2B516AE6-A44B-4DF2-96DE-90076F30CC62}" destId="{655A56CC-1341-4AAA-8519-5DAC32B2F9EF}" srcOrd="4" destOrd="0" presId="urn:microsoft.com/office/officeart/2005/8/layout/bProcess4"/>
    <dgm:cxn modelId="{733CCB04-2CE9-44A2-9D64-FD0CEA2278B4}" type="presParOf" srcId="{655A56CC-1341-4AAA-8519-5DAC32B2F9EF}" destId="{ACEB2945-C58E-4D7C-A666-52E78A60DBE0}" srcOrd="0" destOrd="0" presId="urn:microsoft.com/office/officeart/2005/8/layout/bProcess4"/>
    <dgm:cxn modelId="{CADD68E2-21D8-484B-AA3E-777C275C7647}" type="presParOf" srcId="{655A56CC-1341-4AAA-8519-5DAC32B2F9EF}" destId="{7ACFE278-CA05-4F88-AE25-07AF7ECF2CF3}" srcOrd="1" destOrd="0" presId="urn:microsoft.com/office/officeart/2005/8/layout/bProcess4"/>
    <dgm:cxn modelId="{3E0B453D-E046-4925-830A-4857298AAF6D}" type="presParOf" srcId="{2B516AE6-A44B-4DF2-96DE-90076F30CC62}" destId="{F9D65B62-54AE-45DD-ACB8-83A6CECB680A}" srcOrd="5" destOrd="0" presId="urn:microsoft.com/office/officeart/2005/8/layout/bProcess4"/>
    <dgm:cxn modelId="{9849F929-20EE-4C2B-A506-54CB3B0E3B9A}" type="presParOf" srcId="{2B516AE6-A44B-4DF2-96DE-90076F30CC62}" destId="{3CFDD083-C2EA-4B2C-9308-84BF1BBD06C9}" srcOrd="6" destOrd="0" presId="urn:microsoft.com/office/officeart/2005/8/layout/bProcess4"/>
    <dgm:cxn modelId="{68A188F5-52F1-4696-BDC2-6853A128E8DD}" type="presParOf" srcId="{3CFDD083-C2EA-4B2C-9308-84BF1BBD06C9}" destId="{E193A3E8-C39F-40D1-BA94-B034B74AA010}" srcOrd="0" destOrd="0" presId="urn:microsoft.com/office/officeart/2005/8/layout/bProcess4"/>
    <dgm:cxn modelId="{261F317A-2185-4086-BA7D-7F6E44604B5E}" type="presParOf" srcId="{3CFDD083-C2EA-4B2C-9308-84BF1BBD06C9}" destId="{4FE26ACA-0EB8-4E7C-A13D-71B8F9E2E40D}" srcOrd="1" destOrd="0" presId="urn:microsoft.com/office/officeart/2005/8/layout/bProcess4"/>
    <dgm:cxn modelId="{752CD88A-47E0-4373-A89A-FF965C7537F7}" type="presParOf" srcId="{2B516AE6-A44B-4DF2-96DE-90076F30CC62}" destId="{3FCDDA1D-473C-418D-9EF4-DCA720F340B1}" srcOrd="7" destOrd="0" presId="urn:microsoft.com/office/officeart/2005/8/layout/bProcess4"/>
    <dgm:cxn modelId="{6C3BC093-0347-4E1D-B867-FF38CFFDF278}" type="presParOf" srcId="{2B516AE6-A44B-4DF2-96DE-90076F30CC62}" destId="{AE2A9EEC-9C8B-420A-8A9B-F03BDBADD56F}" srcOrd="8" destOrd="0" presId="urn:microsoft.com/office/officeart/2005/8/layout/bProcess4"/>
    <dgm:cxn modelId="{4276A4C3-277F-425A-8FD2-0783A8F4C5D9}" type="presParOf" srcId="{AE2A9EEC-9C8B-420A-8A9B-F03BDBADD56F}" destId="{36FC3916-E229-4934-997D-059E0ABADA8B}" srcOrd="0" destOrd="0" presId="urn:microsoft.com/office/officeart/2005/8/layout/bProcess4"/>
    <dgm:cxn modelId="{829C65B7-884A-426A-AB6E-107AB592D3C0}" type="presParOf" srcId="{AE2A9EEC-9C8B-420A-8A9B-F03BDBADD56F}" destId="{5555A1BA-5342-4E0B-9E40-01704C9F8CB1}" srcOrd="1" destOrd="0" presId="urn:microsoft.com/office/officeart/2005/8/layout/bProcess4"/>
    <dgm:cxn modelId="{2D0580C5-7D94-4402-9FBC-35C24075BE63}" type="presParOf" srcId="{2B516AE6-A44B-4DF2-96DE-90076F30CC62}" destId="{12F54906-35E5-4641-A763-8B583D19A4BB}" srcOrd="9" destOrd="0" presId="urn:microsoft.com/office/officeart/2005/8/layout/bProcess4"/>
    <dgm:cxn modelId="{8B2D14AD-3AE8-4D76-BBC7-D7EC51B4CF49}" type="presParOf" srcId="{2B516AE6-A44B-4DF2-96DE-90076F30CC62}" destId="{7F69F567-5545-4625-8D69-D8E7B900CC9F}" srcOrd="10" destOrd="0" presId="urn:microsoft.com/office/officeart/2005/8/layout/bProcess4"/>
    <dgm:cxn modelId="{A70BDA62-2291-474D-9E6F-B065469A3E48}" type="presParOf" srcId="{7F69F567-5545-4625-8D69-D8E7B900CC9F}" destId="{5EB2528D-D360-4880-82D0-DD1139C0372B}" srcOrd="0" destOrd="0" presId="urn:microsoft.com/office/officeart/2005/8/layout/bProcess4"/>
    <dgm:cxn modelId="{627479C3-A018-4B76-9923-4E38F67BA067}" type="presParOf" srcId="{7F69F567-5545-4625-8D69-D8E7B900CC9F}" destId="{E267E3EB-69E3-4E3D-9EBA-01B781C697A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340698-A115-48A5-AB6A-BB1AAC2491FF}" type="doc">
      <dgm:prSet loTypeId="urn:microsoft.com/office/officeart/2008/layout/BendingPictureCaptionList" loCatId="picture" qsTypeId="urn:microsoft.com/office/officeart/2005/8/quickstyle/3d1" qsCatId="3D" csTypeId="urn:microsoft.com/office/officeart/2005/8/colors/colorful1" csCatId="colorful" phldr="1"/>
      <dgm:spPr/>
      <dgm:t>
        <a:bodyPr/>
        <a:lstStyle/>
        <a:p>
          <a:endParaRPr lang="es-ES"/>
        </a:p>
      </dgm:t>
    </dgm:pt>
    <dgm:pt modelId="{D026B5CE-7540-49B5-B8BD-77AB0327A815}">
      <dgm:prSet custT="1"/>
      <dgm:spPr/>
      <dgm:t>
        <a:bodyPr/>
        <a:lstStyle/>
        <a:p>
          <a:r>
            <a:rPr lang="fr-CH" sz="1800" b="1" dirty="0">
              <a:effectLst>
                <a:outerShdw blurRad="38100" dist="38100" dir="2700000" algn="tl">
                  <a:srgbClr val="000000">
                    <a:alpha val="43137"/>
                  </a:srgbClr>
                </a:outerShdw>
              </a:effectLst>
            </a:rPr>
            <a:t>C'est Jean qui le baptise, et non l'inverse (Marc 1.9).</a:t>
          </a:r>
          <a:endParaRPr lang="es-ES" sz="1800" b="1" dirty="0">
            <a:effectLst>
              <a:outerShdw blurRad="38100" dist="38100" dir="2700000" algn="tl">
                <a:srgbClr val="000000">
                  <a:alpha val="43137"/>
                </a:srgbClr>
              </a:outerShdw>
            </a:effectLst>
          </a:endParaRPr>
        </a:p>
      </dgm:t>
    </dgm:pt>
    <dgm:pt modelId="{820D49F5-00F0-4C6C-8AA1-C7C0693BC949}" type="parTrans" cxnId="{3A3BFC9D-ECCB-4697-B9B3-59BB2AEBADED}">
      <dgm:prSet/>
      <dgm:spPr/>
      <dgm:t>
        <a:bodyPr/>
        <a:lstStyle/>
        <a:p>
          <a:endParaRPr lang="es-ES" sz="2000" b="1"/>
        </a:p>
      </dgm:t>
    </dgm:pt>
    <dgm:pt modelId="{87541342-9798-4C03-A044-B3AE155ED7A0}" type="sibTrans" cxnId="{3A3BFC9D-ECCB-4697-B9B3-59BB2AEBADED}">
      <dgm:prSet/>
      <dgm:spPr/>
      <dgm:t>
        <a:bodyPr/>
        <a:lstStyle/>
        <a:p>
          <a:endParaRPr lang="es-ES" sz="2000" b="1"/>
        </a:p>
      </dgm:t>
    </dgm:pt>
    <dgm:pt modelId="{7ECEC54A-56DB-4F09-A941-78AC3EB2DB7D}">
      <dgm:prSet custT="1"/>
      <dgm:spPr>
        <a:solidFill>
          <a:srgbClr val="996633"/>
        </a:solidFill>
      </dgm:spPr>
      <dgm:t>
        <a:bodyPr/>
        <a:lstStyle/>
        <a:p>
          <a:r>
            <a:rPr lang="fr-CH"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Il est conduit par l'Esprit (Marc 1.12).</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F588540E-8ECF-48EE-895B-04D250F257F0}" type="parTrans" cxnId="{AB86A6F4-D7EE-4B67-A848-29E8952D2F2B}">
      <dgm:prSet/>
      <dgm:spPr/>
      <dgm:t>
        <a:bodyPr/>
        <a:lstStyle/>
        <a:p>
          <a:endParaRPr lang="es-ES" sz="2000" b="1"/>
        </a:p>
      </dgm:t>
    </dgm:pt>
    <dgm:pt modelId="{9DEC9F6E-9D98-4086-973E-CEEEE9F290E0}" type="sibTrans" cxnId="{AB86A6F4-D7EE-4B67-A848-29E8952D2F2B}">
      <dgm:prSet/>
      <dgm:spPr/>
      <dgm:t>
        <a:bodyPr/>
        <a:lstStyle/>
        <a:p>
          <a:endParaRPr lang="es-ES" sz="2000" b="1"/>
        </a:p>
      </dgm:t>
    </dgm:pt>
    <dgm:pt modelId="{168D5451-9454-4401-BF39-71A110B2F848}">
      <dgm:prSet custT="1"/>
      <dgm:spPr/>
      <dgm:t>
        <a:bodyPr/>
        <a:lstStyle/>
        <a:p>
          <a:r>
            <a:rPr lang="fr-CH" sz="2000" b="0" dirty="0">
              <a:solidFill>
                <a:srgbClr val="3333FF"/>
              </a:solidFill>
              <a:effectLst>
                <a:outerShdw blurRad="38100" dist="38100" dir="2700000" algn="tl">
                  <a:srgbClr val="000000">
                    <a:alpha val="43137"/>
                  </a:srgbClr>
                </a:outerShdw>
              </a:effectLst>
            </a:rPr>
            <a:t>Il a besoin d'être seul avec Dieu (Marc 1.13a).</a:t>
          </a:r>
          <a:endParaRPr lang="es-ES" sz="2000" b="0" dirty="0">
            <a:solidFill>
              <a:srgbClr val="3333FF"/>
            </a:solidFill>
            <a:effectLst>
              <a:outerShdw blurRad="38100" dist="38100" dir="2700000" algn="tl">
                <a:srgbClr val="000000">
                  <a:alpha val="43137"/>
                </a:srgbClr>
              </a:outerShdw>
            </a:effectLst>
          </a:endParaRPr>
        </a:p>
      </dgm:t>
    </dgm:pt>
    <dgm:pt modelId="{78B04579-10D4-4DE9-B7B3-7EBB12BF8A80}" type="parTrans" cxnId="{EE46BECA-05DA-4AEB-BC3A-6C6BE4105777}">
      <dgm:prSet/>
      <dgm:spPr/>
      <dgm:t>
        <a:bodyPr/>
        <a:lstStyle/>
        <a:p>
          <a:endParaRPr lang="es-ES" sz="2000" b="1"/>
        </a:p>
      </dgm:t>
    </dgm:pt>
    <dgm:pt modelId="{B9A1B460-F90A-4A24-9007-5603A78F8A4A}" type="sibTrans" cxnId="{EE46BECA-05DA-4AEB-BC3A-6C6BE4105777}">
      <dgm:prSet/>
      <dgm:spPr/>
      <dgm:t>
        <a:bodyPr/>
        <a:lstStyle/>
        <a:p>
          <a:endParaRPr lang="es-ES" sz="2000" b="1"/>
        </a:p>
      </dgm:t>
    </dgm:pt>
    <dgm:pt modelId="{7272338C-B2E4-4FC5-AD18-F26F786F5EEA}">
      <dgm:prSet custT="1"/>
      <dgm:spPr/>
      <dgm:t>
        <a:bodyPr/>
        <a:lstStyle/>
        <a:p>
          <a:r>
            <a:rPr lang="fr-CH" sz="2000" b="1" dirty="0">
              <a:effectLst>
                <a:outerShdw blurRad="38100" dist="38100" dir="2700000" algn="tl">
                  <a:srgbClr val="000000">
                    <a:alpha val="43137"/>
                  </a:srgbClr>
                </a:outerShdw>
              </a:effectLst>
            </a:rPr>
            <a:t>Il est tenté par le diable (Marc 1.13b).</a:t>
          </a:r>
          <a:endParaRPr lang="es-ES" sz="2000" b="1" dirty="0">
            <a:effectLst>
              <a:outerShdw blurRad="38100" dist="38100" dir="2700000" algn="tl">
                <a:srgbClr val="000000">
                  <a:alpha val="43137"/>
                </a:srgbClr>
              </a:outerShdw>
            </a:effectLst>
          </a:endParaRPr>
        </a:p>
      </dgm:t>
    </dgm:pt>
    <dgm:pt modelId="{282154F1-23E2-4999-A7B7-9CA4EEA96D98}" type="parTrans" cxnId="{6E59A5C8-796C-4AAE-B7DD-CDB2402DCC5C}">
      <dgm:prSet/>
      <dgm:spPr/>
      <dgm:t>
        <a:bodyPr/>
        <a:lstStyle/>
        <a:p>
          <a:endParaRPr lang="es-ES" sz="2000" b="1"/>
        </a:p>
      </dgm:t>
    </dgm:pt>
    <dgm:pt modelId="{43FAD424-1774-46B9-8798-7A5D55D2BFCF}" type="sibTrans" cxnId="{6E59A5C8-796C-4AAE-B7DD-CDB2402DCC5C}">
      <dgm:prSet/>
      <dgm:spPr/>
      <dgm:t>
        <a:bodyPr/>
        <a:lstStyle/>
        <a:p>
          <a:endParaRPr lang="es-ES" sz="2000" b="1"/>
        </a:p>
      </dgm:t>
    </dgm:pt>
    <dgm:pt modelId="{C0E483C4-700E-44C3-8DC5-BF77A6E4FA3E}">
      <dgm:prSet custT="1"/>
      <dgm:spPr/>
      <dgm:t>
        <a:bodyPr/>
        <a:lstStyle/>
        <a:p>
          <a:r>
            <a:rPr lang="fr-CH" sz="1900" b="1" dirty="0">
              <a:effectLst>
                <a:outerShdw blurRad="38100" dist="38100" dir="2700000" algn="tl">
                  <a:srgbClr val="000000">
                    <a:alpha val="43137"/>
                  </a:srgbClr>
                </a:outerShdw>
              </a:effectLst>
            </a:rPr>
            <a:t>Il fait face aux dangers physiques (Marc 1.13c).</a:t>
          </a:r>
          <a:endParaRPr lang="es-ES" sz="1900" b="1" dirty="0">
            <a:effectLst>
              <a:outerShdw blurRad="38100" dist="38100" dir="2700000" algn="tl">
                <a:srgbClr val="000000">
                  <a:alpha val="43137"/>
                </a:srgbClr>
              </a:outerShdw>
            </a:effectLst>
          </a:endParaRPr>
        </a:p>
      </dgm:t>
    </dgm:pt>
    <dgm:pt modelId="{A2A0BF6A-DDAD-477A-9EE7-6B6A085E2D89}" type="parTrans" cxnId="{9C436619-E27B-497E-844C-7CD449C9F959}">
      <dgm:prSet/>
      <dgm:spPr/>
      <dgm:t>
        <a:bodyPr/>
        <a:lstStyle/>
        <a:p>
          <a:endParaRPr lang="es-ES" sz="2000" b="1"/>
        </a:p>
      </dgm:t>
    </dgm:pt>
    <dgm:pt modelId="{AB34C398-69FE-4C82-BBB6-20C43E7D588A}" type="sibTrans" cxnId="{9C436619-E27B-497E-844C-7CD449C9F959}">
      <dgm:prSet/>
      <dgm:spPr/>
      <dgm:t>
        <a:bodyPr/>
        <a:lstStyle/>
        <a:p>
          <a:endParaRPr lang="es-ES" sz="2000" b="1"/>
        </a:p>
      </dgm:t>
    </dgm:pt>
    <dgm:pt modelId="{3C858BF6-313E-432A-A75C-FA62D6405BFF}">
      <dgm:prSet custT="1"/>
      <dgm:spPr>
        <a:solidFill>
          <a:schemeClr val="accent1">
            <a:lumMod val="50000"/>
          </a:schemeClr>
        </a:solidFill>
      </dgm:spPr>
      <dgm:t>
        <a:bodyPr/>
        <a:lstStyle/>
        <a:p>
          <a:r>
            <a:rPr lang="fr-CH" sz="2000" b="1" dirty="0">
              <a:effectLst>
                <a:outerShdw blurRad="38100" dist="38100" dir="2700000" algn="tl">
                  <a:srgbClr val="000000">
                    <a:alpha val="43137"/>
                  </a:srgbClr>
                </a:outerShdw>
              </a:effectLst>
            </a:rPr>
            <a:t>Les anges le servent (Marc 1.13d).</a:t>
          </a:r>
          <a:endParaRPr lang="es-ES" sz="2000" b="1" dirty="0">
            <a:effectLst>
              <a:outerShdw blurRad="38100" dist="38100" dir="2700000" algn="tl">
                <a:srgbClr val="000000">
                  <a:alpha val="43137"/>
                </a:srgbClr>
              </a:outerShdw>
            </a:effectLst>
          </a:endParaRPr>
        </a:p>
      </dgm:t>
    </dgm:pt>
    <dgm:pt modelId="{5A0C284D-A327-4052-B632-6E98802F8E05}" type="parTrans" cxnId="{1A80261C-0403-4A6E-9D86-0F54F9FAFC1C}">
      <dgm:prSet/>
      <dgm:spPr/>
      <dgm:t>
        <a:bodyPr/>
        <a:lstStyle/>
        <a:p>
          <a:endParaRPr lang="es-ES" sz="2000" b="1"/>
        </a:p>
      </dgm:t>
    </dgm:pt>
    <dgm:pt modelId="{BA381526-EA4A-4E92-B517-12B4E6728410}" type="sibTrans" cxnId="{1A80261C-0403-4A6E-9D86-0F54F9FAFC1C}">
      <dgm:prSet/>
      <dgm:spPr/>
      <dgm:t>
        <a:bodyPr/>
        <a:lstStyle/>
        <a:p>
          <a:endParaRPr lang="es-ES" sz="2000" b="1"/>
        </a:p>
      </dgm:t>
    </dgm:pt>
    <dgm:pt modelId="{D45FEF96-B88C-4B63-BC87-5C7FAB6B3D96}" type="pres">
      <dgm:prSet presAssocID="{F9340698-A115-48A5-AB6A-BB1AAC2491FF}" presName="Name0" presStyleCnt="0">
        <dgm:presLayoutVars>
          <dgm:dir/>
          <dgm:resizeHandles val="exact"/>
        </dgm:presLayoutVars>
      </dgm:prSet>
      <dgm:spPr/>
    </dgm:pt>
    <dgm:pt modelId="{4D174884-B781-4E78-889F-93901FCBF126}" type="pres">
      <dgm:prSet presAssocID="{D026B5CE-7540-49B5-B8BD-77AB0327A815}" presName="composite" presStyleCnt="0"/>
      <dgm:spPr/>
    </dgm:pt>
    <dgm:pt modelId="{AFD08BFE-87A2-426E-BA6E-8949C193A2D2}" type="pres">
      <dgm:prSet presAssocID="{D026B5CE-7540-49B5-B8BD-77AB0327A815}" presName="rect1" presStyleLbl="bgImgPlace1" presStyleIdx="0" presStyleCnt="6" custLinFactNeighborY="-14949"/>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8F087A2C-C04A-4A34-8474-9FC0D560C305}" type="pres">
      <dgm:prSet presAssocID="{D026B5CE-7540-49B5-B8BD-77AB0327A815}" presName="wedgeRectCallout1" presStyleLbl="node1" presStyleIdx="0" presStyleCnt="6" custScaleY="285073" custLinFactNeighborY="57032">
        <dgm:presLayoutVars>
          <dgm:bulletEnabled val="1"/>
        </dgm:presLayoutVars>
      </dgm:prSet>
      <dgm:spPr/>
    </dgm:pt>
    <dgm:pt modelId="{FCE4FC12-2116-402C-8DA4-EAD0C13A9F9D}" type="pres">
      <dgm:prSet presAssocID="{87541342-9798-4C03-A044-B3AE155ED7A0}" presName="sibTrans" presStyleCnt="0"/>
      <dgm:spPr/>
    </dgm:pt>
    <dgm:pt modelId="{5461AB71-2D62-423D-A288-5EE969547BDB}" type="pres">
      <dgm:prSet presAssocID="{7ECEC54A-56DB-4F09-A941-78AC3EB2DB7D}" presName="composite" presStyleCnt="0"/>
      <dgm:spPr/>
    </dgm:pt>
    <dgm:pt modelId="{DADC1F86-B4A4-4CCE-AA06-73D7E8E6C588}" type="pres">
      <dgm:prSet presAssocID="{7ECEC54A-56DB-4F09-A941-78AC3EB2DB7D}" presName="rect1" presStyleLbl="bgImgPlace1" presStyleIdx="1" presStyleCnt="6" custLinFactNeighborY="-14949"/>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1A7A3C89-FC75-4939-BEF3-42537BAF3987}" type="pres">
      <dgm:prSet presAssocID="{7ECEC54A-56DB-4F09-A941-78AC3EB2DB7D}" presName="wedgeRectCallout1" presStyleLbl="node1" presStyleIdx="1" presStyleCnt="6" custScaleY="285073" custLinFactNeighborY="57032">
        <dgm:presLayoutVars>
          <dgm:bulletEnabled val="1"/>
        </dgm:presLayoutVars>
      </dgm:prSet>
      <dgm:spPr/>
    </dgm:pt>
    <dgm:pt modelId="{47C4E61E-CEDD-4004-A73A-75D6CFAF7EBC}" type="pres">
      <dgm:prSet presAssocID="{9DEC9F6E-9D98-4086-973E-CEEEE9F290E0}" presName="sibTrans" presStyleCnt="0"/>
      <dgm:spPr/>
    </dgm:pt>
    <dgm:pt modelId="{6904D06E-495A-4F9C-99AD-3F54C8005A23}" type="pres">
      <dgm:prSet presAssocID="{168D5451-9454-4401-BF39-71A110B2F848}" presName="composite" presStyleCnt="0"/>
      <dgm:spPr/>
    </dgm:pt>
    <dgm:pt modelId="{3CE3B9B6-E456-4038-8E9B-FF262F2AB425}" type="pres">
      <dgm:prSet presAssocID="{168D5451-9454-4401-BF39-71A110B2F848}" presName="rect1" presStyleLbl="bgImgPlace1" presStyleIdx="2" presStyleCnt="6" custLinFactNeighborY="-14949"/>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2F3375B7-8037-46BA-A78E-C7B142A6E98D}" type="pres">
      <dgm:prSet presAssocID="{168D5451-9454-4401-BF39-71A110B2F848}" presName="wedgeRectCallout1" presStyleLbl="node1" presStyleIdx="2" presStyleCnt="6" custScaleY="285073" custLinFactNeighborY="57032">
        <dgm:presLayoutVars>
          <dgm:bulletEnabled val="1"/>
        </dgm:presLayoutVars>
      </dgm:prSet>
      <dgm:spPr/>
    </dgm:pt>
    <dgm:pt modelId="{5073D25D-DDD5-4B73-83AC-8E41DD3BDE40}" type="pres">
      <dgm:prSet presAssocID="{B9A1B460-F90A-4A24-9007-5603A78F8A4A}" presName="sibTrans" presStyleCnt="0"/>
      <dgm:spPr/>
    </dgm:pt>
    <dgm:pt modelId="{57B1F087-EFCD-4813-BDA5-B816989C85A9}" type="pres">
      <dgm:prSet presAssocID="{7272338C-B2E4-4FC5-AD18-F26F786F5EEA}" presName="composite" presStyleCnt="0"/>
      <dgm:spPr/>
    </dgm:pt>
    <dgm:pt modelId="{1C8FA63C-E40A-4902-856E-BE032EE7B664}" type="pres">
      <dgm:prSet presAssocID="{7272338C-B2E4-4FC5-AD18-F26F786F5EEA}" presName="rect1" presStyleLbl="bgImgPlace1" presStyleIdx="3" presStyleCnt="6" custLinFactNeighborY="-14949"/>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6FE47B72-DE27-497B-AB1D-2999A665C265}" type="pres">
      <dgm:prSet presAssocID="{7272338C-B2E4-4FC5-AD18-F26F786F5EEA}" presName="wedgeRectCallout1" presStyleLbl="node1" presStyleIdx="3" presStyleCnt="6" custScaleY="285073" custLinFactNeighborY="57032">
        <dgm:presLayoutVars>
          <dgm:bulletEnabled val="1"/>
        </dgm:presLayoutVars>
      </dgm:prSet>
      <dgm:spPr/>
    </dgm:pt>
    <dgm:pt modelId="{70D885BC-FD9A-46BD-9575-CCC7D9D6701C}" type="pres">
      <dgm:prSet presAssocID="{43FAD424-1774-46B9-8798-7A5D55D2BFCF}" presName="sibTrans" presStyleCnt="0"/>
      <dgm:spPr/>
    </dgm:pt>
    <dgm:pt modelId="{8EFCBC33-6173-4845-BF73-A2EBF89CED16}" type="pres">
      <dgm:prSet presAssocID="{C0E483C4-700E-44C3-8DC5-BF77A6E4FA3E}" presName="composite" presStyleCnt="0"/>
      <dgm:spPr/>
    </dgm:pt>
    <dgm:pt modelId="{CAEDE72E-D226-42C0-91FE-3AC483B7492C}" type="pres">
      <dgm:prSet presAssocID="{C0E483C4-700E-44C3-8DC5-BF77A6E4FA3E}" presName="rect1" presStyleLbl="bgImgPlace1" presStyleIdx="4" presStyleCnt="6" custLinFactNeighborY="-14949"/>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75D58F5E-6A99-46F6-8D01-C15F60ADB0E5}" type="pres">
      <dgm:prSet presAssocID="{C0E483C4-700E-44C3-8DC5-BF77A6E4FA3E}" presName="wedgeRectCallout1" presStyleLbl="node1" presStyleIdx="4" presStyleCnt="6" custScaleY="285073" custLinFactNeighborY="57032">
        <dgm:presLayoutVars>
          <dgm:bulletEnabled val="1"/>
        </dgm:presLayoutVars>
      </dgm:prSet>
      <dgm:spPr/>
    </dgm:pt>
    <dgm:pt modelId="{3EEE74BB-DEF2-4678-9D0D-9E92E29842CF}" type="pres">
      <dgm:prSet presAssocID="{AB34C398-69FE-4C82-BBB6-20C43E7D588A}" presName="sibTrans" presStyleCnt="0"/>
      <dgm:spPr/>
    </dgm:pt>
    <dgm:pt modelId="{7104ADEA-FB1E-4D98-A6C1-572E90FE3008}" type="pres">
      <dgm:prSet presAssocID="{3C858BF6-313E-432A-A75C-FA62D6405BFF}" presName="composite" presStyleCnt="0"/>
      <dgm:spPr/>
    </dgm:pt>
    <dgm:pt modelId="{400BA75A-6623-4983-A9EA-19357109AFFC}" type="pres">
      <dgm:prSet presAssocID="{3C858BF6-313E-432A-A75C-FA62D6405BFF}" presName="rect1" presStyleLbl="bgImgPlace1" presStyleIdx="5" presStyleCnt="6" custLinFactNeighborY="-14949"/>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3D238D49-FB47-4E40-BCC3-FDD784F7E495}" type="pres">
      <dgm:prSet presAssocID="{3C858BF6-313E-432A-A75C-FA62D6405BFF}" presName="wedgeRectCallout1" presStyleLbl="node1" presStyleIdx="5" presStyleCnt="6" custScaleX="123960" custScaleY="285073" custLinFactNeighborY="57032">
        <dgm:presLayoutVars>
          <dgm:bulletEnabled val="1"/>
        </dgm:presLayoutVars>
      </dgm:prSet>
      <dgm:spPr/>
    </dgm:pt>
  </dgm:ptLst>
  <dgm:cxnLst>
    <dgm:cxn modelId="{3FCD650D-B115-49D3-865E-F87245056509}" type="presOf" srcId="{168D5451-9454-4401-BF39-71A110B2F848}" destId="{2F3375B7-8037-46BA-A78E-C7B142A6E98D}" srcOrd="0" destOrd="0" presId="urn:microsoft.com/office/officeart/2008/layout/BendingPictureCaptionList"/>
    <dgm:cxn modelId="{9C436619-E27B-497E-844C-7CD449C9F959}" srcId="{F9340698-A115-48A5-AB6A-BB1AAC2491FF}" destId="{C0E483C4-700E-44C3-8DC5-BF77A6E4FA3E}" srcOrd="4" destOrd="0" parTransId="{A2A0BF6A-DDAD-477A-9EE7-6B6A085E2D89}" sibTransId="{AB34C398-69FE-4C82-BBB6-20C43E7D588A}"/>
    <dgm:cxn modelId="{1A80261C-0403-4A6E-9D86-0F54F9FAFC1C}" srcId="{F9340698-A115-48A5-AB6A-BB1AAC2491FF}" destId="{3C858BF6-313E-432A-A75C-FA62D6405BFF}" srcOrd="5" destOrd="0" parTransId="{5A0C284D-A327-4052-B632-6E98802F8E05}" sibTransId="{BA381526-EA4A-4E92-B517-12B4E6728410}"/>
    <dgm:cxn modelId="{0034A030-CA1F-4CF7-90BE-A80D9835F541}" type="presOf" srcId="{3C858BF6-313E-432A-A75C-FA62D6405BFF}" destId="{3D238D49-FB47-4E40-BCC3-FDD784F7E495}" srcOrd="0" destOrd="0" presId="urn:microsoft.com/office/officeart/2008/layout/BendingPictureCaptionList"/>
    <dgm:cxn modelId="{8835AD31-1841-4529-A1F1-E1A8F0C5717E}" type="presOf" srcId="{C0E483C4-700E-44C3-8DC5-BF77A6E4FA3E}" destId="{75D58F5E-6A99-46F6-8D01-C15F60ADB0E5}" srcOrd="0" destOrd="0" presId="urn:microsoft.com/office/officeart/2008/layout/BendingPictureCaptionList"/>
    <dgm:cxn modelId="{2C95286C-B33F-4457-AE78-7F9D5C864EF2}" type="presOf" srcId="{7ECEC54A-56DB-4F09-A941-78AC3EB2DB7D}" destId="{1A7A3C89-FC75-4939-BEF3-42537BAF3987}" srcOrd="0" destOrd="0" presId="urn:microsoft.com/office/officeart/2008/layout/BendingPictureCaptionList"/>
    <dgm:cxn modelId="{3A3BFC9D-ECCB-4697-B9B3-59BB2AEBADED}" srcId="{F9340698-A115-48A5-AB6A-BB1AAC2491FF}" destId="{D026B5CE-7540-49B5-B8BD-77AB0327A815}" srcOrd="0" destOrd="0" parTransId="{820D49F5-00F0-4C6C-8AA1-C7C0693BC949}" sibTransId="{87541342-9798-4C03-A044-B3AE155ED7A0}"/>
    <dgm:cxn modelId="{C95A83A8-3271-4053-99B3-7C05825504F5}" type="presOf" srcId="{F9340698-A115-48A5-AB6A-BB1AAC2491FF}" destId="{D45FEF96-B88C-4B63-BC87-5C7FAB6B3D96}" srcOrd="0" destOrd="0" presId="urn:microsoft.com/office/officeart/2008/layout/BendingPictureCaptionList"/>
    <dgm:cxn modelId="{6E59A5C8-796C-4AAE-B7DD-CDB2402DCC5C}" srcId="{F9340698-A115-48A5-AB6A-BB1AAC2491FF}" destId="{7272338C-B2E4-4FC5-AD18-F26F786F5EEA}" srcOrd="3" destOrd="0" parTransId="{282154F1-23E2-4999-A7B7-9CA4EEA96D98}" sibTransId="{43FAD424-1774-46B9-8798-7A5D55D2BFCF}"/>
    <dgm:cxn modelId="{EE46BECA-05DA-4AEB-BC3A-6C6BE4105777}" srcId="{F9340698-A115-48A5-AB6A-BB1AAC2491FF}" destId="{168D5451-9454-4401-BF39-71A110B2F848}" srcOrd="2" destOrd="0" parTransId="{78B04579-10D4-4DE9-B7B3-7EBB12BF8A80}" sibTransId="{B9A1B460-F90A-4A24-9007-5603A78F8A4A}"/>
    <dgm:cxn modelId="{BD617FDB-9377-4B63-AC2B-96C54833F99D}" type="presOf" srcId="{7272338C-B2E4-4FC5-AD18-F26F786F5EEA}" destId="{6FE47B72-DE27-497B-AB1D-2999A665C265}" srcOrd="0" destOrd="0" presId="urn:microsoft.com/office/officeart/2008/layout/BendingPictureCaptionList"/>
    <dgm:cxn modelId="{AB86A6F4-D7EE-4B67-A848-29E8952D2F2B}" srcId="{F9340698-A115-48A5-AB6A-BB1AAC2491FF}" destId="{7ECEC54A-56DB-4F09-A941-78AC3EB2DB7D}" srcOrd="1" destOrd="0" parTransId="{F588540E-8ECF-48EE-895B-04D250F257F0}" sibTransId="{9DEC9F6E-9D98-4086-973E-CEEEE9F290E0}"/>
    <dgm:cxn modelId="{FC3DF6FF-F5E8-4720-BF1F-071CBB58AC30}" type="presOf" srcId="{D026B5CE-7540-49B5-B8BD-77AB0327A815}" destId="{8F087A2C-C04A-4A34-8474-9FC0D560C305}" srcOrd="0" destOrd="0" presId="urn:microsoft.com/office/officeart/2008/layout/BendingPictureCaptionList"/>
    <dgm:cxn modelId="{69E4BBD1-0285-4DF2-B2E9-46CF35B6AEAD}" type="presParOf" srcId="{D45FEF96-B88C-4B63-BC87-5C7FAB6B3D96}" destId="{4D174884-B781-4E78-889F-93901FCBF126}" srcOrd="0" destOrd="0" presId="urn:microsoft.com/office/officeart/2008/layout/BendingPictureCaptionList"/>
    <dgm:cxn modelId="{79C4361D-FB9C-4032-B77D-33755A00C3A5}" type="presParOf" srcId="{4D174884-B781-4E78-889F-93901FCBF126}" destId="{AFD08BFE-87A2-426E-BA6E-8949C193A2D2}" srcOrd="0" destOrd="0" presId="urn:microsoft.com/office/officeart/2008/layout/BendingPictureCaptionList"/>
    <dgm:cxn modelId="{CBE84A5B-4350-4A63-9466-DF9212206E8A}" type="presParOf" srcId="{4D174884-B781-4E78-889F-93901FCBF126}" destId="{8F087A2C-C04A-4A34-8474-9FC0D560C305}" srcOrd="1" destOrd="0" presId="urn:microsoft.com/office/officeart/2008/layout/BendingPictureCaptionList"/>
    <dgm:cxn modelId="{FBDF04CE-ECBF-4600-91AE-1C83D7E64BAD}" type="presParOf" srcId="{D45FEF96-B88C-4B63-BC87-5C7FAB6B3D96}" destId="{FCE4FC12-2116-402C-8DA4-EAD0C13A9F9D}" srcOrd="1" destOrd="0" presId="urn:microsoft.com/office/officeart/2008/layout/BendingPictureCaptionList"/>
    <dgm:cxn modelId="{12CC0710-1D28-449D-BAB2-A712AC8D08E9}" type="presParOf" srcId="{D45FEF96-B88C-4B63-BC87-5C7FAB6B3D96}" destId="{5461AB71-2D62-423D-A288-5EE969547BDB}" srcOrd="2" destOrd="0" presId="urn:microsoft.com/office/officeart/2008/layout/BendingPictureCaptionList"/>
    <dgm:cxn modelId="{D1E263EE-EEE9-4149-A95F-2ABE943236B9}" type="presParOf" srcId="{5461AB71-2D62-423D-A288-5EE969547BDB}" destId="{DADC1F86-B4A4-4CCE-AA06-73D7E8E6C588}" srcOrd="0" destOrd="0" presId="urn:microsoft.com/office/officeart/2008/layout/BendingPictureCaptionList"/>
    <dgm:cxn modelId="{32D3A6D5-D4B0-4318-AC07-A69ECBF6EBD3}" type="presParOf" srcId="{5461AB71-2D62-423D-A288-5EE969547BDB}" destId="{1A7A3C89-FC75-4939-BEF3-42537BAF3987}" srcOrd="1" destOrd="0" presId="urn:microsoft.com/office/officeart/2008/layout/BendingPictureCaptionList"/>
    <dgm:cxn modelId="{FF182BCD-157F-4D98-A540-AF338270F4B2}" type="presParOf" srcId="{D45FEF96-B88C-4B63-BC87-5C7FAB6B3D96}" destId="{47C4E61E-CEDD-4004-A73A-75D6CFAF7EBC}" srcOrd="3" destOrd="0" presId="urn:microsoft.com/office/officeart/2008/layout/BendingPictureCaptionList"/>
    <dgm:cxn modelId="{B829A50E-6EC3-4171-A517-170F18E1AAC2}" type="presParOf" srcId="{D45FEF96-B88C-4B63-BC87-5C7FAB6B3D96}" destId="{6904D06E-495A-4F9C-99AD-3F54C8005A23}" srcOrd="4" destOrd="0" presId="urn:microsoft.com/office/officeart/2008/layout/BendingPictureCaptionList"/>
    <dgm:cxn modelId="{FAE2C05E-475F-4BC5-ADEE-D143878970E3}" type="presParOf" srcId="{6904D06E-495A-4F9C-99AD-3F54C8005A23}" destId="{3CE3B9B6-E456-4038-8E9B-FF262F2AB425}" srcOrd="0" destOrd="0" presId="urn:microsoft.com/office/officeart/2008/layout/BendingPictureCaptionList"/>
    <dgm:cxn modelId="{20113BA1-B365-4345-9E0A-A3C71C5FC967}" type="presParOf" srcId="{6904D06E-495A-4F9C-99AD-3F54C8005A23}" destId="{2F3375B7-8037-46BA-A78E-C7B142A6E98D}" srcOrd="1" destOrd="0" presId="urn:microsoft.com/office/officeart/2008/layout/BendingPictureCaptionList"/>
    <dgm:cxn modelId="{DDAD19F8-2AF2-46C6-A4C4-8AA47675B2CC}" type="presParOf" srcId="{D45FEF96-B88C-4B63-BC87-5C7FAB6B3D96}" destId="{5073D25D-DDD5-4B73-83AC-8E41DD3BDE40}" srcOrd="5" destOrd="0" presId="urn:microsoft.com/office/officeart/2008/layout/BendingPictureCaptionList"/>
    <dgm:cxn modelId="{B1B21CAB-7BE2-4FF2-B571-544D5C22B3DC}" type="presParOf" srcId="{D45FEF96-B88C-4B63-BC87-5C7FAB6B3D96}" destId="{57B1F087-EFCD-4813-BDA5-B816989C85A9}" srcOrd="6" destOrd="0" presId="urn:microsoft.com/office/officeart/2008/layout/BendingPictureCaptionList"/>
    <dgm:cxn modelId="{38573DCE-B3B7-41BC-96F9-7726E0FCBD6C}" type="presParOf" srcId="{57B1F087-EFCD-4813-BDA5-B816989C85A9}" destId="{1C8FA63C-E40A-4902-856E-BE032EE7B664}" srcOrd="0" destOrd="0" presId="urn:microsoft.com/office/officeart/2008/layout/BendingPictureCaptionList"/>
    <dgm:cxn modelId="{08D4DACF-0440-4DFB-835A-0C0D885625DB}" type="presParOf" srcId="{57B1F087-EFCD-4813-BDA5-B816989C85A9}" destId="{6FE47B72-DE27-497B-AB1D-2999A665C265}" srcOrd="1" destOrd="0" presId="urn:microsoft.com/office/officeart/2008/layout/BendingPictureCaptionList"/>
    <dgm:cxn modelId="{818D53C7-AF02-4370-8FE4-1973DDBDA55E}" type="presParOf" srcId="{D45FEF96-B88C-4B63-BC87-5C7FAB6B3D96}" destId="{70D885BC-FD9A-46BD-9575-CCC7D9D6701C}" srcOrd="7" destOrd="0" presId="urn:microsoft.com/office/officeart/2008/layout/BendingPictureCaptionList"/>
    <dgm:cxn modelId="{4EAF07F8-D315-451C-923A-1606334F850D}" type="presParOf" srcId="{D45FEF96-B88C-4B63-BC87-5C7FAB6B3D96}" destId="{8EFCBC33-6173-4845-BF73-A2EBF89CED16}" srcOrd="8" destOrd="0" presId="urn:microsoft.com/office/officeart/2008/layout/BendingPictureCaptionList"/>
    <dgm:cxn modelId="{3CE9CB2A-8E79-40C2-9831-3C18F25B6897}" type="presParOf" srcId="{8EFCBC33-6173-4845-BF73-A2EBF89CED16}" destId="{CAEDE72E-D226-42C0-91FE-3AC483B7492C}" srcOrd="0" destOrd="0" presId="urn:microsoft.com/office/officeart/2008/layout/BendingPictureCaptionList"/>
    <dgm:cxn modelId="{23611982-494A-45B6-817B-298B4CDF0A1D}" type="presParOf" srcId="{8EFCBC33-6173-4845-BF73-A2EBF89CED16}" destId="{75D58F5E-6A99-46F6-8D01-C15F60ADB0E5}" srcOrd="1" destOrd="0" presId="urn:microsoft.com/office/officeart/2008/layout/BendingPictureCaptionList"/>
    <dgm:cxn modelId="{3C94BFA9-E70E-4F51-90A8-1B3E08B2AC31}" type="presParOf" srcId="{D45FEF96-B88C-4B63-BC87-5C7FAB6B3D96}" destId="{3EEE74BB-DEF2-4678-9D0D-9E92E29842CF}" srcOrd="9" destOrd="0" presId="urn:microsoft.com/office/officeart/2008/layout/BendingPictureCaptionList"/>
    <dgm:cxn modelId="{DB99F909-E6E2-425B-94F0-5051E045F362}" type="presParOf" srcId="{D45FEF96-B88C-4B63-BC87-5C7FAB6B3D96}" destId="{7104ADEA-FB1E-4D98-A6C1-572E90FE3008}" srcOrd="10" destOrd="0" presId="urn:microsoft.com/office/officeart/2008/layout/BendingPictureCaptionList"/>
    <dgm:cxn modelId="{04425D6A-6E01-48B6-8947-CFE8A4B6DBB9}" type="presParOf" srcId="{7104ADEA-FB1E-4D98-A6C1-572E90FE3008}" destId="{400BA75A-6623-4983-A9EA-19357109AFFC}" srcOrd="0" destOrd="0" presId="urn:microsoft.com/office/officeart/2008/layout/BendingPictureCaptionList"/>
    <dgm:cxn modelId="{23CA51E5-BC02-4B17-B288-E3DBF491ED2A}" type="presParOf" srcId="{7104ADEA-FB1E-4D98-A6C1-572E90FE3008}" destId="{3D238D49-FB47-4E40-BCC3-FDD784F7E49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98AA0-133E-4657-AB6F-EB4FE7923F6B}" type="doc">
      <dgm:prSet loTypeId="urn:microsoft.com/office/officeart/2005/8/layout/orgChart1" loCatId="hierarchy" qsTypeId="urn:microsoft.com/office/officeart/2005/8/quickstyle/3d3" qsCatId="3D" csTypeId="urn:microsoft.com/office/officeart/2005/8/colors/colorful1" csCatId="colorful" phldr="1"/>
      <dgm:spPr/>
      <dgm:t>
        <a:bodyPr/>
        <a:lstStyle/>
        <a:p>
          <a:endParaRPr lang="es-ES"/>
        </a:p>
      </dgm:t>
    </dgm:pt>
    <dgm:pt modelId="{8D299C12-7D7A-4BB2-A3C6-6678817B27AB}">
      <dgm:prSet phldrT="[Texto]" custT="1"/>
      <dgm:spPr>
        <a:solidFill>
          <a:schemeClr val="accent5">
            <a:lumMod val="50000"/>
          </a:schemeClr>
        </a:solidFill>
      </dgm:spPr>
      <dgm:t>
        <a:bodyPr/>
        <a:lstStyle/>
        <a:p>
          <a:r>
            <a:rPr lang="fr-CH" sz="2000" b="1" dirty="0">
              <a:effectLst>
                <a:outerShdw blurRad="38100" dist="38100" dir="2700000" algn="tl">
                  <a:srgbClr val="000000">
                    <a:alpha val="43137"/>
                  </a:srgbClr>
                </a:outerShdw>
              </a:effectLst>
            </a:rPr>
            <a:t>Le message initial de Jésus était triple (Marc 1.15)</a:t>
          </a:r>
          <a:endParaRPr lang="es-ES" sz="2000" b="1" dirty="0">
            <a:effectLst>
              <a:outerShdw blurRad="38100" dist="38100" dir="2700000" algn="tl">
                <a:srgbClr val="000000">
                  <a:alpha val="43137"/>
                </a:srgbClr>
              </a:outerShdw>
            </a:effectLst>
          </a:endParaRPr>
        </a:p>
      </dgm:t>
    </dgm:pt>
    <dgm:pt modelId="{9294945E-7E22-42C5-9480-FD4E8A39A407}" type="parTrans" cxnId="{5635F647-F8C6-4E19-933F-BCC23E965291}">
      <dgm:prSet/>
      <dgm:spPr/>
      <dgm:t>
        <a:bodyPr/>
        <a:lstStyle/>
        <a:p>
          <a:endParaRPr lang="es-ES" sz="2000" b="1">
            <a:effectLst>
              <a:outerShdw blurRad="38100" dist="38100" dir="2700000" algn="tl">
                <a:srgbClr val="000000">
                  <a:alpha val="43137"/>
                </a:srgbClr>
              </a:outerShdw>
            </a:effectLst>
          </a:endParaRPr>
        </a:p>
      </dgm:t>
    </dgm:pt>
    <dgm:pt modelId="{FA732A74-ADAB-43B2-92B2-703D6A0643A5}" type="sibTrans" cxnId="{5635F647-F8C6-4E19-933F-BCC23E965291}">
      <dgm:prSet/>
      <dgm:spPr/>
      <dgm:t>
        <a:bodyPr/>
        <a:lstStyle/>
        <a:p>
          <a:endParaRPr lang="es-ES" sz="2000" b="1">
            <a:effectLst>
              <a:outerShdw blurRad="38100" dist="38100" dir="2700000" algn="tl">
                <a:srgbClr val="000000">
                  <a:alpha val="43137"/>
                </a:srgbClr>
              </a:outerShdw>
            </a:effectLst>
          </a:endParaRPr>
        </a:p>
      </dgm:t>
    </dgm:pt>
    <dgm:pt modelId="{F0BE8D37-E287-4CBC-B0FC-25224BBEF535}">
      <dgm:prSet phldrT="[Texto]" custT="1"/>
      <dgm:spPr>
        <a:solidFill>
          <a:schemeClr val="accent2">
            <a:lumMod val="50000"/>
          </a:schemeClr>
        </a:solidFill>
      </dgm:spPr>
      <dgm:t>
        <a:bodyPr/>
        <a:lstStyle/>
        <a:p>
          <a:r>
            <a:rPr lang="fr-CH" sz="2000" b="1" dirty="0">
              <a:effectLst>
                <a:outerShdw blurRad="38100" dist="38100" dir="2700000" algn="tl">
                  <a:srgbClr val="000000">
                    <a:alpha val="43137"/>
                  </a:srgbClr>
                </a:outerShdw>
              </a:effectLst>
            </a:rPr>
            <a:t>« Le royaume de Dieu </a:t>
          </a:r>
          <a:br>
            <a:rPr lang="fr-CH" sz="2000" b="1" dirty="0">
              <a:effectLst>
                <a:outerShdw blurRad="38100" dist="38100" dir="2700000" algn="tl">
                  <a:srgbClr val="000000">
                    <a:alpha val="43137"/>
                  </a:srgbClr>
                </a:outerShdw>
              </a:effectLst>
            </a:rPr>
          </a:br>
          <a:r>
            <a:rPr lang="fr-CH" sz="2000" b="1" dirty="0">
              <a:effectLst>
                <a:outerShdw blurRad="38100" dist="38100" dir="2700000" algn="tl">
                  <a:srgbClr val="000000">
                    <a:alpha val="43137"/>
                  </a:srgbClr>
                </a:outerShdw>
              </a:effectLst>
            </a:rPr>
            <a:t>est tout proche  »</a:t>
          </a:r>
          <a:endParaRPr lang="es-ES" sz="2000" b="1" dirty="0">
            <a:effectLst>
              <a:outerShdw blurRad="38100" dist="38100" dir="2700000" algn="tl">
                <a:srgbClr val="000000">
                  <a:alpha val="43137"/>
                </a:srgbClr>
              </a:outerShdw>
            </a:effectLst>
          </a:endParaRPr>
        </a:p>
      </dgm:t>
    </dgm:pt>
    <dgm:pt modelId="{F504ED77-A074-486F-B4D2-80FC95919F81}" type="parTrans" cxnId="{2B188F33-BE0E-44D9-9E3C-E04A25618FE2}">
      <dgm:prSet/>
      <dgm:spPr>
        <a:ln>
          <a:solidFill>
            <a:schemeClr val="accent2">
              <a:lumMod val="50000"/>
            </a:schemeClr>
          </a:solidFill>
        </a:ln>
      </dgm:spPr>
      <dgm:t>
        <a:bodyPr/>
        <a:lstStyle/>
        <a:p>
          <a:endParaRPr lang="es-ES" sz="2000" b="1">
            <a:effectLst>
              <a:outerShdw blurRad="38100" dist="38100" dir="2700000" algn="tl">
                <a:srgbClr val="000000">
                  <a:alpha val="43137"/>
                </a:srgbClr>
              </a:outerShdw>
            </a:effectLst>
          </a:endParaRPr>
        </a:p>
      </dgm:t>
    </dgm:pt>
    <dgm:pt modelId="{18A3A6C7-E12D-4827-9FD3-96C799659200}" type="sibTrans" cxnId="{2B188F33-BE0E-44D9-9E3C-E04A25618FE2}">
      <dgm:prSet/>
      <dgm:spPr/>
      <dgm:t>
        <a:bodyPr/>
        <a:lstStyle/>
        <a:p>
          <a:endParaRPr lang="es-ES" sz="2000" b="1">
            <a:effectLst>
              <a:outerShdw blurRad="38100" dist="38100" dir="2700000" algn="tl">
                <a:srgbClr val="000000">
                  <a:alpha val="43137"/>
                </a:srgbClr>
              </a:outerShdw>
            </a:effectLst>
          </a:endParaRPr>
        </a:p>
      </dgm:t>
    </dgm:pt>
    <dgm:pt modelId="{E3E51C79-CD5A-43D1-8708-FD754443006C}">
      <dgm:prSet phldrT="[Texto]" custT="1"/>
      <dgm:spPr>
        <a:solidFill>
          <a:schemeClr val="accent6">
            <a:lumMod val="50000"/>
          </a:schemeClr>
        </a:solidFill>
      </dgm:spPr>
      <dgm:t>
        <a:bodyPr/>
        <a:lstStyle/>
        <a:p>
          <a:r>
            <a:rPr lang="fr-CH" sz="2000" b="1" dirty="0">
              <a:effectLst>
                <a:outerShdw blurRad="38100" dist="38100" dir="2700000" algn="tl">
                  <a:srgbClr val="000000">
                    <a:alpha val="43137"/>
                  </a:srgbClr>
                </a:outerShdw>
              </a:effectLst>
            </a:rPr>
            <a:t>«  Repentez-vous et croyez </a:t>
          </a:r>
          <a:br>
            <a:rPr lang="fr-CH" sz="2000" b="1" dirty="0">
              <a:effectLst>
                <a:outerShdw blurRad="38100" dist="38100" dir="2700000" algn="tl">
                  <a:srgbClr val="000000">
                    <a:alpha val="43137"/>
                  </a:srgbClr>
                </a:outerShdw>
              </a:effectLst>
            </a:rPr>
          </a:br>
          <a:r>
            <a:rPr lang="fr-CH" sz="2000" b="1" dirty="0">
              <a:effectLst>
                <a:outerShdw blurRad="38100" dist="38100" dir="2700000" algn="tl">
                  <a:srgbClr val="000000">
                    <a:alpha val="43137"/>
                  </a:srgbClr>
                </a:outerShdw>
              </a:effectLst>
            </a:rPr>
            <a:t>à </a:t>
          </a:r>
          <a:r>
            <a:rPr lang="fr-CH" sz="2000" b="1" noProof="0" dirty="0">
              <a:effectLst>
                <a:outerShdw blurRad="38100" dist="38100" dir="2700000" algn="tl">
                  <a:srgbClr val="000000">
                    <a:alpha val="43137"/>
                  </a:srgbClr>
                </a:outerShdw>
              </a:effectLst>
            </a:rPr>
            <a:t>l'évangile </a:t>
          </a:r>
          <a:r>
            <a:rPr lang="fr-CH" sz="2000" b="1" dirty="0">
              <a:effectLst>
                <a:outerShdw blurRad="38100" dist="38100" dir="2700000" algn="tl">
                  <a:srgbClr val="000000">
                    <a:alpha val="43137"/>
                  </a:srgbClr>
                </a:outerShdw>
              </a:effectLst>
            </a:rPr>
            <a:t> »</a:t>
          </a:r>
          <a:endParaRPr lang="es-ES" sz="2000" b="1" dirty="0">
            <a:effectLst>
              <a:outerShdw blurRad="38100" dist="38100" dir="2700000" algn="tl">
                <a:srgbClr val="000000">
                  <a:alpha val="43137"/>
                </a:srgbClr>
              </a:outerShdw>
            </a:effectLst>
          </a:endParaRPr>
        </a:p>
      </dgm:t>
    </dgm:pt>
    <dgm:pt modelId="{E4D8E6E6-CD22-4295-BCE1-C4078908BECB}" type="parTrans" cxnId="{1A1E9C9C-CC82-4B96-9C2F-BFB6A8F95FEF}">
      <dgm:prSet/>
      <dgm:spPr>
        <a:ln>
          <a:solidFill>
            <a:schemeClr val="accent6">
              <a:lumMod val="50000"/>
            </a:schemeClr>
          </a:solidFill>
        </a:ln>
      </dgm:spPr>
      <dgm:t>
        <a:bodyPr/>
        <a:lstStyle/>
        <a:p>
          <a:endParaRPr lang="es-ES" sz="2000" b="1">
            <a:effectLst>
              <a:outerShdw blurRad="38100" dist="38100" dir="2700000" algn="tl">
                <a:srgbClr val="000000">
                  <a:alpha val="43137"/>
                </a:srgbClr>
              </a:outerShdw>
            </a:effectLst>
          </a:endParaRPr>
        </a:p>
      </dgm:t>
    </dgm:pt>
    <dgm:pt modelId="{2BA6663C-9273-4007-AD16-A515B051DEDA}" type="sibTrans" cxnId="{1A1E9C9C-CC82-4B96-9C2F-BFB6A8F95FEF}">
      <dgm:prSet/>
      <dgm:spPr/>
      <dgm:t>
        <a:bodyPr/>
        <a:lstStyle/>
        <a:p>
          <a:endParaRPr lang="es-ES" sz="2000" b="1">
            <a:effectLst>
              <a:outerShdw blurRad="38100" dist="38100" dir="2700000" algn="tl">
                <a:srgbClr val="000000">
                  <a:alpha val="43137"/>
                </a:srgbClr>
              </a:outerShdw>
            </a:effectLst>
          </a:endParaRPr>
        </a:p>
      </dgm:t>
    </dgm:pt>
    <dgm:pt modelId="{68F855DA-E72B-4A58-8C6E-53C4CE1E02D6}">
      <dgm:prSet phldrT="[Texto]" custT="1"/>
      <dgm:spPr>
        <a:solidFill>
          <a:schemeClr val="accent4">
            <a:lumMod val="50000"/>
          </a:schemeClr>
        </a:solidFill>
      </dgm:spPr>
      <dgm:t>
        <a:bodyPr/>
        <a:lstStyle/>
        <a:p>
          <a:r>
            <a:rPr lang="fr-CH" sz="2000" b="1" dirty="0">
              <a:effectLst>
                <a:outerShdw blurRad="38100" dist="38100" dir="2700000" algn="tl">
                  <a:srgbClr val="000000">
                    <a:alpha val="43137"/>
                  </a:srgbClr>
                </a:outerShdw>
              </a:effectLst>
            </a:rPr>
            <a:t>« Le moment est venu » </a:t>
          </a:r>
          <a:endParaRPr lang="es-ES" sz="2000" b="1" dirty="0">
            <a:effectLst>
              <a:outerShdw blurRad="38100" dist="38100" dir="2700000" algn="tl">
                <a:srgbClr val="000000">
                  <a:alpha val="43137"/>
                </a:srgbClr>
              </a:outerShdw>
            </a:effectLst>
          </a:endParaRPr>
        </a:p>
      </dgm:t>
    </dgm:pt>
    <dgm:pt modelId="{CFC6E5E2-56EA-4FB1-9339-C3ACCA23EC30}" type="sibTrans" cxnId="{EE95EF69-76ED-462F-A000-D361FCEB73D8}">
      <dgm:prSet/>
      <dgm:spPr/>
      <dgm:t>
        <a:bodyPr/>
        <a:lstStyle/>
        <a:p>
          <a:endParaRPr lang="es-ES" sz="2000" b="1">
            <a:effectLst>
              <a:outerShdw blurRad="38100" dist="38100" dir="2700000" algn="tl">
                <a:srgbClr val="000000">
                  <a:alpha val="43137"/>
                </a:srgbClr>
              </a:outerShdw>
            </a:effectLst>
          </a:endParaRPr>
        </a:p>
      </dgm:t>
    </dgm:pt>
    <dgm:pt modelId="{29193C67-567E-43B8-B78D-648C5F9F6570}" type="parTrans" cxnId="{EE95EF69-76ED-462F-A000-D361FCEB73D8}">
      <dgm:prSet/>
      <dgm:spPr>
        <a:ln>
          <a:solidFill>
            <a:schemeClr val="accent4">
              <a:lumMod val="50000"/>
            </a:schemeClr>
          </a:solidFill>
        </a:ln>
      </dgm:spPr>
      <dgm:t>
        <a:bodyPr/>
        <a:lstStyle/>
        <a:p>
          <a:endParaRPr lang="es-ES" sz="2000" b="1">
            <a:effectLst>
              <a:outerShdw blurRad="38100" dist="38100" dir="2700000" algn="tl">
                <a:srgbClr val="000000">
                  <a:alpha val="43137"/>
                </a:srgbClr>
              </a:outerShdw>
            </a:effectLst>
          </a:endParaRPr>
        </a:p>
      </dgm:t>
    </dgm:pt>
    <dgm:pt modelId="{99FD4C91-23C4-44D2-9812-CBE831A9A941}" type="pres">
      <dgm:prSet presAssocID="{E5398AA0-133E-4657-AB6F-EB4FE7923F6B}" presName="hierChild1" presStyleCnt="0">
        <dgm:presLayoutVars>
          <dgm:orgChart val="1"/>
          <dgm:chPref val="1"/>
          <dgm:dir/>
          <dgm:animOne val="branch"/>
          <dgm:animLvl val="lvl"/>
          <dgm:resizeHandles/>
        </dgm:presLayoutVars>
      </dgm:prSet>
      <dgm:spPr/>
    </dgm:pt>
    <dgm:pt modelId="{3D112F22-DF0C-477A-AC78-85F03E3C882F}" type="pres">
      <dgm:prSet presAssocID="{8D299C12-7D7A-4BB2-A3C6-6678817B27AB}" presName="hierRoot1" presStyleCnt="0">
        <dgm:presLayoutVars>
          <dgm:hierBranch val="init"/>
        </dgm:presLayoutVars>
      </dgm:prSet>
      <dgm:spPr/>
    </dgm:pt>
    <dgm:pt modelId="{82B762F2-A602-4886-A3BB-93E5F195087E}" type="pres">
      <dgm:prSet presAssocID="{8D299C12-7D7A-4BB2-A3C6-6678817B27AB}" presName="rootComposite1" presStyleCnt="0"/>
      <dgm:spPr/>
    </dgm:pt>
    <dgm:pt modelId="{E592083E-0D2A-4180-AF8F-5FDD4DBC7755}" type="pres">
      <dgm:prSet presAssocID="{8D299C12-7D7A-4BB2-A3C6-6678817B27AB}" presName="rootText1" presStyleLbl="node0" presStyleIdx="0" presStyleCnt="1" custScaleX="466207" custScaleY="52330" custLinFactNeighborX="0" custLinFactNeighborY="21634">
        <dgm:presLayoutVars>
          <dgm:chPref val="3"/>
        </dgm:presLayoutVars>
      </dgm:prSet>
      <dgm:spPr/>
    </dgm:pt>
    <dgm:pt modelId="{2AFD45D3-A5C8-4D2B-886E-4093DE9E628A}" type="pres">
      <dgm:prSet presAssocID="{8D299C12-7D7A-4BB2-A3C6-6678817B27AB}" presName="rootConnector1" presStyleLbl="node1" presStyleIdx="0" presStyleCnt="0"/>
      <dgm:spPr/>
    </dgm:pt>
    <dgm:pt modelId="{A33EDFFA-E9AC-4582-B23D-1F54DEC49502}" type="pres">
      <dgm:prSet presAssocID="{8D299C12-7D7A-4BB2-A3C6-6678817B27AB}" presName="hierChild2" presStyleCnt="0"/>
      <dgm:spPr/>
    </dgm:pt>
    <dgm:pt modelId="{39A02303-503A-4CAB-9362-EED7D21143A6}" type="pres">
      <dgm:prSet presAssocID="{29193C67-567E-43B8-B78D-648C5F9F6570}" presName="Name37" presStyleLbl="parChTrans1D2" presStyleIdx="0" presStyleCnt="3"/>
      <dgm:spPr/>
    </dgm:pt>
    <dgm:pt modelId="{BD991ECE-F4DA-4A02-B390-DCCB4597C189}" type="pres">
      <dgm:prSet presAssocID="{68F855DA-E72B-4A58-8C6E-53C4CE1E02D6}" presName="hierRoot2" presStyleCnt="0">
        <dgm:presLayoutVars>
          <dgm:hierBranch val="init"/>
        </dgm:presLayoutVars>
      </dgm:prSet>
      <dgm:spPr/>
    </dgm:pt>
    <dgm:pt modelId="{5EC84DB6-28C1-404E-9952-9BBA182996C3}" type="pres">
      <dgm:prSet presAssocID="{68F855DA-E72B-4A58-8C6E-53C4CE1E02D6}" presName="rootComposite" presStyleCnt="0"/>
      <dgm:spPr/>
    </dgm:pt>
    <dgm:pt modelId="{7ADE7FB0-1BB0-484D-8649-EA738B4AD872}" type="pres">
      <dgm:prSet presAssocID="{68F855DA-E72B-4A58-8C6E-53C4CE1E02D6}" presName="rootText" presStyleLbl="node2" presStyleIdx="0" presStyleCnt="3" custScaleX="173427" custScaleY="70495">
        <dgm:presLayoutVars>
          <dgm:chPref val="3"/>
        </dgm:presLayoutVars>
      </dgm:prSet>
      <dgm:spPr/>
    </dgm:pt>
    <dgm:pt modelId="{DB752A2C-708A-4013-9667-B677723C0053}" type="pres">
      <dgm:prSet presAssocID="{68F855DA-E72B-4A58-8C6E-53C4CE1E02D6}" presName="rootConnector" presStyleLbl="node2" presStyleIdx="0" presStyleCnt="3"/>
      <dgm:spPr/>
    </dgm:pt>
    <dgm:pt modelId="{3E388CC4-9343-45F0-B2CA-220D953086AB}" type="pres">
      <dgm:prSet presAssocID="{68F855DA-E72B-4A58-8C6E-53C4CE1E02D6}" presName="hierChild4" presStyleCnt="0"/>
      <dgm:spPr/>
    </dgm:pt>
    <dgm:pt modelId="{A49F796B-1314-4EEC-9BB1-BB6C5DAC1067}" type="pres">
      <dgm:prSet presAssocID="{68F855DA-E72B-4A58-8C6E-53C4CE1E02D6}" presName="hierChild5" presStyleCnt="0"/>
      <dgm:spPr/>
    </dgm:pt>
    <dgm:pt modelId="{FD297C8C-3E0C-4B0B-A238-1D0B2E81C216}" type="pres">
      <dgm:prSet presAssocID="{F504ED77-A074-486F-B4D2-80FC95919F81}" presName="Name37" presStyleLbl="parChTrans1D2" presStyleIdx="1" presStyleCnt="3"/>
      <dgm:spPr/>
    </dgm:pt>
    <dgm:pt modelId="{3C8D9B1E-B32E-4A05-9876-4063CA55DECA}" type="pres">
      <dgm:prSet presAssocID="{F0BE8D37-E287-4CBC-B0FC-25224BBEF535}" presName="hierRoot2" presStyleCnt="0">
        <dgm:presLayoutVars>
          <dgm:hierBranch val="init"/>
        </dgm:presLayoutVars>
      </dgm:prSet>
      <dgm:spPr/>
    </dgm:pt>
    <dgm:pt modelId="{290D2E7B-CBAA-4BCE-8647-FDC343079AA5}" type="pres">
      <dgm:prSet presAssocID="{F0BE8D37-E287-4CBC-B0FC-25224BBEF535}" presName="rootComposite" presStyleCnt="0"/>
      <dgm:spPr/>
    </dgm:pt>
    <dgm:pt modelId="{4070D96E-A326-4513-89BC-9D8C14EADD1A}" type="pres">
      <dgm:prSet presAssocID="{F0BE8D37-E287-4CBC-B0FC-25224BBEF535}" presName="rootText" presStyleLbl="node2" presStyleIdx="1" presStyleCnt="3" custScaleX="173427" custScaleY="70495">
        <dgm:presLayoutVars>
          <dgm:chPref val="3"/>
        </dgm:presLayoutVars>
      </dgm:prSet>
      <dgm:spPr/>
    </dgm:pt>
    <dgm:pt modelId="{D304D041-666B-4A10-9598-CF77B453806E}" type="pres">
      <dgm:prSet presAssocID="{F0BE8D37-E287-4CBC-B0FC-25224BBEF535}" presName="rootConnector" presStyleLbl="node2" presStyleIdx="1" presStyleCnt="3"/>
      <dgm:spPr/>
    </dgm:pt>
    <dgm:pt modelId="{874B31D5-F72D-4328-8EAC-30A10DB19640}" type="pres">
      <dgm:prSet presAssocID="{F0BE8D37-E287-4CBC-B0FC-25224BBEF535}" presName="hierChild4" presStyleCnt="0"/>
      <dgm:spPr/>
    </dgm:pt>
    <dgm:pt modelId="{BE4DA42B-AC1B-4344-8C17-0CABAA0DA104}" type="pres">
      <dgm:prSet presAssocID="{F0BE8D37-E287-4CBC-B0FC-25224BBEF535}" presName="hierChild5" presStyleCnt="0"/>
      <dgm:spPr/>
    </dgm:pt>
    <dgm:pt modelId="{16ED3055-E54B-437D-80CF-A06E0BEB8CF1}" type="pres">
      <dgm:prSet presAssocID="{E4D8E6E6-CD22-4295-BCE1-C4078908BECB}" presName="Name37" presStyleLbl="parChTrans1D2" presStyleIdx="2" presStyleCnt="3"/>
      <dgm:spPr/>
    </dgm:pt>
    <dgm:pt modelId="{62502D12-9035-45C3-9E90-0009A58EF3A4}" type="pres">
      <dgm:prSet presAssocID="{E3E51C79-CD5A-43D1-8708-FD754443006C}" presName="hierRoot2" presStyleCnt="0">
        <dgm:presLayoutVars>
          <dgm:hierBranch val="init"/>
        </dgm:presLayoutVars>
      </dgm:prSet>
      <dgm:spPr/>
    </dgm:pt>
    <dgm:pt modelId="{978597C6-A052-4330-A8CC-A890278C23A4}" type="pres">
      <dgm:prSet presAssocID="{E3E51C79-CD5A-43D1-8708-FD754443006C}" presName="rootComposite" presStyleCnt="0"/>
      <dgm:spPr/>
    </dgm:pt>
    <dgm:pt modelId="{041244A5-612E-419B-9133-B822E114FD91}" type="pres">
      <dgm:prSet presAssocID="{E3E51C79-CD5A-43D1-8708-FD754443006C}" presName="rootText" presStyleLbl="node2" presStyleIdx="2" presStyleCnt="3" custScaleX="173427" custScaleY="70495">
        <dgm:presLayoutVars>
          <dgm:chPref val="3"/>
        </dgm:presLayoutVars>
      </dgm:prSet>
      <dgm:spPr/>
    </dgm:pt>
    <dgm:pt modelId="{6C65D06C-7FE6-4AD8-A54B-1C62118A72D6}" type="pres">
      <dgm:prSet presAssocID="{E3E51C79-CD5A-43D1-8708-FD754443006C}" presName="rootConnector" presStyleLbl="node2" presStyleIdx="2" presStyleCnt="3"/>
      <dgm:spPr/>
    </dgm:pt>
    <dgm:pt modelId="{530755FC-EA88-4D52-BBB7-D1BE0A0B5D02}" type="pres">
      <dgm:prSet presAssocID="{E3E51C79-CD5A-43D1-8708-FD754443006C}" presName="hierChild4" presStyleCnt="0"/>
      <dgm:spPr/>
    </dgm:pt>
    <dgm:pt modelId="{AA242660-5592-4EB2-9601-DC413CB4C11A}" type="pres">
      <dgm:prSet presAssocID="{E3E51C79-CD5A-43D1-8708-FD754443006C}" presName="hierChild5" presStyleCnt="0"/>
      <dgm:spPr/>
    </dgm:pt>
    <dgm:pt modelId="{F6E5E1A2-1922-439A-AE00-3B9B05E70FE1}" type="pres">
      <dgm:prSet presAssocID="{8D299C12-7D7A-4BB2-A3C6-6678817B27AB}" presName="hierChild3" presStyleCnt="0"/>
      <dgm:spPr/>
    </dgm:pt>
  </dgm:ptLst>
  <dgm:cxnLst>
    <dgm:cxn modelId="{89D5F513-0D24-4E3E-BD2C-7A7865FE2667}" type="presOf" srcId="{29193C67-567E-43B8-B78D-648C5F9F6570}" destId="{39A02303-503A-4CAB-9362-EED7D21143A6}" srcOrd="0" destOrd="0" presId="urn:microsoft.com/office/officeart/2005/8/layout/orgChart1"/>
    <dgm:cxn modelId="{CA480E28-D715-4BAF-A1B2-61EBBBA8E331}" type="presOf" srcId="{E4D8E6E6-CD22-4295-BCE1-C4078908BECB}" destId="{16ED3055-E54B-437D-80CF-A06E0BEB8CF1}" srcOrd="0" destOrd="0" presId="urn:microsoft.com/office/officeart/2005/8/layout/orgChart1"/>
    <dgm:cxn modelId="{FA3E7432-DF7B-46CD-A81E-151BC30A94BF}" type="presOf" srcId="{E3E51C79-CD5A-43D1-8708-FD754443006C}" destId="{6C65D06C-7FE6-4AD8-A54B-1C62118A72D6}" srcOrd="1" destOrd="0" presId="urn:microsoft.com/office/officeart/2005/8/layout/orgChart1"/>
    <dgm:cxn modelId="{2B188F33-BE0E-44D9-9E3C-E04A25618FE2}" srcId="{8D299C12-7D7A-4BB2-A3C6-6678817B27AB}" destId="{F0BE8D37-E287-4CBC-B0FC-25224BBEF535}" srcOrd="1" destOrd="0" parTransId="{F504ED77-A074-486F-B4D2-80FC95919F81}" sibTransId="{18A3A6C7-E12D-4827-9FD3-96C799659200}"/>
    <dgm:cxn modelId="{5635F647-F8C6-4E19-933F-BCC23E965291}" srcId="{E5398AA0-133E-4657-AB6F-EB4FE7923F6B}" destId="{8D299C12-7D7A-4BB2-A3C6-6678817B27AB}" srcOrd="0" destOrd="0" parTransId="{9294945E-7E22-42C5-9480-FD4E8A39A407}" sibTransId="{FA732A74-ADAB-43B2-92B2-703D6A0643A5}"/>
    <dgm:cxn modelId="{EE95EF69-76ED-462F-A000-D361FCEB73D8}" srcId="{8D299C12-7D7A-4BB2-A3C6-6678817B27AB}" destId="{68F855DA-E72B-4A58-8C6E-53C4CE1E02D6}" srcOrd="0" destOrd="0" parTransId="{29193C67-567E-43B8-B78D-648C5F9F6570}" sibTransId="{CFC6E5E2-56EA-4FB1-9339-C3ACCA23EC30}"/>
    <dgm:cxn modelId="{C56BE74B-67F3-4B27-AE5F-39996BD1FF04}" type="presOf" srcId="{68F855DA-E72B-4A58-8C6E-53C4CE1E02D6}" destId="{7ADE7FB0-1BB0-484D-8649-EA738B4AD872}" srcOrd="0" destOrd="0" presId="urn:microsoft.com/office/officeart/2005/8/layout/orgChart1"/>
    <dgm:cxn modelId="{8A72D84C-CFA7-44DE-9E3D-FABA302D5545}" type="presOf" srcId="{F0BE8D37-E287-4CBC-B0FC-25224BBEF535}" destId="{D304D041-666B-4A10-9598-CF77B453806E}" srcOrd="1" destOrd="0" presId="urn:microsoft.com/office/officeart/2005/8/layout/orgChart1"/>
    <dgm:cxn modelId="{D22B1F58-1D31-4656-B062-E905F68B1443}" type="presOf" srcId="{E5398AA0-133E-4657-AB6F-EB4FE7923F6B}" destId="{99FD4C91-23C4-44D2-9812-CBE831A9A941}" srcOrd="0" destOrd="0" presId="urn:microsoft.com/office/officeart/2005/8/layout/orgChart1"/>
    <dgm:cxn modelId="{96501D90-924E-44B6-B3BF-32A6B62AD2A2}" type="presOf" srcId="{68F855DA-E72B-4A58-8C6E-53C4CE1E02D6}" destId="{DB752A2C-708A-4013-9667-B677723C0053}" srcOrd="1" destOrd="0" presId="urn:microsoft.com/office/officeart/2005/8/layout/orgChart1"/>
    <dgm:cxn modelId="{3004689C-D4EF-4CD1-BECB-F2675975A463}" type="presOf" srcId="{F0BE8D37-E287-4CBC-B0FC-25224BBEF535}" destId="{4070D96E-A326-4513-89BC-9D8C14EADD1A}" srcOrd="0" destOrd="0" presId="urn:microsoft.com/office/officeart/2005/8/layout/orgChart1"/>
    <dgm:cxn modelId="{1A1E9C9C-CC82-4B96-9C2F-BFB6A8F95FEF}" srcId="{8D299C12-7D7A-4BB2-A3C6-6678817B27AB}" destId="{E3E51C79-CD5A-43D1-8708-FD754443006C}" srcOrd="2" destOrd="0" parTransId="{E4D8E6E6-CD22-4295-BCE1-C4078908BECB}" sibTransId="{2BA6663C-9273-4007-AD16-A515B051DEDA}"/>
    <dgm:cxn modelId="{BCD18AE2-B6BE-4996-9F93-BCCCC8F673A4}" type="presOf" srcId="{8D299C12-7D7A-4BB2-A3C6-6678817B27AB}" destId="{2AFD45D3-A5C8-4D2B-886E-4093DE9E628A}" srcOrd="1" destOrd="0" presId="urn:microsoft.com/office/officeart/2005/8/layout/orgChart1"/>
    <dgm:cxn modelId="{0639A0E6-0F80-483E-AEC9-023F5B31E7A7}" type="presOf" srcId="{E3E51C79-CD5A-43D1-8708-FD754443006C}" destId="{041244A5-612E-419B-9133-B822E114FD91}" srcOrd="0" destOrd="0" presId="urn:microsoft.com/office/officeart/2005/8/layout/orgChart1"/>
    <dgm:cxn modelId="{FE14B3ED-6887-45AC-88E6-0447B55B0DFD}" type="presOf" srcId="{8D299C12-7D7A-4BB2-A3C6-6678817B27AB}" destId="{E592083E-0D2A-4180-AF8F-5FDD4DBC7755}" srcOrd="0" destOrd="0" presId="urn:microsoft.com/office/officeart/2005/8/layout/orgChart1"/>
    <dgm:cxn modelId="{08BD88EE-F864-4735-9014-65DC2B1C15A1}" type="presOf" srcId="{F504ED77-A074-486F-B4D2-80FC95919F81}" destId="{FD297C8C-3E0C-4B0B-A238-1D0B2E81C216}" srcOrd="0" destOrd="0" presId="urn:microsoft.com/office/officeart/2005/8/layout/orgChart1"/>
    <dgm:cxn modelId="{1955EB46-C269-4511-A47F-0B55C7A6A0BB}" type="presParOf" srcId="{99FD4C91-23C4-44D2-9812-CBE831A9A941}" destId="{3D112F22-DF0C-477A-AC78-85F03E3C882F}" srcOrd="0" destOrd="0" presId="urn:microsoft.com/office/officeart/2005/8/layout/orgChart1"/>
    <dgm:cxn modelId="{1CFD3A6F-077D-4076-ADCD-8D8CA8D235A5}" type="presParOf" srcId="{3D112F22-DF0C-477A-AC78-85F03E3C882F}" destId="{82B762F2-A602-4886-A3BB-93E5F195087E}" srcOrd="0" destOrd="0" presId="urn:microsoft.com/office/officeart/2005/8/layout/orgChart1"/>
    <dgm:cxn modelId="{5CD2A2B3-106C-46CD-9B8E-C8506CE5ABB5}" type="presParOf" srcId="{82B762F2-A602-4886-A3BB-93E5F195087E}" destId="{E592083E-0D2A-4180-AF8F-5FDD4DBC7755}" srcOrd="0" destOrd="0" presId="urn:microsoft.com/office/officeart/2005/8/layout/orgChart1"/>
    <dgm:cxn modelId="{17D19063-CE7B-4C03-A8B6-68B6581EF3ED}" type="presParOf" srcId="{82B762F2-A602-4886-A3BB-93E5F195087E}" destId="{2AFD45D3-A5C8-4D2B-886E-4093DE9E628A}" srcOrd="1" destOrd="0" presId="urn:microsoft.com/office/officeart/2005/8/layout/orgChart1"/>
    <dgm:cxn modelId="{03471621-C8C1-4BDA-B93F-6B1C52202E1C}" type="presParOf" srcId="{3D112F22-DF0C-477A-AC78-85F03E3C882F}" destId="{A33EDFFA-E9AC-4582-B23D-1F54DEC49502}" srcOrd="1" destOrd="0" presId="urn:microsoft.com/office/officeart/2005/8/layout/orgChart1"/>
    <dgm:cxn modelId="{29B894B2-BAB2-4AC7-8486-C00C7E3CDA98}" type="presParOf" srcId="{A33EDFFA-E9AC-4582-B23D-1F54DEC49502}" destId="{39A02303-503A-4CAB-9362-EED7D21143A6}" srcOrd="0" destOrd="0" presId="urn:microsoft.com/office/officeart/2005/8/layout/orgChart1"/>
    <dgm:cxn modelId="{65D1EFE1-E854-4CA8-BABD-C3B33E86419D}" type="presParOf" srcId="{A33EDFFA-E9AC-4582-B23D-1F54DEC49502}" destId="{BD991ECE-F4DA-4A02-B390-DCCB4597C189}" srcOrd="1" destOrd="0" presId="urn:microsoft.com/office/officeart/2005/8/layout/orgChart1"/>
    <dgm:cxn modelId="{B24B1ECD-97DF-4F5C-A706-CBE28A7BD616}" type="presParOf" srcId="{BD991ECE-F4DA-4A02-B390-DCCB4597C189}" destId="{5EC84DB6-28C1-404E-9952-9BBA182996C3}" srcOrd="0" destOrd="0" presId="urn:microsoft.com/office/officeart/2005/8/layout/orgChart1"/>
    <dgm:cxn modelId="{82D75150-E44A-4B46-ABC2-E464E649BA12}" type="presParOf" srcId="{5EC84DB6-28C1-404E-9952-9BBA182996C3}" destId="{7ADE7FB0-1BB0-484D-8649-EA738B4AD872}" srcOrd="0" destOrd="0" presId="urn:microsoft.com/office/officeart/2005/8/layout/orgChart1"/>
    <dgm:cxn modelId="{011AE05F-BF64-4D87-BA69-5D9EEFFF4991}" type="presParOf" srcId="{5EC84DB6-28C1-404E-9952-9BBA182996C3}" destId="{DB752A2C-708A-4013-9667-B677723C0053}" srcOrd="1" destOrd="0" presId="urn:microsoft.com/office/officeart/2005/8/layout/orgChart1"/>
    <dgm:cxn modelId="{ABDB6C09-364E-423E-9EF9-863497A4D1D5}" type="presParOf" srcId="{BD991ECE-F4DA-4A02-B390-DCCB4597C189}" destId="{3E388CC4-9343-45F0-B2CA-220D953086AB}" srcOrd="1" destOrd="0" presId="urn:microsoft.com/office/officeart/2005/8/layout/orgChart1"/>
    <dgm:cxn modelId="{C0F92C43-27B0-46E6-B5CD-537830098423}" type="presParOf" srcId="{BD991ECE-F4DA-4A02-B390-DCCB4597C189}" destId="{A49F796B-1314-4EEC-9BB1-BB6C5DAC1067}" srcOrd="2" destOrd="0" presId="urn:microsoft.com/office/officeart/2005/8/layout/orgChart1"/>
    <dgm:cxn modelId="{A3B411BE-F175-42D8-B4A9-CF4C5F46DEF3}" type="presParOf" srcId="{A33EDFFA-E9AC-4582-B23D-1F54DEC49502}" destId="{FD297C8C-3E0C-4B0B-A238-1D0B2E81C216}" srcOrd="2" destOrd="0" presId="urn:microsoft.com/office/officeart/2005/8/layout/orgChart1"/>
    <dgm:cxn modelId="{943E6C68-AC89-4C60-BC52-A5BA2133A69F}" type="presParOf" srcId="{A33EDFFA-E9AC-4582-B23D-1F54DEC49502}" destId="{3C8D9B1E-B32E-4A05-9876-4063CA55DECA}" srcOrd="3" destOrd="0" presId="urn:microsoft.com/office/officeart/2005/8/layout/orgChart1"/>
    <dgm:cxn modelId="{ECCD7E46-5E90-4A8C-9BA3-A8D6A16A2806}" type="presParOf" srcId="{3C8D9B1E-B32E-4A05-9876-4063CA55DECA}" destId="{290D2E7B-CBAA-4BCE-8647-FDC343079AA5}" srcOrd="0" destOrd="0" presId="urn:microsoft.com/office/officeart/2005/8/layout/orgChart1"/>
    <dgm:cxn modelId="{DA9F9B89-9E2B-4B54-BF8F-828F32FC1655}" type="presParOf" srcId="{290D2E7B-CBAA-4BCE-8647-FDC343079AA5}" destId="{4070D96E-A326-4513-89BC-9D8C14EADD1A}" srcOrd="0" destOrd="0" presId="urn:microsoft.com/office/officeart/2005/8/layout/orgChart1"/>
    <dgm:cxn modelId="{8800EB25-B948-4711-AD36-3EF2FDF2E626}" type="presParOf" srcId="{290D2E7B-CBAA-4BCE-8647-FDC343079AA5}" destId="{D304D041-666B-4A10-9598-CF77B453806E}" srcOrd="1" destOrd="0" presId="urn:microsoft.com/office/officeart/2005/8/layout/orgChart1"/>
    <dgm:cxn modelId="{C503F29E-7E6C-44F5-8DB7-96C1BBB482DA}" type="presParOf" srcId="{3C8D9B1E-B32E-4A05-9876-4063CA55DECA}" destId="{874B31D5-F72D-4328-8EAC-30A10DB19640}" srcOrd="1" destOrd="0" presId="urn:microsoft.com/office/officeart/2005/8/layout/orgChart1"/>
    <dgm:cxn modelId="{80A2A911-9678-4300-A646-383B040F8525}" type="presParOf" srcId="{3C8D9B1E-B32E-4A05-9876-4063CA55DECA}" destId="{BE4DA42B-AC1B-4344-8C17-0CABAA0DA104}" srcOrd="2" destOrd="0" presId="urn:microsoft.com/office/officeart/2005/8/layout/orgChart1"/>
    <dgm:cxn modelId="{B8A49E5B-FF6D-43C7-8B34-109DACB2C2DE}" type="presParOf" srcId="{A33EDFFA-E9AC-4582-B23D-1F54DEC49502}" destId="{16ED3055-E54B-437D-80CF-A06E0BEB8CF1}" srcOrd="4" destOrd="0" presId="urn:microsoft.com/office/officeart/2005/8/layout/orgChart1"/>
    <dgm:cxn modelId="{19595F64-2492-4418-B6F7-9CC4BD46CC30}" type="presParOf" srcId="{A33EDFFA-E9AC-4582-B23D-1F54DEC49502}" destId="{62502D12-9035-45C3-9E90-0009A58EF3A4}" srcOrd="5" destOrd="0" presId="urn:microsoft.com/office/officeart/2005/8/layout/orgChart1"/>
    <dgm:cxn modelId="{857EC381-EBBC-4393-AFA3-50FD0C72E1A9}" type="presParOf" srcId="{62502D12-9035-45C3-9E90-0009A58EF3A4}" destId="{978597C6-A052-4330-A8CC-A890278C23A4}" srcOrd="0" destOrd="0" presId="urn:microsoft.com/office/officeart/2005/8/layout/orgChart1"/>
    <dgm:cxn modelId="{FBFC5C0E-AEE4-4472-9F05-5DD192DBACA6}" type="presParOf" srcId="{978597C6-A052-4330-A8CC-A890278C23A4}" destId="{041244A5-612E-419B-9133-B822E114FD91}" srcOrd="0" destOrd="0" presId="urn:microsoft.com/office/officeart/2005/8/layout/orgChart1"/>
    <dgm:cxn modelId="{12705B10-D63C-44E7-B65C-E39B767ED298}" type="presParOf" srcId="{978597C6-A052-4330-A8CC-A890278C23A4}" destId="{6C65D06C-7FE6-4AD8-A54B-1C62118A72D6}" srcOrd="1" destOrd="0" presId="urn:microsoft.com/office/officeart/2005/8/layout/orgChart1"/>
    <dgm:cxn modelId="{6EEF8C54-AB6B-40B5-B5EA-CE70622A8550}" type="presParOf" srcId="{62502D12-9035-45C3-9E90-0009A58EF3A4}" destId="{530755FC-EA88-4D52-BBB7-D1BE0A0B5D02}" srcOrd="1" destOrd="0" presId="urn:microsoft.com/office/officeart/2005/8/layout/orgChart1"/>
    <dgm:cxn modelId="{579F1F10-7135-44AD-9AD4-3C1B716517B6}" type="presParOf" srcId="{62502D12-9035-45C3-9E90-0009A58EF3A4}" destId="{AA242660-5592-4EB2-9601-DC413CB4C11A}" srcOrd="2" destOrd="0" presId="urn:microsoft.com/office/officeart/2005/8/layout/orgChart1"/>
    <dgm:cxn modelId="{5CE9DB12-D1C8-4C0F-8D6A-4837E6BF5EFD}" type="presParOf" srcId="{3D112F22-DF0C-477A-AC78-85F03E3C882F}" destId="{F6E5E1A2-1922-439A-AE00-3B9B05E70FE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9ACFD-97FF-401C-8564-E7D0601925C6}">
      <dsp:nvSpPr>
        <dsp:cNvPr id="0" name=""/>
        <dsp:cNvSpPr/>
      </dsp:nvSpPr>
      <dsp:spPr>
        <a:xfrm rot="5400000">
          <a:off x="-323621" y="1061272"/>
          <a:ext cx="1448426" cy="17566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B205E44-2C78-4E4E-8830-0B68EA3440A8}">
      <dsp:nvSpPr>
        <dsp:cNvPr id="0" name=""/>
        <dsp:cNvSpPr/>
      </dsp:nvSpPr>
      <dsp:spPr>
        <a:xfrm>
          <a:off x="2512" y="126444"/>
          <a:ext cx="1951813" cy="1171088"/>
        </a:xfrm>
        <a:prstGeom prst="roundRect">
          <a:avLst>
            <a:gd name="adj" fmla="val 10000"/>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160744"/>
        <a:ext cx="1883213" cy="1102488"/>
      </dsp:txXfrm>
    </dsp:sp>
    <dsp:sp modelId="{DE843EAD-DEE0-4C85-8D6A-19A036C9CBD7}">
      <dsp:nvSpPr>
        <dsp:cNvPr id="0" name=""/>
        <dsp:cNvSpPr/>
      </dsp:nvSpPr>
      <dsp:spPr>
        <a:xfrm rot="5400000">
          <a:off x="-323621" y="2525132"/>
          <a:ext cx="1448426" cy="175663"/>
        </a:xfrm>
        <a:prstGeom prst="rect">
          <a:avLst/>
        </a:prstGeom>
        <a:gradFill rotWithShape="0">
          <a:gsLst>
            <a:gs pos="0">
              <a:schemeClr val="accent2">
                <a:hueOff val="900000"/>
                <a:satOff val="0"/>
                <a:lumOff val="1078"/>
                <a:alphaOff val="0"/>
                <a:satMod val="103000"/>
                <a:lumMod val="102000"/>
                <a:tint val="94000"/>
              </a:schemeClr>
            </a:gs>
            <a:gs pos="50000">
              <a:schemeClr val="accent2">
                <a:hueOff val="900000"/>
                <a:satOff val="0"/>
                <a:lumOff val="1078"/>
                <a:alphaOff val="0"/>
                <a:satMod val="110000"/>
                <a:lumMod val="100000"/>
                <a:shade val="100000"/>
              </a:schemeClr>
            </a:gs>
            <a:gs pos="100000">
              <a:schemeClr val="accent2">
                <a:hueOff val="900000"/>
                <a:satOff val="0"/>
                <a:lumOff val="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FC1112-7464-4D47-B6D4-189E733DDFA3}">
      <dsp:nvSpPr>
        <dsp:cNvPr id="0" name=""/>
        <dsp:cNvSpPr/>
      </dsp:nvSpPr>
      <dsp:spPr>
        <a:xfrm>
          <a:off x="2512" y="1590304"/>
          <a:ext cx="1951813" cy="1171088"/>
        </a:xfrm>
        <a:prstGeom prst="roundRect">
          <a:avLst>
            <a:gd name="adj" fmla="val 10000"/>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1624604"/>
        <a:ext cx="1883213" cy="1102488"/>
      </dsp:txXfrm>
    </dsp:sp>
    <dsp:sp modelId="{F9D65B62-54AE-45DD-ACB8-83A6CECB680A}">
      <dsp:nvSpPr>
        <dsp:cNvPr id="0" name=""/>
        <dsp:cNvSpPr/>
      </dsp:nvSpPr>
      <dsp:spPr>
        <a:xfrm>
          <a:off x="408308" y="3257062"/>
          <a:ext cx="2580478" cy="175663"/>
        </a:xfrm>
        <a:prstGeom prst="rect">
          <a:avLst/>
        </a:prstGeom>
        <a:gradFill rotWithShape="0">
          <a:gsLst>
            <a:gs pos="0">
              <a:schemeClr val="accent2">
                <a:hueOff val="1800000"/>
                <a:satOff val="0"/>
                <a:lumOff val="2157"/>
                <a:alphaOff val="0"/>
                <a:satMod val="103000"/>
                <a:lumMod val="102000"/>
                <a:tint val="94000"/>
              </a:schemeClr>
            </a:gs>
            <a:gs pos="50000">
              <a:schemeClr val="accent2">
                <a:hueOff val="1800000"/>
                <a:satOff val="0"/>
                <a:lumOff val="2157"/>
                <a:alphaOff val="0"/>
                <a:satMod val="110000"/>
                <a:lumMod val="100000"/>
                <a:shade val="100000"/>
              </a:schemeClr>
            </a:gs>
            <a:gs pos="100000">
              <a:schemeClr val="accent2">
                <a:hueOff val="1800000"/>
                <a:satOff val="0"/>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ACFE278-CA05-4F88-AE25-07AF7ECF2CF3}">
      <dsp:nvSpPr>
        <dsp:cNvPr id="0" name=""/>
        <dsp:cNvSpPr/>
      </dsp:nvSpPr>
      <dsp:spPr>
        <a:xfrm>
          <a:off x="2512" y="3054164"/>
          <a:ext cx="1951813" cy="1171088"/>
        </a:xfrm>
        <a:prstGeom prst="roundRect">
          <a:avLst>
            <a:gd name="adj" fmla="val 10000"/>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3088464"/>
        <a:ext cx="1883213" cy="1102488"/>
      </dsp:txXfrm>
    </dsp:sp>
    <dsp:sp modelId="{3FCDDA1D-473C-418D-9EF4-DCA720F340B1}">
      <dsp:nvSpPr>
        <dsp:cNvPr id="0" name=""/>
        <dsp:cNvSpPr/>
      </dsp:nvSpPr>
      <dsp:spPr>
        <a:xfrm rot="16200000">
          <a:off x="2272290" y="2525132"/>
          <a:ext cx="1448426" cy="175663"/>
        </a:xfrm>
        <a:prstGeom prst="rect">
          <a:avLst/>
        </a:prstGeom>
        <a:gradFill rotWithShape="0">
          <a:gsLst>
            <a:gs pos="0">
              <a:schemeClr val="accent2">
                <a:hueOff val="2700000"/>
                <a:satOff val="0"/>
                <a:lumOff val="3235"/>
                <a:alphaOff val="0"/>
                <a:satMod val="103000"/>
                <a:lumMod val="102000"/>
                <a:tint val="94000"/>
              </a:schemeClr>
            </a:gs>
            <a:gs pos="50000">
              <a:schemeClr val="accent2">
                <a:hueOff val="2700000"/>
                <a:satOff val="0"/>
                <a:lumOff val="3235"/>
                <a:alphaOff val="0"/>
                <a:satMod val="110000"/>
                <a:lumMod val="100000"/>
                <a:shade val="100000"/>
              </a:schemeClr>
            </a:gs>
            <a:gs pos="100000">
              <a:schemeClr val="accent2">
                <a:hueOff val="2700000"/>
                <a:satOff val="0"/>
                <a:lumOff val="3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FE26ACA-0EB8-4E7C-A13D-71B8F9E2E40D}">
      <dsp:nvSpPr>
        <dsp:cNvPr id="0" name=""/>
        <dsp:cNvSpPr/>
      </dsp:nvSpPr>
      <dsp:spPr>
        <a:xfrm>
          <a:off x="2598424" y="3054164"/>
          <a:ext cx="1951813" cy="1171088"/>
        </a:xfrm>
        <a:prstGeom prst="roundRect">
          <a:avLst>
            <a:gd name="adj" fmla="val 10000"/>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l="49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2632724" y="3088464"/>
        <a:ext cx="1883213" cy="1102488"/>
      </dsp:txXfrm>
    </dsp:sp>
    <dsp:sp modelId="{12F54906-35E5-4641-A763-8B583D19A4BB}">
      <dsp:nvSpPr>
        <dsp:cNvPr id="0" name=""/>
        <dsp:cNvSpPr/>
      </dsp:nvSpPr>
      <dsp:spPr>
        <a:xfrm rot="16200000">
          <a:off x="2272290" y="1061272"/>
          <a:ext cx="1448426" cy="175663"/>
        </a:xfrm>
        <a:prstGeom prst="rect">
          <a:avLst/>
        </a:prstGeom>
        <a:gradFill rotWithShape="0">
          <a:gsLst>
            <a:gs pos="0">
              <a:schemeClr val="accent2">
                <a:hueOff val="3600000"/>
                <a:satOff val="0"/>
                <a:lumOff val="4314"/>
                <a:alphaOff val="0"/>
                <a:satMod val="103000"/>
                <a:lumMod val="102000"/>
                <a:tint val="94000"/>
              </a:schemeClr>
            </a:gs>
            <a:gs pos="50000">
              <a:schemeClr val="accent2">
                <a:hueOff val="3600000"/>
                <a:satOff val="0"/>
                <a:lumOff val="4314"/>
                <a:alphaOff val="0"/>
                <a:satMod val="110000"/>
                <a:lumMod val="100000"/>
                <a:shade val="100000"/>
              </a:schemeClr>
            </a:gs>
            <a:gs pos="100000">
              <a:schemeClr val="accent2">
                <a:hueOff val="3600000"/>
                <a:satOff val="0"/>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555A1BA-5342-4E0B-9E40-01704C9F8CB1}">
      <dsp:nvSpPr>
        <dsp:cNvPr id="0" name=""/>
        <dsp:cNvSpPr/>
      </dsp:nvSpPr>
      <dsp:spPr>
        <a:xfrm>
          <a:off x="2598424" y="1590304"/>
          <a:ext cx="1951813" cy="1171088"/>
        </a:xfrm>
        <a:prstGeom prst="roundRect">
          <a:avLst>
            <a:gd name="adj" fmla="val 10000"/>
          </a:avLst>
        </a:prstGeom>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2632724" y="1624604"/>
        <a:ext cx="1883213" cy="1102488"/>
      </dsp:txXfrm>
    </dsp:sp>
    <dsp:sp modelId="{E267E3EB-69E3-4E3D-9EBA-01B781C697A5}">
      <dsp:nvSpPr>
        <dsp:cNvPr id="0" name=""/>
        <dsp:cNvSpPr/>
      </dsp:nvSpPr>
      <dsp:spPr>
        <a:xfrm>
          <a:off x="2598424" y="126444"/>
          <a:ext cx="1951813" cy="1171088"/>
        </a:xfrm>
        <a:prstGeom prst="roundRect">
          <a:avLst>
            <a:gd name="adj" fmla="val 10000"/>
          </a:avLst>
        </a:prstGeom>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s-ES" sz="5000" kern="1200" dirty="0"/>
        </a:p>
      </dsp:txBody>
      <dsp:txXfrm>
        <a:off x="2632724" y="160744"/>
        <a:ext cx="1883213" cy="1102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08BFE-87A2-426E-BA6E-8949C193A2D2}">
      <dsp:nvSpPr>
        <dsp:cNvPr id="0" name=""/>
        <dsp:cNvSpPr/>
      </dsp:nvSpPr>
      <dsp:spPr>
        <a:xfrm>
          <a:off x="2808" y="117396"/>
          <a:ext cx="1751273" cy="1401018"/>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F087A2C-C04A-4A34-8474-9FC0D560C305}">
      <dsp:nvSpPr>
        <dsp:cNvPr id="0" name=""/>
        <dsp:cNvSpPr/>
      </dsp:nvSpPr>
      <dsp:spPr>
        <a:xfrm>
          <a:off x="160423" y="1413653"/>
          <a:ext cx="1558633" cy="1397874"/>
        </a:xfrm>
        <a:prstGeom prst="wedgeRectCallout">
          <a:avLst>
            <a:gd name="adj1" fmla="val 20250"/>
            <a:gd name="adj2" fmla="val -607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H" sz="1800" b="1" kern="1200" dirty="0">
              <a:effectLst>
                <a:outerShdw blurRad="38100" dist="38100" dir="2700000" algn="tl">
                  <a:srgbClr val="000000">
                    <a:alpha val="43137"/>
                  </a:srgbClr>
                </a:outerShdw>
              </a:effectLst>
            </a:rPr>
            <a:t>C'est Jean qui le baptise, et non l'inverse (Marc 1.9).</a:t>
          </a:r>
          <a:endParaRPr lang="es-ES" sz="1800" b="1" kern="1200" dirty="0">
            <a:effectLst>
              <a:outerShdw blurRad="38100" dist="38100" dir="2700000" algn="tl">
                <a:srgbClr val="000000">
                  <a:alpha val="43137"/>
                </a:srgbClr>
              </a:outerShdw>
            </a:effectLst>
          </a:endParaRPr>
        </a:p>
      </dsp:txBody>
      <dsp:txXfrm>
        <a:off x="160423" y="1413653"/>
        <a:ext cx="1558633" cy="1397874"/>
      </dsp:txXfrm>
    </dsp:sp>
    <dsp:sp modelId="{DADC1F86-B4A4-4CCE-AA06-73D7E8E6C588}">
      <dsp:nvSpPr>
        <dsp:cNvPr id="0" name=""/>
        <dsp:cNvSpPr/>
      </dsp:nvSpPr>
      <dsp:spPr>
        <a:xfrm>
          <a:off x="1929209" y="117396"/>
          <a:ext cx="1751273" cy="1401018"/>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A7A3C89-FC75-4939-BEF3-42537BAF3987}">
      <dsp:nvSpPr>
        <dsp:cNvPr id="0" name=""/>
        <dsp:cNvSpPr/>
      </dsp:nvSpPr>
      <dsp:spPr>
        <a:xfrm>
          <a:off x="2086823" y="1413653"/>
          <a:ext cx="1558633" cy="1397874"/>
        </a:xfrm>
        <a:prstGeom prst="wedgeRectCallout">
          <a:avLst>
            <a:gd name="adj1" fmla="val 20250"/>
            <a:gd name="adj2" fmla="val -60700"/>
          </a:avLst>
        </a:prstGeom>
        <a:solidFill>
          <a:srgbClr val="99663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Il est conduit par l'Esprit (Marc 1.12).</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2086823" y="1413653"/>
        <a:ext cx="1558633" cy="1397874"/>
      </dsp:txXfrm>
    </dsp:sp>
    <dsp:sp modelId="{3CE3B9B6-E456-4038-8E9B-FF262F2AB425}">
      <dsp:nvSpPr>
        <dsp:cNvPr id="0" name=""/>
        <dsp:cNvSpPr/>
      </dsp:nvSpPr>
      <dsp:spPr>
        <a:xfrm>
          <a:off x="3855609" y="117396"/>
          <a:ext cx="1751273" cy="1401018"/>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F3375B7-8037-46BA-A78E-C7B142A6E98D}">
      <dsp:nvSpPr>
        <dsp:cNvPr id="0" name=""/>
        <dsp:cNvSpPr/>
      </dsp:nvSpPr>
      <dsp:spPr>
        <a:xfrm>
          <a:off x="4013224" y="1413653"/>
          <a:ext cx="1558633" cy="1397874"/>
        </a:xfrm>
        <a:prstGeom prst="wedgeRectCallout">
          <a:avLst>
            <a:gd name="adj1" fmla="val 20250"/>
            <a:gd name="adj2" fmla="val -607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H" sz="2000" b="0" kern="1200" dirty="0">
              <a:solidFill>
                <a:srgbClr val="3333FF"/>
              </a:solidFill>
              <a:effectLst>
                <a:outerShdw blurRad="38100" dist="38100" dir="2700000" algn="tl">
                  <a:srgbClr val="000000">
                    <a:alpha val="43137"/>
                  </a:srgbClr>
                </a:outerShdw>
              </a:effectLst>
            </a:rPr>
            <a:t>Il a besoin d'être seul avec Dieu (Marc 1.13a).</a:t>
          </a:r>
          <a:endParaRPr lang="es-ES" sz="2000" b="0" kern="1200" dirty="0">
            <a:solidFill>
              <a:srgbClr val="3333FF"/>
            </a:solidFill>
            <a:effectLst>
              <a:outerShdw blurRad="38100" dist="38100" dir="2700000" algn="tl">
                <a:srgbClr val="000000">
                  <a:alpha val="43137"/>
                </a:srgbClr>
              </a:outerShdw>
            </a:effectLst>
          </a:endParaRPr>
        </a:p>
      </dsp:txBody>
      <dsp:txXfrm>
        <a:off x="4013224" y="1413653"/>
        <a:ext cx="1558633" cy="1397874"/>
      </dsp:txXfrm>
    </dsp:sp>
    <dsp:sp modelId="{1C8FA63C-E40A-4902-856E-BE032EE7B664}">
      <dsp:nvSpPr>
        <dsp:cNvPr id="0" name=""/>
        <dsp:cNvSpPr/>
      </dsp:nvSpPr>
      <dsp:spPr>
        <a:xfrm>
          <a:off x="5782010" y="117396"/>
          <a:ext cx="1751273" cy="1401018"/>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6FE47B72-DE27-497B-AB1D-2999A665C265}">
      <dsp:nvSpPr>
        <dsp:cNvPr id="0" name=""/>
        <dsp:cNvSpPr/>
      </dsp:nvSpPr>
      <dsp:spPr>
        <a:xfrm>
          <a:off x="5939625" y="1413653"/>
          <a:ext cx="1558633" cy="1397874"/>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Il est tenté par le diable (Marc 1.13b).</a:t>
          </a:r>
          <a:endParaRPr lang="es-ES" sz="2000" b="1" kern="1200" dirty="0">
            <a:effectLst>
              <a:outerShdw blurRad="38100" dist="38100" dir="2700000" algn="tl">
                <a:srgbClr val="000000">
                  <a:alpha val="43137"/>
                </a:srgbClr>
              </a:outerShdw>
            </a:effectLst>
          </a:endParaRPr>
        </a:p>
      </dsp:txBody>
      <dsp:txXfrm>
        <a:off x="5939625" y="1413653"/>
        <a:ext cx="1558633" cy="1397874"/>
      </dsp:txXfrm>
    </dsp:sp>
    <dsp:sp modelId="{CAEDE72E-D226-42C0-91FE-3AC483B7492C}">
      <dsp:nvSpPr>
        <dsp:cNvPr id="0" name=""/>
        <dsp:cNvSpPr/>
      </dsp:nvSpPr>
      <dsp:spPr>
        <a:xfrm>
          <a:off x="7708411" y="117396"/>
          <a:ext cx="1751273" cy="1401018"/>
        </a:xfrm>
        <a:prstGeom prst="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75D58F5E-6A99-46F6-8D01-C15F60ADB0E5}">
      <dsp:nvSpPr>
        <dsp:cNvPr id="0" name=""/>
        <dsp:cNvSpPr/>
      </dsp:nvSpPr>
      <dsp:spPr>
        <a:xfrm>
          <a:off x="7866025" y="1413653"/>
          <a:ext cx="1558633" cy="1397874"/>
        </a:xfrm>
        <a:prstGeom prst="wedgeRectCallout">
          <a:avLst>
            <a:gd name="adj1" fmla="val 20250"/>
            <a:gd name="adj2" fmla="val -607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CH" sz="1900" b="1" kern="1200" dirty="0">
              <a:effectLst>
                <a:outerShdw blurRad="38100" dist="38100" dir="2700000" algn="tl">
                  <a:srgbClr val="000000">
                    <a:alpha val="43137"/>
                  </a:srgbClr>
                </a:outerShdw>
              </a:effectLst>
            </a:rPr>
            <a:t>Il fait face aux dangers physiques (Marc 1.13c).</a:t>
          </a:r>
          <a:endParaRPr lang="es-ES" sz="1900" b="1" kern="1200" dirty="0">
            <a:effectLst>
              <a:outerShdw blurRad="38100" dist="38100" dir="2700000" algn="tl">
                <a:srgbClr val="000000">
                  <a:alpha val="43137"/>
                </a:srgbClr>
              </a:outerShdw>
            </a:effectLst>
          </a:endParaRPr>
        </a:p>
      </dsp:txBody>
      <dsp:txXfrm>
        <a:off x="7866025" y="1413653"/>
        <a:ext cx="1558633" cy="1397874"/>
      </dsp:txXfrm>
    </dsp:sp>
    <dsp:sp modelId="{400BA75A-6623-4983-A9EA-19357109AFFC}">
      <dsp:nvSpPr>
        <dsp:cNvPr id="0" name=""/>
        <dsp:cNvSpPr/>
      </dsp:nvSpPr>
      <dsp:spPr>
        <a:xfrm>
          <a:off x="9663921" y="117396"/>
          <a:ext cx="1751273" cy="1401018"/>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3D238D49-FB47-4E40-BCC3-FDD784F7E495}">
      <dsp:nvSpPr>
        <dsp:cNvPr id="0" name=""/>
        <dsp:cNvSpPr/>
      </dsp:nvSpPr>
      <dsp:spPr>
        <a:xfrm>
          <a:off x="9634811" y="1413653"/>
          <a:ext cx="1932081" cy="1397874"/>
        </a:xfrm>
        <a:prstGeom prst="wedgeRectCallout">
          <a:avLst>
            <a:gd name="adj1" fmla="val 20250"/>
            <a:gd name="adj2" fmla="val -607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Les anges le servent (Marc 1.13d).</a:t>
          </a:r>
          <a:endParaRPr lang="es-ES" sz="2000" b="1" kern="1200" dirty="0">
            <a:effectLst>
              <a:outerShdw blurRad="38100" dist="38100" dir="2700000" algn="tl">
                <a:srgbClr val="000000">
                  <a:alpha val="43137"/>
                </a:srgbClr>
              </a:outerShdw>
            </a:effectLst>
          </a:endParaRPr>
        </a:p>
      </dsp:txBody>
      <dsp:txXfrm>
        <a:off x="9634811" y="1413653"/>
        <a:ext cx="1932081" cy="13978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3055-E54B-437D-80CF-A06E0BEB8CF1}">
      <dsp:nvSpPr>
        <dsp:cNvPr id="0" name=""/>
        <dsp:cNvSpPr/>
      </dsp:nvSpPr>
      <dsp:spPr>
        <a:xfrm>
          <a:off x="5757333" y="804007"/>
          <a:ext cx="3976316" cy="208257"/>
        </a:xfrm>
        <a:custGeom>
          <a:avLst/>
          <a:gdLst/>
          <a:ahLst/>
          <a:cxnLst/>
          <a:rect l="0" t="0" r="0" b="0"/>
          <a:pathLst>
            <a:path>
              <a:moveTo>
                <a:pt x="0" y="0"/>
              </a:moveTo>
              <a:lnTo>
                <a:pt x="3976316" y="0"/>
              </a:lnTo>
              <a:lnTo>
                <a:pt x="3976316" y="208257"/>
              </a:lnTo>
            </a:path>
          </a:pathLst>
        </a:custGeom>
        <a:noFill/>
        <a:ln w="19050" cap="flat" cmpd="sng" algn="ctr">
          <a:solidFill>
            <a:schemeClr val="accent6">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297C8C-3E0C-4B0B-A238-1D0B2E81C216}">
      <dsp:nvSpPr>
        <dsp:cNvPr id="0" name=""/>
        <dsp:cNvSpPr/>
      </dsp:nvSpPr>
      <dsp:spPr>
        <a:xfrm>
          <a:off x="5711612" y="804007"/>
          <a:ext cx="91440" cy="208257"/>
        </a:xfrm>
        <a:custGeom>
          <a:avLst/>
          <a:gdLst/>
          <a:ahLst/>
          <a:cxnLst/>
          <a:rect l="0" t="0" r="0" b="0"/>
          <a:pathLst>
            <a:path>
              <a:moveTo>
                <a:pt x="45720" y="0"/>
              </a:moveTo>
              <a:lnTo>
                <a:pt x="45720" y="208257"/>
              </a:lnTo>
            </a:path>
          </a:pathLst>
        </a:custGeom>
        <a:noFill/>
        <a:ln w="19050" cap="flat" cmpd="sng" algn="ctr">
          <a:solidFill>
            <a:schemeClr val="accent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9A02303-503A-4CAB-9362-EED7D21143A6}">
      <dsp:nvSpPr>
        <dsp:cNvPr id="0" name=""/>
        <dsp:cNvSpPr/>
      </dsp:nvSpPr>
      <dsp:spPr>
        <a:xfrm>
          <a:off x="1781016" y="804007"/>
          <a:ext cx="3976316" cy="208257"/>
        </a:xfrm>
        <a:custGeom>
          <a:avLst/>
          <a:gdLst/>
          <a:ahLst/>
          <a:cxnLst/>
          <a:rect l="0" t="0" r="0" b="0"/>
          <a:pathLst>
            <a:path>
              <a:moveTo>
                <a:pt x="3976316" y="0"/>
              </a:moveTo>
              <a:lnTo>
                <a:pt x="0" y="0"/>
              </a:lnTo>
              <a:lnTo>
                <a:pt x="0" y="208257"/>
              </a:lnTo>
            </a:path>
          </a:pathLst>
        </a:custGeom>
        <a:noFill/>
        <a:ln w="19050" cap="flat" cmpd="sng" algn="ctr">
          <a:solidFill>
            <a:schemeClr val="accent4">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592083E-0D2A-4180-AF8F-5FDD4DBC7755}">
      <dsp:nvSpPr>
        <dsp:cNvPr id="0" name=""/>
        <dsp:cNvSpPr/>
      </dsp:nvSpPr>
      <dsp:spPr>
        <a:xfrm>
          <a:off x="990025" y="268895"/>
          <a:ext cx="9534615" cy="535112"/>
        </a:xfrm>
        <a:prstGeom prst="rect">
          <a:avLst/>
        </a:prstGeom>
        <a:solidFill>
          <a:schemeClr val="accent5">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Le message initial de Jésus était triple (Marc 1.15)</a:t>
          </a:r>
          <a:endParaRPr lang="es-ES" sz="2000" b="1" kern="1200" dirty="0">
            <a:effectLst>
              <a:outerShdw blurRad="38100" dist="38100" dir="2700000" algn="tl">
                <a:srgbClr val="000000">
                  <a:alpha val="43137"/>
                </a:srgbClr>
              </a:outerShdw>
            </a:effectLst>
          </a:endParaRPr>
        </a:p>
      </dsp:txBody>
      <dsp:txXfrm>
        <a:off x="990025" y="268895"/>
        <a:ext cx="9534615" cy="535112"/>
      </dsp:txXfrm>
    </dsp:sp>
    <dsp:sp modelId="{7ADE7FB0-1BB0-484D-8649-EA738B4AD872}">
      <dsp:nvSpPr>
        <dsp:cNvPr id="0" name=""/>
        <dsp:cNvSpPr/>
      </dsp:nvSpPr>
      <dsp:spPr>
        <a:xfrm>
          <a:off x="7598" y="1012265"/>
          <a:ext cx="3546835" cy="720862"/>
        </a:xfrm>
        <a:prstGeom prst="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 Le moment est venu » </a:t>
          </a:r>
          <a:endParaRPr lang="es-ES" sz="2000" b="1" kern="1200" dirty="0">
            <a:effectLst>
              <a:outerShdw blurRad="38100" dist="38100" dir="2700000" algn="tl">
                <a:srgbClr val="000000">
                  <a:alpha val="43137"/>
                </a:srgbClr>
              </a:outerShdw>
            </a:effectLst>
          </a:endParaRPr>
        </a:p>
      </dsp:txBody>
      <dsp:txXfrm>
        <a:off x="7598" y="1012265"/>
        <a:ext cx="3546835" cy="720862"/>
      </dsp:txXfrm>
    </dsp:sp>
    <dsp:sp modelId="{4070D96E-A326-4513-89BC-9D8C14EADD1A}">
      <dsp:nvSpPr>
        <dsp:cNvPr id="0" name=""/>
        <dsp:cNvSpPr/>
      </dsp:nvSpPr>
      <dsp:spPr>
        <a:xfrm>
          <a:off x="3983915" y="1012265"/>
          <a:ext cx="3546835" cy="720862"/>
        </a:xfrm>
        <a:prstGeom prst="rect">
          <a:avLst/>
        </a:prstGeom>
        <a:solidFill>
          <a:schemeClr val="accent2">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 Le royaume de Dieu </a:t>
          </a:r>
          <a:br>
            <a:rPr lang="fr-CH" sz="2000" b="1" kern="1200" dirty="0">
              <a:effectLst>
                <a:outerShdw blurRad="38100" dist="38100" dir="2700000" algn="tl">
                  <a:srgbClr val="000000">
                    <a:alpha val="43137"/>
                  </a:srgbClr>
                </a:outerShdw>
              </a:effectLst>
            </a:rPr>
          </a:br>
          <a:r>
            <a:rPr lang="fr-CH" sz="2000" b="1" kern="1200" dirty="0">
              <a:effectLst>
                <a:outerShdw blurRad="38100" dist="38100" dir="2700000" algn="tl">
                  <a:srgbClr val="000000">
                    <a:alpha val="43137"/>
                  </a:srgbClr>
                </a:outerShdw>
              </a:effectLst>
            </a:rPr>
            <a:t>est tout proche  »</a:t>
          </a:r>
          <a:endParaRPr lang="es-ES" sz="2000" b="1" kern="1200" dirty="0">
            <a:effectLst>
              <a:outerShdw blurRad="38100" dist="38100" dir="2700000" algn="tl">
                <a:srgbClr val="000000">
                  <a:alpha val="43137"/>
                </a:srgbClr>
              </a:outerShdw>
            </a:effectLst>
          </a:endParaRPr>
        </a:p>
      </dsp:txBody>
      <dsp:txXfrm>
        <a:off x="3983915" y="1012265"/>
        <a:ext cx="3546835" cy="720862"/>
      </dsp:txXfrm>
    </dsp:sp>
    <dsp:sp modelId="{041244A5-612E-419B-9133-B822E114FD91}">
      <dsp:nvSpPr>
        <dsp:cNvPr id="0" name=""/>
        <dsp:cNvSpPr/>
      </dsp:nvSpPr>
      <dsp:spPr>
        <a:xfrm>
          <a:off x="7960231" y="1012265"/>
          <a:ext cx="3546835" cy="720862"/>
        </a:xfrm>
        <a:prstGeom prst="rect">
          <a:avLst/>
        </a:prstGeom>
        <a:solidFill>
          <a:schemeClr val="accent6">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  Repentez-vous et croyez </a:t>
          </a:r>
          <a:br>
            <a:rPr lang="fr-CH" sz="2000" b="1" kern="1200" dirty="0">
              <a:effectLst>
                <a:outerShdw blurRad="38100" dist="38100" dir="2700000" algn="tl">
                  <a:srgbClr val="000000">
                    <a:alpha val="43137"/>
                  </a:srgbClr>
                </a:outerShdw>
              </a:effectLst>
            </a:rPr>
          </a:br>
          <a:r>
            <a:rPr lang="fr-CH" sz="2000" b="1" kern="1200" dirty="0">
              <a:effectLst>
                <a:outerShdw blurRad="38100" dist="38100" dir="2700000" algn="tl">
                  <a:srgbClr val="000000">
                    <a:alpha val="43137"/>
                  </a:srgbClr>
                </a:outerShdw>
              </a:effectLst>
            </a:rPr>
            <a:t>à </a:t>
          </a:r>
          <a:r>
            <a:rPr lang="fr-CH" sz="2000" b="1" kern="1200" noProof="0" dirty="0">
              <a:effectLst>
                <a:outerShdw blurRad="38100" dist="38100" dir="2700000" algn="tl">
                  <a:srgbClr val="000000">
                    <a:alpha val="43137"/>
                  </a:srgbClr>
                </a:outerShdw>
              </a:effectLst>
            </a:rPr>
            <a:t>l'évangile </a:t>
          </a:r>
          <a:r>
            <a:rPr lang="fr-CH" sz="2000" b="1" kern="1200" dirty="0">
              <a:effectLst>
                <a:outerShdw blurRad="38100" dist="38100" dir="2700000" algn="tl">
                  <a:srgbClr val="000000">
                    <a:alpha val="43137"/>
                  </a:srgbClr>
                </a:outerShdw>
              </a:effectLst>
            </a:rPr>
            <a:t> »</a:t>
          </a:r>
          <a:endParaRPr lang="es-ES" sz="2000" b="1" kern="1200" dirty="0">
            <a:effectLst>
              <a:outerShdw blurRad="38100" dist="38100" dir="2700000" algn="tl">
                <a:srgbClr val="000000">
                  <a:alpha val="43137"/>
                </a:srgbClr>
              </a:outerShdw>
            </a:effectLst>
          </a:endParaRPr>
        </a:p>
      </dsp:txBody>
      <dsp:txXfrm>
        <a:off x="7960231" y="1012265"/>
        <a:ext cx="3546835" cy="72086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C6E72-68F8-47C5-AE3A-94A976706DAA}" type="datetimeFigureOut">
              <a:rPr lang="fr-CH" smtClean="0"/>
              <a:t>04.07.2024</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A4185B-F5FD-4A43-8936-147CA299BFBC}" type="slidenum">
              <a:rPr lang="fr-CH" smtClean="0"/>
              <a:t>‹Nº›</a:t>
            </a:fld>
            <a:endParaRPr lang="fr-CH"/>
          </a:p>
        </p:txBody>
      </p:sp>
    </p:spTree>
    <p:extLst>
      <p:ext uri="{BB962C8B-B14F-4D97-AF65-F5344CB8AC3E}">
        <p14:creationId xmlns:p14="http://schemas.microsoft.com/office/powerpoint/2010/main" val="5529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6DA4185B-F5FD-4A43-8936-147CA299BFBC}" type="slidenum">
              <a:rPr lang="fr-CH" smtClean="0"/>
              <a:t>4</a:t>
            </a:fld>
            <a:endParaRPr lang="fr-CH"/>
          </a:p>
        </p:txBody>
      </p:sp>
    </p:spTree>
    <p:extLst>
      <p:ext uri="{BB962C8B-B14F-4D97-AF65-F5344CB8AC3E}">
        <p14:creationId xmlns:p14="http://schemas.microsoft.com/office/powerpoint/2010/main" val="215064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6DA4185B-F5FD-4A43-8936-147CA299BFBC}" type="slidenum">
              <a:rPr lang="fr-CH" smtClean="0"/>
              <a:t>9</a:t>
            </a:fld>
            <a:endParaRPr lang="fr-CH"/>
          </a:p>
        </p:txBody>
      </p:sp>
    </p:spTree>
    <p:extLst>
      <p:ext uri="{BB962C8B-B14F-4D97-AF65-F5344CB8AC3E}">
        <p14:creationId xmlns:p14="http://schemas.microsoft.com/office/powerpoint/2010/main" val="1266030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6DA4185B-F5FD-4A43-8936-147CA299BFBC}" type="slidenum">
              <a:rPr lang="fr-CH" smtClean="0"/>
              <a:t>24</a:t>
            </a:fld>
            <a:endParaRPr lang="fr-CH"/>
          </a:p>
        </p:txBody>
      </p:sp>
    </p:spTree>
    <p:extLst>
      <p:ext uri="{BB962C8B-B14F-4D97-AF65-F5344CB8AC3E}">
        <p14:creationId xmlns:p14="http://schemas.microsoft.com/office/powerpoint/2010/main" val="648157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CB080-F4BE-F49C-EDC8-753D655E7E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4933E65-5DEB-7FD4-0521-C82D99C4A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A8992AD-1258-365A-3C4B-909F2D4EF687}"/>
              </a:ext>
            </a:extLst>
          </p:cNvPr>
          <p:cNvSpPr>
            <a:spLocks noGrp="1"/>
          </p:cNvSpPr>
          <p:nvPr>
            <p:ph type="dt" sz="half" idx="10"/>
          </p:nvPr>
        </p:nvSpPr>
        <p:spPr/>
        <p:txBody>
          <a:bodyPr/>
          <a:lstStyle/>
          <a:p>
            <a:fld id="{7939FD39-0285-48CD-855F-F70F6B843922}" type="datetimeFigureOut">
              <a:rPr lang="es-ES" smtClean="0"/>
              <a:t>04/07/2024</a:t>
            </a:fld>
            <a:endParaRPr lang="es-ES"/>
          </a:p>
        </p:txBody>
      </p:sp>
      <p:sp>
        <p:nvSpPr>
          <p:cNvPr id="5" name="Marcador de pie de página 4">
            <a:extLst>
              <a:ext uri="{FF2B5EF4-FFF2-40B4-BE49-F238E27FC236}">
                <a16:creationId xmlns:a16="http://schemas.microsoft.com/office/drawing/2014/main" id="{78C2F427-8ED1-4A89-2F2E-A365787725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6FC9B0-9F3C-726F-6632-421FE35CAC10}"/>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970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F19024-D1B4-EF42-EB0D-AC6FB609FBD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798981-7902-89C3-57C7-53D4B7A5D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B8C1E4-90FD-4617-6A87-5FE922B9CC38}"/>
              </a:ext>
            </a:extLst>
          </p:cNvPr>
          <p:cNvSpPr>
            <a:spLocks noGrp="1"/>
          </p:cNvSpPr>
          <p:nvPr>
            <p:ph type="dt" sz="half" idx="10"/>
          </p:nvPr>
        </p:nvSpPr>
        <p:spPr/>
        <p:txBody>
          <a:bodyPr/>
          <a:lstStyle/>
          <a:p>
            <a:fld id="{7939FD39-0285-48CD-855F-F70F6B843922}" type="datetimeFigureOut">
              <a:rPr lang="es-ES" smtClean="0"/>
              <a:t>04/07/2024</a:t>
            </a:fld>
            <a:endParaRPr lang="es-ES"/>
          </a:p>
        </p:txBody>
      </p:sp>
      <p:sp>
        <p:nvSpPr>
          <p:cNvPr id="5" name="Marcador de pie de página 4">
            <a:extLst>
              <a:ext uri="{FF2B5EF4-FFF2-40B4-BE49-F238E27FC236}">
                <a16:creationId xmlns:a16="http://schemas.microsoft.com/office/drawing/2014/main" id="{AD38764D-A31F-361B-E8B9-559399A58A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043C80-6E6C-BD4A-F7CD-6351E790D860}"/>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63393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B1036C2-8E73-E878-D39E-20A4324504E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738068-FF19-8D51-E4B8-4627793C05D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E1B1B13-3DEB-DEB6-19FB-CD877623B4A9}"/>
              </a:ext>
            </a:extLst>
          </p:cNvPr>
          <p:cNvSpPr>
            <a:spLocks noGrp="1"/>
          </p:cNvSpPr>
          <p:nvPr>
            <p:ph type="dt" sz="half" idx="10"/>
          </p:nvPr>
        </p:nvSpPr>
        <p:spPr/>
        <p:txBody>
          <a:bodyPr/>
          <a:lstStyle/>
          <a:p>
            <a:fld id="{7939FD39-0285-48CD-855F-F70F6B843922}" type="datetimeFigureOut">
              <a:rPr lang="es-ES" smtClean="0"/>
              <a:t>04/07/2024</a:t>
            </a:fld>
            <a:endParaRPr lang="es-ES"/>
          </a:p>
        </p:txBody>
      </p:sp>
      <p:sp>
        <p:nvSpPr>
          <p:cNvPr id="5" name="Marcador de pie de página 4">
            <a:extLst>
              <a:ext uri="{FF2B5EF4-FFF2-40B4-BE49-F238E27FC236}">
                <a16:creationId xmlns:a16="http://schemas.microsoft.com/office/drawing/2014/main" id="{7E90349D-45DD-A631-97C8-09D65CEEB8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196793-2D70-73C4-4457-06C40459DB22}"/>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74145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04/07/2024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898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04/07/2024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7106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04/07/2024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3141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04/07/2024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8482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04/07/2024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0209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04/07/2024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79625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04/07/2024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03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04/07/2024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0149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46EFC-0259-91AE-9FF9-24F821806C0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AEFF6B-48A2-808D-9AEF-F0F4C942B42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6F8FB2-DFAC-0F81-1DB2-78E9BB0F16DD}"/>
              </a:ext>
            </a:extLst>
          </p:cNvPr>
          <p:cNvSpPr>
            <a:spLocks noGrp="1"/>
          </p:cNvSpPr>
          <p:nvPr>
            <p:ph type="dt" sz="half" idx="10"/>
          </p:nvPr>
        </p:nvSpPr>
        <p:spPr/>
        <p:txBody>
          <a:bodyPr/>
          <a:lstStyle/>
          <a:p>
            <a:fld id="{7939FD39-0285-48CD-855F-F70F6B843922}" type="datetimeFigureOut">
              <a:rPr lang="es-ES" smtClean="0"/>
              <a:t>04/07/2024</a:t>
            </a:fld>
            <a:endParaRPr lang="es-ES"/>
          </a:p>
        </p:txBody>
      </p:sp>
      <p:sp>
        <p:nvSpPr>
          <p:cNvPr id="5" name="Marcador de pie de página 4">
            <a:extLst>
              <a:ext uri="{FF2B5EF4-FFF2-40B4-BE49-F238E27FC236}">
                <a16:creationId xmlns:a16="http://schemas.microsoft.com/office/drawing/2014/main" id="{7C6265A7-E9B5-F8B8-BD0F-D7D110A77E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ECE04A1-7DD1-5EEB-AC8D-7EA68F9E06F5}"/>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5012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04/07/2024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2913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04/07/2024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8178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04/07/2024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2773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F25D88-E9AB-B23B-2A4D-9498F9502BC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512BA6-00E1-8605-42FA-9ABE6347B0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EC88ADD-7941-E282-B2AE-827CDA40EEAF}"/>
              </a:ext>
            </a:extLst>
          </p:cNvPr>
          <p:cNvSpPr>
            <a:spLocks noGrp="1"/>
          </p:cNvSpPr>
          <p:nvPr>
            <p:ph type="dt" sz="half" idx="10"/>
          </p:nvPr>
        </p:nvSpPr>
        <p:spPr/>
        <p:txBody>
          <a:bodyPr/>
          <a:lstStyle/>
          <a:p>
            <a:fld id="{7939FD39-0285-48CD-855F-F70F6B843922}" type="datetimeFigureOut">
              <a:rPr lang="es-ES" smtClean="0"/>
              <a:t>04/07/2024</a:t>
            </a:fld>
            <a:endParaRPr lang="es-ES"/>
          </a:p>
        </p:txBody>
      </p:sp>
      <p:sp>
        <p:nvSpPr>
          <p:cNvPr id="5" name="Marcador de pie de página 4">
            <a:extLst>
              <a:ext uri="{FF2B5EF4-FFF2-40B4-BE49-F238E27FC236}">
                <a16:creationId xmlns:a16="http://schemas.microsoft.com/office/drawing/2014/main" id="{03222A2C-14E3-2BF5-AA44-B3596025D7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ED82D9-E06F-1AA8-AFBC-112F4D57008E}"/>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93486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623421-5F87-5685-1FE0-1D82CC6CAF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51BD1A-02A2-53A5-D304-1A824F68FB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C61A375-8C41-03D4-E1F3-E50A45D2E4B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55D28A7-ADD5-EAE5-609F-B7DEE657A5B2}"/>
              </a:ext>
            </a:extLst>
          </p:cNvPr>
          <p:cNvSpPr>
            <a:spLocks noGrp="1"/>
          </p:cNvSpPr>
          <p:nvPr>
            <p:ph type="dt" sz="half" idx="10"/>
          </p:nvPr>
        </p:nvSpPr>
        <p:spPr/>
        <p:txBody>
          <a:bodyPr/>
          <a:lstStyle/>
          <a:p>
            <a:fld id="{7939FD39-0285-48CD-855F-F70F6B843922}" type="datetimeFigureOut">
              <a:rPr lang="es-ES" smtClean="0"/>
              <a:t>04/07/2024</a:t>
            </a:fld>
            <a:endParaRPr lang="es-ES"/>
          </a:p>
        </p:txBody>
      </p:sp>
      <p:sp>
        <p:nvSpPr>
          <p:cNvPr id="6" name="Marcador de pie de página 5">
            <a:extLst>
              <a:ext uri="{FF2B5EF4-FFF2-40B4-BE49-F238E27FC236}">
                <a16:creationId xmlns:a16="http://schemas.microsoft.com/office/drawing/2014/main" id="{0A715D74-D3B7-69C1-E8E5-677BC0803F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F77DDD-EFD9-0F1A-C49D-EDFA911A25F9}"/>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425011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A799F3-22C7-4E7F-DD03-5E0A8F6F67F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70B2739-3256-9D83-80A9-B116CDC1BA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41FB8C-D040-8573-7777-5BF6538970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05651DF-BBF5-DEC4-2AD1-5D1FB59C7B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9641339-F6E0-9AEF-1A5B-5FD6E3A472E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DA786E9-0624-E451-9835-8C17085AB0F3}"/>
              </a:ext>
            </a:extLst>
          </p:cNvPr>
          <p:cNvSpPr>
            <a:spLocks noGrp="1"/>
          </p:cNvSpPr>
          <p:nvPr>
            <p:ph type="dt" sz="half" idx="10"/>
          </p:nvPr>
        </p:nvSpPr>
        <p:spPr/>
        <p:txBody>
          <a:bodyPr/>
          <a:lstStyle/>
          <a:p>
            <a:fld id="{7939FD39-0285-48CD-855F-F70F6B843922}" type="datetimeFigureOut">
              <a:rPr lang="es-ES" smtClean="0"/>
              <a:t>04/07/2024</a:t>
            </a:fld>
            <a:endParaRPr lang="es-ES"/>
          </a:p>
        </p:txBody>
      </p:sp>
      <p:sp>
        <p:nvSpPr>
          <p:cNvPr id="8" name="Marcador de pie de página 7">
            <a:extLst>
              <a:ext uri="{FF2B5EF4-FFF2-40B4-BE49-F238E27FC236}">
                <a16:creationId xmlns:a16="http://schemas.microsoft.com/office/drawing/2014/main" id="{A13CC491-1B04-46D0-2E0C-0ED72002C6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531BFA4-B503-0796-D57F-B71C97342D0D}"/>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280697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C9DF1-7005-C13F-2933-34127427D2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F7B60D5-9939-7164-A751-089DDFFAE28D}"/>
              </a:ext>
            </a:extLst>
          </p:cNvPr>
          <p:cNvSpPr>
            <a:spLocks noGrp="1"/>
          </p:cNvSpPr>
          <p:nvPr>
            <p:ph type="dt" sz="half" idx="10"/>
          </p:nvPr>
        </p:nvSpPr>
        <p:spPr/>
        <p:txBody>
          <a:bodyPr/>
          <a:lstStyle/>
          <a:p>
            <a:fld id="{7939FD39-0285-48CD-855F-F70F6B843922}" type="datetimeFigureOut">
              <a:rPr lang="es-ES" smtClean="0"/>
              <a:t>04/07/2024</a:t>
            </a:fld>
            <a:endParaRPr lang="es-ES"/>
          </a:p>
        </p:txBody>
      </p:sp>
      <p:sp>
        <p:nvSpPr>
          <p:cNvPr id="4" name="Marcador de pie de página 3">
            <a:extLst>
              <a:ext uri="{FF2B5EF4-FFF2-40B4-BE49-F238E27FC236}">
                <a16:creationId xmlns:a16="http://schemas.microsoft.com/office/drawing/2014/main" id="{21BEDC24-5CC5-6F4D-6988-86E626373F5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752E1F5-3A56-A2F4-49B6-95DDF1F5FDAA}"/>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1539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C270A0E-3654-7789-536A-F707D545E6C9}"/>
              </a:ext>
            </a:extLst>
          </p:cNvPr>
          <p:cNvSpPr>
            <a:spLocks noGrp="1"/>
          </p:cNvSpPr>
          <p:nvPr>
            <p:ph type="dt" sz="half" idx="10"/>
          </p:nvPr>
        </p:nvSpPr>
        <p:spPr/>
        <p:txBody>
          <a:bodyPr/>
          <a:lstStyle/>
          <a:p>
            <a:fld id="{7939FD39-0285-48CD-855F-F70F6B843922}" type="datetimeFigureOut">
              <a:rPr lang="es-ES" smtClean="0"/>
              <a:t>04/07/2024</a:t>
            </a:fld>
            <a:endParaRPr lang="es-ES"/>
          </a:p>
        </p:txBody>
      </p:sp>
      <p:sp>
        <p:nvSpPr>
          <p:cNvPr id="3" name="Marcador de pie de página 2">
            <a:extLst>
              <a:ext uri="{FF2B5EF4-FFF2-40B4-BE49-F238E27FC236}">
                <a16:creationId xmlns:a16="http://schemas.microsoft.com/office/drawing/2014/main" id="{D2920682-7F80-F9B2-5DDF-6A41CD4EE81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54BDE5-68D6-CEB8-8BAF-93E3CEBA732D}"/>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5913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33D0CA-265F-B125-BC1E-00602EA38F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8922DA0-258D-CEDB-5227-F5DB27CCA0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3711E0E-91F5-2F8A-7E87-6DB1FF659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82B907-CD37-ECBB-CBD6-9687D8FF75A6}"/>
              </a:ext>
            </a:extLst>
          </p:cNvPr>
          <p:cNvSpPr>
            <a:spLocks noGrp="1"/>
          </p:cNvSpPr>
          <p:nvPr>
            <p:ph type="dt" sz="half" idx="10"/>
          </p:nvPr>
        </p:nvSpPr>
        <p:spPr/>
        <p:txBody>
          <a:bodyPr/>
          <a:lstStyle/>
          <a:p>
            <a:fld id="{7939FD39-0285-48CD-855F-F70F6B843922}" type="datetimeFigureOut">
              <a:rPr lang="es-ES" smtClean="0"/>
              <a:t>04/07/2024</a:t>
            </a:fld>
            <a:endParaRPr lang="es-ES"/>
          </a:p>
        </p:txBody>
      </p:sp>
      <p:sp>
        <p:nvSpPr>
          <p:cNvPr id="6" name="Marcador de pie de página 5">
            <a:extLst>
              <a:ext uri="{FF2B5EF4-FFF2-40B4-BE49-F238E27FC236}">
                <a16:creationId xmlns:a16="http://schemas.microsoft.com/office/drawing/2014/main" id="{8EC3BDC0-1FD0-A186-38A2-CC25D09904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B35B202-3F74-BF12-FA62-0E5A9E67F03B}"/>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5699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DF9705-92E8-39BE-3C7D-FCEB2C0A24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7945053-497C-DCF5-F531-59C4D56DE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3F98A9B-ECE7-5C05-12A1-C3A4F7EB0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F053467-0C92-6693-0732-E107AD9E244F}"/>
              </a:ext>
            </a:extLst>
          </p:cNvPr>
          <p:cNvSpPr>
            <a:spLocks noGrp="1"/>
          </p:cNvSpPr>
          <p:nvPr>
            <p:ph type="dt" sz="half" idx="10"/>
          </p:nvPr>
        </p:nvSpPr>
        <p:spPr/>
        <p:txBody>
          <a:bodyPr/>
          <a:lstStyle/>
          <a:p>
            <a:fld id="{7939FD39-0285-48CD-855F-F70F6B843922}" type="datetimeFigureOut">
              <a:rPr lang="es-ES" smtClean="0"/>
              <a:t>04/07/2024</a:t>
            </a:fld>
            <a:endParaRPr lang="es-ES"/>
          </a:p>
        </p:txBody>
      </p:sp>
      <p:sp>
        <p:nvSpPr>
          <p:cNvPr id="6" name="Marcador de pie de página 5">
            <a:extLst>
              <a:ext uri="{FF2B5EF4-FFF2-40B4-BE49-F238E27FC236}">
                <a16:creationId xmlns:a16="http://schemas.microsoft.com/office/drawing/2014/main" id="{2D392D7B-CE31-AA8C-0F6B-5832A986FE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9F2A2E-ECF2-FB51-6061-7732767DF173}"/>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9101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4B014E-609F-0547-7E9B-F4B870CC5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F98512-2B00-D227-35BA-76F810873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1DB990-BF80-6167-97CD-485371806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39FD39-0285-48CD-855F-F70F6B843922}" type="datetimeFigureOut">
              <a:rPr lang="es-ES" smtClean="0"/>
              <a:t>04/07/2024</a:t>
            </a:fld>
            <a:endParaRPr lang="es-ES"/>
          </a:p>
        </p:txBody>
      </p:sp>
      <p:sp>
        <p:nvSpPr>
          <p:cNvPr id="5" name="Marcador de pie de página 4">
            <a:extLst>
              <a:ext uri="{FF2B5EF4-FFF2-40B4-BE49-F238E27FC236}">
                <a16:creationId xmlns:a16="http://schemas.microsoft.com/office/drawing/2014/main" id="{639AE01A-0B4F-27B2-0DE9-58A97F3E2D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CE7B479-77D5-0E14-B75E-C7800DF34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600E6D-6FF8-4176-8BE9-682A8B568838}" type="slidenum">
              <a:rPr lang="es-ES" smtClean="0"/>
              <a:t>‹Nº›</a:t>
            </a:fld>
            <a:endParaRPr lang="es-ES"/>
          </a:p>
        </p:txBody>
      </p:sp>
    </p:spTree>
    <p:extLst>
      <p:ext uri="{BB962C8B-B14F-4D97-AF65-F5344CB8AC3E}">
        <p14:creationId xmlns:p14="http://schemas.microsoft.com/office/powerpoint/2010/main" val="361778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04/07/2024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873620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9.png"/><Relationship Id="rId5" Type="http://schemas.openxmlformats.org/officeDocument/2006/relationships/diagramQuickStyle" Target="../diagrams/quickStyle1.xml"/><Relationship Id="rId10" Type="http://schemas.openxmlformats.org/officeDocument/2006/relationships/image" Target="../media/image38.jpeg"/><Relationship Id="rId4" Type="http://schemas.openxmlformats.org/officeDocument/2006/relationships/diagramLayout" Target="../diagrams/layout1.xml"/><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5.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jpeg"/><Relationship Id="rId10" Type="http://schemas.openxmlformats.org/officeDocument/2006/relationships/image" Target="../media/image12.png"/><Relationship Id="rId4" Type="http://schemas.openxmlformats.org/officeDocument/2006/relationships/image" Target="../media/image7.jp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t="-18000"/>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Mujer parada junto a un cuerpo de agua&#10;&#10;Descripción generada automáticamente con confianza media">
            <a:extLst>
              <a:ext uri="{FF2B5EF4-FFF2-40B4-BE49-F238E27FC236}">
                <a16:creationId xmlns:a16="http://schemas.microsoft.com/office/drawing/2014/main" id="{416DC464-0B08-7394-4C96-E12393AA35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a:stretch/>
        </p:blipFill>
        <p:spPr>
          <a:xfrm rot="302081">
            <a:off x="511537" y="107514"/>
            <a:ext cx="2576036" cy="28618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Imagen 2">
            <a:extLst>
              <a:ext uri="{FF2B5EF4-FFF2-40B4-BE49-F238E27FC236}">
                <a16:creationId xmlns:a16="http://schemas.microsoft.com/office/drawing/2014/main" id="{EFDC9E49-4E29-0C4A-4A73-A3A2B7A063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296033" y="298369"/>
            <a:ext cx="2655006" cy="296439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Imagen 10" descr="Dibujo de videojuego&#10;&#10;Descripción generada automáticamente con confianza baja">
            <a:extLst>
              <a:ext uri="{FF2B5EF4-FFF2-40B4-BE49-F238E27FC236}">
                <a16:creationId xmlns:a16="http://schemas.microsoft.com/office/drawing/2014/main" id="{5F4500B5-D485-DC5A-26C1-7F0C3B73407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65545" y="3320160"/>
            <a:ext cx="5303767" cy="28618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CuadroTexto 1">
            <a:extLst>
              <a:ext uri="{FF2B5EF4-FFF2-40B4-BE49-F238E27FC236}">
                <a16:creationId xmlns:a16="http://schemas.microsoft.com/office/drawing/2014/main" id="{E25848E9-CC15-0B09-A7C4-095604F4D496}"/>
              </a:ext>
            </a:extLst>
          </p:cNvPr>
          <p:cNvSpPr txBox="1"/>
          <p:nvPr/>
        </p:nvSpPr>
        <p:spPr>
          <a:xfrm>
            <a:off x="6096001" y="1318897"/>
            <a:ext cx="5614274" cy="4220206"/>
          </a:xfrm>
          <a:prstGeom prst="rect">
            <a:avLst/>
          </a:prstGeom>
          <a:noFill/>
        </p:spPr>
        <p:txBody>
          <a:bodyPr wrap="square" rtlCol="0">
            <a:prstTxWarp prst="textDeflateInflate">
              <a:avLst/>
            </a:prstTxWarp>
            <a:spAutoFit/>
          </a:bodyPr>
          <a:lstStyle/>
          <a:p>
            <a:pPr algn="ctr"/>
            <a:r>
              <a:rPr lang="es-ES" sz="7200" b="1" dirty="0">
                <a:ln w="13462">
                  <a:solidFill>
                    <a:schemeClr val="bg1"/>
                  </a:solidFill>
                  <a:prstDash val="solid"/>
                </a:ln>
                <a:solidFill>
                  <a:srgbClr val="683E00"/>
                </a:solidFill>
                <a:effectLst>
                  <a:outerShdw dist="38100" dir="2700000" algn="bl" rotWithShape="0">
                    <a:schemeClr val="accent5"/>
                  </a:outerShdw>
                </a:effectLst>
              </a:rPr>
              <a:t>LE DEBUT DE </a:t>
            </a:r>
            <a:r>
              <a:rPr lang="es-ES" sz="7200" b="1" dirty="0">
                <a:ln w="13462">
                  <a:solidFill>
                    <a:schemeClr val="bg1"/>
                  </a:solidFill>
                  <a:prstDash val="solid"/>
                </a:ln>
                <a:solidFill>
                  <a:srgbClr val="683E00"/>
                </a:solidFill>
                <a:effectLst>
                  <a:outerShdw dist="38100" dir="2700000" algn="bl" rotWithShape="0">
                    <a:schemeClr val="accent5"/>
                  </a:outerShdw>
                </a:effectLst>
                <a:latin typeface="Arial" panose="020B0604020202020204" pitchFamily="34" charset="0"/>
                <a:cs typeface="Arial" panose="020B0604020202020204" pitchFamily="34" charset="0"/>
              </a:rPr>
              <a:t>L'EVANGILE</a:t>
            </a:r>
          </a:p>
        </p:txBody>
      </p:sp>
      <p:sp>
        <p:nvSpPr>
          <p:cNvPr id="5" name="CuadroTexto 4">
            <a:extLst>
              <a:ext uri="{FF2B5EF4-FFF2-40B4-BE49-F238E27FC236}">
                <a16:creationId xmlns:a16="http://schemas.microsoft.com/office/drawing/2014/main" id="{24083000-2D2F-D097-3D23-24B9F197E044}"/>
              </a:ext>
            </a:extLst>
          </p:cNvPr>
          <p:cNvSpPr txBox="1"/>
          <p:nvPr/>
        </p:nvSpPr>
        <p:spPr>
          <a:xfrm>
            <a:off x="7738579" y="6378201"/>
            <a:ext cx="2800575" cy="338554"/>
          </a:xfrm>
          <a:prstGeom prst="rect">
            <a:avLst/>
          </a:prstGeom>
          <a:noFill/>
        </p:spPr>
        <p:txBody>
          <a:bodyPr wrap="none" rtlCol="0">
            <a:spAutoFit/>
          </a:bodyPr>
          <a:lstStyle/>
          <a:p>
            <a:pPr algn="r"/>
            <a:r>
              <a:rPr lang="fr-CH" sz="1600" b="1" dirty="0">
                <a:solidFill>
                  <a:schemeClr val="tx1">
                    <a:lumMod val="95000"/>
                    <a:lumOff val="5000"/>
                  </a:schemeClr>
                </a:solidFill>
              </a:rPr>
              <a:t>Leçon 1 pour le 6 juillet 2024</a:t>
            </a:r>
            <a:endParaRPr lang="es-ES" sz="1600" b="1" dirty="0">
              <a:solidFill>
                <a:schemeClr val="tx1">
                  <a:lumMod val="95000"/>
                  <a:lumOff val="5000"/>
                </a:schemeClr>
              </a:solidFill>
            </a:endParaRPr>
          </a:p>
        </p:txBody>
      </p:sp>
    </p:spTree>
    <p:extLst>
      <p:ext uri="{BB962C8B-B14F-4D97-AF65-F5344CB8AC3E}">
        <p14:creationId xmlns:p14="http://schemas.microsoft.com/office/powerpoint/2010/main" val="384334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E92C6837-B286-6377-F876-7176E4481F4B}"/>
              </a:ext>
            </a:extLst>
          </p:cNvPr>
          <p:cNvSpPr txBox="1"/>
          <p:nvPr/>
        </p:nvSpPr>
        <p:spPr>
          <a:xfrm>
            <a:off x="1251284" y="2656792"/>
            <a:ext cx="7335556" cy="1323439"/>
          </a:xfrm>
          <a:prstGeom prst="rect">
            <a:avLst/>
          </a:prstGeom>
          <a:noFill/>
        </p:spPr>
        <p:txBody>
          <a:bodyPr wrap="square">
            <a:spAutoFit/>
          </a:bodyPr>
          <a:lstStyle/>
          <a:p>
            <a:pPr>
              <a:spcBef>
                <a:spcPts val="600"/>
              </a:spcBef>
            </a:pPr>
            <a:r>
              <a:rPr lang="fr-CH" sz="2000" b="1" dirty="0"/>
              <a:t>Cependant, Barnabé était persuadé que son neveu Marc avait suffisamment de potentiel pour devenir un bon missionnaire. Il l'a donc pris et l'a emmené avec lui à Chypre, tandis que Paul et Silas allaient en Asie </a:t>
            </a:r>
            <a:r>
              <a:rPr lang="fr-CH" sz="2000" dirty="0">
                <a:solidFill>
                  <a:schemeClr val="accent1">
                    <a:lumMod val="50000"/>
                  </a:schemeClr>
                </a:solidFill>
              </a:rPr>
              <a:t>(Actes 15.39-41).</a:t>
            </a:r>
            <a:endParaRPr lang="es-ES" sz="2000" dirty="0">
              <a:solidFill>
                <a:schemeClr val="accent1">
                  <a:lumMod val="50000"/>
                </a:schemeClr>
              </a:solidFill>
            </a:endParaRPr>
          </a:p>
        </p:txBody>
      </p:sp>
      <p:sp>
        <p:nvSpPr>
          <p:cNvPr id="3" name="CuadroTexto 2">
            <a:extLst>
              <a:ext uri="{FF2B5EF4-FFF2-40B4-BE49-F238E27FC236}">
                <a16:creationId xmlns:a16="http://schemas.microsoft.com/office/drawing/2014/main" id="{2FEFDCCF-6500-0EF8-15AC-1948CCF93F0A}"/>
              </a:ext>
            </a:extLst>
          </p:cNvPr>
          <p:cNvSpPr txBox="1"/>
          <p:nvPr/>
        </p:nvSpPr>
        <p:spPr>
          <a:xfrm>
            <a:off x="0" y="14804"/>
            <a:ext cx="12192000" cy="707886"/>
          </a:xfrm>
          <a:prstGeom prst="rect">
            <a:avLst/>
          </a:prstGeom>
          <a:noFill/>
        </p:spPr>
        <p:txBody>
          <a:bodyPr wrap="square">
            <a:spAutoFit/>
          </a:bodyPr>
          <a:lstStyle/>
          <a:p>
            <a:pPr algn="ctr"/>
            <a:r>
              <a:rPr lang="fr-CH" sz="4000" b="1" spc="300" dirty="0">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88900">
                    <a:schemeClr val="accent3">
                      <a:satMod val="175000"/>
                      <a:alpha val="52000"/>
                    </a:schemeClr>
                  </a:glow>
                  <a:innerShdw blurRad="114300">
                    <a:prstClr val="black"/>
                  </a:innerShdw>
                </a:effectLst>
              </a:rPr>
              <a:t>Utile pour le </a:t>
            </a:r>
            <a:r>
              <a:rPr lang="fr-CH" sz="4000" b="1" spc="300" dirty="0" err="1">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88900">
                    <a:schemeClr val="accent3">
                      <a:satMod val="175000"/>
                      <a:alpha val="52000"/>
                    </a:schemeClr>
                  </a:glow>
                  <a:innerShdw blurRad="114300">
                    <a:prstClr val="black"/>
                  </a:innerShdw>
                </a:effectLst>
              </a:rPr>
              <a:t>ministè</a:t>
            </a:r>
            <a:r>
              <a:rPr lang="es-ES" sz="4000" b="1" spc="300" dirty="0">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88900">
                    <a:schemeClr val="accent3">
                      <a:satMod val="175000"/>
                      <a:alpha val="52000"/>
                    </a:schemeClr>
                  </a:glow>
                  <a:innerShdw blurRad="114300">
                    <a:prstClr val="black"/>
                  </a:innerShdw>
                </a:effectLst>
              </a:rPr>
              <a:t>re</a:t>
            </a:r>
          </a:p>
        </p:txBody>
      </p:sp>
      <p:sp>
        <p:nvSpPr>
          <p:cNvPr id="5" name="CuadroTexto 4">
            <a:extLst>
              <a:ext uri="{FF2B5EF4-FFF2-40B4-BE49-F238E27FC236}">
                <a16:creationId xmlns:a16="http://schemas.microsoft.com/office/drawing/2014/main" id="{06B13A87-C4EC-D7C8-C1F4-A24F564432F7}"/>
              </a:ext>
            </a:extLst>
          </p:cNvPr>
          <p:cNvSpPr txBox="1"/>
          <p:nvPr/>
        </p:nvSpPr>
        <p:spPr>
          <a:xfrm>
            <a:off x="513348" y="625449"/>
            <a:ext cx="11165304" cy="707886"/>
          </a:xfrm>
          <a:prstGeom prst="rect">
            <a:avLst/>
          </a:prstGeom>
          <a:noFill/>
        </p:spPr>
        <p:txBody>
          <a:bodyPr wrap="square">
            <a:spAutoFit/>
          </a:bodyPr>
          <a:lstStyle/>
          <a:p>
            <a:pPr algn="ctr"/>
            <a:r>
              <a:rPr lang="fr-CH" sz="2000" b="1" dirty="0">
                <a:solidFill>
                  <a:srgbClr val="002060"/>
                </a:solidFill>
                <a:latin typeface="Comic Sans MS" panose="030F0702030302020204" pitchFamily="66" charset="0"/>
              </a:rPr>
              <a:t>« Luc seul est avec moi. Prends Marc et amène-le avec toi, </a:t>
            </a:r>
            <a:br>
              <a:rPr lang="fr-CH" sz="2000" b="1" dirty="0">
                <a:solidFill>
                  <a:srgbClr val="002060"/>
                </a:solidFill>
                <a:latin typeface="Comic Sans MS" panose="030F0702030302020204" pitchFamily="66" charset="0"/>
              </a:rPr>
            </a:br>
            <a:r>
              <a:rPr lang="fr-CH" sz="2000" b="1" dirty="0">
                <a:solidFill>
                  <a:srgbClr val="002060"/>
                </a:solidFill>
                <a:latin typeface="Comic Sans MS" panose="030F0702030302020204" pitchFamily="66" charset="0"/>
              </a:rPr>
              <a:t>car il m'est utile pour le ministère. »</a:t>
            </a:r>
            <a:r>
              <a:rPr lang="fr-CH" b="1" dirty="0">
                <a:solidFill>
                  <a:srgbClr val="002060"/>
                </a:solidFill>
                <a:latin typeface="Comic Sans MS" panose="030F0702030302020204" pitchFamily="66" charset="0"/>
              </a:rPr>
              <a:t>   (2 Timothée 4.11).</a:t>
            </a:r>
          </a:p>
        </p:txBody>
      </p:sp>
      <p:sp>
        <p:nvSpPr>
          <p:cNvPr id="6" name="CuadroTexto 5">
            <a:extLst>
              <a:ext uri="{FF2B5EF4-FFF2-40B4-BE49-F238E27FC236}">
                <a16:creationId xmlns:a16="http://schemas.microsoft.com/office/drawing/2014/main" id="{562C831D-E196-F453-E6DC-3D41DA4B4DD0}"/>
              </a:ext>
            </a:extLst>
          </p:cNvPr>
          <p:cNvSpPr txBox="1"/>
          <p:nvPr/>
        </p:nvSpPr>
        <p:spPr>
          <a:xfrm>
            <a:off x="92329" y="1391812"/>
            <a:ext cx="9224925" cy="1323439"/>
          </a:xfrm>
          <a:prstGeom prst="rect">
            <a:avLst/>
          </a:prstGeom>
          <a:noFill/>
        </p:spPr>
        <p:txBody>
          <a:bodyPr wrap="square" rtlCol="0">
            <a:spAutoFit/>
          </a:bodyPr>
          <a:lstStyle/>
          <a:p>
            <a:pPr>
              <a:spcBef>
                <a:spcPts val="600"/>
              </a:spcBef>
            </a:pPr>
            <a:r>
              <a:rPr lang="fr-CH" sz="2000" b="1" dirty="0"/>
              <a:t>Lorsque Paul a proposé le deuxième voyage missionnaire, il a refusé d'accepter Marc comme assistant </a:t>
            </a:r>
            <a:r>
              <a:rPr lang="fr-CH" sz="2000" dirty="0">
                <a:solidFill>
                  <a:schemeClr val="accent1">
                    <a:lumMod val="50000"/>
                  </a:schemeClr>
                </a:solidFill>
              </a:rPr>
              <a:t>(Actes 15.36-38). </a:t>
            </a:r>
            <a:r>
              <a:rPr lang="fr-CH" sz="2000" b="1" dirty="0"/>
              <a:t>Paul avait besoin </a:t>
            </a:r>
            <a:br>
              <a:rPr lang="fr-CH" sz="2000" b="1" dirty="0"/>
            </a:br>
            <a:r>
              <a:rPr lang="fr-CH" sz="2000" b="1" dirty="0"/>
              <a:t>d'aides solides qui seraient un soutien et non un fardeau. Marc ne correspondait pas à ce profil.</a:t>
            </a:r>
            <a:endParaRPr lang="es-ES" sz="2000" b="1" dirty="0"/>
          </a:p>
        </p:txBody>
      </p:sp>
      <p:pic>
        <p:nvPicPr>
          <p:cNvPr id="4" name="Imagen 3" descr="Un dibujo de una persona&#10;&#10;Descripción generada automáticamente con confianza baja">
            <a:extLst>
              <a:ext uri="{FF2B5EF4-FFF2-40B4-BE49-F238E27FC236}">
                <a16:creationId xmlns:a16="http://schemas.microsoft.com/office/drawing/2014/main" id="{BDE63B74-4B57-C31F-F40E-F190822405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6254" y="4082939"/>
            <a:ext cx="1440505" cy="1859544"/>
          </a:xfrm>
          <a:prstGeom prst="snip2DiagRect">
            <a:avLst>
              <a:gd name="adj1" fmla="val 14616"/>
              <a:gd name="adj2" fmla="val 0"/>
            </a:avLst>
          </a:prstGeom>
          <a:solidFill>
            <a:srgbClr val="FFFFFF">
              <a:shade val="85000"/>
            </a:srgbClr>
          </a:solidFill>
          <a:ln w="38100" cap="sq">
            <a:solidFill>
              <a:srgbClr val="8C8CB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agrama&#10;&#10;Descripción generada automáticamente">
            <a:extLst>
              <a:ext uri="{FF2B5EF4-FFF2-40B4-BE49-F238E27FC236}">
                <a16:creationId xmlns:a16="http://schemas.microsoft.com/office/drawing/2014/main" id="{CAB5E913-8F89-CF9D-367A-E648D1EAE19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71367" y="1516048"/>
            <a:ext cx="2634114" cy="1855250"/>
          </a:xfrm>
          <a:prstGeom prst="rect">
            <a:avLst/>
          </a:prstGeom>
          <a:ln>
            <a:noFill/>
          </a:ln>
          <a:effectLst>
            <a:outerShdw blurRad="190500" algn="tl" rotWithShape="0">
              <a:srgbClr val="000000">
                <a:alpha val="70000"/>
              </a:srgbClr>
            </a:outerShdw>
          </a:effectLst>
        </p:spPr>
      </p:pic>
      <p:pic>
        <p:nvPicPr>
          <p:cNvPr id="10" name="Imagen 9" descr="Un dibujo de un hombre&#10;&#10;Descripción generada automáticamente con confianza baja">
            <a:extLst>
              <a:ext uri="{FF2B5EF4-FFF2-40B4-BE49-F238E27FC236}">
                <a16:creationId xmlns:a16="http://schemas.microsoft.com/office/drawing/2014/main" id="{E5035E75-7992-CB8A-87FB-6B91DDEC257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279393" y="230434"/>
            <a:ext cx="851079" cy="984511"/>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persona, interior, hombre, viendo&#10;&#10;Descripción generada automáticamente">
            <a:extLst>
              <a:ext uri="{FF2B5EF4-FFF2-40B4-BE49-F238E27FC236}">
                <a16:creationId xmlns:a16="http://schemas.microsoft.com/office/drawing/2014/main" id="{7A97F6EF-A772-75C3-BF33-EDB1954B685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04385" y="5226475"/>
            <a:ext cx="2601096" cy="1453816"/>
          </a:xfrm>
          <a:prstGeom prst="rect">
            <a:avLst/>
          </a:prstGeom>
          <a:solidFill>
            <a:srgbClr val="FFFFFF">
              <a:shade val="85000"/>
            </a:srgbClr>
          </a:solidFill>
          <a:ln w="28575" cap="sq">
            <a:solidFill>
              <a:schemeClr val="accent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CuadroTexto 15">
            <a:extLst>
              <a:ext uri="{FF2B5EF4-FFF2-40B4-BE49-F238E27FC236}">
                <a16:creationId xmlns:a16="http://schemas.microsoft.com/office/drawing/2014/main" id="{086AFF27-1DEC-4049-715C-F6D1E57808D1}"/>
              </a:ext>
            </a:extLst>
          </p:cNvPr>
          <p:cNvSpPr txBox="1"/>
          <p:nvPr/>
        </p:nvSpPr>
        <p:spPr>
          <a:xfrm>
            <a:off x="2766672" y="3980231"/>
            <a:ext cx="6067798" cy="2015936"/>
          </a:xfrm>
          <a:prstGeom prst="rect">
            <a:avLst/>
          </a:prstGeom>
          <a:noFill/>
        </p:spPr>
        <p:txBody>
          <a:bodyPr wrap="square">
            <a:spAutoFit/>
          </a:bodyPr>
          <a:lstStyle/>
          <a:p>
            <a:pPr>
              <a:spcBef>
                <a:spcPts val="600"/>
              </a:spcBef>
            </a:pPr>
            <a:r>
              <a:rPr lang="fr-CH" sz="2000" b="1" dirty="0"/>
              <a:t>Nous ne savons pas ce qui s'est passé ensuite, mais nous savons que Barnabé avait raison. </a:t>
            </a:r>
          </a:p>
          <a:p>
            <a:pPr>
              <a:spcBef>
                <a:spcPts val="600"/>
              </a:spcBef>
            </a:pPr>
            <a:r>
              <a:rPr lang="fr-CH" sz="2000" b="1" dirty="0"/>
              <a:t>A partir de trois références à lui dans ses lettres, Paul en vint à considérer Marc comme…</a:t>
            </a:r>
            <a:br>
              <a:rPr lang="fr-CH" sz="2000" b="1" dirty="0"/>
            </a:br>
            <a:r>
              <a:rPr lang="fr-CH" sz="2000" b="1" dirty="0">
                <a:solidFill>
                  <a:srgbClr val="3333FF"/>
                </a:solidFill>
              </a:rPr>
              <a:t>« utile au ministère », « un collaborateur efficace » </a:t>
            </a:r>
            <a:r>
              <a:rPr lang="fr-CH" sz="2000" dirty="0">
                <a:solidFill>
                  <a:schemeClr val="accent1">
                    <a:lumMod val="50000"/>
                  </a:schemeClr>
                </a:solidFill>
              </a:rPr>
              <a:t>(Colossiens 4.10 ; Philippiens 24 ; 2 Timothée 4.11).</a:t>
            </a:r>
          </a:p>
        </p:txBody>
      </p:sp>
      <p:sp>
        <p:nvSpPr>
          <p:cNvPr id="18" name="CuadroTexto 17">
            <a:extLst>
              <a:ext uri="{FF2B5EF4-FFF2-40B4-BE49-F238E27FC236}">
                <a16:creationId xmlns:a16="http://schemas.microsoft.com/office/drawing/2014/main" id="{765406D7-D567-5DF6-7ACC-771665B99285}"/>
              </a:ext>
            </a:extLst>
          </p:cNvPr>
          <p:cNvSpPr txBox="1"/>
          <p:nvPr/>
        </p:nvSpPr>
        <p:spPr>
          <a:xfrm>
            <a:off x="1251284" y="5996167"/>
            <a:ext cx="7940754" cy="707886"/>
          </a:xfrm>
          <a:prstGeom prst="rect">
            <a:avLst/>
          </a:prstGeom>
          <a:noFill/>
        </p:spPr>
        <p:txBody>
          <a:bodyPr wrap="square">
            <a:spAutoFit/>
          </a:bodyPr>
          <a:lstStyle/>
          <a:p>
            <a:pPr algn="ctr">
              <a:spcBef>
                <a:spcPts val="600"/>
              </a:spcBef>
            </a:pPr>
            <a:r>
              <a:rPr lang="fr-CH" sz="2000" b="1" dirty="0">
                <a:solidFill>
                  <a:srgbClr val="3333FF"/>
                </a:solidFill>
              </a:rPr>
              <a:t>Grâce à cette seconde chance, nous pouvons aujourd'hui apprécier le récit captivant de l'Evangile de Marc. </a:t>
            </a:r>
            <a:endParaRPr lang="es-ES" sz="2000" b="1" dirty="0">
              <a:solidFill>
                <a:srgbClr val="3333FF"/>
              </a:solidFill>
            </a:endParaRPr>
          </a:p>
        </p:txBody>
      </p:sp>
      <p:pic>
        <p:nvPicPr>
          <p:cNvPr id="20" name="Imagen 19">
            <a:extLst>
              <a:ext uri="{FF2B5EF4-FFF2-40B4-BE49-F238E27FC236}">
                <a16:creationId xmlns:a16="http://schemas.microsoft.com/office/drawing/2014/main" id="{593471F1-578E-04E3-6C71-38AB3D6AE17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404384" y="3486704"/>
            <a:ext cx="2571928" cy="1537684"/>
          </a:xfrm>
          <a:prstGeom prst="snip2DiagRect">
            <a:avLst/>
          </a:prstGeom>
          <a:solidFill>
            <a:srgbClr val="FFFFFF">
              <a:shade val="85000"/>
            </a:srgbClr>
          </a:solidFill>
          <a:ln w="38100" cap="sq">
            <a:solidFill>
              <a:srgbClr val="C4B4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24" name="Conector recto 23">
            <a:extLst>
              <a:ext uri="{FF2B5EF4-FFF2-40B4-BE49-F238E27FC236}">
                <a16:creationId xmlns:a16="http://schemas.microsoft.com/office/drawing/2014/main" id="{07C792F3-ED84-7C0B-76C5-BA649A2B0933}"/>
              </a:ext>
            </a:extLst>
          </p:cNvPr>
          <p:cNvCxnSpPr>
            <a:cxnSpLocks/>
          </p:cNvCxnSpPr>
          <p:nvPr/>
        </p:nvCxnSpPr>
        <p:spPr>
          <a:xfrm>
            <a:off x="0" y="1323751"/>
            <a:ext cx="12192000" cy="19168"/>
          </a:xfrm>
          <a:prstGeom prst="line">
            <a:avLst/>
          </a:prstGeom>
          <a:ln w="57150">
            <a:solidFill>
              <a:srgbClr val="3C2F30"/>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602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
                                        </p:tgtEl>
                                      </p:cBhvr>
                                    </p:animEffect>
                                  </p:childTnLst>
                                </p:cTn>
                              </p:par>
                              <p:par>
                                <p:cTn id="39" presetID="25"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0"/>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style.rotation</p:attrName>
                                        </p:attrNameLst>
                                      </p:cBhvr>
                                      <p:tavLst>
                                        <p:tav tm="0">
                                          <p:val>
                                            <p:fltVal val="90"/>
                                          </p:val>
                                        </p:tav>
                                        <p:tav tm="100000">
                                          <p:val>
                                            <p:fltVal val="0"/>
                                          </p:val>
                                        </p:tav>
                                      </p:tavLst>
                                    </p:anim>
                                    <p:animEffect transition="in" filter="fade">
                                      <p:cBhvr>
                                        <p:cTn id="68" dur="1000"/>
                                        <p:tgtEl>
                                          <p:spTgt spid="12"/>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6"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6C136E1-CE12-4B36-42F7-9853C68FD5A3}"/>
              </a:ext>
            </a:extLst>
          </p:cNvPr>
          <p:cNvSpPr txBox="1"/>
          <p:nvPr/>
        </p:nvSpPr>
        <p:spPr>
          <a:xfrm>
            <a:off x="243191" y="284293"/>
            <a:ext cx="8754893" cy="3144707"/>
          </a:xfrm>
          <a:prstGeom prst="rect">
            <a:avLst/>
          </a:prstGeom>
          <a:noFill/>
        </p:spPr>
        <p:txBody>
          <a:bodyPr wrap="square" rtlCol="0">
            <a:spAutoFit/>
          </a:bodyPr>
          <a:lstStyle/>
          <a:p>
            <a:pPr algn="just">
              <a:lnSpc>
                <a:spcPct val="107000"/>
              </a:lnSpc>
              <a:spcAft>
                <a:spcPts val="800"/>
              </a:spcAft>
            </a:pPr>
            <a:r>
              <a:rPr lang="fr-CH" sz="2000" kern="100" dirty="0">
                <a:solidFill>
                  <a:srgbClr val="3333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 Paul (jugea) Marc défavorablement et même sévèrement pendant un certain temps. Barnabas, d'autre part, était enclin à l'excuser à cause de son inexpérience. Il désirait que Marc ne quittât pas le ministère, car il voyait en lui des talents qui lui permettraient d'être utile à la cause du Christ. </a:t>
            </a:r>
          </a:p>
          <a:p>
            <a:pPr algn="just">
              <a:lnSpc>
                <a:spcPct val="107000"/>
              </a:lnSpc>
              <a:spcAft>
                <a:spcPts val="800"/>
              </a:spcAft>
            </a:pPr>
            <a:r>
              <a:rPr lang="fr-CH" sz="2000" kern="100" dirty="0">
                <a:solidFill>
                  <a:srgbClr val="3333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Dans les années qui suivirent, sa sollicitude envers Marc fut largement récompensée, car le jeune homme se donna sans réserve au Seigneur et à la proclamation du message de l’Evangile, dans des champs de travail difficiles. Il devint un excellent missionnaire, grâce à la bénédiction divine et à la sage formation de Barnabas. »</a:t>
            </a:r>
            <a:endParaRPr lang="fr-CH" dirty="0">
              <a:solidFill>
                <a:srgbClr val="3333FF"/>
              </a:solidFill>
              <a:effectLst>
                <a:outerShdw blurRad="38100" dist="38100" dir="2700000" algn="tl">
                  <a:srgbClr val="000000">
                    <a:alpha val="43137"/>
                  </a:srgbClr>
                </a:outerShdw>
              </a:effectLst>
            </a:endParaRPr>
          </a:p>
        </p:txBody>
      </p:sp>
      <p:sp>
        <p:nvSpPr>
          <p:cNvPr id="4" name="Phylactère : pensées 3">
            <a:extLst>
              <a:ext uri="{FF2B5EF4-FFF2-40B4-BE49-F238E27FC236}">
                <a16:creationId xmlns:a16="http://schemas.microsoft.com/office/drawing/2014/main" id="{DB6FDBA1-1EA1-45F9-8896-D6CFCFFF8740}"/>
              </a:ext>
            </a:extLst>
          </p:cNvPr>
          <p:cNvSpPr/>
          <p:nvPr/>
        </p:nvSpPr>
        <p:spPr>
          <a:xfrm>
            <a:off x="9601200" y="233464"/>
            <a:ext cx="2422188" cy="2042808"/>
          </a:xfrm>
          <a:prstGeom prst="cloudCallout">
            <a:avLst>
              <a:gd name="adj1" fmla="val -65010"/>
              <a:gd name="adj2" fmla="val 572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(E. G. White, </a:t>
            </a:r>
            <a:r>
              <a:rPr kumimoji="0" lang="fr-CH" sz="1800" b="0" i="1"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Conquérants pacifiques, </a:t>
            </a:r>
            <a:b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br>
            <a: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p. 150.)</a:t>
            </a:r>
          </a:p>
        </p:txBody>
      </p:sp>
      <p:sp>
        <p:nvSpPr>
          <p:cNvPr id="5" name="ZoneTexte 4">
            <a:extLst>
              <a:ext uri="{FF2B5EF4-FFF2-40B4-BE49-F238E27FC236}">
                <a16:creationId xmlns:a16="http://schemas.microsoft.com/office/drawing/2014/main" id="{2347BA64-E797-2694-27CB-07D5E9DDC6B2}"/>
              </a:ext>
            </a:extLst>
          </p:cNvPr>
          <p:cNvSpPr txBox="1"/>
          <p:nvPr/>
        </p:nvSpPr>
        <p:spPr>
          <a:xfrm>
            <a:off x="3677055" y="3634052"/>
            <a:ext cx="7957227" cy="2815386"/>
          </a:xfrm>
          <a:prstGeom prst="rect">
            <a:avLst/>
          </a:prstGeom>
          <a:noFill/>
        </p:spPr>
        <p:txBody>
          <a:bodyPr wrap="square" rtlCol="0">
            <a:spAutoFit/>
          </a:bodyPr>
          <a:lstStyle/>
          <a:p>
            <a:pPr algn="just">
              <a:lnSpc>
                <a:spcPct val="107000"/>
              </a:lnSpc>
              <a:spcAft>
                <a:spcPts val="800"/>
              </a:spcAft>
            </a:pPr>
            <a:r>
              <a:rPr lang="fr-CH" sz="2000" kern="100" dirty="0">
                <a:solidFill>
                  <a:schemeClr val="bg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Depuis les premières années de son apostolat, Marc avait mieux compris la vie chrétienne. Il avait étudié de plus près le ministère et </a:t>
            </a:r>
            <a:br>
              <a:rPr lang="fr-CH" sz="2000" kern="100" dirty="0">
                <a:solidFill>
                  <a:schemeClr val="bg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000" kern="100" dirty="0">
                <a:solidFill>
                  <a:schemeClr val="bg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mort du Christ, et acquis ainsi une opinion plus nette de la mission du Sauveur, de ses luttes, de ses souffrances. </a:t>
            </a:r>
          </a:p>
          <a:p>
            <a:pPr algn="just">
              <a:lnSpc>
                <a:spcPct val="107000"/>
              </a:lnSpc>
              <a:spcAft>
                <a:spcPts val="800"/>
              </a:spcAft>
            </a:pPr>
            <a:r>
              <a:rPr lang="fr-CH" sz="2000" kern="100" dirty="0">
                <a:solidFill>
                  <a:schemeClr val="bg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 avait appris à voir dans les stigmates des mains et des pieds du Christ les preuves de son sacrifice en faveur de l'humanité et de son abnégation pour sauver les pécheurs. Marc désirait suivre le Maître </a:t>
            </a:r>
            <a:br>
              <a:rPr lang="fr-CH" sz="2000" kern="100" dirty="0">
                <a:solidFill>
                  <a:schemeClr val="bg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000" kern="100" dirty="0">
                <a:solidFill>
                  <a:schemeClr val="bg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 le sentier du renoncement. » </a:t>
            </a:r>
            <a:endParaRPr lang="fr-CH" dirty="0">
              <a:solidFill>
                <a:schemeClr val="bg2">
                  <a:lumMod val="10000"/>
                </a:schemeClr>
              </a:solidFill>
            </a:endParaRPr>
          </a:p>
        </p:txBody>
      </p:sp>
      <p:sp>
        <p:nvSpPr>
          <p:cNvPr id="6" name="Phylactère : pensées 5">
            <a:extLst>
              <a:ext uri="{FF2B5EF4-FFF2-40B4-BE49-F238E27FC236}">
                <a16:creationId xmlns:a16="http://schemas.microsoft.com/office/drawing/2014/main" id="{E8C5ADE6-AD36-D949-D296-DA780345EC19}"/>
              </a:ext>
            </a:extLst>
          </p:cNvPr>
          <p:cNvSpPr/>
          <p:nvPr/>
        </p:nvSpPr>
        <p:spPr>
          <a:xfrm>
            <a:off x="243191" y="4406630"/>
            <a:ext cx="2422188" cy="2042808"/>
          </a:xfrm>
          <a:prstGeom prst="cloudCallout">
            <a:avLst>
              <a:gd name="adj1" fmla="val 75954"/>
              <a:gd name="adj2" fmla="val -289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(E. G. White, </a:t>
            </a:r>
            <a:r>
              <a:rPr kumimoji="0" lang="fr-CH" sz="1800" b="0" i="1"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Conquérants pacifiques, </a:t>
            </a:r>
            <a:b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br>
            <a: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p. 403.)</a:t>
            </a:r>
          </a:p>
        </p:txBody>
      </p:sp>
    </p:spTree>
    <p:extLst>
      <p:ext uri="{BB962C8B-B14F-4D97-AF65-F5344CB8AC3E}">
        <p14:creationId xmlns:p14="http://schemas.microsoft.com/office/powerpoint/2010/main" val="288846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43F2-B03D-C2D8-E4ED-3DE29CDA4ECF}"/>
              </a:ext>
            </a:extLst>
          </p:cNvPr>
          <p:cNvSpPr txBox="1"/>
          <p:nvPr/>
        </p:nvSpPr>
        <p:spPr>
          <a:xfrm>
            <a:off x="0" y="3044279"/>
            <a:ext cx="12192000" cy="923330"/>
          </a:xfrm>
          <a:prstGeom prst="rect">
            <a:avLst/>
          </a:prstGeom>
          <a:noFill/>
        </p:spPr>
        <p:txBody>
          <a:bodyPr wrap="square">
            <a:spAutoFit/>
            <a:scene3d>
              <a:camera prst="orthographicFront"/>
              <a:lightRig rig="threePt" dir="t"/>
            </a:scene3d>
            <a:sp3d extrusionH="57150" contourW="31750">
              <a:bevelT h="25400" prst="softRound"/>
              <a:contourClr>
                <a:srgbClr val="01852A"/>
              </a:contourClr>
            </a:sp3d>
          </a:bodyPr>
          <a:lstStyle/>
          <a:p>
            <a:pPr algn="ctr"/>
            <a:r>
              <a:rPr lang="es-ES" sz="5400" b="1" dirty="0">
                <a:ln w="22225">
                  <a:solidFill>
                    <a:schemeClr val="bg1"/>
                  </a:solidFill>
                  <a:prstDash val="solid"/>
                </a:ln>
                <a:solidFill>
                  <a:srgbClr val="B4E7B3"/>
                </a:solidFill>
              </a:rPr>
              <a:t>Le </a:t>
            </a:r>
            <a:r>
              <a:rPr lang="fr-CH" sz="5400" b="1" dirty="0">
                <a:ln w="22225">
                  <a:solidFill>
                    <a:schemeClr val="bg1"/>
                  </a:solidFill>
                  <a:prstDash val="solid"/>
                </a:ln>
                <a:solidFill>
                  <a:srgbClr val="B4E7B3"/>
                </a:solidFill>
              </a:rPr>
              <a:t>début</a:t>
            </a:r>
            <a:r>
              <a:rPr lang="es-ES" sz="5400" b="1" dirty="0">
                <a:ln w="22225">
                  <a:solidFill>
                    <a:schemeClr val="bg1"/>
                  </a:solidFill>
                  <a:prstDash val="solid"/>
                </a:ln>
                <a:solidFill>
                  <a:srgbClr val="B4E7B3"/>
                </a:solidFill>
              </a:rPr>
              <a:t> de l'Evangile </a:t>
            </a:r>
          </a:p>
        </p:txBody>
      </p:sp>
    </p:spTree>
    <p:extLst>
      <p:ext uri="{BB962C8B-B14F-4D97-AF65-F5344CB8AC3E}">
        <p14:creationId xmlns:p14="http://schemas.microsoft.com/office/powerpoint/2010/main" val="33295613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E17CCE-3DE7-6572-EE06-280F8B7269B9}"/>
              </a:ext>
            </a:extLst>
          </p:cNvPr>
          <p:cNvSpPr txBox="1"/>
          <p:nvPr/>
        </p:nvSpPr>
        <p:spPr>
          <a:xfrm>
            <a:off x="999102" y="0"/>
            <a:ext cx="6479728"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50" dirty="0">
                <a:ln w="9525" cmpd="sng">
                  <a:solidFill>
                    <a:srgbClr val="FFFF00"/>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rPr>
              <a:t>La </a:t>
            </a:r>
            <a:r>
              <a:rPr lang="fr-CH" sz="4400" b="1" spc="50" dirty="0">
                <a:ln w="9525" cmpd="sng">
                  <a:solidFill>
                    <a:srgbClr val="FFFF00"/>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rPr>
              <a:t>préparation</a:t>
            </a:r>
          </a:p>
        </p:txBody>
      </p:sp>
      <p:sp>
        <p:nvSpPr>
          <p:cNvPr id="7" name="CuadroTexto 6">
            <a:extLst>
              <a:ext uri="{FF2B5EF4-FFF2-40B4-BE49-F238E27FC236}">
                <a16:creationId xmlns:a16="http://schemas.microsoft.com/office/drawing/2014/main" id="{46CAED4C-E654-3830-A8C1-1968CDB6C913}"/>
              </a:ext>
            </a:extLst>
          </p:cNvPr>
          <p:cNvSpPr txBox="1"/>
          <p:nvPr/>
        </p:nvSpPr>
        <p:spPr>
          <a:xfrm>
            <a:off x="838683" y="767338"/>
            <a:ext cx="6532950" cy="1200329"/>
          </a:xfrm>
          <a:prstGeom prst="rect">
            <a:avLst/>
          </a:prstGeom>
          <a:noFill/>
        </p:spPr>
        <p:txBody>
          <a:bodyPr wrap="square">
            <a:spAutoFit/>
          </a:bodyPr>
          <a:lstStyle/>
          <a:p>
            <a:pPr algn="ctr"/>
            <a:r>
              <a:rPr lang="fr-CH" b="1" dirty="0">
                <a:solidFill>
                  <a:srgbClr val="FFFF00"/>
                </a:solidFill>
                <a:effectLst>
                  <a:outerShdw blurRad="38100" dist="38100" dir="2700000" algn="tl">
                    <a:srgbClr val="000000">
                      <a:alpha val="43137"/>
                    </a:srgbClr>
                  </a:outerShdw>
                </a:effectLst>
                <a:latin typeface="Comic Sans MS" panose="030F0702030302020204" pitchFamily="66" charset="0"/>
              </a:rPr>
              <a:t>« Il proclamait : Il vient derrière moi, celui qui est plus puissant que moi, et ce serait encore trop d'honneur pour moi que de me baisser pour délier la lanière de ses sandales. » (Marc 1.7)</a:t>
            </a:r>
          </a:p>
        </p:txBody>
      </p:sp>
      <p:sp>
        <p:nvSpPr>
          <p:cNvPr id="8" name="CuadroTexto 7">
            <a:extLst>
              <a:ext uri="{FF2B5EF4-FFF2-40B4-BE49-F238E27FC236}">
                <a16:creationId xmlns:a16="http://schemas.microsoft.com/office/drawing/2014/main" id="{05B48488-2666-2131-79C3-4125546C748F}"/>
              </a:ext>
            </a:extLst>
          </p:cNvPr>
          <p:cNvSpPr txBox="1"/>
          <p:nvPr/>
        </p:nvSpPr>
        <p:spPr>
          <a:xfrm>
            <a:off x="458731" y="1949769"/>
            <a:ext cx="6747933" cy="1631216"/>
          </a:xfrm>
          <a:prstGeom prst="rect">
            <a:avLst/>
          </a:prstGeom>
          <a:noFill/>
        </p:spPr>
        <p:txBody>
          <a:bodyPr wrap="square" rtlCol="0">
            <a:spAutoFit/>
          </a:bodyPr>
          <a:lstStyle/>
          <a:p>
            <a:pPr>
              <a:spcBef>
                <a:spcPts val="600"/>
              </a:spcBef>
            </a:pPr>
            <a:r>
              <a:rPr lang="fr-CH" sz="2000" b="1" dirty="0"/>
              <a:t>Marc commence par nous présenter Dieu préparant le voyage de son Fils </a:t>
            </a:r>
            <a:r>
              <a:rPr lang="fr-CH" sz="2000" dirty="0">
                <a:solidFill>
                  <a:schemeClr val="bg1"/>
                </a:solidFill>
              </a:rPr>
              <a:t>(Marc 1.1-2</a:t>
            </a:r>
            <a:r>
              <a:rPr lang="fr-CH" sz="2000" b="1" dirty="0"/>
              <a:t> </a:t>
            </a:r>
            <a:r>
              <a:rPr lang="fr-CH" sz="2000" dirty="0">
                <a:solidFill>
                  <a:schemeClr val="bg1"/>
                </a:solidFill>
              </a:rPr>
              <a:t>; Malachie 3.1). </a:t>
            </a:r>
            <a:r>
              <a:rPr lang="fr-CH" sz="2000" b="1" dirty="0"/>
              <a:t>Un voyage qui commence dans les parvis célestes et qui conduira Jésus-Christ jusqu'à la croix, pour être reçu à nouveau au ciel </a:t>
            </a:r>
            <a:r>
              <a:rPr lang="fr-CH" sz="2000" dirty="0">
                <a:solidFill>
                  <a:schemeClr val="bg1"/>
                </a:solidFill>
              </a:rPr>
              <a:t>(Marc 16.19).</a:t>
            </a:r>
          </a:p>
        </p:txBody>
      </p:sp>
      <p:graphicFrame>
        <p:nvGraphicFramePr>
          <p:cNvPr id="2" name="Diagrama 1">
            <a:extLst>
              <a:ext uri="{FF2B5EF4-FFF2-40B4-BE49-F238E27FC236}">
                <a16:creationId xmlns:a16="http://schemas.microsoft.com/office/drawing/2014/main" id="{86D2ABAE-FBA6-393D-A61C-74C8D3556558}"/>
              </a:ext>
            </a:extLst>
          </p:cNvPr>
          <p:cNvGraphicFramePr/>
          <p:nvPr>
            <p:extLst>
              <p:ext uri="{D42A27DB-BD31-4B8C-83A1-F6EECF244321}">
                <p14:modId xmlns:p14="http://schemas.microsoft.com/office/powerpoint/2010/main" val="2321132540"/>
              </p:ext>
            </p:extLst>
          </p:nvPr>
        </p:nvGraphicFramePr>
        <p:xfrm>
          <a:off x="7478830" y="104799"/>
          <a:ext cx="4552750" cy="4351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000DEF1D-CE7F-89D2-E7D1-2003ACA9C486}"/>
              </a:ext>
            </a:extLst>
          </p:cNvPr>
          <p:cNvSpPr txBox="1"/>
          <p:nvPr/>
        </p:nvSpPr>
        <p:spPr>
          <a:xfrm>
            <a:off x="5503884" y="4383344"/>
            <a:ext cx="6532950" cy="1323439"/>
          </a:xfrm>
          <a:prstGeom prst="rect">
            <a:avLst/>
          </a:prstGeom>
          <a:noFill/>
        </p:spPr>
        <p:txBody>
          <a:bodyPr wrap="square">
            <a:spAutoFit/>
          </a:bodyPr>
          <a:lstStyle/>
          <a:p>
            <a:pPr>
              <a:spcBef>
                <a:spcPts val="600"/>
              </a:spcBef>
            </a:pPr>
            <a:r>
              <a:rPr lang="fr-CH" sz="2000" b="1" dirty="0"/>
              <a:t>Avant que Jésus ne commence son voyage pour donner sa vie pour nous, Jean a préparé le cœur des gens en les amenant à la repentance et en les invitant à être baptisés </a:t>
            </a:r>
            <a:r>
              <a:rPr lang="fr-CH" sz="2000" dirty="0">
                <a:solidFill>
                  <a:schemeClr val="bg1"/>
                </a:solidFill>
              </a:rPr>
              <a:t>(Marc 1.4-6).</a:t>
            </a:r>
            <a:endParaRPr lang="es-ES" sz="2000" dirty="0">
              <a:solidFill>
                <a:schemeClr val="bg1"/>
              </a:solidFill>
            </a:endParaRPr>
          </a:p>
        </p:txBody>
      </p:sp>
      <p:pic>
        <p:nvPicPr>
          <p:cNvPr id="11" name="Imagen 10" descr="Un grupo de personas en frente de agua&#10;&#10;Descripción generada automáticamente con confianza media">
            <a:extLst>
              <a:ext uri="{FF2B5EF4-FFF2-40B4-BE49-F238E27FC236}">
                <a16:creationId xmlns:a16="http://schemas.microsoft.com/office/drawing/2014/main" id="{8D45DE79-3BD9-3C57-AE39-8B53387A6D9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03509" y="4630377"/>
            <a:ext cx="1628090" cy="17816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descr="Grupo de personas junto a un cuerpo de agua&#10;&#10;Descripción generada automáticamente">
            <a:extLst>
              <a:ext uri="{FF2B5EF4-FFF2-40B4-BE49-F238E27FC236}">
                <a16:creationId xmlns:a16="http://schemas.microsoft.com/office/drawing/2014/main" id="{BF5F779C-0A9F-E0D3-CD13-880C492B04E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565101" y="4660375"/>
            <a:ext cx="1267597" cy="16890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Imagen 14" descr="Dibujo de una persona&#10;&#10;Descripción generada automáticamente con confianza baja">
            <a:extLst>
              <a:ext uri="{FF2B5EF4-FFF2-40B4-BE49-F238E27FC236}">
                <a16:creationId xmlns:a16="http://schemas.microsoft.com/office/drawing/2014/main" id="{24978C6A-687A-FEE7-C505-790B741ADC5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966192" y="4676643"/>
            <a:ext cx="1404198" cy="16565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Imagen 16" descr="Imagen que contiene animal&#10;&#10;Descripción generada automáticamente">
            <a:extLst>
              <a:ext uri="{FF2B5EF4-FFF2-40B4-BE49-F238E27FC236}">
                <a16:creationId xmlns:a16="http://schemas.microsoft.com/office/drawing/2014/main" id="{1A4BC968-06DE-3662-B41A-5936712BCF9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5653" y="93588"/>
            <a:ext cx="933449" cy="1656544"/>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D3F2C0D6-F7BC-9C1D-6BF3-DC363931E687}"/>
              </a:ext>
            </a:extLst>
          </p:cNvPr>
          <p:cNvSpPr txBox="1"/>
          <p:nvPr/>
        </p:nvSpPr>
        <p:spPr>
          <a:xfrm>
            <a:off x="310790" y="3608152"/>
            <a:ext cx="6747933" cy="707886"/>
          </a:xfrm>
          <a:prstGeom prst="rect">
            <a:avLst/>
          </a:prstGeom>
          <a:noFill/>
        </p:spPr>
        <p:txBody>
          <a:bodyPr wrap="square">
            <a:spAutoFit/>
          </a:bodyPr>
          <a:lstStyle/>
          <a:p>
            <a:pPr>
              <a:spcBef>
                <a:spcPts val="600"/>
              </a:spcBef>
            </a:pPr>
            <a:r>
              <a:rPr lang="fr-CH" sz="2000" b="1" dirty="0"/>
              <a:t>Pour préparer ce chemin, Dieu choisit Jean-Baptiste, la « voix qui crie dans le désert » </a:t>
            </a:r>
            <a:r>
              <a:rPr lang="fr-CH" sz="2000" dirty="0">
                <a:solidFill>
                  <a:schemeClr val="bg1"/>
                </a:solidFill>
              </a:rPr>
              <a:t>(Marc 1.3 ; Esaïe 40.3).</a:t>
            </a:r>
          </a:p>
        </p:txBody>
      </p:sp>
      <p:sp>
        <p:nvSpPr>
          <p:cNvPr id="10" name="CuadroTexto 9">
            <a:extLst>
              <a:ext uri="{FF2B5EF4-FFF2-40B4-BE49-F238E27FC236}">
                <a16:creationId xmlns:a16="http://schemas.microsoft.com/office/drawing/2014/main" id="{F23E28F4-36E1-505C-1D15-9B86F65382B5}"/>
              </a:ext>
            </a:extLst>
          </p:cNvPr>
          <p:cNvSpPr txBox="1"/>
          <p:nvPr/>
        </p:nvSpPr>
        <p:spPr>
          <a:xfrm>
            <a:off x="5503884" y="5666226"/>
            <a:ext cx="6477745" cy="1015663"/>
          </a:xfrm>
          <a:prstGeom prst="rect">
            <a:avLst/>
          </a:prstGeom>
          <a:noFill/>
        </p:spPr>
        <p:txBody>
          <a:bodyPr wrap="square">
            <a:spAutoFit/>
          </a:bodyPr>
          <a:lstStyle/>
          <a:p>
            <a:pPr>
              <a:spcBef>
                <a:spcPts val="600"/>
              </a:spcBef>
            </a:pPr>
            <a:r>
              <a:rPr lang="fr-CH" sz="2000" b="1" dirty="0"/>
              <a:t>Il les a préparés à recevoir le Fils de Dieu : plus puissant que Jean lui-même, plus digne, et qui baptisera avec un baptême plus efficace </a:t>
            </a:r>
            <a:r>
              <a:rPr lang="fr-CH" sz="2000" dirty="0">
                <a:solidFill>
                  <a:schemeClr val="bg1"/>
                </a:solidFill>
              </a:rPr>
              <a:t>(Marc 1.7-8).</a:t>
            </a:r>
          </a:p>
        </p:txBody>
      </p:sp>
    </p:spTree>
    <p:extLst>
      <p:ext uri="{BB962C8B-B14F-4D97-AF65-F5344CB8AC3E}">
        <p14:creationId xmlns:p14="http://schemas.microsoft.com/office/powerpoint/2010/main" val="136131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3"/>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0" presetClass="entr" presetSubtype="0"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graphicEl>
                                              <a:dgm id="{9B205E44-2C78-4E4E-8830-0B68EA3440A8}"/>
                                            </p:graphicEl>
                                          </p:spTgt>
                                        </p:tgtEl>
                                        <p:attrNameLst>
                                          <p:attrName>style.visibility</p:attrName>
                                        </p:attrNameLst>
                                      </p:cBhvr>
                                      <p:to>
                                        <p:strVal val="visible"/>
                                      </p:to>
                                    </p:set>
                                    <p:animEffect transition="in" filter="wipe(up)">
                                      <p:cBhvr>
                                        <p:cTn id="28" dur="500"/>
                                        <p:tgtEl>
                                          <p:spTgt spid="2">
                                            <p:graphicEl>
                                              <a:dgm id="{9B205E44-2C78-4E4E-8830-0B68EA3440A8}"/>
                                            </p:graphic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
                                            <p:graphicEl>
                                              <a:dgm id="{FED9ACFD-97FF-401C-8564-E7D0601925C6}"/>
                                            </p:graphicEl>
                                          </p:spTgt>
                                        </p:tgtEl>
                                        <p:attrNameLst>
                                          <p:attrName>style.visibility</p:attrName>
                                        </p:attrNameLst>
                                      </p:cBhvr>
                                      <p:to>
                                        <p:strVal val="visible"/>
                                      </p:to>
                                    </p:set>
                                    <p:animEffect transition="in" filter="wipe(up)">
                                      <p:cBhvr>
                                        <p:cTn id="32" dur="500"/>
                                        <p:tgtEl>
                                          <p:spTgt spid="2">
                                            <p:graphicEl>
                                              <a:dgm id="{FED9ACFD-97FF-401C-8564-E7D0601925C6}"/>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
                                            <p:graphicEl>
                                              <a:dgm id="{75FC1112-7464-4D47-B6D4-189E733DDFA3}"/>
                                            </p:graphicEl>
                                          </p:spTgt>
                                        </p:tgtEl>
                                        <p:attrNameLst>
                                          <p:attrName>style.visibility</p:attrName>
                                        </p:attrNameLst>
                                      </p:cBhvr>
                                      <p:to>
                                        <p:strVal val="visible"/>
                                      </p:to>
                                    </p:set>
                                    <p:animEffect transition="in" filter="wipe(up)">
                                      <p:cBhvr>
                                        <p:cTn id="35" dur="500"/>
                                        <p:tgtEl>
                                          <p:spTgt spid="2">
                                            <p:graphicEl>
                                              <a:dgm id="{75FC1112-7464-4D47-B6D4-189E733DDFA3}"/>
                                            </p:graphicEl>
                                          </p:spTgt>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2">
                                            <p:graphicEl>
                                              <a:dgm id="{DE843EAD-DEE0-4C85-8D6A-19A036C9CBD7}"/>
                                            </p:graphicEl>
                                          </p:spTgt>
                                        </p:tgtEl>
                                        <p:attrNameLst>
                                          <p:attrName>style.visibility</p:attrName>
                                        </p:attrNameLst>
                                      </p:cBhvr>
                                      <p:to>
                                        <p:strVal val="visible"/>
                                      </p:to>
                                    </p:set>
                                    <p:animEffect transition="in" filter="wipe(up)">
                                      <p:cBhvr>
                                        <p:cTn id="39" dur="500"/>
                                        <p:tgtEl>
                                          <p:spTgt spid="2">
                                            <p:graphicEl>
                                              <a:dgm id="{DE843EAD-DEE0-4C85-8D6A-19A036C9CBD7}"/>
                                            </p:graphic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
                                            <p:graphicEl>
                                              <a:dgm id="{7ACFE278-CA05-4F88-AE25-07AF7ECF2CF3}"/>
                                            </p:graphicEl>
                                          </p:spTgt>
                                        </p:tgtEl>
                                        <p:attrNameLst>
                                          <p:attrName>style.visibility</p:attrName>
                                        </p:attrNameLst>
                                      </p:cBhvr>
                                      <p:to>
                                        <p:strVal val="visible"/>
                                      </p:to>
                                    </p:set>
                                    <p:animEffect transition="in" filter="wipe(up)">
                                      <p:cBhvr>
                                        <p:cTn id="42" dur="500"/>
                                        <p:tgtEl>
                                          <p:spTgt spid="2">
                                            <p:graphicEl>
                                              <a:dgm id="{7ACFE278-CA05-4F88-AE25-07AF7ECF2CF3}"/>
                                            </p:graphicEl>
                                          </p:spTgt>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graphicEl>
                                              <a:dgm id="{F9D65B62-54AE-45DD-ACB8-83A6CECB680A}"/>
                                            </p:graphicEl>
                                          </p:spTgt>
                                        </p:tgtEl>
                                        <p:attrNameLst>
                                          <p:attrName>style.visibility</p:attrName>
                                        </p:attrNameLst>
                                      </p:cBhvr>
                                      <p:to>
                                        <p:strVal val="visible"/>
                                      </p:to>
                                    </p:set>
                                    <p:animEffect transition="in" filter="wipe(left)">
                                      <p:cBhvr>
                                        <p:cTn id="46" dur="500"/>
                                        <p:tgtEl>
                                          <p:spTgt spid="2">
                                            <p:graphicEl>
                                              <a:dgm id="{F9D65B62-54AE-45DD-ACB8-83A6CECB680A}"/>
                                            </p:graphic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
                                            <p:graphicEl>
                                              <a:dgm id="{4FE26ACA-0EB8-4E7C-A13D-71B8F9E2E40D}"/>
                                            </p:graphicEl>
                                          </p:spTgt>
                                        </p:tgtEl>
                                        <p:attrNameLst>
                                          <p:attrName>style.visibility</p:attrName>
                                        </p:attrNameLst>
                                      </p:cBhvr>
                                      <p:to>
                                        <p:strVal val="visible"/>
                                      </p:to>
                                    </p:set>
                                    <p:animEffect transition="in" filter="wipe(left)">
                                      <p:cBhvr>
                                        <p:cTn id="49" dur="500"/>
                                        <p:tgtEl>
                                          <p:spTgt spid="2">
                                            <p:graphicEl>
                                              <a:dgm id="{4FE26ACA-0EB8-4E7C-A13D-71B8F9E2E40D}"/>
                                            </p:graphicEl>
                                          </p:spTgt>
                                        </p:tgtEl>
                                      </p:cBhvr>
                                    </p:animEffect>
                                  </p:childTnLst>
                                </p:cTn>
                              </p:par>
                            </p:childTnLst>
                          </p:cTn>
                        </p:par>
                        <p:par>
                          <p:cTn id="50" fill="hold">
                            <p:stCondLst>
                              <p:cond delay="2000"/>
                            </p:stCondLst>
                            <p:childTnLst>
                              <p:par>
                                <p:cTn id="51" presetID="22" presetClass="entr" presetSubtype="4" fill="hold" grpId="0" nodeType="afterEffect">
                                  <p:stCondLst>
                                    <p:cond delay="0"/>
                                  </p:stCondLst>
                                  <p:childTnLst>
                                    <p:set>
                                      <p:cBhvr>
                                        <p:cTn id="52" dur="1" fill="hold">
                                          <p:stCondLst>
                                            <p:cond delay="0"/>
                                          </p:stCondLst>
                                        </p:cTn>
                                        <p:tgtEl>
                                          <p:spTgt spid="2">
                                            <p:graphicEl>
                                              <a:dgm id="{3FCDDA1D-473C-418D-9EF4-DCA720F340B1}"/>
                                            </p:graphicEl>
                                          </p:spTgt>
                                        </p:tgtEl>
                                        <p:attrNameLst>
                                          <p:attrName>style.visibility</p:attrName>
                                        </p:attrNameLst>
                                      </p:cBhvr>
                                      <p:to>
                                        <p:strVal val="visible"/>
                                      </p:to>
                                    </p:set>
                                    <p:animEffect transition="in" filter="wipe(down)">
                                      <p:cBhvr>
                                        <p:cTn id="53" dur="500"/>
                                        <p:tgtEl>
                                          <p:spTgt spid="2">
                                            <p:graphicEl>
                                              <a:dgm id="{3FCDDA1D-473C-418D-9EF4-DCA720F340B1}"/>
                                            </p:graphic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
                                            <p:graphicEl>
                                              <a:dgm id="{5555A1BA-5342-4E0B-9E40-01704C9F8CB1}"/>
                                            </p:graphicEl>
                                          </p:spTgt>
                                        </p:tgtEl>
                                        <p:attrNameLst>
                                          <p:attrName>style.visibility</p:attrName>
                                        </p:attrNameLst>
                                      </p:cBhvr>
                                      <p:to>
                                        <p:strVal val="visible"/>
                                      </p:to>
                                    </p:set>
                                    <p:animEffect transition="in" filter="wipe(down)">
                                      <p:cBhvr>
                                        <p:cTn id="56" dur="500"/>
                                        <p:tgtEl>
                                          <p:spTgt spid="2">
                                            <p:graphicEl>
                                              <a:dgm id="{5555A1BA-5342-4E0B-9E40-01704C9F8CB1}"/>
                                            </p:graphicEl>
                                          </p:spTgt>
                                        </p:tgtEl>
                                      </p:cBhvr>
                                    </p:animEffect>
                                  </p:childTnLst>
                                </p:cTn>
                              </p:par>
                            </p:childTnLst>
                          </p:cTn>
                        </p:par>
                        <p:par>
                          <p:cTn id="57" fill="hold">
                            <p:stCondLst>
                              <p:cond delay="2500"/>
                            </p:stCondLst>
                            <p:childTnLst>
                              <p:par>
                                <p:cTn id="58" presetID="22" presetClass="entr" presetSubtype="4" fill="hold" grpId="0" nodeType="afterEffect">
                                  <p:stCondLst>
                                    <p:cond delay="0"/>
                                  </p:stCondLst>
                                  <p:childTnLst>
                                    <p:set>
                                      <p:cBhvr>
                                        <p:cTn id="59" dur="1" fill="hold">
                                          <p:stCondLst>
                                            <p:cond delay="0"/>
                                          </p:stCondLst>
                                        </p:cTn>
                                        <p:tgtEl>
                                          <p:spTgt spid="2">
                                            <p:graphicEl>
                                              <a:dgm id="{12F54906-35E5-4641-A763-8B583D19A4BB}"/>
                                            </p:graphicEl>
                                          </p:spTgt>
                                        </p:tgtEl>
                                        <p:attrNameLst>
                                          <p:attrName>style.visibility</p:attrName>
                                        </p:attrNameLst>
                                      </p:cBhvr>
                                      <p:to>
                                        <p:strVal val="visible"/>
                                      </p:to>
                                    </p:set>
                                    <p:animEffect transition="in" filter="wipe(down)">
                                      <p:cBhvr>
                                        <p:cTn id="60" dur="500"/>
                                        <p:tgtEl>
                                          <p:spTgt spid="2">
                                            <p:graphicEl>
                                              <a:dgm id="{12F54906-35E5-4641-A763-8B583D19A4BB}"/>
                                            </p:graphic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
                                            <p:graphicEl>
                                              <a:dgm id="{E267E3EB-69E3-4E3D-9EBA-01B781C697A5}"/>
                                            </p:graphicEl>
                                          </p:spTgt>
                                        </p:tgtEl>
                                        <p:attrNameLst>
                                          <p:attrName>style.visibility</p:attrName>
                                        </p:attrNameLst>
                                      </p:cBhvr>
                                      <p:to>
                                        <p:strVal val="visible"/>
                                      </p:to>
                                    </p:set>
                                    <p:animEffect transition="in" filter="wipe(down)">
                                      <p:cBhvr>
                                        <p:cTn id="63" dur="500"/>
                                        <p:tgtEl>
                                          <p:spTgt spid="2">
                                            <p:graphicEl>
                                              <a:dgm id="{E267E3EB-69E3-4E3D-9EBA-01B781C697A5}"/>
                                            </p:graphicEl>
                                          </p:spTgt>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900" decel="100000" fill="hold"/>
                                        <p:tgtEl>
                                          <p:spTgt spid="11"/>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left)">
                                      <p:cBhvr>
                                        <p:cTn id="79" dur="500"/>
                                        <p:tgtEl>
                                          <p:spTgt spid="6"/>
                                        </p:tgtEl>
                                      </p:cBhvr>
                                    </p:animEffect>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900" decel="100000" fill="hold"/>
                                        <p:tgtEl>
                                          <p:spTgt spid="13"/>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left)">
                                      <p:cBhvr>
                                        <p:cTn id="91" dur="500"/>
                                        <p:tgtEl>
                                          <p:spTgt spid="5"/>
                                        </p:tgtEl>
                                      </p:cBhvr>
                                    </p:animEffect>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1000"/>
                                        <p:tgtEl>
                                          <p:spTgt spid="15"/>
                                        </p:tgtEl>
                                      </p:cBhvr>
                                    </p:animEffect>
                                    <p:anim calcmode="lin" valueType="num">
                                      <p:cBhvr>
                                        <p:cTn id="97" dur="1000" fill="hold"/>
                                        <p:tgtEl>
                                          <p:spTgt spid="15"/>
                                        </p:tgtEl>
                                        <p:attrNameLst>
                                          <p:attrName>ppt_x</p:attrName>
                                        </p:attrNameLst>
                                      </p:cBhvr>
                                      <p:tavLst>
                                        <p:tav tm="0">
                                          <p:val>
                                            <p:strVal val="#ppt_x"/>
                                          </p:val>
                                        </p:tav>
                                        <p:tav tm="100000">
                                          <p:val>
                                            <p:strVal val="#ppt_x"/>
                                          </p:val>
                                        </p:tav>
                                      </p:tavLst>
                                    </p:anim>
                                    <p:anim calcmode="lin" valueType="num">
                                      <p:cBhvr>
                                        <p:cTn id="98" dur="900" decel="100000" fill="hold"/>
                                        <p:tgtEl>
                                          <p:spTgt spid="15"/>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100" fill="hold">
                            <p:stCondLst>
                              <p:cond delay="1000"/>
                            </p:stCondLst>
                            <p:childTnLst>
                              <p:par>
                                <p:cTn id="101" presetID="22" presetClass="entr" presetSubtype="8" fill="hold" grpId="0" nodeType="after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left)">
                                      <p:cBhvr>
                                        <p:cTn id="10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5" grpId="0"/>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B2FB652-EC39-BC7C-C3ED-6FD092667B78}"/>
              </a:ext>
            </a:extLst>
          </p:cNvPr>
          <p:cNvSpPr txBox="1"/>
          <p:nvPr/>
        </p:nvSpPr>
        <p:spPr>
          <a:xfrm>
            <a:off x="933855" y="428017"/>
            <a:ext cx="9552562" cy="3010055"/>
          </a:xfrm>
          <a:prstGeom prst="rect">
            <a:avLst/>
          </a:prstGeom>
          <a:noFill/>
        </p:spPr>
        <p:txBody>
          <a:bodyPr wrap="square" rtlCol="0">
            <a:spAutoFit/>
          </a:bodyPr>
          <a:lstStyle/>
          <a:p>
            <a:pPr algn="just">
              <a:lnSpc>
                <a:spcPct val="107000"/>
              </a:lnSpc>
              <a:spcAft>
                <a:spcPts val="800"/>
              </a:spcAft>
            </a:pPr>
            <a:r>
              <a:rPr lang="fr-CH" sz="2800" b="1" kern="100" dirty="0">
                <a:solidFill>
                  <a:srgbClr val="171717"/>
                </a:solidFill>
                <a:effectLst/>
                <a:latin typeface="Arial" panose="020B0604020202020204" pitchFamily="34" charset="0"/>
                <a:ea typeface="Arial" panose="020B0604020202020204" pitchFamily="34" charset="0"/>
                <a:cs typeface="Arial" panose="020B0604020202020204" pitchFamily="34" charset="0"/>
              </a:rPr>
              <a:t>Le messager </a:t>
            </a:r>
            <a:r>
              <a:rPr lang="fr-CH" sz="28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 </a:t>
            </a:r>
            <a:endParaRPr lang="fr-CH" sz="2800" kern="100" dirty="0">
              <a:effectLst/>
              <a:latin typeface="Arial" panose="020B0604020202020204" pitchFamily="34" charset="0"/>
              <a:ea typeface="Arial" panose="020B0604020202020204" pitchFamily="34" charset="0"/>
              <a:cs typeface="Arial" panose="020B0604020202020204" pitchFamily="34" charset="0"/>
            </a:endParaRPr>
          </a:p>
          <a:p>
            <a:pPr indent="449580" algn="just">
              <a:lnSpc>
                <a:spcPct val="107000"/>
              </a:lnSpc>
              <a:spcAft>
                <a:spcPts val="800"/>
              </a:spcAft>
            </a:pPr>
            <a:r>
              <a:rPr lang="fr-CH" sz="2400" kern="100" dirty="0">
                <a:solidFill>
                  <a:srgbClr val="00206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La divinité a été bouleversée, elle a ressenti une profonde pitié   pour la race humaine. </a:t>
            </a:r>
            <a:r>
              <a:rPr lang="fr-CH" sz="24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 Père, le Fils et le Saint-Esprit ont pris à cœur de réaliser le plan de la rédemption. </a:t>
            </a:r>
            <a:r>
              <a:rPr lang="fr-CH" sz="24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Afin de mettre ce plan pleinement en œuvre, il fut décidé que Christ, le Fils unique de Dieu, se donne comme une offrande pour le péché. </a:t>
            </a:r>
            <a:r>
              <a:rPr lang="fr-CH" sz="2400" kern="100" dirty="0">
                <a:solidFill>
                  <a:srgbClr val="00206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Qu’est-ce qui peut mesurer la profondeur de cet amour ? </a:t>
            </a:r>
            <a:endParaRPr lang="fr-CH" dirty="0">
              <a:solidFill>
                <a:srgbClr val="002060"/>
              </a:solidFill>
              <a:effectLst>
                <a:outerShdw blurRad="38100" dist="38100" dir="2700000" algn="tl">
                  <a:srgbClr val="000000">
                    <a:alpha val="43137"/>
                  </a:srgbClr>
                </a:outerShdw>
              </a:effectLst>
            </a:endParaRPr>
          </a:p>
        </p:txBody>
      </p:sp>
      <p:sp>
        <p:nvSpPr>
          <p:cNvPr id="3" name="ZoneTexte 2">
            <a:extLst>
              <a:ext uri="{FF2B5EF4-FFF2-40B4-BE49-F238E27FC236}">
                <a16:creationId xmlns:a16="http://schemas.microsoft.com/office/drawing/2014/main" id="{9C5B628A-0E6D-7BFB-B999-D83E2A25DF73}"/>
              </a:ext>
            </a:extLst>
          </p:cNvPr>
          <p:cNvSpPr txBox="1"/>
          <p:nvPr/>
        </p:nvSpPr>
        <p:spPr>
          <a:xfrm>
            <a:off x="2344366" y="3560323"/>
            <a:ext cx="9348281" cy="2841612"/>
          </a:xfrm>
          <a:prstGeom prst="rect">
            <a:avLst/>
          </a:prstGeom>
          <a:noFill/>
        </p:spPr>
        <p:txBody>
          <a:bodyPr wrap="square" rtlCol="0">
            <a:spAutoFit/>
          </a:bodyPr>
          <a:lstStyle/>
          <a:p>
            <a:pPr marL="0" marR="0" lvl="0" indent="449580" algn="just" defTabSz="914400" rtl="0" eaLnBrk="1" fontAlgn="auto" latinLnBrk="0" hangingPunct="1">
              <a:lnSpc>
                <a:spcPct val="107000"/>
              </a:lnSpc>
              <a:spcBef>
                <a:spcPts val="0"/>
              </a:spcBef>
              <a:spcAft>
                <a:spcPts val="800"/>
              </a:spcAft>
              <a:buClrTx/>
              <a:buSzTx/>
              <a:buFontTx/>
              <a:buNone/>
              <a:tabLst/>
              <a:defRPr/>
            </a:pPr>
            <a:r>
              <a:rPr kumimoji="0" lang="fr-CH" sz="2400" b="0" i="0" u="none" strike="noStrike" kern="100" cap="none" spc="0" normalizeH="0" baseline="0" noProof="0" dirty="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fr-CH" sz="2400" b="0"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Avec le Christ Dieu a fourni toutes les ressources du ciel, afin que rien ne manque dans le plan destiné à élever l’homme. </a:t>
            </a:r>
            <a:r>
              <a:rPr lang="fr-CH" sz="24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Voici l’amour</a:t>
            </a:r>
            <a:r>
              <a:rPr kumimoji="0" lang="fr-CH" sz="2400" b="0"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 – la contemplation de Celui-ci devrait remplir l’âme d’une gratitude inexprimable </a:t>
            </a:r>
            <a:r>
              <a:rPr kumimoji="0" lang="fr-CH" sz="2400" b="0" i="0" u="none" strike="noStrike" kern="100" cap="none" spc="0" normalizeH="0" baseline="0" noProof="0" dirty="0">
                <a:ln>
                  <a:noFill/>
                </a:ln>
                <a:solidFill>
                  <a:schemeClr val="accent2">
                    <a:lumMod val="5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 Oh, quel amour, quel amour incomparable ! </a:t>
            </a:r>
            <a:r>
              <a:rPr kumimoji="0" lang="fr-CH" sz="2400" b="0" i="0" u="none" strike="noStrike" kern="100" cap="none" spc="0" normalizeH="0" baseline="0" noProof="0" dirty="0">
                <a:ln>
                  <a:noFill/>
                </a:ln>
                <a:solidFill>
                  <a:srgbClr val="3333FF"/>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La contemplation </a:t>
            </a:r>
            <a:r>
              <a:rPr kumimoji="0" lang="fr-CH" sz="2400" b="0"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de cet amour purifiera l’âme de tout égoïsme. </a:t>
            </a:r>
            <a:br>
              <a:rPr kumimoji="0" lang="fr-CH" sz="2400" b="0"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br>
            <a:r>
              <a:rPr kumimoji="0" lang="fr-CH" sz="2400" b="0" i="0" u="none" strike="noStrike" kern="100" cap="none" spc="0" normalizeH="0" baseline="0" noProof="0" dirty="0">
                <a:ln>
                  <a:noFill/>
                </a:ln>
                <a:solidFill>
                  <a:srgbClr val="3333FF"/>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Il amènera le disciple à renoncer à lui-même, à prendre la croix et à suivre le Rédempteur. »</a:t>
            </a:r>
            <a:endParaRPr lang="fr-CH" dirty="0">
              <a:solidFill>
                <a:srgbClr val="3333FF"/>
              </a:solidFill>
              <a:effectLst>
                <a:outerShdw blurRad="38100" dist="38100" dir="2700000" algn="tl">
                  <a:srgbClr val="000000">
                    <a:alpha val="43137"/>
                  </a:srgbClr>
                </a:outerShdw>
              </a:effectLst>
            </a:endParaRPr>
          </a:p>
        </p:txBody>
      </p:sp>
      <p:sp>
        <p:nvSpPr>
          <p:cNvPr id="4" name="ZoneTexte 3">
            <a:extLst>
              <a:ext uri="{FF2B5EF4-FFF2-40B4-BE49-F238E27FC236}">
                <a16:creationId xmlns:a16="http://schemas.microsoft.com/office/drawing/2014/main" id="{CBEB5957-B1CA-A3C4-145B-CF38BCA7365E}"/>
              </a:ext>
            </a:extLst>
          </p:cNvPr>
          <p:cNvSpPr txBox="1"/>
          <p:nvPr/>
        </p:nvSpPr>
        <p:spPr>
          <a:xfrm>
            <a:off x="6186791" y="6217269"/>
            <a:ext cx="4659549" cy="369332"/>
          </a:xfrm>
          <a:prstGeom prst="rect">
            <a:avLst/>
          </a:prstGeom>
          <a:noFill/>
        </p:spPr>
        <p:txBody>
          <a:bodyPr wrap="square" rtlCol="0">
            <a:spAutoFit/>
          </a:bodyPr>
          <a:lstStyle/>
          <a:p>
            <a:r>
              <a:rPr lang="fr-CH" sz="18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(E. G. White, </a:t>
            </a:r>
            <a:r>
              <a:rPr lang="fr-CH" sz="1800" i="1"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Conseils sur la santé, p. 222.</a:t>
            </a:r>
            <a:r>
              <a:rPr lang="fr-CH" sz="18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 </a:t>
            </a:r>
            <a:endParaRPr lang="fr-CH" dirty="0"/>
          </a:p>
        </p:txBody>
      </p:sp>
    </p:spTree>
    <p:extLst>
      <p:ext uri="{BB962C8B-B14F-4D97-AF65-F5344CB8AC3E}">
        <p14:creationId xmlns:p14="http://schemas.microsoft.com/office/powerpoint/2010/main" val="17955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71C4C2F-6E17-BDB5-6C8F-DCB3C4FB9718}"/>
              </a:ext>
            </a:extLst>
          </p:cNvPr>
          <p:cNvSpPr txBox="1"/>
          <p:nvPr/>
        </p:nvSpPr>
        <p:spPr>
          <a:xfrm>
            <a:off x="787939" y="171803"/>
            <a:ext cx="7217925" cy="1395510"/>
          </a:xfrm>
          <a:prstGeom prst="rect">
            <a:avLst/>
          </a:prstGeom>
          <a:noFill/>
        </p:spPr>
        <p:txBody>
          <a:bodyPr wrap="square" rtlCol="0">
            <a:spAutoFit/>
          </a:bodyPr>
          <a:lstStyle/>
          <a:p>
            <a:pPr>
              <a:lnSpc>
                <a:spcPct val="107000"/>
              </a:lnSpc>
              <a:spcAft>
                <a:spcPts val="800"/>
              </a:spcAft>
            </a:pPr>
            <a:r>
              <a:rPr lang="fr-CH" sz="20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J'envoie mon messager : il fraiera un chemin devant moi. Il arrivera dans son temple à l'improviste, le Seigneur que vous cherchez ; le messager de l'alliance que vous désirez, il arrive, dit le SEIGNEUR (YHWH) des Armées. »</a:t>
            </a:r>
            <a:endParaRPr lang="fr-CH" sz="2000" dirty="0">
              <a:effectLst>
                <a:outerShdw blurRad="38100" dist="38100" dir="2700000" algn="tl">
                  <a:srgbClr val="000000">
                    <a:alpha val="43137"/>
                  </a:srgbClr>
                </a:outerShdw>
              </a:effectLst>
            </a:endParaRPr>
          </a:p>
        </p:txBody>
      </p:sp>
      <p:sp>
        <p:nvSpPr>
          <p:cNvPr id="5" name="ZoneTexte 4">
            <a:extLst>
              <a:ext uri="{FF2B5EF4-FFF2-40B4-BE49-F238E27FC236}">
                <a16:creationId xmlns:a16="http://schemas.microsoft.com/office/drawing/2014/main" id="{FD38857A-4BB9-6560-2933-4929B06C0FF5}"/>
              </a:ext>
            </a:extLst>
          </p:cNvPr>
          <p:cNvSpPr txBox="1"/>
          <p:nvPr/>
        </p:nvSpPr>
        <p:spPr>
          <a:xfrm>
            <a:off x="4153710" y="1819551"/>
            <a:ext cx="6877456" cy="1066189"/>
          </a:xfrm>
          <a:prstGeom prst="rect">
            <a:avLst/>
          </a:prstGeom>
          <a:noFill/>
        </p:spPr>
        <p:txBody>
          <a:bodyPr wrap="square" rtlCol="0">
            <a:spAutoFit/>
          </a:bodyPr>
          <a:lstStyle/>
          <a:p>
            <a:pPr algn="just">
              <a:lnSpc>
                <a:spcPct val="107000"/>
              </a:lnSpc>
              <a:spcAft>
                <a:spcPts val="800"/>
              </a:spcAft>
            </a:pPr>
            <a:r>
              <a:rPr lang="fr-CH" sz="2000" kern="100"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J'entends une voix crier : « Dans le désert, ouvrez le chemin au Seigneur ; dans cet espace aride, frayez une route pour notre Dieu. »  </a:t>
            </a:r>
            <a:endParaRPr lang="fr-CH" sz="2000" dirty="0">
              <a:effectLst>
                <a:outerShdw blurRad="38100" dist="38100" dir="2700000" algn="tl">
                  <a:srgbClr val="000000">
                    <a:alpha val="43137"/>
                  </a:srgbClr>
                </a:outerShdw>
              </a:effectLst>
            </a:endParaRPr>
          </a:p>
        </p:txBody>
      </p:sp>
      <p:sp>
        <p:nvSpPr>
          <p:cNvPr id="6" name="ZoneTexte 5">
            <a:extLst>
              <a:ext uri="{FF2B5EF4-FFF2-40B4-BE49-F238E27FC236}">
                <a16:creationId xmlns:a16="http://schemas.microsoft.com/office/drawing/2014/main" id="{871D0B29-3C88-877D-6D7E-19E6950036B7}"/>
              </a:ext>
            </a:extLst>
          </p:cNvPr>
          <p:cNvSpPr txBox="1"/>
          <p:nvPr/>
        </p:nvSpPr>
        <p:spPr>
          <a:xfrm>
            <a:off x="4207212" y="3170675"/>
            <a:ext cx="6770452" cy="736868"/>
          </a:xfrm>
          <a:prstGeom prst="rect">
            <a:avLst/>
          </a:prstGeom>
          <a:noFill/>
        </p:spPr>
        <p:txBody>
          <a:bodyPr wrap="square" rtlCol="0">
            <a:spAutoFit/>
          </a:bodyPr>
          <a:lstStyle/>
          <a:p>
            <a:pPr algn="just">
              <a:lnSpc>
                <a:spcPct val="107000"/>
              </a:lnSpc>
              <a:spcAft>
                <a:spcPts val="800"/>
              </a:spcAft>
            </a:pPr>
            <a:r>
              <a:rPr lang="fr-CH" sz="20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…c'est celui qui crie dans le désert : « Préparez le chemin </a:t>
            </a:r>
            <a:br>
              <a:rPr lang="fr-CH" sz="20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du Seigneur, rendez droits ses sentiers », </a:t>
            </a:r>
            <a:r>
              <a:rPr lang="fr-CH" sz="2000" kern="100" dirty="0">
                <a:solidFill>
                  <a:srgbClr val="00206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(Marc 1.3)</a:t>
            </a:r>
            <a:endParaRPr lang="fr-CH" sz="2000" dirty="0">
              <a:effectLst>
                <a:outerShdw blurRad="38100" dist="38100" dir="2700000" algn="tl">
                  <a:srgbClr val="000000">
                    <a:alpha val="43137"/>
                  </a:srgbClr>
                </a:outerShdw>
              </a:effectLst>
            </a:endParaRPr>
          </a:p>
        </p:txBody>
      </p:sp>
      <p:sp>
        <p:nvSpPr>
          <p:cNvPr id="7" name="ZoneTexte 6">
            <a:extLst>
              <a:ext uri="{FF2B5EF4-FFF2-40B4-BE49-F238E27FC236}">
                <a16:creationId xmlns:a16="http://schemas.microsoft.com/office/drawing/2014/main" id="{EC18A1F8-792E-A87E-43B6-7B016E72E755}"/>
              </a:ext>
            </a:extLst>
          </p:cNvPr>
          <p:cNvSpPr txBox="1"/>
          <p:nvPr/>
        </p:nvSpPr>
        <p:spPr>
          <a:xfrm>
            <a:off x="897376" y="4426861"/>
            <a:ext cx="10397247" cy="2259336"/>
          </a:xfrm>
          <a:prstGeom prst="rect">
            <a:avLst/>
          </a:prstGeom>
          <a:noFill/>
        </p:spPr>
        <p:txBody>
          <a:bodyPr wrap="square" rtlCol="0">
            <a:spAutoFit/>
          </a:bodyPr>
          <a:lstStyle/>
          <a:p>
            <a:pPr algn="ctr">
              <a:lnSpc>
                <a:spcPct val="107000"/>
              </a:lnSpc>
              <a:spcAft>
                <a:spcPts val="800"/>
              </a:spcAft>
            </a:pPr>
            <a:r>
              <a:rPr lang="fr-CH" sz="2000" kern="1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 </a:t>
            </a:r>
            <a:r>
              <a:rPr lang="fr-CH" sz="2000" b="1" kern="1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…survint</a:t>
            </a:r>
            <a:r>
              <a:rPr lang="fr-CH" sz="2000" kern="1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Jean</a:t>
            </a:r>
            <a:r>
              <a:rPr lang="fr-CH" sz="2000" kern="100"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celui qui baptisait dans le désert et proclamait un 		baptême de changement radical, pour le pardon des péchés.   </a:t>
            </a:r>
          </a:p>
          <a:p>
            <a:pPr algn="ctr">
              <a:lnSpc>
                <a:spcPct val="107000"/>
              </a:lnSpc>
              <a:spcAft>
                <a:spcPts val="800"/>
              </a:spcAft>
            </a:pPr>
            <a:r>
              <a:rPr lang="fr-CH" sz="2000" b="1" kern="1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Toute la Judée</a:t>
            </a:r>
            <a:r>
              <a:rPr lang="fr-CH" sz="2000" kern="1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fr-CH" sz="2000" kern="100"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et tous les habitants de Jérusalem se rendaient auprès de lui et recevaient de lui le baptême, dans le Jourdain, en reconnaissant publiquement leurs péchés. </a:t>
            </a:r>
          </a:p>
          <a:p>
            <a:pPr algn="ctr">
              <a:lnSpc>
                <a:spcPct val="107000"/>
              </a:lnSpc>
              <a:spcAft>
                <a:spcPts val="800"/>
              </a:spcAft>
            </a:pPr>
            <a:r>
              <a:rPr lang="fr-CH" sz="2000" b="1" kern="1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Jean </a:t>
            </a:r>
            <a:r>
              <a:rPr lang="fr-CH" sz="2000" kern="100"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était vêtu de poil de chameau, avec une ceinture de cuir autour des reins. Il se nourrissait de criquets et de miel sauvage. » </a:t>
            </a:r>
            <a:r>
              <a:rPr lang="fr-CH" sz="2000" kern="100" dirty="0">
                <a:solidFill>
                  <a:schemeClr val="bg1"/>
                </a:solidFill>
                <a:latin typeface="Arial" panose="020B0604020202020204" pitchFamily="34" charset="0"/>
                <a:ea typeface="Arial" panose="020B0604020202020204" pitchFamily="34" charset="0"/>
                <a:cs typeface="Arial" panose="020B0604020202020204" pitchFamily="34" charset="0"/>
              </a:rPr>
              <a:t>(Marc 1.4-6).</a:t>
            </a:r>
            <a:endParaRPr lang="fr-CH" sz="2000" dirty="0">
              <a:solidFill>
                <a:schemeClr val="bg1"/>
              </a:solidFill>
            </a:endParaRPr>
          </a:p>
        </p:txBody>
      </p:sp>
      <p:sp>
        <p:nvSpPr>
          <p:cNvPr id="8" name="Flèche : gauche 7">
            <a:extLst>
              <a:ext uri="{FF2B5EF4-FFF2-40B4-BE49-F238E27FC236}">
                <a16:creationId xmlns:a16="http://schemas.microsoft.com/office/drawing/2014/main" id="{518AB7DC-96B1-CF56-D2A3-A804FB9BCD91}"/>
              </a:ext>
            </a:extLst>
          </p:cNvPr>
          <p:cNvSpPr/>
          <p:nvPr/>
        </p:nvSpPr>
        <p:spPr>
          <a:xfrm>
            <a:off x="8443609" y="612843"/>
            <a:ext cx="2422187" cy="6614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CH"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(Malachie 3.1)</a:t>
            </a:r>
          </a:p>
        </p:txBody>
      </p:sp>
      <p:sp>
        <p:nvSpPr>
          <p:cNvPr id="10" name="Flèche : droite 9">
            <a:extLst>
              <a:ext uri="{FF2B5EF4-FFF2-40B4-BE49-F238E27FC236}">
                <a16:creationId xmlns:a16="http://schemas.microsoft.com/office/drawing/2014/main" id="{0A295EBE-9F1B-4BE8-2FCD-68385C91C0D2}"/>
              </a:ext>
            </a:extLst>
          </p:cNvPr>
          <p:cNvSpPr/>
          <p:nvPr/>
        </p:nvSpPr>
        <p:spPr>
          <a:xfrm>
            <a:off x="2130356" y="2004107"/>
            <a:ext cx="1799618" cy="5801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CH" sz="1800"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(Esaïe 40.3).</a:t>
            </a:r>
          </a:p>
        </p:txBody>
      </p:sp>
      <p:sp>
        <p:nvSpPr>
          <p:cNvPr id="11" name="Flèche : droite 10">
            <a:extLst>
              <a:ext uri="{FF2B5EF4-FFF2-40B4-BE49-F238E27FC236}">
                <a16:creationId xmlns:a16="http://schemas.microsoft.com/office/drawing/2014/main" id="{EC1F28DA-D456-5143-1880-14011A200205}"/>
              </a:ext>
            </a:extLst>
          </p:cNvPr>
          <p:cNvSpPr/>
          <p:nvPr/>
        </p:nvSpPr>
        <p:spPr>
          <a:xfrm>
            <a:off x="2285999" y="3102315"/>
            <a:ext cx="1643975" cy="6533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CH"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(Marc 1.3)</a:t>
            </a:r>
          </a:p>
        </p:txBody>
      </p:sp>
      <p:sp>
        <p:nvSpPr>
          <p:cNvPr id="12" name="Flèche : double flèche horizontale 11">
            <a:extLst>
              <a:ext uri="{FF2B5EF4-FFF2-40B4-BE49-F238E27FC236}">
                <a16:creationId xmlns:a16="http://schemas.microsoft.com/office/drawing/2014/main" id="{7E7B430B-83FE-B645-D708-72BCB1F398DD}"/>
              </a:ext>
            </a:extLst>
          </p:cNvPr>
          <p:cNvSpPr/>
          <p:nvPr/>
        </p:nvSpPr>
        <p:spPr>
          <a:xfrm>
            <a:off x="507460" y="4426861"/>
            <a:ext cx="2057401" cy="65175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CH" sz="1800" b="1" kern="100" dirty="0">
                <a:solidFill>
                  <a:srgbClr val="002060"/>
                </a:solidFill>
                <a:effectLst/>
                <a:latin typeface="Arial" panose="020B0604020202020204" pitchFamily="34" charset="0"/>
                <a:ea typeface="Arial" panose="020B0604020202020204" pitchFamily="34" charset="0"/>
                <a:cs typeface="Arial" panose="020B0604020202020204" pitchFamily="34" charset="0"/>
              </a:rPr>
              <a:t>(Marc 1.4-6)</a:t>
            </a:r>
            <a:endParaRPr lang="fr-CH" sz="1800" b="1" kern="1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44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9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AD5165-4A43-8646-514D-EC7C67EFED7B}"/>
              </a:ext>
            </a:extLst>
          </p:cNvPr>
          <p:cNvSpPr txBox="1"/>
          <p:nvPr/>
        </p:nvSpPr>
        <p:spPr>
          <a:xfrm>
            <a:off x="0" y="0"/>
            <a:ext cx="7789333" cy="769441"/>
          </a:xfrm>
          <a:prstGeom prst="rect">
            <a:avLst/>
          </a:prstGeom>
          <a:noFill/>
        </p:spPr>
        <p:txBody>
          <a:bodyPr wrap="square">
            <a:spAutoFit/>
          </a:bodyPr>
          <a:lstStyle/>
          <a:p>
            <a:pPr algn="ctr"/>
            <a:r>
              <a:rPr lang="fr-CH" sz="4400" b="1" spc="600" dirty="0">
                <a:ln w="10160">
                  <a:solidFill>
                    <a:schemeClr val="accent5"/>
                  </a:solidFill>
                  <a:prstDash val="solid"/>
                </a:ln>
                <a:solidFill>
                  <a:srgbClr val="FFFFFF"/>
                </a:solidFill>
                <a:effectLst>
                  <a:outerShdw blurRad="38100" dist="22860" dir="5400000" algn="tl" rotWithShape="0">
                    <a:srgbClr val="000000">
                      <a:alpha val="88000"/>
                    </a:srgbClr>
                  </a:outerShdw>
                </a:effectLst>
              </a:rPr>
              <a:t>Le baptême</a:t>
            </a:r>
          </a:p>
        </p:txBody>
      </p:sp>
      <p:sp>
        <p:nvSpPr>
          <p:cNvPr id="5" name="CuadroTexto 4">
            <a:extLst>
              <a:ext uri="{FF2B5EF4-FFF2-40B4-BE49-F238E27FC236}">
                <a16:creationId xmlns:a16="http://schemas.microsoft.com/office/drawing/2014/main" id="{4E0AED1E-8ACB-A44D-2956-144598EFBB11}"/>
              </a:ext>
            </a:extLst>
          </p:cNvPr>
          <p:cNvSpPr txBox="1"/>
          <p:nvPr/>
        </p:nvSpPr>
        <p:spPr>
          <a:xfrm>
            <a:off x="67377" y="669902"/>
            <a:ext cx="7672577"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fr-CH" b="1" dirty="0">
                <a:solidFill>
                  <a:schemeClr val="accent6">
                    <a:lumMod val="50000"/>
                  </a:schemeClr>
                </a:solidFill>
                <a:latin typeface="Comic Sans MS" panose="030F0702030302020204" pitchFamily="66" charset="0"/>
              </a:rPr>
              <a:t>« En ces jours-là Jésus vint, de Nazareth de Galilée, et il reçut de Jean le baptême dans le Jourdain. » Marc 1.9)</a:t>
            </a:r>
          </a:p>
        </p:txBody>
      </p:sp>
      <p:sp>
        <p:nvSpPr>
          <p:cNvPr id="6" name="CuadroTexto 5">
            <a:extLst>
              <a:ext uri="{FF2B5EF4-FFF2-40B4-BE49-F238E27FC236}">
                <a16:creationId xmlns:a16="http://schemas.microsoft.com/office/drawing/2014/main" id="{A7DD173B-A41A-F48D-7FBC-D57B695550BB}"/>
              </a:ext>
            </a:extLst>
          </p:cNvPr>
          <p:cNvSpPr txBox="1"/>
          <p:nvPr/>
        </p:nvSpPr>
        <p:spPr>
          <a:xfrm>
            <a:off x="67377" y="1446175"/>
            <a:ext cx="7672577" cy="1631216"/>
          </a:xfrm>
          <a:prstGeom prst="rect">
            <a:avLst/>
          </a:prstGeom>
          <a:noFill/>
        </p:spPr>
        <p:txBody>
          <a:bodyPr wrap="square" rtlCol="0">
            <a:spAutoFit/>
          </a:bodyPr>
          <a:lstStyle/>
          <a:p>
            <a:pPr>
              <a:spcBef>
                <a:spcPts val="600"/>
              </a:spcBef>
            </a:pPr>
            <a:r>
              <a:rPr lang="fr-CH" sz="2000" b="1" dirty="0"/>
              <a:t>Jésus commence son voyage de manière spectaculaire : </a:t>
            </a:r>
            <a:r>
              <a:rPr lang="fr-CH" sz="2000" b="1" dirty="0">
                <a:solidFill>
                  <a:srgbClr val="3333FF"/>
                </a:solidFill>
              </a:rPr>
              <a:t>Dieu le Père le présente comme son Fils et l'Esprit Saint manifeste sa présence sous forme corporelle </a:t>
            </a:r>
            <a:r>
              <a:rPr lang="fr-CH" sz="2000" dirty="0">
                <a:solidFill>
                  <a:schemeClr val="accent4">
                    <a:lumMod val="50000"/>
                  </a:schemeClr>
                </a:solidFill>
              </a:rPr>
              <a:t>(Marc 1,10-11)</a:t>
            </a:r>
            <a:r>
              <a:rPr lang="fr-CH" sz="2000" b="1" dirty="0"/>
              <a:t>. Dès le début, Jésus est présenté comme une personne divine, </a:t>
            </a:r>
            <a:r>
              <a:rPr lang="fr-CH" sz="2000" b="1" dirty="0">
                <a:solidFill>
                  <a:srgbClr val="3333FF"/>
                </a:solidFill>
              </a:rPr>
              <a:t>le Fils de Dieu. </a:t>
            </a:r>
            <a:r>
              <a:rPr lang="fr-CH" sz="2000" b="1" dirty="0"/>
              <a:t>Mais il est aussi présenté comme </a:t>
            </a:r>
            <a:r>
              <a:rPr lang="fr-CH" sz="2000" b="1" dirty="0">
                <a:solidFill>
                  <a:srgbClr val="3333FF"/>
                </a:solidFill>
              </a:rPr>
              <a:t>une personne humaine :</a:t>
            </a:r>
            <a:endParaRPr lang="es-ES" sz="2000" b="1" dirty="0">
              <a:solidFill>
                <a:srgbClr val="3333FF"/>
              </a:solidFill>
            </a:endParaRPr>
          </a:p>
        </p:txBody>
      </p:sp>
      <p:graphicFrame>
        <p:nvGraphicFramePr>
          <p:cNvPr id="2" name="Diagrama 1">
            <a:extLst>
              <a:ext uri="{FF2B5EF4-FFF2-40B4-BE49-F238E27FC236}">
                <a16:creationId xmlns:a16="http://schemas.microsoft.com/office/drawing/2014/main" id="{75BF0CCB-5FCA-085E-C11A-390D61AE7DBA}"/>
              </a:ext>
            </a:extLst>
          </p:cNvPr>
          <p:cNvGraphicFramePr/>
          <p:nvPr>
            <p:extLst>
              <p:ext uri="{D42A27DB-BD31-4B8C-83A1-F6EECF244321}">
                <p14:modId xmlns:p14="http://schemas.microsoft.com/office/powerpoint/2010/main" val="2135993533"/>
              </p:ext>
            </p:extLst>
          </p:nvPr>
        </p:nvGraphicFramePr>
        <p:xfrm>
          <a:off x="207432" y="3137837"/>
          <a:ext cx="11569702" cy="2858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DE08C7A5-6F35-FFC0-F2C8-0E2DB308555F}"/>
              </a:ext>
            </a:extLst>
          </p:cNvPr>
          <p:cNvSpPr txBox="1"/>
          <p:nvPr/>
        </p:nvSpPr>
        <p:spPr>
          <a:xfrm>
            <a:off x="207432" y="6097202"/>
            <a:ext cx="11777134" cy="707886"/>
          </a:xfrm>
          <a:prstGeom prst="rect">
            <a:avLst/>
          </a:prstGeom>
          <a:noFill/>
        </p:spPr>
        <p:txBody>
          <a:bodyPr wrap="square" rtlCol="0">
            <a:spAutoFit/>
          </a:bodyPr>
          <a:lstStyle/>
          <a:p>
            <a:pPr algn="ctr">
              <a:spcBef>
                <a:spcPts val="600"/>
              </a:spcBef>
            </a:pPr>
            <a:r>
              <a:rPr lang="fr-CH" sz="2000" b="1" dirty="0"/>
              <a:t>C'est ainsi que Jésus se présente à nous : pleinement divin et pleinement humain. Il est à la fois Sauveur et Frère, Seigneur et Exemple. Il est la pleine révélation de l'amour de Dieu pour l'humanité.</a:t>
            </a:r>
            <a:endParaRPr lang="es-ES" sz="2000" b="1" dirty="0"/>
          </a:p>
        </p:txBody>
      </p:sp>
      <p:pic>
        <p:nvPicPr>
          <p:cNvPr id="9" name="Imagen 8" descr="Grupo de personas en el agua&#10;&#10;Descripción generada automáticamente con confianza media">
            <a:extLst>
              <a:ext uri="{FF2B5EF4-FFF2-40B4-BE49-F238E27FC236}">
                <a16:creationId xmlns:a16="http://schemas.microsoft.com/office/drawing/2014/main" id="{75D1C85E-0210-B55E-5451-81072808F13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856710" y="134755"/>
            <a:ext cx="4177236" cy="2942636"/>
          </a:xfrm>
          <a:prstGeom prst="ellipse">
            <a:avLst/>
          </a:prstGeom>
          <a:ln w="63500" cap="rnd">
            <a:solidFill>
              <a:schemeClr val="accent6">
                <a:lumMod val="40000"/>
                <a:lumOff val="6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5735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1000"/>
                                        <p:tgtEl>
                                          <p:spTgt spid="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2">
                                            <p:graphicEl>
                                              <a:dgm id="{AFD08BFE-87A2-426E-BA6E-8949C193A2D2}"/>
                                            </p:graphicEl>
                                          </p:spTgt>
                                        </p:tgtEl>
                                        <p:attrNameLst>
                                          <p:attrName>style.visibility</p:attrName>
                                        </p:attrNameLst>
                                      </p:cBhvr>
                                      <p:to>
                                        <p:strVal val="visible"/>
                                      </p:to>
                                    </p:set>
                                    <p:anim calcmode="lin" valueType="num">
                                      <p:cBhvr>
                                        <p:cTn id="29" dur="500" fill="hold"/>
                                        <p:tgtEl>
                                          <p:spTgt spid="2">
                                            <p:graphicEl>
                                              <a:dgm id="{AFD08BFE-87A2-426E-BA6E-8949C193A2D2}"/>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AFD08BFE-87A2-426E-BA6E-8949C193A2D2}"/>
                                            </p:graphicEl>
                                          </p:spTgt>
                                        </p:tgtEl>
                                        <p:attrNameLst>
                                          <p:attrName>ppt_h</p:attrName>
                                        </p:attrNameLst>
                                      </p:cBhvr>
                                      <p:tavLst>
                                        <p:tav tm="0">
                                          <p:val>
                                            <p:fltVal val="0"/>
                                          </p:val>
                                        </p:tav>
                                        <p:tav tm="100000">
                                          <p:val>
                                            <p:strVal val="#ppt_h"/>
                                          </p:val>
                                        </p:tav>
                                      </p:tavLst>
                                    </p:anim>
                                    <p:animEffect transition="in" filter="fade">
                                      <p:cBhvr>
                                        <p:cTn id="31" dur="500"/>
                                        <p:tgtEl>
                                          <p:spTgt spid="2">
                                            <p:graphicEl>
                                              <a:dgm id="{AFD08BFE-87A2-426E-BA6E-8949C193A2D2}"/>
                                            </p:graphicEl>
                                          </p:spTgt>
                                        </p:tgtEl>
                                      </p:cBhvr>
                                    </p:animEffect>
                                    <p:anim calcmode="lin" valueType="num">
                                      <p:cBhvr>
                                        <p:cTn id="32" dur="500" fill="hold"/>
                                        <p:tgtEl>
                                          <p:spTgt spid="2">
                                            <p:graphicEl>
                                              <a:dgm id="{AFD08BFE-87A2-426E-BA6E-8949C193A2D2}"/>
                                            </p:graphicEl>
                                          </p:spTgt>
                                        </p:tgtEl>
                                        <p:attrNameLst>
                                          <p:attrName>ppt_x</p:attrName>
                                        </p:attrNameLst>
                                      </p:cBhvr>
                                      <p:tavLst>
                                        <p:tav tm="0">
                                          <p:val>
                                            <p:fltVal val="0.5"/>
                                          </p:val>
                                        </p:tav>
                                        <p:tav tm="100000">
                                          <p:val>
                                            <p:strVal val="#ppt_x"/>
                                          </p:val>
                                        </p:tav>
                                      </p:tavLst>
                                    </p:anim>
                                    <p:anim calcmode="lin" valueType="num">
                                      <p:cBhvr>
                                        <p:cTn id="33" dur="500" fill="hold"/>
                                        <p:tgtEl>
                                          <p:spTgt spid="2">
                                            <p:graphicEl>
                                              <a:dgm id="{AFD08BFE-87A2-426E-BA6E-8949C193A2D2}"/>
                                            </p:graphicEl>
                                          </p:spTgt>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0"/>
                                  </p:stCondLst>
                                  <p:childTnLst>
                                    <p:set>
                                      <p:cBhvr>
                                        <p:cTn id="35" dur="1" fill="hold">
                                          <p:stCondLst>
                                            <p:cond delay="0"/>
                                          </p:stCondLst>
                                        </p:cTn>
                                        <p:tgtEl>
                                          <p:spTgt spid="2">
                                            <p:graphicEl>
                                              <a:dgm id="{8F087A2C-C04A-4A34-8474-9FC0D560C305}"/>
                                            </p:graphicEl>
                                          </p:spTgt>
                                        </p:tgtEl>
                                        <p:attrNameLst>
                                          <p:attrName>style.visibility</p:attrName>
                                        </p:attrNameLst>
                                      </p:cBhvr>
                                      <p:to>
                                        <p:strVal val="visible"/>
                                      </p:to>
                                    </p:set>
                                    <p:anim calcmode="lin" valueType="num">
                                      <p:cBhvr>
                                        <p:cTn id="36" dur="500" fill="hold"/>
                                        <p:tgtEl>
                                          <p:spTgt spid="2">
                                            <p:graphicEl>
                                              <a:dgm id="{8F087A2C-C04A-4A34-8474-9FC0D560C305}"/>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8F087A2C-C04A-4A34-8474-9FC0D560C305}"/>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8F087A2C-C04A-4A34-8474-9FC0D560C305}"/>
                                            </p:graphicEl>
                                          </p:spTgt>
                                        </p:tgtEl>
                                      </p:cBhvr>
                                    </p:animEffect>
                                    <p:anim calcmode="lin" valueType="num">
                                      <p:cBhvr>
                                        <p:cTn id="39" dur="500" fill="hold"/>
                                        <p:tgtEl>
                                          <p:spTgt spid="2">
                                            <p:graphicEl>
                                              <a:dgm id="{8F087A2C-C04A-4A34-8474-9FC0D560C305}"/>
                                            </p:graphicEl>
                                          </p:spTgt>
                                        </p:tgtEl>
                                        <p:attrNameLst>
                                          <p:attrName>ppt_x</p:attrName>
                                        </p:attrNameLst>
                                      </p:cBhvr>
                                      <p:tavLst>
                                        <p:tav tm="0">
                                          <p:val>
                                            <p:fltVal val="0.5"/>
                                          </p:val>
                                        </p:tav>
                                        <p:tav tm="100000">
                                          <p:val>
                                            <p:strVal val="#ppt_x"/>
                                          </p:val>
                                        </p:tav>
                                      </p:tavLst>
                                    </p:anim>
                                    <p:anim calcmode="lin" valueType="num">
                                      <p:cBhvr>
                                        <p:cTn id="40" dur="500" fill="hold"/>
                                        <p:tgtEl>
                                          <p:spTgt spid="2">
                                            <p:graphicEl>
                                              <a:dgm id="{8F087A2C-C04A-4A34-8474-9FC0D560C305}"/>
                                            </p:graphic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DADC1F86-B4A4-4CCE-AA06-73D7E8E6C588}"/>
                                            </p:graphicEl>
                                          </p:spTgt>
                                        </p:tgtEl>
                                        <p:attrNameLst>
                                          <p:attrName>style.visibility</p:attrName>
                                        </p:attrNameLst>
                                      </p:cBhvr>
                                      <p:to>
                                        <p:strVal val="visible"/>
                                      </p:to>
                                    </p:set>
                                    <p:anim calcmode="lin" valueType="num">
                                      <p:cBhvr>
                                        <p:cTn id="45" dur="500" fill="hold"/>
                                        <p:tgtEl>
                                          <p:spTgt spid="2">
                                            <p:graphicEl>
                                              <a:dgm id="{DADC1F86-B4A4-4CCE-AA06-73D7E8E6C588}"/>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DADC1F86-B4A4-4CCE-AA06-73D7E8E6C588}"/>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DADC1F86-B4A4-4CCE-AA06-73D7E8E6C588}"/>
                                            </p:graphicEl>
                                          </p:spTgt>
                                        </p:tgtEl>
                                      </p:cBhvr>
                                    </p:animEffect>
                                    <p:anim calcmode="lin" valueType="num">
                                      <p:cBhvr>
                                        <p:cTn id="48" dur="500" fill="hold"/>
                                        <p:tgtEl>
                                          <p:spTgt spid="2">
                                            <p:graphicEl>
                                              <a:dgm id="{DADC1F86-B4A4-4CCE-AA06-73D7E8E6C588}"/>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DADC1F86-B4A4-4CCE-AA06-73D7E8E6C588}"/>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1A7A3C89-FC75-4939-BEF3-42537BAF3987}"/>
                                            </p:graphicEl>
                                          </p:spTgt>
                                        </p:tgtEl>
                                        <p:attrNameLst>
                                          <p:attrName>style.visibility</p:attrName>
                                        </p:attrNameLst>
                                      </p:cBhvr>
                                      <p:to>
                                        <p:strVal val="visible"/>
                                      </p:to>
                                    </p:set>
                                    <p:anim calcmode="lin" valueType="num">
                                      <p:cBhvr>
                                        <p:cTn id="52" dur="500" fill="hold"/>
                                        <p:tgtEl>
                                          <p:spTgt spid="2">
                                            <p:graphicEl>
                                              <a:dgm id="{1A7A3C89-FC75-4939-BEF3-42537BAF3987}"/>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1A7A3C89-FC75-4939-BEF3-42537BAF3987}"/>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1A7A3C89-FC75-4939-BEF3-42537BAF3987}"/>
                                            </p:graphicEl>
                                          </p:spTgt>
                                        </p:tgtEl>
                                      </p:cBhvr>
                                    </p:animEffect>
                                    <p:anim calcmode="lin" valueType="num">
                                      <p:cBhvr>
                                        <p:cTn id="55" dur="500" fill="hold"/>
                                        <p:tgtEl>
                                          <p:spTgt spid="2">
                                            <p:graphicEl>
                                              <a:dgm id="{1A7A3C89-FC75-4939-BEF3-42537BAF3987}"/>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1A7A3C89-FC75-4939-BEF3-42537BAF3987}"/>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3CE3B9B6-E456-4038-8E9B-FF262F2AB425}"/>
                                            </p:graphicEl>
                                          </p:spTgt>
                                        </p:tgtEl>
                                        <p:attrNameLst>
                                          <p:attrName>style.visibility</p:attrName>
                                        </p:attrNameLst>
                                      </p:cBhvr>
                                      <p:to>
                                        <p:strVal val="visible"/>
                                      </p:to>
                                    </p:set>
                                    <p:anim calcmode="lin" valueType="num">
                                      <p:cBhvr>
                                        <p:cTn id="61" dur="500" fill="hold"/>
                                        <p:tgtEl>
                                          <p:spTgt spid="2">
                                            <p:graphicEl>
                                              <a:dgm id="{3CE3B9B6-E456-4038-8E9B-FF262F2AB425}"/>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3CE3B9B6-E456-4038-8E9B-FF262F2AB425}"/>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3CE3B9B6-E456-4038-8E9B-FF262F2AB425}"/>
                                            </p:graphicEl>
                                          </p:spTgt>
                                        </p:tgtEl>
                                      </p:cBhvr>
                                    </p:animEffect>
                                    <p:anim calcmode="lin" valueType="num">
                                      <p:cBhvr>
                                        <p:cTn id="64" dur="500" fill="hold"/>
                                        <p:tgtEl>
                                          <p:spTgt spid="2">
                                            <p:graphicEl>
                                              <a:dgm id="{3CE3B9B6-E456-4038-8E9B-FF262F2AB425}"/>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3CE3B9B6-E456-4038-8E9B-FF262F2AB425}"/>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2F3375B7-8037-46BA-A78E-C7B142A6E98D}"/>
                                            </p:graphicEl>
                                          </p:spTgt>
                                        </p:tgtEl>
                                        <p:attrNameLst>
                                          <p:attrName>style.visibility</p:attrName>
                                        </p:attrNameLst>
                                      </p:cBhvr>
                                      <p:to>
                                        <p:strVal val="visible"/>
                                      </p:to>
                                    </p:set>
                                    <p:anim calcmode="lin" valueType="num">
                                      <p:cBhvr>
                                        <p:cTn id="68" dur="500" fill="hold"/>
                                        <p:tgtEl>
                                          <p:spTgt spid="2">
                                            <p:graphicEl>
                                              <a:dgm id="{2F3375B7-8037-46BA-A78E-C7B142A6E98D}"/>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3375B7-8037-46BA-A78E-C7B142A6E98D}"/>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3375B7-8037-46BA-A78E-C7B142A6E98D}"/>
                                            </p:graphicEl>
                                          </p:spTgt>
                                        </p:tgtEl>
                                      </p:cBhvr>
                                    </p:animEffect>
                                    <p:anim calcmode="lin" valueType="num">
                                      <p:cBhvr>
                                        <p:cTn id="71" dur="500" fill="hold"/>
                                        <p:tgtEl>
                                          <p:spTgt spid="2">
                                            <p:graphicEl>
                                              <a:dgm id="{2F3375B7-8037-46BA-A78E-C7B142A6E98D}"/>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3375B7-8037-46BA-A78E-C7B142A6E98D}"/>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C8FA63C-E40A-4902-856E-BE032EE7B664}"/>
                                            </p:graphicEl>
                                          </p:spTgt>
                                        </p:tgtEl>
                                        <p:attrNameLst>
                                          <p:attrName>style.visibility</p:attrName>
                                        </p:attrNameLst>
                                      </p:cBhvr>
                                      <p:to>
                                        <p:strVal val="visible"/>
                                      </p:to>
                                    </p:set>
                                    <p:anim calcmode="lin" valueType="num">
                                      <p:cBhvr>
                                        <p:cTn id="77" dur="500" fill="hold"/>
                                        <p:tgtEl>
                                          <p:spTgt spid="2">
                                            <p:graphicEl>
                                              <a:dgm id="{1C8FA63C-E40A-4902-856E-BE032EE7B664}"/>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C8FA63C-E40A-4902-856E-BE032EE7B664}"/>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C8FA63C-E40A-4902-856E-BE032EE7B664}"/>
                                            </p:graphicEl>
                                          </p:spTgt>
                                        </p:tgtEl>
                                      </p:cBhvr>
                                    </p:animEffect>
                                    <p:anim calcmode="lin" valueType="num">
                                      <p:cBhvr>
                                        <p:cTn id="80" dur="500" fill="hold"/>
                                        <p:tgtEl>
                                          <p:spTgt spid="2">
                                            <p:graphicEl>
                                              <a:dgm id="{1C8FA63C-E40A-4902-856E-BE032EE7B664}"/>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C8FA63C-E40A-4902-856E-BE032EE7B664}"/>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6FE47B72-DE27-497B-AB1D-2999A665C265}"/>
                                            </p:graphicEl>
                                          </p:spTgt>
                                        </p:tgtEl>
                                        <p:attrNameLst>
                                          <p:attrName>style.visibility</p:attrName>
                                        </p:attrNameLst>
                                      </p:cBhvr>
                                      <p:to>
                                        <p:strVal val="visible"/>
                                      </p:to>
                                    </p:set>
                                    <p:anim calcmode="lin" valueType="num">
                                      <p:cBhvr>
                                        <p:cTn id="84" dur="500" fill="hold"/>
                                        <p:tgtEl>
                                          <p:spTgt spid="2">
                                            <p:graphicEl>
                                              <a:dgm id="{6FE47B72-DE27-497B-AB1D-2999A665C26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6FE47B72-DE27-497B-AB1D-2999A665C26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6FE47B72-DE27-497B-AB1D-2999A665C265}"/>
                                            </p:graphicEl>
                                          </p:spTgt>
                                        </p:tgtEl>
                                      </p:cBhvr>
                                    </p:animEffect>
                                    <p:anim calcmode="lin" valueType="num">
                                      <p:cBhvr>
                                        <p:cTn id="87" dur="500" fill="hold"/>
                                        <p:tgtEl>
                                          <p:spTgt spid="2">
                                            <p:graphicEl>
                                              <a:dgm id="{6FE47B72-DE27-497B-AB1D-2999A665C26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6FE47B72-DE27-497B-AB1D-2999A665C26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528" fill="hold" grpId="0" nodeType="clickEffect">
                                  <p:stCondLst>
                                    <p:cond delay="0"/>
                                  </p:stCondLst>
                                  <p:childTnLst>
                                    <p:set>
                                      <p:cBhvr>
                                        <p:cTn id="92" dur="1" fill="hold">
                                          <p:stCondLst>
                                            <p:cond delay="0"/>
                                          </p:stCondLst>
                                        </p:cTn>
                                        <p:tgtEl>
                                          <p:spTgt spid="2">
                                            <p:graphicEl>
                                              <a:dgm id="{CAEDE72E-D226-42C0-91FE-3AC483B7492C}"/>
                                            </p:graphicEl>
                                          </p:spTgt>
                                        </p:tgtEl>
                                        <p:attrNameLst>
                                          <p:attrName>style.visibility</p:attrName>
                                        </p:attrNameLst>
                                      </p:cBhvr>
                                      <p:to>
                                        <p:strVal val="visible"/>
                                      </p:to>
                                    </p:set>
                                    <p:anim calcmode="lin" valueType="num">
                                      <p:cBhvr>
                                        <p:cTn id="93" dur="500" fill="hold"/>
                                        <p:tgtEl>
                                          <p:spTgt spid="2">
                                            <p:graphicEl>
                                              <a:dgm id="{CAEDE72E-D226-42C0-91FE-3AC483B7492C}"/>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CAEDE72E-D226-42C0-91FE-3AC483B7492C}"/>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CAEDE72E-D226-42C0-91FE-3AC483B7492C}"/>
                                            </p:graphicEl>
                                          </p:spTgt>
                                        </p:tgtEl>
                                      </p:cBhvr>
                                    </p:animEffect>
                                    <p:anim calcmode="lin" valueType="num">
                                      <p:cBhvr>
                                        <p:cTn id="96" dur="500" fill="hold"/>
                                        <p:tgtEl>
                                          <p:spTgt spid="2">
                                            <p:graphicEl>
                                              <a:dgm id="{CAEDE72E-D226-42C0-91FE-3AC483B7492C}"/>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CAEDE72E-D226-42C0-91FE-3AC483B7492C}"/>
                                            </p:graphicEl>
                                          </p:spTgt>
                                        </p:tgtEl>
                                        <p:attrNameLst>
                                          <p:attrName>ppt_y</p:attrName>
                                        </p:attrNameLst>
                                      </p:cBhvr>
                                      <p:tavLst>
                                        <p:tav tm="0">
                                          <p:val>
                                            <p:fltVal val="0.5"/>
                                          </p:val>
                                        </p:tav>
                                        <p:tav tm="100000">
                                          <p:val>
                                            <p:strVal val="#ppt_y"/>
                                          </p:val>
                                        </p:tav>
                                      </p:tavLst>
                                    </p:anim>
                                  </p:childTnLst>
                                </p:cTn>
                              </p:par>
                              <p:par>
                                <p:cTn id="98" presetID="53" presetClass="entr" presetSubtype="528" fill="hold" grpId="0" nodeType="withEffect">
                                  <p:stCondLst>
                                    <p:cond delay="0"/>
                                  </p:stCondLst>
                                  <p:childTnLst>
                                    <p:set>
                                      <p:cBhvr>
                                        <p:cTn id="99" dur="1" fill="hold">
                                          <p:stCondLst>
                                            <p:cond delay="0"/>
                                          </p:stCondLst>
                                        </p:cTn>
                                        <p:tgtEl>
                                          <p:spTgt spid="2">
                                            <p:graphicEl>
                                              <a:dgm id="{75D58F5E-6A99-46F6-8D01-C15F60ADB0E5}"/>
                                            </p:graphicEl>
                                          </p:spTgt>
                                        </p:tgtEl>
                                        <p:attrNameLst>
                                          <p:attrName>style.visibility</p:attrName>
                                        </p:attrNameLst>
                                      </p:cBhvr>
                                      <p:to>
                                        <p:strVal val="visible"/>
                                      </p:to>
                                    </p:set>
                                    <p:anim calcmode="lin" valueType="num">
                                      <p:cBhvr>
                                        <p:cTn id="100" dur="500" fill="hold"/>
                                        <p:tgtEl>
                                          <p:spTgt spid="2">
                                            <p:graphicEl>
                                              <a:dgm id="{75D58F5E-6A99-46F6-8D01-C15F60ADB0E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75D58F5E-6A99-46F6-8D01-C15F60ADB0E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75D58F5E-6A99-46F6-8D01-C15F60ADB0E5}"/>
                                            </p:graphicEl>
                                          </p:spTgt>
                                        </p:tgtEl>
                                      </p:cBhvr>
                                    </p:animEffect>
                                    <p:anim calcmode="lin" valueType="num">
                                      <p:cBhvr>
                                        <p:cTn id="103" dur="500" fill="hold"/>
                                        <p:tgtEl>
                                          <p:spTgt spid="2">
                                            <p:graphicEl>
                                              <a:dgm id="{75D58F5E-6A99-46F6-8D01-C15F60ADB0E5}"/>
                                            </p:graphicEl>
                                          </p:spTgt>
                                        </p:tgtEl>
                                        <p:attrNameLst>
                                          <p:attrName>ppt_x</p:attrName>
                                        </p:attrNameLst>
                                      </p:cBhvr>
                                      <p:tavLst>
                                        <p:tav tm="0">
                                          <p:val>
                                            <p:fltVal val="0.5"/>
                                          </p:val>
                                        </p:tav>
                                        <p:tav tm="100000">
                                          <p:val>
                                            <p:strVal val="#ppt_x"/>
                                          </p:val>
                                        </p:tav>
                                      </p:tavLst>
                                    </p:anim>
                                    <p:anim calcmode="lin" valueType="num">
                                      <p:cBhvr>
                                        <p:cTn id="104" dur="500" fill="hold"/>
                                        <p:tgtEl>
                                          <p:spTgt spid="2">
                                            <p:graphicEl>
                                              <a:dgm id="{75D58F5E-6A99-46F6-8D01-C15F60ADB0E5}"/>
                                            </p:graphicEl>
                                          </p:spTgt>
                                        </p:tgtEl>
                                        <p:attrNameLst>
                                          <p:attrName>ppt_y</p:attrName>
                                        </p:attrNameLst>
                                      </p:cBhvr>
                                      <p:tavLst>
                                        <p:tav tm="0">
                                          <p:val>
                                            <p:fltVal val="0.5"/>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528" fill="hold" grpId="0" nodeType="clickEffect">
                                  <p:stCondLst>
                                    <p:cond delay="0"/>
                                  </p:stCondLst>
                                  <p:childTnLst>
                                    <p:set>
                                      <p:cBhvr>
                                        <p:cTn id="108" dur="1" fill="hold">
                                          <p:stCondLst>
                                            <p:cond delay="0"/>
                                          </p:stCondLst>
                                        </p:cTn>
                                        <p:tgtEl>
                                          <p:spTgt spid="2">
                                            <p:graphicEl>
                                              <a:dgm id="{400BA75A-6623-4983-A9EA-19357109AFFC}"/>
                                            </p:graphicEl>
                                          </p:spTgt>
                                        </p:tgtEl>
                                        <p:attrNameLst>
                                          <p:attrName>style.visibility</p:attrName>
                                        </p:attrNameLst>
                                      </p:cBhvr>
                                      <p:to>
                                        <p:strVal val="visible"/>
                                      </p:to>
                                    </p:set>
                                    <p:anim calcmode="lin" valueType="num">
                                      <p:cBhvr>
                                        <p:cTn id="109" dur="500" fill="hold"/>
                                        <p:tgtEl>
                                          <p:spTgt spid="2">
                                            <p:graphicEl>
                                              <a:dgm id="{400BA75A-6623-4983-A9EA-19357109AFFC}"/>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400BA75A-6623-4983-A9EA-19357109AFFC}"/>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400BA75A-6623-4983-A9EA-19357109AFFC}"/>
                                            </p:graphicEl>
                                          </p:spTgt>
                                        </p:tgtEl>
                                      </p:cBhvr>
                                    </p:animEffect>
                                    <p:anim calcmode="lin" valueType="num">
                                      <p:cBhvr>
                                        <p:cTn id="112" dur="500" fill="hold"/>
                                        <p:tgtEl>
                                          <p:spTgt spid="2">
                                            <p:graphicEl>
                                              <a:dgm id="{400BA75A-6623-4983-A9EA-19357109AFFC}"/>
                                            </p:graphicEl>
                                          </p:spTgt>
                                        </p:tgtEl>
                                        <p:attrNameLst>
                                          <p:attrName>ppt_x</p:attrName>
                                        </p:attrNameLst>
                                      </p:cBhvr>
                                      <p:tavLst>
                                        <p:tav tm="0">
                                          <p:val>
                                            <p:fltVal val="0.5"/>
                                          </p:val>
                                        </p:tav>
                                        <p:tav tm="100000">
                                          <p:val>
                                            <p:strVal val="#ppt_x"/>
                                          </p:val>
                                        </p:tav>
                                      </p:tavLst>
                                    </p:anim>
                                    <p:anim calcmode="lin" valueType="num">
                                      <p:cBhvr>
                                        <p:cTn id="113" dur="500" fill="hold"/>
                                        <p:tgtEl>
                                          <p:spTgt spid="2">
                                            <p:graphicEl>
                                              <a:dgm id="{400BA75A-6623-4983-A9EA-19357109AFFC}"/>
                                            </p:graphicEl>
                                          </p:spTgt>
                                        </p:tgtEl>
                                        <p:attrNameLst>
                                          <p:attrName>ppt_y</p:attrName>
                                        </p:attrNameLst>
                                      </p:cBhvr>
                                      <p:tavLst>
                                        <p:tav tm="0">
                                          <p:val>
                                            <p:fltVal val="0.5"/>
                                          </p:val>
                                        </p:tav>
                                        <p:tav tm="100000">
                                          <p:val>
                                            <p:strVal val="#ppt_y"/>
                                          </p:val>
                                        </p:tav>
                                      </p:tavLst>
                                    </p:anim>
                                  </p:childTnLst>
                                </p:cTn>
                              </p:par>
                              <p:par>
                                <p:cTn id="114" presetID="53" presetClass="entr" presetSubtype="528" fill="hold" grpId="0" nodeType="withEffect">
                                  <p:stCondLst>
                                    <p:cond delay="0"/>
                                  </p:stCondLst>
                                  <p:childTnLst>
                                    <p:set>
                                      <p:cBhvr>
                                        <p:cTn id="115" dur="1" fill="hold">
                                          <p:stCondLst>
                                            <p:cond delay="0"/>
                                          </p:stCondLst>
                                        </p:cTn>
                                        <p:tgtEl>
                                          <p:spTgt spid="2">
                                            <p:graphicEl>
                                              <a:dgm id="{3D238D49-FB47-4E40-BCC3-FDD784F7E495}"/>
                                            </p:graphicEl>
                                          </p:spTgt>
                                        </p:tgtEl>
                                        <p:attrNameLst>
                                          <p:attrName>style.visibility</p:attrName>
                                        </p:attrNameLst>
                                      </p:cBhvr>
                                      <p:to>
                                        <p:strVal val="visible"/>
                                      </p:to>
                                    </p:set>
                                    <p:anim calcmode="lin" valueType="num">
                                      <p:cBhvr>
                                        <p:cTn id="116" dur="500" fill="hold"/>
                                        <p:tgtEl>
                                          <p:spTgt spid="2">
                                            <p:graphicEl>
                                              <a:dgm id="{3D238D49-FB47-4E40-BCC3-FDD784F7E495}"/>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3D238D49-FB47-4E40-BCC3-FDD784F7E495}"/>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3D238D49-FB47-4E40-BCC3-FDD784F7E495}"/>
                                            </p:graphicEl>
                                          </p:spTgt>
                                        </p:tgtEl>
                                      </p:cBhvr>
                                    </p:animEffect>
                                    <p:anim calcmode="lin" valueType="num">
                                      <p:cBhvr>
                                        <p:cTn id="119" dur="500" fill="hold"/>
                                        <p:tgtEl>
                                          <p:spTgt spid="2">
                                            <p:graphicEl>
                                              <a:dgm id="{3D238D49-FB47-4E40-BCC3-FDD784F7E495}"/>
                                            </p:graphicEl>
                                          </p:spTgt>
                                        </p:tgtEl>
                                        <p:attrNameLst>
                                          <p:attrName>ppt_x</p:attrName>
                                        </p:attrNameLst>
                                      </p:cBhvr>
                                      <p:tavLst>
                                        <p:tav tm="0">
                                          <p:val>
                                            <p:fltVal val="0.5"/>
                                          </p:val>
                                        </p:tav>
                                        <p:tav tm="100000">
                                          <p:val>
                                            <p:strVal val="#ppt_x"/>
                                          </p:val>
                                        </p:tav>
                                      </p:tavLst>
                                    </p:anim>
                                    <p:anim calcmode="lin" valueType="num">
                                      <p:cBhvr>
                                        <p:cTn id="120" dur="500" fill="hold"/>
                                        <p:tgtEl>
                                          <p:spTgt spid="2">
                                            <p:graphicEl>
                                              <a:dgm id="{3D238D49-FB47-4E40-BCC3-FDD784F7E495}"/>
                                            </p:graphicEl>
                                          </p:spTgt>
                                        </p:tgtEl>
                                        <p:attrNameLst>
                                          <p:attrName>ppt_y</p:attrName>
                                        </p:attrNameLst>
                                      </p:cBhvr>
                                      <p:tavLst>
                                        <p:tav tm="0">
                                          <p:val>
                                            <p:fltVal val="0.5"/>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8"/>
                                        </p:tgtEl>
                                        <p:attrNameLst>
                                          <p:attrName>style.visibility</p:attrName>
                                        </p:attrNameLst>
                                      </p:cBhvr>
                                      <p:to>
                                        <p:strVal val="visible"/>
                                      </p:to>
                                    </p:set>
                                    <p:animEffect transition="in" filter="wipe(left)">
                                      <p:cBhvr>
                                        <p:cTn id="1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2" grpId="0">
        <p:bldSub>
          <a:bldDgm bld="one"/>
        </p:bldSub>
      </p:bldGraphic>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B3454D8-5202-ABA2-7CC9-9C7CD4B23ED3}"/>
              </a:ext>
            </a:extLst>
          </p:cNvPr>
          <p:cNvSpPr txBox="1"/>
          <p:nvPr/>
        </p:nvSpPr>
        <p:spPr>
          <a:xfrm>
            <a:off x="1498060" y="303699"/>
            <a:ext cx="3677056" cy="523220"/>
          </a:xfrm>
          <a:prstGeom prst="rect">
            <a:avLst/>
          </a:prstGeom>
          <a:noFill/>
        </p:spPr>
        <p:txBody>
          <a:bodyPr wrap="square" rtlCol="0">
            <a:spAutoFit/>
          </a:bodyPr>
          <a:lstStyle/>
          <a:p>
            <a:r>
              <a:rPr lang="fr-CH" sz="2800" kern="100" dirty="0">
                <a:solidFill>
                  <a:srgbClr val="663300"/>
                </a:solidFill>
                <a:effectLst/>
                <a:latin typeface="Arial" panose="020B0604020202020204" pitchFamily="34" charset="0"/>
                <a:ea typeface="Arial" panose="020B0604020202020204" pitchFamily="34" charset="0"/>
                <a:cs typeface="Arial" panose="020B0604020202020204" pitchFamily="34" charset="0"/>
              </a:rPr>
              <a:t>Le baptême de Jésus </a:t>
            </a:r>
            <a:endParaRPr lang="fr-CH" dirty="0"/>
          </a:p>
        </p:txBody>
      </p:sp>
      <p:sp>
        <p:nvSpPr>
          <p:cNvPr id="3" name="ZoneTexte 2">
            <a:extLst>
              <a:ext uri="{FF2B5EF4-FFF2-40B4-BE49-F238E27FC236}">
                <a16:creationId xmlns:a16="http://schemas.microsoft.com/office/drawing/2014/main" id="{1BD7BC15-212E-EA22-3957-3D487AD5EF23}"/>
              </a:ext>
            </a:extLst>
          </p:cNvPr>
          <p:cNvSpPr txBox="1"/>
          <p:nvPr/>
        </p:nvSpPr>
        <p:spPr>
          <a:xfrm>
            <a:off x="1459149" y="982561"/>
            <a:ext cx="10145949" cy="2446439"/>
          </a:xfrm>
          <a:prstGeom prst="rect">
            <a:avLst/>
          </a:prstGeom>
          <a:noFill/>
        </p:spPr>
        <p:txBody>
          <a:bodyPr wrap="square" rtlCol="0">
            <a:spAutoFit/>
          </a:bodyPr>
          <a:lstStyle/>
          <a:p>
            <a:pPr algn="just">
              <a:lnSpc>
                <a:spcPct val="107000"/>
              </a:lnSpc>
              <a:spcAft>
                <a:spcPts val="800"/>
              </a:spcAft>
            </a:pPr>
            <a:r>
              <a:rPr lang="fr-CH" sz="24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rPr>
              <a:t>« Lorsque le Christ, après son baptême, s'agenouilla sur les rives du Jourdain, les cieux s'ouvrirent, l'Esprit descendit sous la forme d'une colombe comme de l'or en fusion et Jésus fut environné de gloire. La voix de Dieu se fit alors entendre et le Seigneur dit : </a:t>
            </a:r>
            <a:br>
              <a:rPr lang="fr-CH" sz="24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2400" kern="100" dirty="0">
                <a:solidFill>
                  <a:srgbClr val="663300"/>
                </a:solidFill>
                <a:effectLst/>
                <a:latin typeface="Arial" panose="020B0604020202020204" pitchFamily="34" charset="0"/>
                <a:ea typeface="Arial" panose="020B0604020202020204" pitchFamily="34" charset="0"/>
                <a:cs typeface="Arial" panose="020B0604020202020204" pitchFamily="34" charset="0"/>
              </a:rPr>
              <a:t>« Celui-ci est mon Fils bien-aimé, en qui j'ai mis toute mon affection » (Matthieu 3.17). </a:t>
            </a:r>
            <a:endParaRPr lang="fr-CH" sz="2400" dirty="0"/>
          </a:p>
        </p:txBody>
      </p:sp>
      <p:sp>
        <p:nvSpPr>
          <p:cNvPr id="4" name="ZoneTexte 3">
            <a:extLst>
              <a:ext uri="{FF2B5EF4-FFF2-40B4-BE49-F238E27FC236}">
                <a16:creationId xmlns:a16="http://schemas.microsoft.com/office/drawing/2014/main" id="{513D9D2B-378A-57EC-6810-8F20B1D71381}"/>
              </a:ext>
            </a:extLst>
          </p:cNvPr>
          <p:cNvSpPr txBox="1"/>
          <p:nvPr/>
        </p:nvSpPr>
        <p:spPr>
          <a:xfrm>
            <a:off x="3336588" y="3672192"/>
            <a:ext cx="8268510" cy="2434641"/>
          </a:xfrm>
          <a:prstGeom prst="rect">
            <a:avLst/>
          </a:prstGeom>
          <a:noFill/>
        </p:spPr>
        <p:txBody>
          <a:bodyPr wrap="square" rtlCol="0">
            <a:spAutoFit/>
          </a:bodyPr>
          <a:lstStyle/>
          <a:p>
            <a:pPr algn="just">
              <a:lnSpc>
                <a:spcPct val="107000"/>
              </a:lnSpc>
              <a:spcAft>
                <a:spcPts val="800"/>
              </a:spcAft>
            </a:pPr>
            <a:r>
              <a:rPr lang="fr-CH" sz="2400" kern="10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 prière que le Christ avait prononcée en faveur de l'homme ouvrit les portes du ciel et le Père y répondit en acceptant de sauver l'humanité perdue.</a:t>
            </a:r>
            <a:r>
              <a:rPr lang="fr-CH" sz="24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rPr>
              <a:t> </a:t>
            </a:r>
            <a:r>
              <a:rPr lang="fr-CH" sz="2400" kern="100" dirty="0">
                <a:solidFill>
                  <a:srgbClr val="3333FF"/>
                </a:solidFill>
                <a:effectLst/>
                <a:latin typeface="Arial" panose="020B0604020202020204" pitchFamily="34" charset="0"/>
                <a:ea typeface="Arial" panose="020B0604020202020204" pitchFamily="34" charset="0"/>
                <a:cs typeface="Arial" panose="020B0604020202020204" pitchFamily="34" charset="0"/>
              </a:rPr>
              <a:t>Jésus a intercédé pour nous en qualité de substitut et de garant</a:t>
            </a:r>
            <a:r>
              <a:rPr lang="fr-CH" sz="24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 </a:t>
            </a:r>
            <a:r>
              <a:rPr lang="fr-CH" sz="2400" kern="10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et dorénavant la famille humaine peut aussi trouver accès auprès du Père par les mérites de son bien-aimé Fils. »</a:t>
            </a:r>
          </a:p>
        </p:txBody>
      </p:sp>
      <p:sp>
        <p:nvSpPr>
          <p:cNvPr id="5" name="Bulle narrative : rectangle à coins arrondis 4">
            <a:extLst>
              <a:ext uri="{FF2B5EF4-FFF2-40B4-BE49-F238E27FC236}">
                <a16:creationId xmlns:a16="http://schemas.microsoft.com/office/drawing/2014/main" id="{9565B406-B05C-7EBE-553E-5D3D381EA436}"/>
              </a:ext>
            </a:extLst>
          </p:cNvPr>
          <p:cNvSpPr/>
          <p:nvPr/>
        </p:nvSpPr>
        <p:spPr>
          <a:xfrm>
            <a:off x="214008" y="4649821"/>
            <a:ext cx="2315183" cy="1361873"/>
          </a:xfrm>
          <a:prstGeom prst="wedgeRoundRectCallout">
            <a:avLst>
              <a:gd name="adj1" fmla="val 37839"/>
              <a:gd name="adj2" fmla="val -8447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CH" sz="1800"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 G. White, </a:t>
            </a:r>
            <a:br>
              <a:rPr lang="fr-CH" sz="1800"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i="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Avec Dieu </a:t>
            </a:r>
            <a:br>
              <a:rPr lang="fr-CH" sz="1800" i="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i="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chaque jour, </a:t>
            </a:r>
            <a:br>
              <a:rPr lang="fr-CH" sz="1800" i="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 274.)</a:t>
            </a:r>
          </a:p>
        </p:txBody>
      </p:sp>
    </p:spTree>
    <p:extLst>
      <p:ext uri="{BB962C8B-B14F-4D97-AF65-F5344CB8AC3E}">
        <p14:creationId xmlns:p14="http://schemas.microsoft.com/office/powerpoint/2010/main" val="320252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777753-F670-7DBD-CACD-CD85DEB1C3CA}"/>
              </a:ext>
            </a:extLst>
          </p:cNvPr>
          <p:cNvSpPr txBox="1"/>
          <p:nvPr/>
        </p:nvSpPr>
        <p:spPr>
          <a:xfrm>
            <a:off x="4182893" y="573932"/>
            <a:ext cx="7354111" cy="1938992"/>
          </a:xfrm>
          <a:prstGeom prst="rect">
            <a:avLst/>
          </a:prstGeom>
          <a:noFill/>
        </p:spPr>
        <p:txBody>
          <a:bodyPr wrap="square" rtlCol="0">
            <a:spAutoFit/>
          </a:bodyPr>
          <a:lstStyle/>
          <a:p>
            <a:pPr algn="just"/>
            <a:r>
              <a:rPr lang="fr-CH" sz="2400" kern="100" dirty="0">
                <a:solidFill>
                  <a:schemeClr val="accent2">
                    <a:lumMod val="75000"/>
                  </a:schemeClr>
                </a:solidFill>
                <a:effectLst/>
                <a:latin typeface="Arial" panose="020B0604020202020204" pitchFamily="34" charset="0"/>
                <a:ea typeface="Arial" panose="020B0604020202020204" pitchFamily="34" charset="0"/>
                <a:cs typeface="Arial" panose="020B0604020202020204" pitchFamily="34" charset="0"/>
              </a:rPr>
              <a:t>« Notre terre avait été séparée du ciel par le péché. Toute communication entre l'homme et son Créateur avait été interrompue ; mais la voie avait été ouverte pour permettre à l'être humain de retourner à la maison du Père. </a:t>
            </a:r>
            <a:endParaRPr lang="fr-CH" dirty="0">
              <a:solidFill>
                <a:schemeClr val="accent2">
                  <a:lumMod val="75000"/>
                </a:schemeClr>
              </a:solidFill>
            </a:endParaRPr>
          </a:p>
        </p:txBody>
      </p:sp>
      <p:sp>
        <p:nvSpPr>
          <p:cNvPr id="3" name="ZoneTexte 2">
            <a:extLst>
              <a:ext uri="{FF2B5EF4-FFF2-40B4-BE49-F238E27FC236}">
                <a16:creationId xmlns:a16="http://schemas.microsoft.com/office/drawing/2014/main" id="{FEEC433B-44E3-88AF-F677-80005BC7048C}"/>
              </a:ext>
            </a:extLst>
          </p:cNvPr>
          <p:cNvSpPr txBox="1"/>
          <p:nvPr/>
        </p:nvSpPr>
        <p:spPr>
          <a:xfrm>
            <a:off x="2247089" y="3103123"/>
            <a:ext cx="8793805" cy="3416320"/>
          </a:xfrm>
          <a:prstGeom prst="rect">
            <a:avLst/>
          </a:prstGeom>
          <a:noFill/>
        </p:spPr>
        <p:txBody>
          <a:bodyPr wrap="square" rtlCol="0">
            <a:spAutoFit/>
          </a:bodyPr>
          <a:lstStyle/>
          <a:p>
            <a:pPr algn="just"/>
            <a:r>
              <a:rPr lang="fr-CH" sz="2400" kern="100" dirty="0">
                <a:solidFill>
                  <a:srgbClr val="3333FF"/>
                </a:solidFill>
                <a:effectLst/>
                <a:latin typeface="Arial" panose="020B0604020202020204" pitchFamily="34" charset="0"/>
                <a:ea typeface="Arial" panose="020B0604020202020204" pitchFamily="34" charset="0"/>
                <a:cs typeface="Arial" panose="020B0604020202020204" pitchFamily="34" charset="0"/>
              </a:rPr>
              <a:t>Jésus est </a:t>
            </a:r>
            <a:r>
              <a:rPr lang="fr-CH" sz="2400" kern="100" dirty="0">
                <a:solidFill>
                  <a:srgbClr val="663300"/>
                </a:solidFill>
                <a:effectLst/>
                <a:latin typeface="Arial" panose="020B0604020202020204" pitchFamily="34" charset="0"/>
                <a:ea typeface="Arial" panose="020B0604020202020204" pitchFamily="34" charset="0"/>
                <a:cs typeface="Arial" panose="020B0604020202020204" pitchFamily="34" charset="0"/>
              </a:rPr>
              <a:t>« le chemin, la vérité, et la vie » (Jean 14.6). </a:t>
            </a:r>
            <a:r>
              <a:rPr lang="fr-CH" sz="2400" kern="100" dirty="0">
                <a:solidFill>
                  <a:srgbClr val="3333FF"/>
                </a:solidFill>
                <a:effectLst/>
                <a:latin typeface="Arial" panose="020B0604020202020204" pitchFamily="34" charset="0"/>
                <a:ea typeface="Arial" panose="020B0604020202020204" pitchFamily="34" charset="0"/>
                <a:cs typeface="Arial" panose="020B0604020202020204" pitchFamily="34" charset="0"/>
              </a:rPr>
              <a:t>La porte du ciel a été laissée entrouverte et la lumière éclatante du trône de Dieu brille dans les cœurs de ceux qui aiment le Seigneur bien qu'ils demeurent sur cette terre maudite par le péché. </a:t>
            </a:r>
          </a:p>
          <a:p>
            <a:pPr algn="just"/>
            <a:endParaRPr lang="fr-CH" sz="2400" kern="100" dirty="0">
              <a:solidFill>
                <a:srgbClr val="275317"/>
              </a:solidFill>
              <a:latin typeface="Arial" panose="020B0604020202020204" pitchFamily="34" charset="0"/>
              <a:ea typeface="Arial" panose="020B0604020202020204" pitchFamily="34" charset="0"/>
              <a:cs typeface="Arial" panose="020B0604020202020204" pitchFamily="34" charset="0"/>
            </a:endParaRPr>
          </a:p>
          <a:p>
            <a:pPr algn="just"/>
            <a:r>
              <a:rPr lang="fr-CH" sz="24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La lumière glorieuse qui environnait le Fils de Dieu illuminera le sentier de tous ceux qui marchent dans l'empreinte des pas du Maître. Nous n'avons aucune raison de perdre courage. Les promesses de Dieu sont certaines et infaillibles. » </a:t>
            </a:r>
            <a:endParaRPr lang="fr-CH" dirty="0"/>
          </a:p>
        </p:txBody>
      </p:sp>
      <p:sp>
        <p:nvSpPr>
          <p:cNvPr id="6" name="Bulle narrative : rectangle à coins arrondis 5">
            <a:extLst>
              <a:ext uri="{FF2B5EF4-FFF2-40B4-BE49-F238E27FC236}">
                <a16:creationId xmlns:a16="http://schemas.microsoft.com/office/drawing/2014/main" id="{2A233606-C44C-DEE6-6C4A-957A70CDAB82}"/>
              </a:ext>
            </a:extLst>
          </p:cNvPr>
          <p:cNvSpPr/>
          <p:nvPr/>
        </p:nvSpPr>
        <p:spPr>
          <a:xfrm>
            <a:off x="408561" y="765214"/>
            <a:ext cx="2315183" cy="1361873"/>
          </a:xfrm>
          <a:prstGeom prst="wedgeRoundRectCallout">
            <a:avLst>
              <a:gd name="adj1" fmla="val 80215"/>
              <a:gd name="adj2" fmla="val 6814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CH" sz="2000"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 G. White, </a:t>
            </a:r>
            <a:r>
              <a:rPr lang="fr-CH" sz="2000" i="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Avec Dieu chaque jour, </a:t>
            </a:r>
            <a:br>
              <a:rPr lang="fr-CH" sz="2000" i="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 274.)</a:t>
            </a:r>
          </a:p>
        </p:txBody>
      </p:sp>
    </p:spTree>
    <p:extLst>
      <p:ext uri="{BB962C8B-B14F-4D97-AF65-F5344CB8AC3E}">
        <p14:creationId xmlns:p14="http://schemas.microsoft.com/office/powerpoint/2010/main" val="143809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A59490-6E6F-250C-A680-A9D1186FD1F0}"/>
              </a:ext>
            </a:extLst>
          </p:cNvPr>
          <p:cNvSpPr txBox="1"/>
          <p:nvPr/>
        </p:nvSpPr>
        <p:spPr>
          <a:xfrm>
            <a:off x="1655233" y="974154"/>
            <a:ext cx="9239746" cy="4832092"/>
          </a:xfrm>
          <a:prstGeom prst="rect">
            <a:avLst/>
          </a:prstGeom>
        </p:spPr>
        <p:txBody>
          <a:bodyPr wrap="square">
            <a:spAutoFit/>
          </a:bodyPr>
          <a:lstStyle>
            <a:defPPr>
              <a:defRPr lang="es-ES"/>
            </a:defPPr>
            <a:lvl1pPr>
              <a:defRPr sz="2800" b="1">
                <a:latin typeface="Constantia" panose="02030602050306030303" pitchFamily="18" charset="0"/>
              </a:defRPr>
            </a:lvl1pPr>
            <a:lvl2pPr>
              <a:defRPr/>
            </a:lvl2pPr>
            <a:lvl3pPr>
              <a:defRPr/>
            </a:lvl3pPr>
            <a:lvl4pPr>
              <a:defRPr/>
            </a:lvl4pPr>
            <a:lvl5pPr>
              <a:defRPr/>
            </a:lvl5pPr>
            <a:lvl6pPr>
              <a:defRPr/>
            </a:lvl6pPr>
            <a:lvl7pPr>
              <a:defRPr/>
            </a:lvl7pPr>
            <a:lvl8pPr>
              <a:defRPr/>
            </a:lvl8pPr>
            <a:lvl9pPr>
              <a:defRPr/>
            </a:lvl9pPr>
          </a:lstStyle>
          <a:p>
            <a:pPr>
              <a:spcBef>
                <a:spcPts val="600"/>
              </a:spcBef>
            </a:pPr>
            <a:r>
              <a:rPr lang="fr-CH" dirty="0"/>
              <a:t>« La gloire qui a reposé sur le Christ est un gage de l'amour de Dieu pour nous. Elle nous parle du pouvoir de la prière : comment la voix humaine peut atteindre l'oreille de Dieu, et comment nos requêtes peuvent être acceptées dans les cours célestes... </a:t>
            </a:r>
            <a:br>
              <a:rPr lang="fr-CH" dirty="0"/>
            </a:br>
            <a:r>
              <a:rPr lang="fr-CH" dirty="0"/>
              <a:t>La lumière qui se déversait des portails ouverts au-dessus de la tête de notre Sauveur se déversera sur nous lorsque nous prierons pour être aidés à résister </a:t>
            </a:r>
            <a:br>
              <a:rPr lang="fr-CH" dirty="0"/>
            </a:br>
            <a:r>
              <a:rPr lang="fr-CH" dirty="0"/>
              <a:t>à la tentation. La voix qui a parlé à Jésus dit à chaque âme croyante : </a:t>
            </a:r>
            <a:r>
              <a:rPr lang="fr-CH" dirty="0">
                <a:solidFill>
                  <a:schemeClr val="accent5">
                    <a:lumMod val="50000"/>
                  </a:schemeClr>
                </a:solidFill>
              </a:rPr>
              <a:t>« Celui-ci est mon Fils bien-aimé, en qui j'ai mis toute mon affection. »</a:t>
            </a:r>
          </a:p>
        </p:txBody>
      </p:sp>
      <p:sp>
        <p:nvSpPr>
          <p:cNvPr id="4" name="CuadroTexto 3">
            <a:extLst>
              <a:ext uri="{FF2B5EF4-FFF2-40B4-BE49-F238E27FC236}">
                <a16:creationId xmlns:a16="http://schemas.microsoft.com/office/drawing/2014/main" id="{72A20A3B-142E-B26E-92A1-9917BA07AA49}"/>
              </a:ext>
            </a:extLst>
          </p:cNvPr>
          <p:cNvSpPr txBox="1"/>
          <p:nvPr/>
        </p:nvSpPr>
        <p:spPr>
          <a:xfrm>
            <a:off x="3232363" y="6341046"/>
            <a:ext cx="5727273" cy="400110"/>
          </a:xfrm>
          <a:prstGeom prst="rect">
            <a:avLst/>
          </a:prstGeom>
          <a:noFill/>
        </p:spPr>
        <p:txBody>
          <a:bodyPr wrap="none" rtlCol="0">
            <a:spAutoFit/>
          </a:bodyPr>
          <a:lstStyle/>
          <a:p>
            <a:pPr algn="r"/>
            <a:r>
              <a:rPr lang="fr-CH" sz="2000" b="1" dirty="0"/>
              <a:t>(E. G. White, </a:t>
            </a:r>
            <a:r>
              <a:rPr lang="fr-CH" sz="2000" b="1" i="1" dirty="0"/>
              <a:t>Dans les lieux célestes</a:t>
            </a:r>
            <a:r>
              <a:rPr lang="fr-CH" sz="2000" b="1" dirty="0"/>
              <a:t>, 20 janvier.)</a:t>
            </a:r>
            <a:endParaRPr lang="es-ES" sz="2000" b="1" dirty="0"/>
          </a:p>
        </p:txBody>
      </p:sp>
    </p:spTree>
    <p:extLst>
      <p:ext uri="{BB962C8B-B14F-4D97-AF65-F5344CB8AC3E}">
        <p14:creationId xmlns:p14="http://schemas.microsoft.com/office/powerpoint/2010/main" val="419389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FA1D11-EC16-678F-2F78-38C5D8002FBB}"/>
              </a:ext>
            </a:extLst>
          </p:cNvPr>
          <p:cNvSpPr txBox="1"/>
          <p:nvPr/>
        </p:nvSpPr>
        <p:spPr>
          <a:xfrm>
            <a:off x="4034119" y="251936"/>
            <a:ext cx="6436658" cy="2785378"/>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500" b="1" i="0" u="none" strike="noStrike" kern="1200" cap="none" spc="0" normalizeH="0" baseline="0" noProof="0" dirty="0">
                <a:ln w="12700" cmpd="sng">
                  <a:solidFill>
                    <a:sysClr val="windowText" lastClr="000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 Après l'emprisonnement de Jean, </a:t>
            </a:r>
            <a:br>
              <a:rPr kumimoji="0" lang="fr-CH" sz="2500" b="1" i="0" u="none" strike="noStrike" kern="1200" cap="none" spc="0" normalizeH="0" baseline="0" noProof="0" dirty="0">
                <a:ln w="12700" cmpd="sng">
                  <a:solidFill>
                    <a:sysClr val="windowText" lastClr="000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br>
            <a:r>
              <a:rPr kumimoji="0" lang="fr-CH" sz="2500" b="1" i="0" u="none" strike="noStrike" kern="1200" cap="none" spc="0" normalizeH="0" baseline="0" noProof="0" dirty="0">
                <a:ln w="12700" cmpd="sng">
                  <a:solidFill>
                    <a:sysClr val="windowText" lastClr="000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Jésus vint en Galilée, prêchant l'Evangile du Royaume de Dieu.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500" b="1" i="0" u="none" strike="noStrike" kern="1200" cap="none" spc="0" normalizeH="0" baseline="0" noProof="0" dirty="0">
                <a:ln w="12700" cmpd="sng">
                  <a:solidFill>
                    <a:sysClr val="windowText" lastClr="000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Il dit : Les temps sont accomplis, </a:t>
            </a:r>
            <a:br>
              <a:rPr kumimoji="0" lang="fr-CH" sz="2500" b="1" i="0" u="none" strike="noStrike" kern="1200" cap="none" spc="0" normalizeH="0" baseline="0" noProof="0" dirty="0">
                <a:ln w="12700" cmpd="sng">
                  <a:solidFill>
                    <a:sysClr val="windowText" lastClr="000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br>
            <a:r>
              <a:rPr kumimoji="0" lang="fr-CH" sz="2500" b="1" i="0" u="none" strike="noStrike" kern="1200" cap="none" spc="0" normalizeH="0" baseline="0" noProof="0" dirty="0">
                <a:ln w="12700" cmpd="sng">
                  <a:solidFill>
                    <a:sysClr val="windowText" lastClr="000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le règne de Dieu est tout proche ; repentez-vous et croyez à l' Evangile » </a:t>
            </a:r>
            <a:r>
              <a:rPr kumimoji="0" lang="fr-CH" sz="2000" i="0" u="none" strike="noStrike" kern="1200" cap="none" spc="0" normalizeH="0" baseline="0" noProof="0" dirty="0">
                <a:ln w="12700" cmpd="sng">
                  <a:solidFill>
                    <a:sysClr val="windowText" lastClr="000000"/>
                  </a:solidFill>
                  <a:prstDash val="solid"/>
                </a:ln>
                <a:solidFill>
                  <a:schemeClr val="accent3">
                    <a:lumMod val="40000"/>
                    <a:lumOff val="60000"/>
                  </a:schemeClr>
                </a:solidFill>
                <a:effectLst>
                  <a:glow rad="63500">
                    <a:srgbClr val="FFC000">
                      <a:lumMod val="50000"/>
                    </a:srgbClr>
                  </a:glow>
                </a:effectLst>
                <a:uLnTx/>
                <a:uFillTx/>
                <a:latin typeface="Comic Sans MS" panose="030F0702030302020204" pitchFamily="66" charset="0"/>
                <a:ea typeface="+mn-ea"/>
                <a:cs typeface="+mn-cs"/>
              </a:rPr>
              <a:t>(Marc 1.14, 15).</a:t>
            </a:r>
          </a:p>
        </p:txBody>
      </p:sp>
    </p:spTree>
    <p:extLst>
      <p:ext uri="{BB962C8B-B14F-4D97-AF65-F5344CB8AC3E}">
        <p14:creationId xmlns:p14="http://schemas.microsoft.com/office/powerpoint/2010/main" val="407639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47989A-592D-E628-6CFA-FA3AEB506419}"/>
              </a:ext>
            </a:extLst>
          </p:cNvPr>
          <p:cNvSpPr txBox="1"/>
          <p:nvPr/>
        </p:nvSpPr>
        <p:spPr>
          <a:xfrm>
            <a:off x="4723160" y="0"/>
            <a:ext cx="7468840" cy="646331"/>
          </a:xfrm>
          <a:prstGeom prst="rect">
            <a:avLst/>
          </a:prstGeom>
          <a:noFill/>
        </p:spPr>
        <p:txBody>
          <a:bodyPr wrap="square">
            <a:spAutoFit/>
          </a:bodyPr>
          <a:lstStyle/>
          <a:p>
            <a:pPr algn="ctr"/>
            <a:r>
              <a:rPr lang="fr-CH" sz="3600" b="1" spc="600">
                <a:ln w="10160">
                  <a:solidFill>
                    <a:schemeClr val="accent5"/>
                  </a:solidFill>
                  <a:prstDash val="solid"/>
                </a:ln>
                <a:solidFill>
                  <a:srgbClr val="FFFFFF"/>
                </a:solidFill>
                <a:effectLst>
                  <a:outerShdw blurRad="38100" dist="22860" dir="5400000" algn="tl" rotWithShape="0">
                    <a:srgbClr val="000000"/>
                  </a:outerShdw>
                </a:effectLst>
              </a:rPr>
              <a:t>Le message</a:t>
            </a:r>
            <a:endParaRPr lang="fr-CH" sz="3600" b="1" spc="600" dirty="0">
              <a:ln w="10160">
                <a:solidFill>
                  <a:schemeClr val="accent5"/>
                </a:solidFill>
                <a:prstDash val="solid"/>
              </a:ln>
              <a:solidFill>
                <a:srgbClr val="FFFFFF"/>
              </a:solidFill>
              <a:effectLst>
                <a:outerShdw blurRad="38100" dist="22860" dir="5400000" algn="tl" rotWithShape="0">
                  <a:srgbClr val="000000"/>
                </a:outerShdw>
              </a:effectLst>
            </a:endParaRPr>
          </a:p>
        </p:txBody>
      </p:sp>
      <p:sp>
        <p:nvSpPr>
          <p:cNvPr id="7" name="CuadroTexto 6">
            <a:extLst>
              <a:ext uri="{FF2B5EF4-FFF2-40B4-BE49-F238E27FC236}">
                <a16:creationId xmlns:a16="http://schemas.microsoft.com/office/drawing/2014/main" id="{305DD055-429B-769C-D6AF-FCC7BAE7BE61}"/>
              </a:ext>
            </a:extLst>
          </p:cNvPr>
          <p:cNvSpPr txBox="1"/>
          <p:nvPr/>
        </p:nvSpPr>
        <p:spPr>
          <a:xfrm>
            <a:off x="4723160" y="637802"/>
            <a:ext cx="7468840" cy="707886"/>
          </a:xfrm>
          <a:prstGeom prst="rect">
            <a:avLst/>
          </a:prstGeom>
          <a:noFill/>
        </p:spPr>
        <p:txBody>
          <a:bodyPr wrap="square">
            <a:spAutoFit/>
          </a:bodyPr>
          <a:lstStyle/>
          <a:p>
            <a:pPr algn="ctr"/>
            <a:r>
              <a:rPr lang="fr-CH" sz="2000" b="1" dirty="0">
                <a:solidFill>
                  <a:schemeClr val="accent5">
                    <a:lumMod val="50000"/>
                  </a:schemeClr>
                </a:solidFill>
                <a:latin typeface="Comic Sans MS" panose="030F0702030302020204" pitchFamily="66" charset="0"/>
              </a:rPr>
              <a:t>« Après que Jean eut été livré, Jésus vint en Galilée ; </a:t>
            </a:r>
            <a:br>
              <a:rPr lang="fr-CH" sz="2000" b="1" dirty="0">
                <a:solidFill>
                  <a:schemeClr val="accent5">
                    <a:lumMod val="50000"/>
                  </a:schemeClr>
                </a:solidFill>
                <a:latin typeface="Comic Sans MS" panose="030F0702030302020204" pitchFamily="66" charset="0"/>
              </a:rPr>
            </a:br>
            <a:r>
              <a:rPr lang="fr-CH" sz="2000" b="1" dirty="0">
                <a:solidFill>
                  <a:schemeClr val="accent5">
                    <a:lumMod val="50000"/>
                  </a:schemeClr>
                </a:solidFill>
                <a:latin typeface="Comic Sans MS" panose="030F0702030302020204" pitchFamily="66" charset="0"/>
              </a:rPr>
              <a:t>il proclamait la bonne nouvelle de Dieu </a:t>
            </a:r>
            <a:r>
              <a:rPr lang="fr-CH" b="1" dirty="0">
                <a:solidFill>
                  <a:schemeClr val="accent5">
                    <a:lumMod val="50000"/>
                  </a:schemeClr>
                </a:solidFill>
                <a:latin typeface="Comic Sans MS" panose="030F0702030302020204" pitchFamily="66" charset="0"/>
              </a:rPr>
              <a:t>(Marc 1.14)</a:t>
            </a:r>
            <a:endParaRPr lang="es-ES" sz="1400" b="1" dirty="0">
              <a:solidFill>
                <a:schemeClr val="accent5">
                  <a:lumMod val="50000"/>
                </a:schemeClr>
              </a:solidFill>
              <a:latin typeface="Comic Sans MS" panose="030F0702030302020204" pitchFamily="66" charset="0"/>
            </a:endParaRPr>
          </a:p>
        </p:txBody>
      </p:sp>
      <p:graphicFrame>
        <p:nvGraphicFramePr>
          <p:cNvPr id="8" name="Diagrama 7">
            <a:extLst>
              <a:ext uri="{FF2B5EF4-FFF2-40B4-BE49-F238E27FC236}">
                <a16:creationId xmlns:a16="http://schemas.microsoft.com/office/drawing/2014/main" id="{85A9784C-21CE-6687-F6FB-BBE517A586CB}"/>
              </a:ext>
            </a:extLst>
          </p:cNvPr>
          <p:cNvGraphicFramePr/>
          <p:nvPr>
            <p:extLst>
              <p:ext uri="{D42A27DB-BD31-4B8C-83A1-F6EECF244321}">
                <p14:modId xmlns:p14="http://schemas.microsoft.com/office/powerpoint/2010/main" val="2108600377"/>
              </p:ext>
            </p:extLst>
          </p:nvPr>
        </p:nvGraphicFramePr>
        <p:xfrm>
          <a:off x="338667" y="1284133"/>
          <a:ext cx="11514666" cy="178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91359CA-DDBE-1D22-0D0C-2EC17345B566}"/>
              </a:ext>
            </a:extLst>
          </p:cNvPr>
          <p:cNvSpPr txBox="1"/>
          <p:nvPr/>
        </p:nvSpPr>
        <p:spPr>
          <a:xfrm>
            <a:off x="119591" y="3064933"/>
            <a:ext cx="4080284" cy="3462486"/>
          </a:xfrm>
          <a:prstGeom prst="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spcBef>
                <a:spcPts val="600"/>
              </a:spcBef>
            </a:pPr>
            <a:r>
              <a:rPr lang="fr-CH" sz="1900" b="1" dirty="0"/>
              <a:t>Est une référence à la prophétie des 70 semaines </a:t>
            </a:r>
            <a:r>
              <a:rPr lang="fr-CH" sz="1900" b="1" dirty="0">
                <a:solidFill>
                  <a:schemeClr val="accent5">
                    <a:lumMod val="50000"/>
                  </a:schemeClr>
                </a:solidFill>
              </a:rPr>
              <a:t>(Daniel 9.24).</a:t>
            </a:r>
          </a:p>
          <a:p>
            <a:pPr algn="ctr">
              <a:spcBef>
                <a:spcPts val="600"/>
              </a:spcBef>
            </a:pPr>
            <a:r>
              <a:rPr lang="fr-CH" sz="1900" b="1" dirty="0"/>
              <a:t>Depuis le décret d'Artaxerxès, en 457 av. J.-C., jusqu'à l'onction du Messie, 69 semaines se </a:t>
            </a:r>
            <a:br>
              <a:rPr lang="fr-CH" sz="1900" b="1" dirty="0"/>
            </a:br>
            <a:r>
              <a:rPr lang="fr-CH" sz="1900" b="1" dirty="0"/>
              <a:t>sont écoulées (v. 25).</a:t>
            </a:r>
          </a:p>
          <a:p>
            <a:pPr algn="ctr">
              <a:spcBef>
                <a:spcPts val="600"/>
              </a:spcBef>
            </a:pPr>
            <a:r>
              <a:rPr lang="fr-CH" sz="1900" b="1" dirty="0"/>
              <a:t>Cela s'est accompli lors du baptême de Jésus en l'an 27 de notre ère. Une demi-semaine plus tard, en l'an 31, Jésus est mort </a:t>
            </a:r>
            <a:br>
              <a:rPr lang="fr-CH" sz="1900" b="1" dirty="0"/>
            </a:br>
            <a:r>
              <a:rPr lang="fr-CH" sz="1900" b="1" dirty="0"/>
              <a:t>(v. 27).</a:t>
            </a:r>
          </a:p>
        </p:txBody>
      </p:sp>
      <p:sp>
        <p:nvSpPr>
          <p:cNvPr id="10" name="CuadroTexto 9">
            <a:extLst>
              <a:ext uri="{FF2B5EF4-FFF2-40B4-BE49-F238E27FC236}">
                <a16:creationId xmlns:a16="http://schemas.microsoft.com/office/drawing/2014/main" id="{1CA3F1E5-AE0A-4DCC-8E4B-B4F549F38C2C}"/>
              </a:ext>
            </a:extLst>
          </p:cNvPr>
          <p:cNvSpPr txBox="1"/>
          <p:nvPr/>
        </p:nvSpPr>
        <p:spPr>
          <a:xfrm>
            <a:off x="4330699" y="3064933"/>
            <a:ext cx="3530600" cy="1015663"/>
          </a:xfrm>
          <a:prstGeom prst="rect">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spcBef>
                <a:spcPts val="600"/>
              </a:spcBef>
            </a:pPr>
            <a:r>
              <a:rPr lang="fr-CH" sz="2000" b="1" dirty="0"/>
              <a:t>Une promesse que l'alliance du salut commençait </a:t>
            </a:r>
            <a:br>
              <a:rPr lang="fr-CH" sz="2000" b="1" dirty="0"/>
            </a:br>
            <a:r>
              <a:rPr lang="fr-CH" sz="2000" b="1" dirty="0"/>
              <a:t>à s'accomplir.</a:t>
            </a:r>
            <a:endParaRPr lang="es-ES" sz="2000" b="1" dirty="0"/>
          </a:p>
        </p:txBody>
      </p:sp>
      <p:sp>
        <p:nvSpPr>
          <p:cNvPr id="11" name="CuadroTexto 10">
            <a:extLst>
              <a:ext uri="{FF2B5EF4-FFF2-40B4-BE49-F238E27FC236}">
                <a16:creationId xmlns:a16="http://schemas.microsoft.com/office/drawing/2014/main" id="{59B8EC21-C970-2ADE-CE87-6D705EC12F31}"/>
              </a:ext>
            </a:extLst>
          </p:cNvPr>
          <p:cNvSpPr txBox="1"/>
          <p:nvPr/>
        </p:nvSpPr>
        <p:spPr>
          <a:xfrm>
            <a:off x="8293099" y="3064933"/>
            <a:ext cx="3530600" cy="1323439"/>
          </a:xfrm>
          <a:prstGeom prst="rect">
            <a:avLst/>
          </a:prstGeom>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spcBef>
                <a:spcPts val="600"/>
              </a:spcBef>
            </a:pPr>
            <a:r>
              <a:rPr lang="fr-CH" sz="2000" b="1" dirty="0"/>
              <a:t>Un appel à prendre une part active dans l'alliance en acceptant le pardon </a:t>
            </a:r>
            <a:br>
              <a:rPr lang="fr-CH" sz="2000" b="1" dirty="0"/>
            </a:br>
            <a:r>
              <a:rPr lang="fr-CH" sz="2000" b="1" dirty="0"/>
              <a:t>par la foi en Jésus.</a:t>
            </a:r>
          </a:p>
        </p:txBody>
      </p:sp>
      <p:sp>
        <p:nvSpPr>
          <p:cNvPr id="2" name="CuadroTexto 1">
            <a:extLst>
              <a:ext uri="{FF2B5EF4-FFF2-40B4-BE49-F238E27FC236}">
                <a16:creationId xmlns:a16="http://schemas.microsoft.com/office/drawing/2014/main" id="{0A4B1AAB-F954-B1E7-952A-5823C1B1A0C2}"/>
              </a:ext>
            </a:extLst>
          </p:cNvPr>
          <p:cNvSpPr txBox="1"/>
          <p:nvPr/>
        </p:nvSpPr>
        <p:spPr>
          <a:xfrm>
            <a:off x="8293100" y="4450482"/>
            <a:ext cx="3560234" cy="2323713"/>
          </a:xfrm>
          <a:prstGeom prst="rect">
            <a:avLst/>
          </a:prstGeom>
          <a:noFill/>
        </p:spPr>
        <p:txBody>
          <a:bodyPr wrap="square" rtlCol="0">
            <a:spAutoFit/>
          </a:bodyPr>
          <a:lstStyle/>
          <a:p>
            <a:pPr algn="ctr">
              <a:spcBef>
                <a:spcPts val="600"/>
              </a:spcBef>
            </a:pPr>
            <a:r>
              <a:rPr lang="fr-CH" sz="2000" b="1" dirty="0"/>
              <a:t>Notre message actuel comprend également ces trois aspects : </a:t>
            </a:r>
            <a:br>
              <a:rPr lang="fr-CH" sz="2000" b="1" dirty="0"/>
            </a:br>
            <a:r>
              <a:rPr lang="fr-CH" sz="2000" b="1" dirty="0">
                <a:solidFill>
                  <a:srgbClr val="503000"/>
                </a:solidFill>
              </a:rPr>
              <a:t>Les temps sont accomplis, Jésus vient, et nous devons nous repentir et croire </a:t>
            </a:r>
            <a:br>
              <a:rPr lang="fr-CH" sz="2000" b="1" dirty="0">
                <a:solidFill>
                  <a:srgbClr val="503000"/>
                </a:solidFill>
              </a:rPr>
            </a:br>
            <a:r>
              <a:rPr lang="fr-CH" sz="2000" b="1" dirty="0"/>
              <a:t>pour aller avec lui.</a:t>
            </a:r>
          </a:p>
        </p:txBody>
      </p:sp>
      <p:pic>
        <p:nvPicPr>
          <p:cNvPr id="12" name="Imagen 11" descr="Un grupo de personas disfrazadas&#10;&#10;Descripción generada automáticamente con confianza media">
            <a:extLst>
              <a:ext uri="{FF2B5EF4-FFF2-40B4-BE49-F238E27FC236}">
                <a16:creationId xmlns:a16="http://schemas.microsoft.com/office/drawing/2014/main" id="{14EDA4F3-D05B-C6E7-BEA3-8466B7A870B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229509" y="4450482"/>
            <a:ext cx="3631790" cy="1961603"/>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4" name="Imagen 4">
            <a:extLst>
              <a:ext uri="{FF2B5EF4-FFF2-40B4-BE49-F238E27FC236}">
                <a16:creationId xmlns:a16="http://schemas.microsoft.com/office/drawing/2014/main" id="{D8A5EA31-F1ED-AAFF-88C2-4C0809FA0E8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19591" y="101352"/>
            <a:ext cx="4603569" cy="1101134"/>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13" name="ZoneTexte 12">
            <a:extLst>
              <a:ext uri="{FF2B5EF4-FFF2-40B4-BE49-F238E27FC236}">
                <a16:creationId xmlns:a16="http://schemas.microsoft.com/office/drawing/2014/main" id="{FB01B958-0357-F5B1-3937-39AF7AAF1267}"/>
              </a:ext>
            </a:extLst>
          </p:cNvPr>
          <p:cNvSpPr txBox="1"/>
          <p:nvPr/>
        </p:nvSpPr>
        <p:spPr>
          <a:xfrm>
            <a:off x="1392980" y="48731"/>
            <a:ext cx="1599963" cy="261610"/>
          </a:xfrm>
          <a:prstGeom prst="rect">
            <a:avLst/>
          </a:prstGeom>
          <a:noFill/>
        </p:spPr>
        <p:txBody>
          <a:bodyPr wrap="square">
            <a:spAutoFit/>
          </a:bodyPr>
          <a:lstStyle/>
          <a:p>
            <a:r>
              <a:rPr lang="fr-CH" sz="1100" dirty="0">
                <a:solidFill>
                  <a:srgbClr val="FF0000"/>
                </a:solidFill>
                <a:effectLst>
                  <a:outerShdw blurRad="38100" dist="38100" dir="2700000" algn="tl">
                    <a:srgbClr val="000000">
                      <a:alpha val="43137"/>
                    </a:srgbClr>
                  </a:outerShdw>
                </a:effectLst>
              </a:rPr>
              <a:t>70 semaines = 490 ans</a:t>
            </a:r>
          </a:p>
        </p:txBody>
      </p:sp>
      <p:sp>
        <p:nvSpPr>
          <p:cNvPr id="15" name="ZoneTexte 14">
            <a:extLst>
              <a:ext uri="{FF2B5EF4-FFF2-40B4-BE49-F238E27FC236}">
                <a16:creationId xmlns:a16="http://schemas.microsoft.com/office/drawing/2014/main" id="{361B9495-9FDD-B2F3-0C97-3AFD71F935AE}"/>
              </a:ext>
            </a:extLst>
          </p:cNvPr>
          <p:cNvSpPr txBox="1"/>
          <p:nvPr/>
        </p:nvSpPr>
        <p:spPr>
          <a:xfrm>
            <a:off x="169937" y="181356"/>
            <a:ext cx="1125463" cy="261610"/>
          </a:xfrm>
          <a:prstGeom prst="rect">
            <a:avLst/>
          </a:prstGeom>
          <a:noFill/>
        </p:spPr>
        <p:txBody>
          <a:bodyPr wrap="square">
            <a:spAutoFit/>
          </a:bodyPr>
          <a:lstStyle/>
          <a:p>
            <a:pPr algn="ctr"/>
            <a:r>
              <a:rPr lang="es-ES" sz="1100" b="1" dirty="0">
                <a:solidFill>
                  <a:srgbClr val="FF0000"/>
                </a:solidFill>
              </a:rPr>
              <a:t>7 </a:t>
            </a:r>
            <a:r>
              <a:rPr lang="es-ES" sz="1100" b="1" dirty="0" err="1">
                <a:solidFill>
                  <a:srgbClr val="FF0000"/>
                </a:solidFill>
              </a:rPr>
              <a:t>semaines</a:t>
            </a:r>
            <a:endParaRPr lang="es-ES" sz="1100" b="1" dirty="0">
              <a:solidFill>
                <a:srgbClr val="FF0000"/>
              </a:solidFill>
            </a:endParaRPr>
          </a:p>
        </p:txBody>
      </p:sp>
      <p:sp>
        <p:nvSpPr>
          <p:cNvPr id="16" name="ZoneTexte 15">
            <a:extLst>
              <a:ext uri="{FF2B5EF4-FFF2-40B4-BE49-F238E27FC236}">
                <a16:creationId xmlns:a16="http://schemas.microsoft.com/office/drawing/2014/main" id="{05150002-38D5-B9ED-0508-BEBD529B3F46}"/>
              </a:ext>
            </a:extLst>
          </p:cNvPr>
          <p:cNvSpPr txBox="1"/>
          <p:nvPr/>
        </p:nvSpPr>
        <p:spPr>
          <a:xfrm>
            <a:off x="1345746" y="181209"/>
            <a:ext cx="1125463" cy="261610"/>
          </a:xfrm>
          <a:prstGeom prst="rect">
            <a:avLst/>
          </a:prstGeom>
          <a:noFill/>
        </p:spPr>
        <p:txBody>
          <a:bodyPr wrap="square">
            <a:spAutoFit/>
          </a:bodyPr>
          <a:lstStyle/>
          <a:p>
            <a:pPr algn="ctr"/>
            <a:r>
              <a:rPr lang="es-ES" sz="1100" b="1" dirty="0">
                <a:solidFill>
                  <a:srgbClr val="FF0000"/>
                </a:solidFill>
              </a:rPr>
              <a:t>62 </a:t>
            </a:r>
            <a:r>
              <a:rPr lang="es-ES" sz="1100" b="1" dirty="0" err="1">
                <a:solidFill>
                  <a:srgbClr val="FF0000"/>
                </a:solidFill>
              </a:rPr>
              <a:t>semaines</a:t>
            </a:r>
            <a:endParaRPr lang="es-ES" sz="1100" b="1" dirty="0">
              <a:solidFill>
                <a:srgbClr val="FF0000"/>
              </a:solidFill>
            </a:endParaRPr>
          </a:p>
        </p:txBody>
      </p:sp>
      <p:sp>
        <p:nvSpPr>
          <p:cNvPr id="18" name="ZoneTexte 17">
            <a:extLst>
              <a:ext uri="{FF2B5EF4-FFF2-40B4-BE49-F238E27FC236}">
                <a16:creationId xmlns:a16="http://schemas.microsoft.com/office/drawing/2014/main" id="{68289D32-6586-38B4-B2FE-CA6CF9F2AFE5}"/>
              </a:ext>
            </a:extLst>
          </p:cNvPr>
          <p:cNvSpPr txBox="1"/>
          <p:nvPr/>
        </p:nvSpPr>
        <p:spPr>
          <a:xfrm>
            <a:off x="2286000" y="184665"/>
            <a:ext cx="1202872" cy="276999"/>
          </a:xfrm>
          <a:prstGeom prst="rect">
            <a:avLst/>
          </a:prstGeom>
          <a:noFill/>
        </p:spPr>
        <p:txBody>
          <a:bodyPr wrap="square">
            <a:spAutoFit/>
          </a:bodyPr>
          <a:lstStyle/>
          <a:p>
            <a:pPr algn="ctr"/>
            <a:r>
              <a:rPr lang="es-ES" sz="1200" b="1" dirty="0">
                <a:solidFill>
                  <a:srgbClr val="FF0000"/>
                </a:solidFill>
              </a:rPr>
              <a:t>½ </a:t>
            </a:r>
            <a:r>
              <a:rPr lang="es-ES" sz="1200" b="1" dirty="0" err="1">
                <a:solidFill>
                  <a:srgbClr val="FF0000"/>
                </a:solidFill>
              </a:rPr>
              <a:t>semaine</a:t>
            </a:r>
            <a:endParaRPr lang="es-ES" sz="1200" b="1" dirty="0">
              <a:solidFill>
                <a:srgbClr val="FF0000"/>
              </a:solidFill>
            </a:endParaRPr>
          </a:p>
        </p:txBody>
      </p:sp>
      <p:sp>
        <p:nvSpPr>
          <p:cNvPr id="19" name="ZoneTexte 18">
            <a:extLst>
              <a:ext uri="{FF2B5EF4-FFF2-40B4-BE49-F238E27FC236}">
                <a16:creationId xmlns:a16="http://schemas.microsoft.com/office/drawing/2014/main" id="{3321976D-3469-9603-296E-9EA149DD881C}"/>
              </a:ext>
            </a:extLst>
          </p:cNvPr>
          <p:cNvSpPr txBox="1"/>
          <p:nvPr/>
        </p:nvSpPr>
        <p:spPr>
          <a:xfrm>
            <a:off x="3225512" y="195234"/>
            <a:ext cx="1202872" cy="276999"/>
          </a:xfrm>
          <a:prstGeom prst="rect">
            <a:avLst/>
          </a:prstGeom>
          <a:noFill/>
        </p:spPr>
        <p:txBody>
          <a:bodyPr wrap="square">
            <a:spAutoFit/>
          </a:bodyPr>
          <a:lstStyle/>
          <a:p>
            <a:pPr algn="ctr"/>
            <a:r>
              <a:rPr lang="es-ES" sz="1200" b="1" dirty="0">
                <a:solidFill>
                  <a:srgbClr val="FF0000"/>
                </a:solidFill>
              </a:rPr>
              <a:t>½ </a:t>
            </a:r>
            <a:r>
              <a:rPr lang="es-ES" sz="1200" b="1" dirty="0" err="1">
                <a:solidFill>
                  <a:srgbClr val="FF0000"/>
                </a:solidFill>
              </a:rPr>
              <a:t>semaine</a:t>
            </a:r>
            <a:endParaRPr lang="es-ES" sz="1200" b="1" dirty="0">
              <a:solidFill>
                <a:srgbClr val="FF0000"/>
              </a:solidFill>
            </a:endParaRPr>
          </a:p>
        </p:txBody>
      </p:sp>
      <p:sp>
        <p:nvSpPr>
          <p:cNvPr id="21" name="ZoneTexte 20">
            <a:extLst>
              <a:ext uri="{FF2B5EF4-FFF2-40B4-BE49-F238E27FC236}">
                <a16:creationId xmlns:a16="http://schemas.microsoft.com/office/drawing/2014/main" id="{C5879D7F-400C-8A43-38C2-B0F400766D20}"/>
              </a:ext>
            </a:extLst>
          </p:cNvPr>
          <p:cNvSpPr txBox="1"/>
          <p:nvPr/>
        </p:nvSpPr>
        <p:spPr>
          <a:xfrm>
            <a:off x="297256" y="333733"/>
            <a:ext cx="914400" cy="261610"/>
          </a:xfrm>
          <a:prstGeom prst="rect">
            <a:avLst/>
          </a:prstGeom>
          <a:noFill/>
        </p:spPr>
        <p:txBody>
          <a:bodyPr wrap="square">
            <a:spAutoFit/>
          </a:bodyPr>
          <a:lstStyle/>
          <a:p>
            <a:pPr algn="ctr"/>
            <a:r>
              <a:rPr lang="es-ES" sz="1100" b="1" dirty="0">
                <a:solidFill>
                  <a:srgbClr val="FF0000"/>
                </a:solidFill>
              </a:rPr>
              <a:t>49 </a:t>
            </a:r>
            <a:r>
              <a:rPr lang="fr-CH" sz="1100" b="1" dirty="0">
                <a:solidFill>
                  <a:srgbClr val="FF0000"/>
                </a:solidFill>
              </a:rPr>
              <a:t>ans</a:t>
            </a:r>
          </a:p>
        </p:txBody>
      </p:sp>
      <p:sp>
        <p:nvSpPr>
          <p:cNvPr id="22" name="ZoneTexte 21">
            <a:extLst>
              <a:ext uri="{FF2B5EF4-FFF2-40B4-BE49-F238E27FC236}">
                <a16:creationId xmlns:a16="http://schemas.microsoft.com/office/drawing/2014/main" id="{90C85C7C-23F4-3854-5F95-F4E826784AC3}"/>
              </a:ext>
            </a:extLst>
          </p:cNvPr>
          <p:cNvSpPr txBox="1"/>
          <p:nvPr/>
        </p:nvSpPr>
        <p:spPr>
          <a:xfrm>
            <a:off x="1473065" y="333733"/>
            <a:ext cx="914400" cy="261610"/>
          </a:xfrm>
          <a:prstGeom prst="rect">
            <a:avLst/>
          </a:prstGeom>
          <a:noFill/>
        </p:spPr>
        <p:txBody>
          <a:bodyPr wrap="square">
            <a:spAutoFit/>
          </a:bodyPr>
          <a:lstStyle/>
          <a:p>
            <a:pPr algn="ctr"/>
            <a:r>
              <a:rPr lang="es-ES" sz="1100" b="1" dirty="0">
                <a:solidFill>
                  <a:srgbClr val="FF0000"/>
                </a:solidFill>
              </a:rPr>
              <a:t>434 </a:t>
            </a:r>
            <a:r>
              <a:rPr lang="fr-CH" sz="1100" b="1" dirty="0">
                <a:solidFill>
                  <a:srgbClr val="FF0000"/>
                </a:solidFill>
              </a:rPr>
              <a:t>ans</a:t>
            </a:r>
          </a:p>
        </p:txBody>
      </p:sp>
      <p:sp>
        <p:nvSpPr>
          <p:cNvPr id="24" name="ZoneTexte 23">
            <a:extLst>
              <a:ext uri="{FF2B5EF4-FFF2-40B4-BE49-F238E27FC236}">
                <a16:creationId xmlns:a16="http://schemas.microsoft.com/office/drawing/2014/main" id="{5A44AFD2-2C51-8AD8-358B-362ECD4CBEE7}"/>
              </a:ext>
            </a:extLst>
          </p:cNvPr>
          <p:cNvSpPr txBox="1"/>
          <p:nvPr/>
        </p:nvSpPr>
        <p:spPr>
          <a:xfrm>
            <a:off x="2935833" y="351997"/>
            <a:ext cx="783772" cy="261610"/>
          </a:xfrm>
          <a:prstGeom prst="rect">
            <a:avLst/>
          </a:prstGeom>
          <a:noFill/>
        </p:spPr>
        <p:txBody>
          <a:bodyPr wrap="square">
            <a:spAutoFit/>
          </a:bodyPr>
          <a:lstStyle/>
          <a:p>
            <a:pPr algn="ctr"/>
            <a:r>
              <a:rPr lang="es-ES" sz="1100" b="1" dirty="0">
                <a:solidFill>
                  <a:srgbClr val="FF0000"/>
                </a:solidFill>
              </a:rPr>
              <a:t>7 </a:t>
            </a:r>
            <a:r>
              <a:rPr lang="fr-CH" sz="1100" b="1" dirty="0">
                <a:solidFill>
                  <a:srgbClr val="FF0000"/>
                </a:solidFill>
              </a:rPr>
              <a:t>ans</a:t>
            </a:r>
          </a:p>
        </p:txBody>
      </p:sp>
    </p:spTree>
    <p:extLst>
      <p:ext uri="{BB962C8B-B14F-4D97-AF65-F5344CB8AC3E}">
        <p14:creationId xmlns:p14="http://schemas.microsoft.com/office/powerpoint/2010/main" val="122816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290">
                                          <p:stCondLst>
                                            <p:cond delay="0"/>
                                          </p:stCondLst>
                                        </p:cTn>
                                        <p:tgtEl>
                                          <p:spTgt spid="7"/>
                                        </p:tgtEl>
                                      </p:cBhvr>
                                    </p:animEffect>
                                    <p:anim calcmode="lin" valueType="num">
                                      <p:cBhvr>
                                        <p:cTn id="17"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2" dur="13">
                                          <p:stCondLst>
                                            <p:cond delay="325"/>
                                          </p:stCondLst>
                                        </p:cTn>
                                        <p:tgtEl>
                                          <p:spTgt spid="7"/>
                                        </p:tgtEl>
                                      </p:cBhvr>
                                      <p:to x="100000" y="60000"/>
                                    </p:animScale>
                                    <p:animScale>
                                      <p:cBhvr>
                                        <p:cTn id="23" dur="83" decel="50000">
                                          <p:stCondLst>
                                            <p:cond delay="338"/>
                                          </p:stCondLst>
                                        </p:cTn>
                                        <p:tgtEl>
                                          <p:spTgt spid="7"/>
                                        </p:tgtEl>
                                      </p:cBhvr>
                                      <p:to x="100000" y="100000"/>
                                    </p:animScale>
                                    <p:animScale>
                                      <p:cBhvr>
                                        <p:cTn id="24" dur="13">
                                          <p:stCondLst>
                                            <p:cond delay="656"/>
                                          </p:stCondLst>
                                        </p:cTn>
                                        <p:tgtEl>
                                          <p:spTgt spid="7"/>
                                        </p:tgtEl>
                                      </p:cBhvr>
                                      <p:to x="100000" y="80000"/>
                                    </p:animScale>
                                    <p:animScale>
                                      <p:cBhvr>
                                        <p:cTn id="25" dur="83" decel="50000">
                                          <p:stCondLst>
                                            <p:cond delay="669"/>
                                          </p:stCondLst>
                                        </p:cTn>
                                        <p:tgtEl>
                                          <p:spTgt spid="7"/>
                                        </p:tgtEl>
                                      </p:cBhvr>
                                      <p:to x="100000" y="100000"/>
                                    </p:animScale>
                                    <p:animScale>
                                      <p:cBhvr>
                                        <p:cTn id="26" dur="13">
                                          <p:stCondLst>
                                            <p:cond delay="821"/>
                                          </p:stCondLst>
                                        </p:cTn>
                                        <p:tgtEl>
                                          <p:spTgt spid="7"/>
                                        </p:tgtEl>
                                      </p:cBhvr>
                                      <p:to x="100000" y="90000"/>
                                    </p:animScale>
                                    <p:animScale>
                                      <p:cBhvr>
                                        <p:cTn id="27" dur="83" decel="50000">
                                          <p:stCondLst>
                                            <p:cond delay="834"/>
                                          </p:stCondLst>
                                        </p:cTn>
                                        <p:tgtEl>
                                          <p:spTgt spid="7"/>
                                        </p:tgtEl>
                                      </p:cBhvr>
                                      <p:to x="100000" y="100000"/>
                                    </p:animScale>
                                    <p:animScale>
                                      <p:cBhvr>
                                        <p:cTn id="28" dur="13">
                                          <p:stCondLst>
                                            <p:cond delay="904"/>
                                          </p:stCondLst>
                                        </p:cTn>
                                        <p:tgtEl>
                                          <p:spTgt spid="7"/>
                                        </p:tgtEl>
                                      </p:cBhvr>
                                      <p:to x="100000" y="95000"/>
                                    </p:animScale>
                                    <p:animScale>
                                      <p:cBhvr>
                                        <p:cTn id="29" dur="83" decel="50000">
                                          <p:stCondLst>
                                            <p:cond delay="917"/>
                                          </p:stCondLst>
                                        </p:cTn>
                                        <p:tgtEl>
                                          <p:spTgt spid="7"/>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graphicEl>
                                              <a:dgm id="{E592083E-0D2A-4180-AF8F-5FDD4DBC7755}"/>
                                            </p:graphicEl>
                                          </p:spTgt>
                                        </p:tgtEl>
                                        <p:attrNameLst>
                                          <p:attrName>style.visibility</p:attrName>
                                        </p:attrNameLst>
                                      </p:cBhvr>
                                      <p:to>
                                        <p:strVal val="visible"/>
                                      </p:to>
                                    </p:set>
                                    <p:anim calcmode="lin" valueType="num">
                                      <p:cBhvr>
                                        <p:cTn id="34" dur="500" fill="hold"/>
                                        <p:tgtEl>
                                          <p:spTgt spid="8">
                                            <p:graphicEl>
                                              <a:dgm id="{E592083E-0D2A-4180-AF8F-5FDD4DBC7755}"/>
                                            </p:graphicEl>
                                          </p:spTgt>
                                        </p:tgtEl>
                                        <p:attrNameLst>
                                          <p:attrName>ppt_w</p:attrName>
                                        </p:attrNameLst>
                                      </p:cBhvr>
                                      <p:tavLst>
                                        <p:tav tm="0">
                                          <p:val>
                                            <p:fltVal val="0"/>
                                          </p:val>
                                        </p:tav>
                                        <p:tav tm="100000">
                                          <p:val>
                                            <p:strVal val="#ppt_w"/>
                                          </p:val>
                                        </p:tav>
                                      </p:tavLst>
                                    </p:anim>
                                    <p:anim calcmode="lin" valueType="num">
                                      <p:cBhvr>
                                        <p:cTn id="35" dur="500" fill="hold"/>
                                        <p:tgtEl>
                                          <p:spTgt spid="8">
                                            <p:graphicEl>
                                              <a:dgm id="{E592083E-0D2A-4180-AF8F-5FDD4DBC7755}"/>
                                            </p:graphicEl>
                                          </p:spTgt>
                                        </p:tgtEl>
                                        <p:attrNameLst>
                                          <p:attrName>ppt_h</p:attrName>
                                        </p:attrNameLst>
                                      </p:cBhvr>
                                      <p:tavLst>
                                        <p:tav tm="0">
                                          <p:val>
                                            <p:fltVal val="0"/>
                                          </p:val>
                                        </p:tav>
                                        <p:tav tm="100000">
                                          <p:val>
                                            <p:strVal val="#ppt_h"/>
                                          </p:val>
                                        </p:tav>
                                      </p:tavLst>
                                    </p:anim>
                                    <p:animEffect transition="in" filter="fade">
                                      <p:cBhvr>
                                        <p:cTn id="36" dur="500"/>
                                        <p:tgtEl>
                                          <p:spTgt spid="8">
                                            <p:graphicEl>
                                              <a:dgm id="{E592083E-0D2A-4180-AF8F-5FDD4DBC7755}"/>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8">
                                            <p:graphicEl>
                                              <a:dgm id="{39A02303-503A-4CAB-9362-EED7D21143A6}"/>
                                            </p:graphicEl>
                                          </p:spTgt>
                                        </p:tgtEl>
                                        <p:attrNameLst>
                                          <p:attrName>style.visibility</p:attrName>
                                        </p:attrNameLst>
                                      </p:cBhvr>
                                      <p:to>
                                        <p:strVal val="visible"/>
                                      </p:to>
                                    </p:set>
                                    <p:animEffect transition="in" filter="fade">
                                      <p:cBhvr>
                                        <p:cTn id="41" dur="1000"/>
                                        <p:tgtEl>
                                          <p:spTgt spid="8">
                                            <p:graphicEl>
                                              <a:dgm id="{39A02303-503A-4CAB-9362-EED7D21143A6}"/>
                                            </p:graphicEl>
                                          </p:spTgt>
                                        </p:tgtEl>
                                      </p:cBhvr>
                                    </p:animEffect>
                                    <p:anim calcmode="lin" valueType="num">
                                      <p:cBhvr>
                                        <p:cTn id="42" dur="1000" fill="hold"/>
                                        <p:tgtEl>
                                          <p:spTgt spid="8">
                                            <p:graphicEl>
                                              <a:dgm id="{39A02303-503A-4CAB-9362-EED7D21143A6}"/>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39A02303-503A-4CAB-9362-EED7D21143A6}"/>
                                            </p:graphicEl>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8">
                                            <p:graphicEl>
                                              <a:dgm id="{7ADE7FB0-1BB0-484D-8649-EA738B4AD872}"/>
                                            </p:graphicEl>
                                          </p:spTgt>
                                        </p:tgtEl>
                                        <p:attrNameLst>
                                          <p:attrName>style.visibility</p:attrName>
                                        </p:attrNameLst>
                                      </p:cBhvr>
                                      <p:to>
                                        <p:strVal val="visible"/>
                                      </p:to>
                                    </p:set>
                                    <p:animEffect transition="in" filter="fade">
                                      <p:cBhvr>
                                        <p:cTn id="46" dur="1000"/>
                                        <p:tgtEl>
                                          <p:spTgt spid="8">
                                            <p:graphicEl>
                                              <a:dgm id="{7ADE7FB0-1BB0-484D-8649-EA738B4AD872}"/>
                                            </p:graphicEl>
                                          </p:spTgt>
                                        </p:tgtEl>
                                      </p:cBhvr>
                                    </p:animEffect>
                                    <p:anim calcmode="lin" valueType="num">
                                      <p:cBhvr>
                                        <p:cTn id="47" dur="1000" fill="hold"/>
                                        <p:tgtEl>
                                          <p:spTgt spid="8">
                                            <p:graphicEl>
                                              <a:dgm id="{7ADE7FB0-1BB0-484D-8649-EA738B4AD872}"/>
                                            </p:graphicEl>
                                          </p:spTgt>
                                        </p:tgtEl>
                                        <p:attrNameLst>
                                          <p:attrName>ppt_x</p:attrName>
                                        </p:attrNameLst>
                                      </p:cBhvr>
                                      <p:tavLst>
                                        <p:tav tm="0">
                                          <p:val>
                                            <p:strVal val="#ppt_x"/>
                                          </p:val>
                                        </p:tav>
                                        <p:tav tm="100000">
                                          <p:val>
                                            <p:strVal val="#ppt_x"/>
                                          </p:val>
                                        </p:tav>
                                      </p:tavLst>
                                    </p:anim>
                                    <p:anim calcmode="lin" valueType="num">
                                      <p:cBhvr>
                                        <p:cTn id="48" dur="1000" fill="hold"/>
                                        <p:tgtEl>
                                          <p:spTgt spid="8">
                                            <p:graphicEl>
                                              <a:dgm id="{7ADE7FB0-1BB0-484D-8649-EA738B4AD872}"/>
                                            </p:graphic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17" presetClass="entr" presetSubtype="1"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ppt_x</p:attrName>
                                        </p:attrNameLst>
                                      </p:cBhvr>
                                      <p:tavLst>
                                        <p:tav tm="0">
                                          <p:val>
                                            <p:strVal val="#ppt_x"/>
                                          </p:val>
                                        </p:tav>
                                        <p:tav tm="100000">
                                          <p:val>
                                            <p:strVal val="#ppt_x"/>
                                          </p:val>
                                        </p:tav>
                                      </p:tavLst>
                                    </p:anim>
                                    <p:anim calcmode="lin" valueType="num">
                                      <p:cBhvr>
                                        <p:cTn id="53" dur="500" fill="hold"/>
                                        <p:tgtEl>
                                          <p:spTgt spid="9"/>
                                        </p:tgtEl>
                                        <p:attrNameLst>
                                          <p:attrName>ppt_y</p:attrName>
                                        </p:attrNameLst>
                                      </p:cBhvr>
                                      <p:tavLst>
                                        <p:tav tm="0">
                                          <p:val>
                                            <p:strVal val="#ppt_y-#ppt_h/2"/>
                                          </p:val>
                                        </p:tav>
                                        <p:tav tm="100000">
                                          <p:val>
                                            <p:strVal val="#ppt_y"/>
                                          </p:val>
                                        </p:tav>
                                      </p:tavLst>
                                    </p:anim>
                                    <p:anim calcmode="lin" valueType="num">
                                      <p:cBhvr>
                                        <p:cTn id="54" dur="500" fill="hold"/>
                                        <p:tgtEl>
                                          <p:spTgt spid="9"/>
                                        </p:tgtEl>
                                        <p:attrNameLst>
                                          <p:attrName>ppt_w</p:attrName>
                                        </p:attrNameLst>
                                      </p:cBhvr>
                                      <p:tavLst>
                                        <p:tav tm="0">
                                          <p:val>
                                            <p:strVal val="#ppt_w"/>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8">
                                            <p:graphicEl>
                                              <a:dgm id="{FD297C8C-3E0C-4B0B-A238-1D0B2E81C216}"/>
                                            </p:graphicEl>
                                          </p:spTgt>
                                        </p:tgtEl>
                                        <p:attrNameLst>
                                          <p:attrName>style.visibility</p:attrName>
                                        </p:attrNameLst>
                                      </p:cBhvr>
                                      <p:to>
                                        <p:strVal val="visible"/>
                                      </p:to>
                                    </p:set>
                                    <p:animEffect transition="in" filter="fade">
                                      <p:cBhvr>
                                        <p:cTn id="60" dur="1000"/>
                                        <p:tgtEl>
                                          <p:spTgt spid="8">
                                            <p:graphicEl>
                                              <a:dgm id="{FD297C8C-3E0C-4B0B-A238-1D0B2E81C216}"/>
                                            </p:graphicEl>
                                          </p:spTgt>
                                        </p:tgtEl>
                                      </p:cBhvr>
                                    </p:animEffect>
                                    <p:anim calcmode="lin" valueType="num">
                                      <p:cBhvr>
                                        <p:cTn id="61" dur="1000" fill="hold"/>
                                        <p:tgtEl>
                                          <p:spTgt spid="8">
                                            <p:graphicEl>
                                              <a:dgm id="{FD297C8C-3E0C-4B0B-A238-1D0B2E81C216}"/>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FD297C8C-3E0C-4B0B-A238-1D0B2E81C216}"/>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8">
                                            <p:graphicEl>
                                              <a:dgm id="{4070D96E-A326-4513-89BC-9D8C14EADD1A}"/>
                                            </p:graphicEl>
                                          </p:spTgt>
                                        </p:tgtEl>
                                        <p:attrNameLst>
                                          <p:attrName>style.visibility</p:attrName>
                                        </p:attrNameLst>
                                      </p:cBhvr>
                                      <p:to>
                                        <p:strVal val="visible"/>
                                      </p:to>
                                    </p:set>
                                    <p:animEffect transition="in" filter="fade">
                                      <p:cBhvr>
                                        <p:cTn id="65" dur="1000"/>
                                        <p:tgtEl>
                                          <p:spTgt spid="8">
                                            <p:graphicEl>
                                              <a:dgm id="{4070D96E-A326-4513-89BC-9D8C14EADD1A}"/>
                                            </p:graphicEl>
                                          </p:spTgt>
                                        </p:tgtEl>
                                      </p:cBhvr>
                                    </p:animEffect>
                                    <p:anim calcmode="lin" valueType="num">
                                      <p:cBhvr>
                                        <p:cTn id="66" dur="1000" fill="hold"/>
                                        <p:tgtEl>
                                          <p:spTgt spid="8">
                                            <p:graphicEl>
                                              <a:dgm id="{4070D96E-A326-4513-89BC-9D8C14EADD1A}"/>
                                            </p:graphicEl>
                                          </p:spTgt>
                                        </p:tgtEl>
                                        <p:attrNameLst>
                                          <p:attrName>ppt_x</p:attrName>
                                        </p:attrNameLst>
                                      </p:cBhvr>
                                      <p:tavLst>
                                        <p:tav tm="0">
                                          <p:val>
                                            <p:strVal val="#ppt_x"/>
                                          </p:val>
                                        </p:tav>
                                        <p:tav tm="100000">
                                          <p:val>
                                            <p:strVal val="#ppt_x"/>
                                          </p:val>
                                        </p:tav>
                                      </p:tavLst>
                                    </p:anim>
                                    <p:anim calcmode="lin" valueType="num">
                                      <p:cBhvr>
                                        <p:cTn id="67" dur="1000" fill="hold"/>
                                        <p:tgtEl>
                                          <p:spTgt spid="8">
                                            <p:graphicEl>
                                              <a:dgm id="{4070D96E-A326-4513-89BC-9D8C14EADD1A}"/>
                                            </p:graphic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7" presetClass="entr" presetSubtype="1"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ppt_x</p:attrName>
                                        </p:attrNameLst>
                                      </p:cBhvr>
                                      <p:tavLst>
                                        <p:tav tm="0">
                                          <p:val>
                                            <p:strVal val="#ppt_x"/>
                                          </p:val>
                                        </p:tav>
                                        <p:tav tm="100000">
                                          <p:val>
                                            <p:strVal val="#ppt_x"/>
                                          </p:val>
                                        </p:tav>
                                      </p:tavLst>
                                    </p:anim>
                                    <p:anim calcmode="lin" valueType="num">
                                      <p:cBhvr>
                                        <p:cTn id="73" dur="500" fill="hold"/>
                                        <p:tgtEl>
                                          <p:spTgt spid="10"/>
                                        </p:tgtEl>
                                        <p:attrNameLst>
                                          <p:attrName>ppt_y</p:attrName>
                                        </p:attrNameLst>
                                      </p:cBhvr>
                                      <p:tavLst>
                                        <p:tav tm="0">
                                          <p:val>
                                            <p:strVal val="#ppt_y-#ppt_h/2"/>
                                          </p:val>
                                        </p:tav>
                                        <p:tav tm="100000">
                                          <p:val>
                                            <p:strVal val="#ppt_y"/>
                                          </p:val>
                                        </p:tav>
                                      </p:tavLst>
                                    </p:anim>
                                    <p:anim calcmode="lin" valueType="num">
                                      <p:cBhvr>
                                        <p:cTn id="74" dur="500" fill="hold"/>
                                        <p:tgtEl>
                                          <p:spTgt spid="10"/>
                                        </p:tgtEl>
                                        <p:attrNameLst>
                                          <p:attrName>ppt_w</p:attrName>
                                        </p:attrNameLst>
                                      </p:cBhvr>
                                      <p:tavLst>
                                        <p:tav tm="0">
                                          <p:val>
                                            <p:strVal val="#ppt_w"/>
                                          </p:val>
                                        </p:tav>
                                        <p:tav tm="100000">
                                          <p:val>
                                            <p:strVal val="#ppt_w"/>
                                          </p:val>
                                        </p:tav>
                                      </p:tavLst>
                                    </p:anim>
                                    <p:anim calcmode="lin" valueType="num">
                                      <p:cBhvr>
                                        <p:cTn id="75"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8">
                                            <p:graphicEl>
                                              <a:dgm id="{16ED3055-E54B-437D-80CF-A06E0BEB8CF1}"/>
                                            </p:graphicEl>
                                          </p:spTgt>
                                        </p:tgtEl>
                                        <p:attrNameLst>
                                          <p:attrName>style.visibility</p:attrName>
                                        </p:attrNameLst>
                                      </p:cBhvr>
                                      <p:to>
                                        <p:strVal val="visible"/>
                                      </p:to>
                                    </p:set>
                                    <p:animEffect transition="in" filter="fade">
                                      <p:cBhvr>
                                        <p:cTn id="80" dur="1000"/>
                                        <p:tgtEl>
                                          <p:spTgt spid="8">
                                            <p:graphicEl>
                                              <a:dgm id="{16ED3055-E54B-437D-80CF-A06E0BEB8CF1}"/>
                                            </p:graphicEl>
                                          </p:spTgt>
                                        </p:tgtEl>
                                      </p:cBhvr>
                                    </p:animEffect>
                                    <p:anim calcmode="lin" valueType="num">
                                      <p:cBhvr>
                                        <p:cTn id="81" dur="1000" fill="hold"/>
                                        <p:tgtEl>
                                          <p:spTgt spid="8">
                                            <p:graphicEl>
                                              <a:dgm id="{16ED3055-E54B-437D-80CF-A06E0BEB8CF1}"/>
                                            </p:graphicEl>
                                          </p:spTgt>
                                        </p:tgtEl>
                                        <p:attrNameLst>
                                          <p:attrName>ppt_x</p:attrName>
                                        </p:attrNameLst>
                                      </p:cBhvr>
                                      <p:tavLst>
                                        <p:tav tm="0">
                                          <p:val>
                                            <p:strVal val="#ppt_x"/>
                                          </p:val>
                                        </p:tav>
                                        <p:tav tm="100000">
                                          <p:val>
                                            <p:strVal val="#ppt_x"/>
                                          </p:val>
                                        </p:tav>
                                      </p:tavLst>
                                    </p:anim>
                                    <p:anim calcmode="lin" valueType="num">
                                      <p:cBhvr>
                                        <p:cTn id="82" dur="1000" fill="hold"/>
                                        <p:tgtEl>
                                          <p:spTgt spid="8">
                                            <p:graphicEl>
                                              <a:dgm id="{16ED3055-E54B-437D-80CF-A06E0BEB8CF1}"/>
                                            </p:graphicEl>
                                          </p:spTgt>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8">
                                            <p:graphicEl>
                                              <a:dgm id="{041244A5-612E-419B-9133-B822E114FD91}"/>
                                            </p:graphicEl>
                                          </p:spTgt>
                                        </p:tgtEl>
                                        <p:attrNameLst>
                                          <p:attrName>style.visibility</p:attrName>
                                        </p:attrNameLst>
                                      </p:cBhvr>
                                      <p:to>
                                        <p:strVal val="visible"/>
                                      </p:to>
                                    </p:set>
                                    <p:animEffect transition="in" filter="fade">
                                      <p:cBhvr>
                                        <p:cTn id="85" dur="1000"/>
                                        <p:tgtEl>
                                          <p:spTgt spid="8">
                                            <p:graphicEl>
                                              <a:dgm id="{041244A5-612E-419B-9133-B822E114FD91}"/>
                                            </p:graphicEl>
                                          </p:spTgt>
                                        </p:tgtEl>
                                      </p:cBhvr>
                                    </p:animEffect>
                                    <p:anim calcmode="lin" valueType="num">
                                      <p:cBhvr>
                                        <p:cTn id="86" dur="1000" fill="hold"/>
                                        <p:tgtEl>
                                          <p:spTgt spid="8">
                                            <p:graphicEl>
                                              <a:dgm id="{041244A5-612E-419B-9133-B822E114FD91}"/>
                                            </p:graphicEl>
                                          </p:spTgt>
                                        </p:tgtEl>
                                        <p:attrNameLst>
                                          <p:attrName>ppt_x</p:attrName>
                                        </p:attrNameLst>
                                      </p:cBhvr>
                                      <p:tavLst>
                                        <p:tav tm="0">
                                          <p:val>
                                            <p:strVal val="#ppt_x"/>
                                          </p:val>
                                        </p:tav>
                                        <p:tav tm="100000">
                                          <p:val>
                                            <p:strVal val="#ppt_x"/>
                                          </p:val>
                                        </p:tav>
                                      </p:tavLst>
                                    </p:anim>
                                    <p:anim calcmode="lin" valueType="num">
                                      <p:cBhvr>
                                        <p:cTn id="87" dur="1000" fill="hold"/>
                                        <p:tgtEl>
                                          <p:spTgt spid="8">
                                            <p:graphicEl>
                                              <a:dgm id="{041244A5-612E-419B-9133-B822E114FD91}"/>
                                            </p:graphic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7" presetClass="entr" presetSubtype="1" fill="hold" grpId="0"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ppt_x</p:attrName>
                                        </p:attrNameLst>
                                      </p:cBhvr>
                                      <p:tavLst>
                                        <p:tav tm="0">
                                          <p:val>
                                            <p:strVal val="#ppt_x"/>
                                          </p:val>
                                        </p:tav>
                                        <p:tav tm="100000">
                                          <p:val>
                                            <p:strVal val="#ppt_x"/>
                                          </p:val>
                                        </p:tav>
                                      </p:tavLst>
                                    </p:anim>
                                    <p:anim calcmode="lin" valueType="num">
                                      <p:cBhvr>
                                        <p:cTn id="93" dur="500" fill="hold"/>
                                        <p:tgtEl>
                                          <p:spTgt spid="11"/>
                                        </p:tgtEl>
                                        <p:attrNameLst>
                                          <p:attrName>ppt_y</p:attrName>
                                        </p:attrNameLst>
                                      </p:cBhvr>
                                      <p:tavLst>
                                        <p:tav tm="0">
                                          <p:val>
                                            <p:strVal val="#ppt_y-#ppt_h/2"/>
                                          </p:val>
                                        </p:tav>
                                        <p:tav tm="100000">
                                          <p:val>
                                            <p:strVal val="#ppt_y"/>
                                          </p:val>
                                        </p:tav>
                                      </p:tavLst>
                                    </p:anim>
                                    <p:anim calcmode="lin" valueType="num">
                                      <p:cBhvr>
                                        <p:cTn id="94" dur="500" fill="hold"/>
                                        <p:tgtEl>
                                          <p:spTgt spid="11"/>
                                        </p:tgtEl>
                                        <p:attrNameLst>
                                          <p:attrName>ppt_w</p:attrName>
                                        </p:attrNameLst>
                                      </p:cBhvr>
                                      <p:tavLst>
                                        <p:tav tm="0">
                                          <p:val>
                                            <p:strVal val="#ppt_w"/>
                                          </p:val>
                                        </p:tav>
                                        <p:tav tm="100000">
                                          <p:val>
                                            <p:strVal val="#ppt_w"/>
                                          </p:val>
                                        </p:tav>
                                      </p:tavLst>
                                    </p:anim>
                                    <p:anim calcmode="lin" valueType="num">
                                      <p:cBhvr>
                                        <p:cTn id="9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15" presetClass="entr" presetSubtype="0" fill="hold" nodeType="click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p:cTn id="100" dur="1000" fill="hold"/>
                                        <p:tgtEl>
                                          <p:spTgt spid="12"/>
                                        </p:tgtEl>
                                        <p:attrNameLst>
                                          <p:attrName>ppt_w</p:attrName>
                                        </p:attrNameLst>
                                      </p:cBhvr>
                                      <p:tavLst>
                                        <p:tav tm="0">
                                          <p:val>
                                            <p:fltVal val="0"/>
                                          </p:val>
                                        </p:tav>
                                        <p:tav tm="100000">
                                          <p:val>
                                            <p:strVal val="#ppt_w"/>
                                          </p:val>
                                        </p:tav>
                                      </p:tavLst>
                                    </p:anim>
                                    <p:anim calcmode="lin" valueType="num">
                                      <p:cBhvr>
                                        <p:cTn id="101" dur="1000" fill="hold"/>
                                        <p:tgtEl>
                                          <p:spTgt spid="12"/>
                                        </p:tgtEl>
                                        <p:attrNameLst>
                                          <p:attrName>ppt_h</p:attrName>
                                        </p:attrNameLst>
                                      </p:cBhvr>
                                      <p:tavLst>
                                        <p:tav tm="0">
                                          <p:val>
                                            <p:fltVal val="0"/>
                                          </p:val>
                                        </p:tav>
                                        <p:tav tm="100000">
                                          <p:val>
                                            <p:strVal val="#ppt_h"/>
                                          </p:val>
                                        </p:tav>
                                      </p:tavLst>
                                    </p:anim>
                                    <p:anim calcmode="lin" valueType="num">
                                      <p:cBhvr>
                                        <p:cTn id="10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3" dur="1000" fill="hold"/>
                                        <p:tgtEl>
                                          <p:spTgt spid="12"/>
                                        </p:tgtEl>
                                        <p:attrNameLst>
                                          <p:attrName>ppt_y</p:attrName>
                                        </p:attrNameLst>
                                      </p:cBhvr>
                                      <p:tavLst>
                                        <p:tav tm="0" fmla="#ppt_y+(sin(-2*pi*(1-$))*-#ppt_x+cos(-2*pi*(1-$))*(1-#ppt_y))*(1-$)">
                                          <p:val>
                                            <p:fltVal val="0"/>
                                          </p:val>
                                        </p:tav>
                                        <p:tav tm="100000">
                                          <p:val>
                                            <p:fltVal val="1"/>
                                          </p:val>
                                        </p:tav>
                                      </p:tavLst>
                                    </p:anim>
                                  </p:childTnLst>
                                </p:cTn>
                              </p:par>
                              <p:par>
                                <p:cTn id="104" presetID="15" presetClass="entr" presetSubtype="0" fill="hold" grpId="0" nodeType="withEffect">
                                  <p:stCondLst>
                                    <p:cond delay="0"/>
                                  </p:stCondLst>
                                  <p:childTnLst>
                                    <p:set>
                                      <p:cBhvr>
                                        <p:cTn id="105" dur="1" fill="hold">
                                          <p:stCondLst>
                                            <p:cond delay="0"/>
                                          </p:stCondLst>
                                        </p:cTn>
                                        <p:tgtEl>
                                          <p:spTgt spid="2"/>
                                        </p:tgtEl>
                                        <p:attrNameLst>
                                          <p:attrName>style.visibility</p:attrName>
                                        </p:attrNameLst>
                                      </p:cBhvr>
                                      <p:to>
                                        <p:strVal val="visible"/>
                                      </p:to>
                                    </p:set>
                                    <p:anim calcmode="lin" valueType="num">
                                      <p:cBhvr>
                                        <p:cTn id="106" dur="1000" fill="hold"/>
                                        <p:tgtEl>
                                          <p:spTgt spid="2"/>
                                        </p:tgtEl>
                                        <p:attrNameLst>
                                          <p:attrName>ppt_w</p:attrName>
                                        </p:attrNameLst>
                                      </p:cBhvr>
                                      <p:tavLst>
                                        <p:tav tm="0">
                                          <p:val>
                                            <p:fltVal val="0"/>
                                          </p:val>
                                        </p:tav>
                                        <p:tav tm="100000">
                                          <p:val>
                                            <p:strVal val="#ppt_w"/>
                                          </p:val>
                                        </p:tav>
                                      </p:tavLst>
                                    </p:anim>
                                    <p:anim calcmode="lin" valueType="num">
                                      <p:cBhvr>
                                        <p:cTn id="107" dur="1000" fill="hold"/>
                                        <p:tgtEl>
                                          <p:spTgt spid="2"/>
                                        </p:tgtEl>
                                        <p:attrNameLst>
                                          <p:attrName>ppt_h</p:attrName>
                                        </p:attrNameLst>
                                      </p:cBhvr>
                                      <p:tavLst>
                                        <p:tav tm="0">
                                          <p:val>
                                            <p:fltVal val="0"/>
                                          </p:val>
                                        </p:tav>
                                        <p:tav tm="100000">
                                          <p:val>
                                            <p:strVal val="#ppt_h"/>
                                          </p:val>
                                        </p:tav>
                                      </p:tavLst>
                                    </p:anim>
                                    <p:anim calcmode="lin" valueType="num">
                                      <p:cBhvr>
                                        <p:cTn id="108"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9"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uiExpand="1" animBg="1"/>
      <p:bldP spid="10" grpId="0" animBg="1"/>
      <p:bldP spid="11"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B0DBA46-7C0D-E5D8-E94C-B144CBDC64F4}"/>
              </a:ext>
            </a:extLst>
          </p:cNvPr>
          <p:cNvSpPr txBox="1"/>
          <p:nvPr/>
        </p:nvSpPr>
        <p:spPr>
          <a:xfrm>
            <a:off x="957943" y="326571"/>
            <a:ext cx="4539343" cy="533672"/>
          </a:xfrm>
          <a:prstGeom prst="rect">
            <a:avLst/>
          </a:prstGeom>
          <a:noFill/>
        </p:spPr>
        <p:txBody>
          <a:bodyPr wrap="square" rtlCol="0">
            <a:spAutoFit/>
          </a:bodyPr>
          <a:lstStyle/>
          <a:p>
            <a:pPr algn="ctr">
              <a:lnSpc>
                <a:spcPct val="107000"/>
              </a:lnSpc>
              <a:spcAft>
                <a:spcPts val="800"/>
              </a:spcAft>
            </a:pPr>
            <a:r>
              <a:rPr lang="fr-CH" sz="2800" b="1" kern="100" dirty="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L’Evangile selon Jésus </a:t>
            </a:r>
            <a:endParaRPr lang="fr-CH" dirty="0"/>
          </a:p>
        </p:txBody>
      </p:sp>
      <p:sp>
        <p:nvSpPr>
          <p:cNvPr id="3" name="ZoneTexte 2">
            <a:extLst>
              <a:ext uri="{FF2B5EF4-FFF2-40B4-BE49-F238E27FC236}">
                <a16:creationId xmlns:a16="http://schemas.microsoft.com/office/drawing/2014/main" id="{25929C5E-72D2-2A82-D5CA-B6DA7B432376}"/>
              </a:ext>
            </a:extLst>
          </p:cNvPr>
          <p:cNvSpPr txBox="1"/>
          <p:nvPr/>
        </p:nvSpPr>
        <p:spPr>
          <a:xfrm>
            <a:off x="1796142" y="860243"/>
            <a:ext cx="9971315" cy="5419176"/>
          </a:xfrm>
          <a:prstGeom prst="rect">
            <a:avLst/>
          </a:prstGeom>
          <a:noFill/>
        </p:spPr>
        <p:txBody>
          <a:bodyPr wrap="square" rtlCol="0">
            <a:spAutoFit/>
          </a:bodyPr>
          <a:lstStyle/>
          <a:p>
            <a:pPr algn="just">
              <a:lnSpc>
                <a:spcPct val="107000"/>
              </a:lnSpc>
              <a:spcAft>
                <a:spcPts val="800"/>
              </a:spcAft>
            </a:pPr>
            <a:r>
              <a:rPr lang="fr-CH" sz="24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 Le message évangélique donné par le Sauveur avait sa base dans les prophéties. Le </a:t>
            </a:r>
            <a:r>
              <a:rPr lang="fr-CH" sz="2400" kern="100" dirty="0">
                <a:solidFill>
                  <a:srgbClr val="663300"/>
                </a:solidFill>
                <a:effectLst/>
                <a:latin typeface="Arial" panose="020B0604020202020204" pitchFamily="34" charset="0"/>
                <a:ea typeface="Arial" panose="020B0604020202020204" pitchFamily="34" charset="0"/>
                <a:cs typeface="Arial" panose="020B0604020202020204" pitchFamily="34" charset="0"/>
              </a:rPr>
              <a:t>« temps »</a:t>
            </a:r>
            <a:r>
              <a:rPr lang="fr-CH" sz="24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 qu’il disait accompli était la période révélée à Daniel par l’ange Gabriel : </a:t>
            </a:r>
          </a:p>
          <a:p>
            <a:pPr algn="just">
              <a:lnSpc>
                <a:spcPct val="107000"/>
              </a:lnSpc>
              <a:spcAft>
                <a:spcPts val="800"/>
              </a:spcAft>
            </a:pPr>
            <a:r>
              <a:rPr lang="fr-CH" sz="2400" kern="100" dirty="0">
                <a:solidFill>
                  <a:srgbClr val="663300"/>
                </a:solidFill>
                <a:effectLst/>
                <a:latin typeface="Arial" panose="020B0604020202020204" pitchFamily="34" charset="0"/>
                <a:ea typeface="Arial" panose="020B0604020202020204" pitchFamily="34" charset="0"/>
                <a:cs typeface="Arial" panose="020B0604020202020204" pitchFamily="34" charset="0"/>
              </a:rPr>
              <a:t>« Soixante-dix semaines ont été fixées comme terme à ton peuple et à ta ville sainte pour éteindre la rébellion, mettre fin aux péchés, effacer l’iniquité et établir une justice éternelle, de façon à réaliser la vision et </a:t>
            </a:r>
            <a:br>
              <a:rPr lang="fr-CH" sz="2400" kern="100" dirty="0">
                <a:solidFill>
                  <a:srgbClr val="663300"/>
                </a:solidFill>
                <a:effectLst/>
                <a:latin typeface="Arial" panose="020B0604020202020204" pitchFamily="34" charset="0"/>
                <a:ea typeface="Arial" panose="020B0604020202020204" pitchFamily="34" charset="0"/>
                <a:cs typeface="Arial" panose="020B0604020202020204" pitchFamily="34" charset="0"/>
              </a:rPr>
            </a:br>
            <a:r>
              <a:rPr lang="fr-CH" sz="2400" kern="100" dirty="0">
                <a:solidFill>
                  <a:srgbClr val="663300"/>
                </a:solidFill>
                <a:effectLst/>
                <a:latin typeface="Arial" panose="020B0604020202020204" pitchFamily="34" charset="0"/>
                <a:ea typeface="Arial" panose="020B0604020202020204" pitchFamily="34" charset="0"/>
                <a:cs typeface="Arial" panose="020B0604020202020204" pitchFamily="34" charset="0"/>
              </a:rPr>
              <a:t>la parole du prophète et faire l’onction du saint des saints » </a:t>
            </a:r>
            <a:br>
              <a:rPr lang="fr-CH" sz="2400" kern="100" dirty="0">
                <a:solidFill>
                  <a:srgbClr val="663300"/>
                </a:solidFill>
                <a:effectLst/>
                <a:latin typeface="Arial" panose="020B0604020202020204" pitchFamily="34" charset="0"/>
                <a:ea typeface="Arial" panose="020B0604020202020204" pitchFamily="34" charset="0"/>
                <a:cs typeface="Arial" panose="020B0604020202020204" pitchFamily="34" charset="0"/>
              </a:rPr>
            </a:br>
            <a:r>
              <a:rPr lang="fr-CH" sz="2400" kern="100" dirty="0">
                <a:solidFill>
                  <a:srgbClr val="663300"/>
                </a:solidFill>
                <a:effectLst/>
                <a:latin typeface="Arial" panose="020B0604020202020204" pitchFamily="34" charset="0"/>
                <a:ea typeface="Arial" panose="020B0604020202020204" pitchFamily="34" charset="0"/>
                <a:cs typeface="Arial" panose="020B0604020202020204" pitchFamily="34" charset="0"/>
              </a:rPr>
              <a:t>(Daniel 9.24, version rabbinique). </a:t>
            </a:r>
          </a:p>
          <a:p>
            <a:pPr algn="ctr">
              <a:lnSpc>
                <a:spcPct val="107000"/>
              </a:lnSpc>
              <a:spcAft>
                <a:spcPts val="800"/>
              </a:spcAft>
            </a:pPr>
            <a:r>
              <a:rPr lang="fr-CH" sz="24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Un jour prophétique vaut une année. </a:t>
            </a:r>
            <a:r>
              <a:rPr lang="fr-CH" sz="2400" kern="100" dirty="0">
                <a:solidFill>
                  <a:srgbClr val="663300"/>
                </a:solidFill>
                <a:effectLst/>
                <a:latin typeface="Arial" panose="020B0604020202020204" pitchFamily="34" charset="0"/>
                <a:ea typeface="Arial" panose="020B0604020202020204" pitchFamily="34" charset="0"/>
                <a:cs typeface="Arial" panose="020B0604020202020204" pitchFamily="34" charset="0"/>
              </a:rPr>
              <a:t>Voir Nombres 14.34 ; Ezéchiel 4.6</a:t>
            </a:r>
            <a:r>
              <a:rPr lang="fr-CH" sz="24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 </a:t>
            </a:r>
            <a:br>
              <a:rPr lang="fr-CH" sz="24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br>
            <a:br>
              <a:rPr lang="fr-CH" sz="24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br>
            <a:r>
              <a:rPr lang="fr-CH" sz="24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Les soixante-dix semaines, ou 490 jours, </a:t>
            </a:r>
            <a:br>
              <a:rPr lang="fr-CH" sz="24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4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représentent donc 490 années. </a:t>
            </a:r>
            <a:endParaRPr lang="fr-CH" sz="2400" kern="100"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endParaRPr lang="fr-CH" dirty="0"/>
          </a:p>
        </p:txBody>
      </p:sp>
      <p:sp>
        <p:nvSpPr>
          <p:cNvPr id="4" name="ZoneTexte 3">
            <a:extLst>
              <a:ext uri="{FF2B5EF4-FFF2-40B4-BE49-F238E27FC236}">
                <a16:creationId xmlns:a16="http://schemas.microsoft.com/office/drawing/2014/main" id="{D959E80F-0455-2D65-575B-66B360DD8989}"/>
              </a:ext>
            </a:extLst>
          </p:cNvPr>
          <p:cNvSpPr txBox="1"/>
          <p:nvPr/>
        </p:nvSpPr>
        <p:spPr>
          <a:xfrm>
            <a:off x="4626429" y="6112997"/>
            <a:ext cx="4626428" cy="407547"/>
          </a:xfrm>
          <a:prstGeom prst="rect">
            <a:avLst/>
          </a:prstGeom>
          <a:noFill/>
        </p:spPr>
        <p:txBody>
          <a:bodyPr wrap="square" rtlCol="0">
            <a:spAutoFit/>
          </a:bodyPr>
          <a:lstStyle/>
          <a:p>
            <a:pPr algn="ctr">
              <a:lnSpc>
                <a:spcPct val="107000"/>
              </a:lnSpc>
              <a:spcAft>
                <a:spcPts val="800"/>
              </a:spcAft>
            </a:pPr>
            <a:r>
              <a:rPr lang="fr-CH" sz="2000" kern="100" dirty="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(E. G. White, </a:t>
            </a:r>
            <a:r>
              <a:rPr lang="fr-CH" sz="2000" i="1" kern="100" dirty="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Jésus-Christ</a:t>
            </a:r>
            <a:r>
              <a:rPr lang="fr-CH" sz="2000" kern="100" dirty="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 p. 215.) </a:t>
            </a:r>
            <a:endParaRPr lang="fr-CH" dirty="0">
              <a:solidFill>
                <a:schemeClr val="accent1">
                  <a:lumMod val="50000"/>
                </a:schemeClr>
              </a:solidFill>
            </a:endParaRPr>
          </a:p>
        </p:txBody>
      </p:sp>
    </p:spTree>
    <p:extLst>
      <p:ext uri="{BB962C8B-B14F-4D97-AF65-F5344CB8AC3E}">
        <p14:creationId xmlns:p14="http://schemas.microsoft.com/office/powerpoint/2010/main" val="150898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1A4E089-E004-BDB7-6DC1-C5B3AC29997A}"/>
              </a:ext>
            </a:extLst>
          </p:cNvPr>
          <p:cNvSpPr txBox="1"/>
          <p:nvPr/>
        </p:nvSpPr>
        <p:spPr>
          <a:xfrm>
            <a:off x="1861456" y="0"/>
            <a:ext cx="9797143" cy="6018186"/>
          </a:xfrm>
          <a:prstGeom prst="rect">
            <a:avLst/>
          </a:prstGeom>
          <a:noFill/>
        </p:spPr>
        <p:txBody>
          <a:bodyPr wrap="square" rtlCol="0">
            <a:spAutoFit/>
          </a:bodyPr>
          <a:lstStyle/>
          <a:p>
            <a:pPr>
              <a:lnSpc>
                <a:spcPct val="107000"/>
              </a:lnSpc>
              <a:spcAft>
                <a:spcPts val="800"/>
              </a:spcAft>
            </a:pPr>
            <a:r>
              <a:rPr lang="fr-CH" sz="24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Le point de départ de la période est indiqué : </a:t>
            </a:r>
          </a:p>
          <a:p>
            <a:pPr algn="just">
              <a:lnSpc>
                <a:spcPct val="107000"/>
              </a:lnSpc>
              <a:spcAft>
                <a:spcPts val="800"/>
              </a:spcAft>
            </a:pPr>
            <a:r>
              <a:rPr lang="fr-CH" sz="2400" kern="100" dirty="0">
                <a:solidFill>
                  <a:srgbClr val="663300"/>
                </a:solidFill>
                <a:effectLst/>
                <a:latin typeface="Arial" panose="020B0604020202020204" pitchFamily="34" charset="0"/>
                <a:ea typeface="Arial" panose="020B0604020202020204" pitchFamily="34" charset="0"/>
                <a:cs typeface="Arial" panose="020B0604020202020204" pitchFamily="34" charset="0"/>
              </a:rPr>
              <a:t>« Sache donc et comprends : depuis la sortie d’une parole ordonnant de rebâtir Jérusalem jusqu’à un oint, un chef, il y a sept semaines, et soixante-deux semaines » (Daniel 9.25, version Crampon) soixante-neuf semaines, ou 483 ans. Le décret ordonnant la reconstruction de Jérusalem, complété par Artaxerxès (Esdras 6.14 ; 7.1, 9) entra en vigueur en automne 457 av. J.-C. </a:t>
            </a:r>
          </a:p>
          <a:p>
            <a:pPr algn="just">
              <a:lnSpc>
                <a:spcPct val="107000"/>
              </a:lnSpc>
              <a:spcAft>
                <a:spcPts val="800"/>
              </a:spcAft>
            </a:pPr>
            <a:endParaRPr lang="fr-CH" sz="2400" kern="100" dirty="0">
              <a:effectLst/>
              <a:latin typeface="Arial" panose="020B0604020202020204" pitchFamily="34" charset="0"/>
              <a:ea typeface="Arial" panose="020B0604020202020204" pitchFamily="34" charset="0"/>
              <a:cs typeface="Arial" panose="020B0604020202020204" pitchFamily="34" charset="0"/>
            </a:endParaRPr>
          </a:p>
          <a:p>
            <a:pPr algn="just">
              <a:lnSpc>
                <a:spcPct val="107000"/>
              </a:lnSpc>
              <a:spcAft>
                <a:spcPts val="800"/>
              </a:spcAft>
            </a:pPr>
            <a:r>
              <a:rPr lang="fr-CH" sz="24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A partir de cette date, 483 années nous amènent à l’année 27 de notre ère, en automne. Selon la prophétie, cette période aboutissait au Messie, l’Oint. </a:t>
            </a:r>
          </a:p>
          <a:p>
            <a:pPr algn="just">
              <a:lnSpc>
                <a:spcPct val="107000"/>
              </a:lnSpc>
              <a:spcAft>
                <a:spcPts val="800"/>
              </a:spcAft>
            </a:pPr>
            <a:r>
              <a:rPr lang="fr-CH" sz="2400" kern="100" dirty="0">
                <a:solidFill>
                  <a:srgbClr val="275317"/>
                </a:solidFill>
                <a:effectLst/>
                <a:latin typeface="Arial" panose="020B0604020202020204" pitchFamily="34" charset="0"/>
                <a:ea typeface="Arial" panose="020B0604020202020204" pitchFamily="34" charset="0"/>
                <a:cs typeface="Arial" panose="020B0604020202020204" pitchFamily="34" charset="0"/>
              </a:rPr>
              <a:t>Lors de son baptême, en l’an 27, Jésus fut oint du Saint-Esprit et ne tarda pas à commencer son ministère. Dès lors s’est produite la proclamation du message : </a:t>
            </a:r>
            <a:r>
              <a:rPr lang="fr-CH" sz="2400" kern="100" dirty="0">
                <a:solidFill>
                  <a:srgbClr val="503000"/>
                </a:solidFill>
                <a:effectLst/>
                <a:latin typeface="Arial" panose="020B0604020202020204" pitchFamily="34" charset="0"/>
                <a:ea typeface="Arial" panose="020B0604020202020204" pitchFamily="34" charset="0"/>
                <a:cs typeface="Arial" panose="020B0604020202020204" pitchFamily="34" charset="0"/>
              </a:rPr>
              <a:t>« Le temps est accompli » (Marc 1.15).  </a:t>
            </a:r>
            <a:endParaRPr lang="fr-CH" dirty="0">
              <a:solidFill>
                <a:srgbClr val="503000"/>
              </a:solidFill>
            </a:endParaRPr>
          </a:p>
        </p:txBody>
      </p:sp>
      <p:sp>
        <p:nvSpPr>
          <p:cNvPr id="3" name="ZoneTexte 2">
            <a:extLst>
              <a:ext uri="{FF2B5EF4-FFF2-40B4-BE49-F238E27FC236}">
                <a16:creationId xmlns:a16="http://schemas.microsoft.com/office/drawing/2014/main" id="{0E2F97C4-4918-9F40-7463-B45672DA3A2D}"/>
              </a:ext>
            </a:extLst>
          </p:cNvPr>
          <p:cNvSpPr txBox="1"/>
          <p:nvPr/>
        </p:nvSpPr>
        <p:spPr>
          <a:xfrm>
            <a:off x="4397829" y="6139543"/>
            <a:ext cx="4626428" cy="407547"/>
          </a:xfrm>
          <a:prstGeom prst="rect">
            <a:avLst/>
          </a:prstGeom>
          <a:noFill/>
        </p:spPr>
        <p:txBody>
          <a:bodyPr wrap="square" rtlCol="0">
            <a:spAutoFit/>
          </a:bodyPr>
          <a:lstStyle/>
          <a:p>
            <a:pPr algn="ctr">
              <a:lnSpc>
                <a:spcPct val="107000"/>
              </a:lnSpc>
              <a:spcAft>
                <a:spcPts val="800"/>
              </a:spcAft>
            </a:pPr>
            <a:r>
              <a:rPr lang="fr-CH" sz="2000" kern="100" dirty="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(E. G. White, </a:t>
            </a:r>
            <a:r>
              <a:rPr lang="fr-CH" sz="2000" i="1" kern="100" dirty="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Jésus-Christ,</a:t>
            </a:r>
            <a:r>
              <a:rPr lang="fr-CH" sz="2000" kern="100" dirty="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rPr>
              <a:t> p. 215.) </a:t>
            </a:r>
            <a:endParaRPr lang="fr-CH" dirty="0">
              <a:solidFill>
                <a:schemeClr val="accent1">
                  <a:lumMod val="50000"/>
                </a:schemeClr>
              </a:solidFill>
            </a:endParaRPr>
          </a:p>
        </p:txBody>
      </p:sp>
    </p:spTree>
    <p:extLst>
      <p:ext uri="{BB962C8B-B14F-4D97-AF65-F5344CB8AC3E}">
        <p14:creationId xmlns:p14="http://schemas.microsoft.com/office/powerpoint/2010/main" val="325745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A59490-6E6F-250C-A680-A9D1186FD1F0}"/>
              </a:ext>
            </a:extLst>
          </p:cNvPr>
          <p:cNvSpPr txBox="1"/>
          <p:nvPr/>
        </p:nvSpPr>
        <p:spPr>
          <a:xfrm>
            <a:off x="1556657" y="1518077"/>
            <a:ext cx="10505641" cy="4909036"/>
          </a:xfrm>
          <a:prstGeom prst="rect">
            <a:avLst/>
          </a:prstGeom>
        </p:spPr>
        <p:txBody>
          <a:bodyPr wrap="square">
            <a:spAutoFit/>
          </a:bodyPr>
          <a:lstStyle>
            <a:defPPr>
              <a:defRPr lang="es-ES"/>
            </a:defPPr>
            <a:lvl1pPr>
              <a:defRPr sz="2800" b="1">
                <a:latin typeface="Constantia" panose="02030602050306030303" pitchFamily="18" charset="0"/>
              </a:defRPr>
            </a:lvl1pPr>
            <a:lvl2pPr>
              <a:defRPr/>
            </a:lvl2pPr>
            <a:lvl3pPr>
              <a:defRPr/>
            </a:lvl3pPr>
            <a:lvl4pPr>
              <a:defRPr/>
            </a:lvl4pPr>
            <a:lvl5pPr>
              <a:defRPr/>
            </a:lvl5pPr>
            <a:lvl6pPr>
              <a:defRPr/>
            </a:lvl6pPr>
            <a:lvl7pPr>
              <a:defRPr/>
            </a:lvl7pPr>
            <a:lvl8pPr>
              <a:defRPr/>
            </a:lvl8pPr>
            <a:lvl9pPr>
              <a:defRPr/>
            </a:lvl9pPr>
          </a:lstStyle>
          <a:p>
            <a:pPr>
              <a:spcBef>
                <a:spcPts val="600"/>
              </a:spcBef>
            </a:pPr>
            <a:r>
              <a:rPr lang="fr-CH" dirty="0"/>
              <a:t>« La note prédominante de la prédication du Christ était : </a:t>
            </a:r>
            <a:br>
              <a:rPr lang="fr-CH" dirty="0"/>
            </a:br>
            <a:r>
              <a:rPr lang="fr-CH" dirty="0">
                <a:solidFill>
                  <a:srgbClr val="3333FF"/>
                </a:solidFill>
              </a:rPr>
              <a:t>« Les temps sont accomplis et le royaume de Dieu est proche : repentez-vous et croyez à l'Evangile ». </a:t>
            </a:r>
            <a:r>
              <a:rPr lang="fr-CH" dirty="0"/>
              <a:t>Ainsi, le message de l'Evangile, tel qu'il a été donné par le Sauveur lui-même, </a:t>
            </a:r>
            <a:br>
              <a:rPr lang="fr-CH" dirty="0"/>
            </a:br>
            <a:r>
              <a:rPr lang="fr-CH" dirty="0"/>
              <a:t>était basé sur la prophétie. Le </a:t>
            </a:r>
            <a:r>
              <a:rPr lang="fr-CH" dirty="0">
                <a:solidFill>
                  <a:srgbClr val="3333FF"/>
                </a:solidFill>
              </a:rPr>
              <a:t>« temps » </a:t>
            </a:r>
            <a:r>
              <a:rPr lang="fr-CH" dirty="0"/>
              <a:t>dont il a déclaré l'accomplissement </a:t>
            </a:r>
            <a:r>
              <a:rPr lang="fr-CH" dirty="0">
                <a:solidFill>
                  <a:srgbClr val="3333FF"/>
                </a:solidFill>
              </a:rPr>
              <a:t>était la période annoncée à Daniel par l'ange Gabriel...</a:t>
            </a:r>
          </a:p>
          <a:p>
            <a:pPr>
              <a:spcBef>
                <a:spcPts val="600"/>
              </a:spcBef>
            </a:pPr>
            <a:r>
              <a:rPr lang="fr-CH" dirty="0"/>
              <a:t>De même que le message du premier avènement du Christ annonçait </a:t>
            </a:r>
            <a:r>
              <a:rPr lang="fr-CH" dirty="0">
                <a:solidFill>
                  <a:srgbClr val="3333FF"/>
                </a:solidFill>
              </a:rPr>
              <a:t>le règne de sa grâce</a:t>
            </a:r>
            <a:r>
              <a:rPr lang="fr-CH" dirty="0"/>
              <a:t>, de même le message de son second avènement annonce </a:t>
            </a:r>
            <a:r>
              <a:rPr lang="fr-CH" dirty="0">
                <a:solidFill>
                  <a:srgbClr val="3333FF"/>
                </a:solidFill>
              </a:rPr>
              <a:t>le règne de sa gloire. </a:t>
            </a:r>
            <a:r>
              <a:rPr lang="fr-CH" dirty="0">
                <a:solidFill>
                  <a:srgbClr val="503000"/>
                </a:solidFill>
              </a:rPr>
              <a:t>Le second message, comme le premier, est basé sur la prophétie. »</a:t>
            </a:r>
          </a:p>
        </p:txBody>
      </p:sp>
      <p:sp>
        <p:nvSpPr>
          <p:cNvPr id="4" name="CuadroTexto 3">
            <a:extLst>
              <a:ext uri="{FF2B5EF4-FFF2-40B4-BE49-F238E27FC236}">
                <a16:creationId xmlns:a16="http://schemas.microsoft.com/office/drawing/2014/main" id="{72A20A3B-142E-B26E-92A1-9917BA07AA49}"/>
              </a:ext>
            </a:extLst>
          </p:cNvPr>
          <p:cNvSpPr txBox="1"/>
          <p:nvPr/>
        </p:nvSpPr>
        <p:spPr>
          <a:xfrm>
            <a:off x="5436120" y="807346"/>
            <a:ext cx="5165133" cy="400110"/>
          </a:xfrm>
          <a:prstGeom prst="rect">
            <a:avLst/>
          </a:prstGeom>
          <a:noFill/>
        </p:spPr>
        <p:txBody>
          <a:bodyPr wrap="none" rtlCol="0">
            <a:spAutoFit/>
          </a:bodyPr>
          <a:lstStyle/>
          <a:p>
            <a:pPr algn="r"/>
            <a:r>
              <a:rPr lang="fr-CH" sz="2000" b="1" dirty="0">
                <a:solidFill>
                  <a:schemeClr val="bg1"/>
                </a:solidFill>
              </a:rPr>
              <a:t>(E. G. White, </a:t>
            </a:r>
            <a:r>
              <a:rPr lang="fr-CH" sz="2000" b="1" i="1" dirty="0">
                <a:solidFill>
                  <a:schemeClr val="bg1"/>
                </a:solidFill>
              </a:rPr>
              <a:t>Le désir des âges</a:t>
            </a:r>
            <a:r>
              <a:rPr lang="fr-CH" sz="2000" b="1" dirty="0">
                <a:solidFill>
                  <a:schemeClr val="bg1"/>
                </a:solidFill>
              </a:rPr>
              <a:t>, p. 199, 201.)</a:t>
            </a:r>
          </a:p>
        </p:txBody>
      </p:sp>
    </p:spTree>
    <p:extLst>
      <p:ext uri="{BB962C8B-B14F-4D97-AF65-F5344CB8AC3E}">
        <p14:creationId xmlns:p14="http://schemas.microsoft.com/office/powerpoint/2010/main" val="41316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3" descr="H330 - A_toi_mon_Dieu_je_m_abandonne">
            <a:extLst>
              <a:ext uri="{FF2B5EF4-FFF2-40B4-BE49-F238E27FC236}">
                <a16:creationId xmlns:a16="http://schemas.microsoft.com/office/drawing/2014/main" id="{0F5A0C4C-9DBE-C7AE-559B-1CE5B2B76EC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27"/>
          <a:stretch/>
        </p:blipFill>
        <p:spPr bwMode="auto">
          <a:xfrm>
            <a:off x="3893457"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7" name="Freeform: Shape 1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3" name="Espace réservé du contenu 2">
            <a:extLst>
              <a:ext uri="{FF2B5EF4-FFF2-40B4-BE49-F238E27FC236}">
                <a16:creationId xmlns:a16="http://schemas.microsoft.com/office/drawing/2014/main" id="{A2F74382-DF5E-6E12-0AD1-3C764511574D}"/>
              </a:ext>
            </a:extLst>
          </p:cNvPr>
          <p:cNvSpPr txBox="1">
            <a:spLocks/>
          </p:cNvSpPr>
          <p:nvPr/>
        </p:nvSpPr>
        <p:spPr>
          <a:xfrm>
            <a:off x="419100" y="163286"/>
            <a:ext cx="4958443" cy="6455228"/>
          </a:xfrm>
          <a:prstGeom prst="rect">
            <a:avLst/>
          </a:prstGeom>
          <a:blipFill>
            <a:blip r:embed="rId5"/>
            <a:stretch>
              <a:fillRect/>
            </a:stretch>
          </a:blip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br>
              <a:rPr lang="fr-CH" sz="3200" dirty="0">
                <a:solidFill>
                  <a:schemeClr val="bg1"/>
                </a:solidFill>
                <a:latin typeface="Calibri" panose="020F0502020204030204"/>
              </a:rPr>
            </a:br>
            <a:r>
              <a:rPr lang="fr-CH" sz="3200" dirty="0">
                <a:solidFill>
                  <a:schemeClr val="bg1"/>
                </a:solidFill>
                <a:latin typeface="Calibri" panose="020F0502020204030204"/>
              </a:rPr>
              <a:t>Daniel 9.24</a:t>
            </a:r>
          </a:p>
          <a:p>
            <a:pPr marL="0" indent="0" algn="ctr">
              <a:buFont typeface="Arial" panose="020B0604020202020204" pitchFamily="34" charset="0"/>
              <a:buNone/>
            </a:pPr>
            <a:r>
              <a:rPr lang="fr-CH" sz="2600" dirty="0">
                <a:solidFill>
                  <a:srgbClr val="FFFF00"/>
                </a:solidFill>
                <a:latin typeface="Calibri" panose="020F0502020204030204"/>
              </a:rPr>
              <a:t>« Une période de soixante-dix fois sept ans a été fixée pour ton peuple et pour la ville qui appartient à Dieu. </a:t>
            </a:r>
            <a:r>
              <a:rPr lang="fr-CH" sz="2600" dirty="0">
                <a:solidFill>
                  <a:srgbClr val="00FFCC"/>
                </a:solidFill>
                <a:latin typeface="Calibri" panose="020F0502020204030204"/>
              </a:rPr>
              <a:t>Cette période est nécessaire pour que la désobéissance prenne fin, </a:t>
            </a:r>
            <a:br>
              <a:rPr lang="fr-CH" sz="2600" dirty="0">
                <a:solidFill>
                  <a:srgbClr val="00FFCC"/>
                </a:solidFill>
                <a:latin typeface="Calibri" panose="020F0502020204030204"/>
              </a:rPr>
            </a:br>
            <a:r>
              <a:rPr lang="fr-CH" sz="2600" dirty="0">
                <a:solidFill>
                  <a:srgbClr val="00FFCC"/>
                </a:solidFill>
                <a:latin typeface="Calibri" panose="020F0502020204030204"/>
              </a:rPr>
              <a:t>pour que les péchés cessent et </a:t>
            </a:r>
            <a:br>
              <a:rPr lang="fr-CH" sz="2600" dirty="0">
                <a:solidFill>
                  <a:srgbClr val="00FFCC"/>
                </a:solidFill>
                <a:latin typeface="Calibri" panose="020F0502020204030204"/>
              </a:rPr>
            </a:br>
            <a:r>
              <a:rPr lang="fr-CH" sz="2600" dirty="0">
                <a:solidFill>
                  <a:srgbClr val="00FFCC"/>
                </a:solidFill>
                <a:latin typeface="Calibri" panose="020F0502020204030204"/>
              </a:rPr>
              <a:t>que les fautes soient pardonnées. </a:t>
            </a:r>
          </a:p>
          <a:p>
            <a:pPr marL="0" indent="0" algn="ctr">
              <a:buFont typeface="Arial" panose="020B0604020202020204" pitchFamily="34" charset="0"/>
              <a:buNone/>
            </a:pPr>
            <a:r>
              <a:rPr lang="fr-CH" sz="2600" dirty="0">
                <a:solidFill>
                  <a:schemeClr val="bg1"/>
                </a:solidFill>
                <a:latin typeface="Calibri" panose="020F0502020204030204"/>
              </a:rPr>
              <a:t>Ce temps est nécessaire </a:t>
            </a:r>
            <a:r>
              <a:rPr lang="fr-CH" sz="2600" dirty="0">
                <a:solidFill>
                  <a:srgbClr val="00FFCC"/>
                </a:solidFill>
                <a:latin typeface="Calibri" panose="020F0502020204030204"/>
              </a:rPr>
              <a:t>pour que la justice éternelle se manifeste,</a:t>
            </a:r>
            <a:r>
              <a:rPr lang="fr-CH" sz="2600" dirty="0">
                <a:solidFill>
                  <a:schemeClr val="bg1"/>
                </a:solidFill>
                <a:latin typeface="Calibri" panose="020F0502020204030204"/>
              </a:rPr>
              <a:t> </a:t>
            </a:r>
            <a:r>
              <a:rPr lang="fr-CH" sz="2600" dirty="0">
                <a:solidFill>
                  <a:srgbClr val="FFFF00"/>
                </a:solidFill>
                <a:latin typeface="Calibri" panose="020F0502020204030204"/>
              </a:rPr>
              <a:t>pour que la vision et la prophétie s'accomplissent</a:t>
            </a:r>
            <a:r>
              <a:rPr lang="fr-CH" sz="2600" dirty="0">
                <a:solidFill>
                  <a:schemeClr val="bg1"/>
                </a:solidFill>
                <a:latin typeface="Calibri" panose="020F0502020204030204"/>
              </a:rPr>
              <a:t> </a:t>
            </a:r>
            <a:r>
              <a:rPr lang="fr-CH" sz="2600" dirty="0">
                <a:solidFill>
                  <a:srgbClr val="00FFCC"/>
                </a:solidFill>
                <a:latin typeface="Calibri" panose="020F0502020204030204"/>
              </a:rPr>
              <a:t>et pour </a:t>
            </a:r>
            <a:br>
              <a:rPr lang="fr-CH" sz="2600" dirty="0">
                <a:solidFill>
                  <a:srgbClr val="00FFCC"/>
                </a:solidFill>
                <a:latin typeface="Calibri" panose="020F0502020204030204"/>
              </a:rPr>
            </a:br>
            <a:r>
              <a:rPr lang="fr-CH" sz="2600" dirty="0">
                <a:solidFill>
                  <a:srgbClr val="00FFCC"/>
                </a:solidFill>
                <a:latin typeface="Calibri" panose="020F0502020204030204"/>
              </a:rPr>
              <a:t>que le temple de Dieu </a:t>
            </a:r>
            <a:br>
              <a:rPr lang="fr-CH" sz="2600" dirty="0">
                <a:solidFill>
                  <a:srgbClr val="00FFCC"/>
                </a:solidFill>
                <a:latin typeface="Calibri" panose="020F0502020204030204"/>
              </a:rPr>
            </a:br>
            <a:r>
              <a:rPr lang="fr-CH" sz="2600" dirty="0">
                <a:solidFill>
                  <a:srgbClr val="00FFCC"/>
                </a:solidFill>
                <a:latin typeface="Calibri" panose="020F0502020204030204"/>
              </a:rPr>
              <a:t>serve à nouveau pour le culte. »</a:t>
            </a:r>
          </a:p>
        </p:txBody>
      </p:sp>
      <p:sp>
        <p:nvSpPr>
          <p:cNvPr id="4" name="Titre 1">
            <a:extLst>
              <a:ext uri="{FF2B5EF4-FFF2-40B4-BE49-F238E27FC236}">
                <a16:creationId xmlns:a16="http://schemas.microsoft.com/office/drawing/2014/main" id="{60D60E95-1963-DC84-01E7-2BEECB6C0299}"/>
              </a:ext>
            </a:extLst>
          </p:cNvPr>
          <p:cNvSpPr txBox="1">
            <a:spLocks/>
          </p:cNvSpPr>
          <p:nvPr/>
        </p:nvSpPr>
        <p:spPr>
          <a:xfrm>
            <a:off x="5044118" y="2843502"/>
            <a:ext cx="3467546" cy="1377538"/>
          </a:xfrm>
          <a:prstGeom prst="rect">
            <a:avLst/>
          </a:prstGeom>
          <a:gradFill rotWithShape="1">
            <a:gsLst>
              <a:gs pos="0">
                <a:srgbClr val="8971E1">
                  <a:satMod val="103000"/>
                  <a:lumMod val="102000"/>
                  <a:tint val="94000"/>
                </a:srgbClr>
              </a:gs>
              <a:gs pos="50000">
                <a:srgbClr val="8971E1">
                  <a:satMod val="110000"/>
                  <a:lumMod val="100000"/>
                  <a:shade val="100000"/>
                </a:srgbClr>
              </a:gs>
              <a:gs pos="100000">
                <a:srgbClr val="8971E1">
                  <a:lumMod val="99000"/>
                  <a:satMod val="120000"/>
                  <a:shade val="78000"/>
                </a:srgbClr>
              </a:gs>
            </a:gsLst>
            <a:lin ang="5400000" scaled="0"/>
          </a:gradFill>
          <a:ln w="6350" cap="flat" cmpd="sng" algn="ctr">
            <a:solidFill>
              <a:srgbClr val="8971E1"/>
            </a:solidFill>
            <a:prstDash val="solid"/>
            <a:miter lim="800000"/>
          </a:ln>
          <a:effectLst>
            <a:outerShdw blurRad="40000" dist="23000" dir="5400000" rotWithShape="0">
              <a:srgbClr val="000000">
                <a:alpha val="35000"/>
              </a:srgbClr>
            </a:outerShdw>
            <a:softEdge rad="317500"/>
          </a:effectLst>
        </p:spPr>
        <p:txBody>
          <a:bodyPr vert="horz" lIns="91440" tIns="45720" rIns="91440" bIns="45720" rtlCol="0" anchor="ctr">
            <a:normAutofit/>
          </a:bodyPr>
          <a:lstStyle>
            <a:defPPr>
              <a:defRPr lang="fr-FR"/>
            </a:defPPr>
            <a:lvl1pPr algn="ctr">
              <a:lnSpc>
                <a:spcPct val="90000"/>
              </a:lnSpc>
              <a:spcBef>
                <a:spcPct val="0"/>
              </a:spcBef>
              <a:buNone/>
              <a:defRPr sz="4000">
                <a:solidFill>
                  <a:srgbClr val="FFFF00"/>
                </a:solidFill>
                <a:latin typeface="Brush Script MT" panose="03060802040406070304" pitchFamily="66"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CH" dirty="0"/>
              <a:t>J’OBSERVE</a:t>
            </a:r>
          </a:p>
        </p:txBody>
      </p:sp>
      <p:sp>
        <p:nvSpPr>
          <p:cNvPr id="5" name="Titre 1">
            <a:extLst>
              <a:ext uri="{FF2B5EF4-FFF2-40B4-BE49-F238E27FC236}">
                <a16:creationId xmlns:a16="http://schemas.microsoft.com/office/drawing/2014/main" id="{8E162391-92E5-8C38-D57E-8B47F1BCAE45}"/>
              </a:ext>
            </a:extLst>
          </p:cNvPr>
          <p:cNvSpPr txBox="1">
            <a:spLocks/>
          </p:cNvSpPr>
          <p:nvPr/>
        </p:nvSpPr>
        <p:spPr>
          <a:xfrm>
            <a:off x="5715322" y="3814269"/>
            <a:ext cx="3254581" cy="1095539"/>
          </a:xfrm>
          <a:prstGeom prst="rect">
            <a:avLst/>
          </a:prstGeom>
          <a:solidFill>
            <a:srgbClr val="FFFF00"/>
          </a:solidFill>
          <a:effectLst>
            <a:outerShdw blurRad="40000" dist="23000" dir="5400000" rotWithShape="0">
              <a:srgbClr val="000000">
                <a:alpha val="35000"/>
              </a:srgbClr>
            </a:outerShdw>
            <a:softEdge rad="317500"/>
          </a:effectLst>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CH" sz="4000" dirty="0">
                <a:solidFill>
                  <a:srgbClr val="FF0000"/>
                </a:solidFill>
                <a:latin typeface="Brush Script MT" panose="03060802040406070304" pitchFamily="66" charset="0"/>
              </a:rPr>
              <a:t>JE MEDITE</a:t>
            </a:r>
          </a:p>
        </p:txBody>
      </p:sp>
      <p:sp>
        <p:nvSpPr>
          <p:cNvPr id="6" name="Rectangle 5">
            <a:extLst>
              <a:ext uri="{FF2B5EF4-FFF2-40B4-BE49-F238E27FC236}">
                <a16:creationId xmlns:a16="http://schemas.microsoft.com/office/drawing/2014/main" id="{2EDB1A18-E01F-2E45-218E-765923DA4B42}"/>
              </a:ext>
            </a:extLst>
          </p:cNvPr>
          <p:cNvSpPr/>
          <p:nvPr/>
        </p:nvSpPr>
        <p:spPr>
          <a:xfrm>
            <a:off x="6412725" y="4675663"/>
            <a:ext cx="3562720" cy="1095540"/>
          </a:xfrm>
          <a:prstGeom prst="rect">
            <a:avLst/>
          </a:prstGeom>
          <a:solidFill>
            <a:srgbClr val="00FFFF"/>
          </a:solidFill>
          <a:ln/>
          <a:effectLst>
            <a:softEdge rad="317500"/>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algn="ctr">
              <a:lnSpc>
                <a:spcPct val="90000"/>
              </a:lnSpc>
              <a:spcBef>
                <a:spcPct val="0"/>
              </a:spcBef>
            </a:pPr>
            <a:r>
              <a:rPr lang="fr-CH" sz="4000" dirty="0">
                <a:solidFill>
                  <a:schemeClr val="tx1"/>
                </a:solidFill>
                <a:latin typeface="Brush Script MT" panose="03060802040406070304" pitchFamily="66" charset="0"/>
              </a:rPr>
              <a:t>J’ADHERE</a:t>
            </a:r>
          </a:p>
        </p:txBody>
      </p:sp>
      <p:sp>
        <p:nvSpPr>
          <p:cNvPr id="8" name="Rectangle 7">
            <a:extLst>
              <a:ext uri="{FF2B5EF4-FFF2-40B4-BE49-F238E27FC236}">
                <a16:creationId xmlns:a16="http://schemas.microsoft.com/office/drawing/2014/main" id="{8506692B-649B-FA73-E3A0-C04204AD5153}"/>
              </a:ext>
            </a:extLst>
          </p:cNvPr>
          <p:cNvSpPr/>
          <p:nvPr/>
        </p:nvSpPr>
        <p:spPr>
          <a:xfrm>
            <a:off x="8511664" y="5480185"/>
            <a:ext cx="2388336" cy="1266221"/>
          </a:xfrm>
          <a:prstGeom prst="rect">
            <a:avLst/>
          </a:prstGeom>
          <a:solidFill>
            <a:srgbClr val="FF0000"/>
          </a:solidFill>
          <a:ln/>
          <a:effectLst>
            <a:softEdge rad="317500"/>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algn="ctr">
              <a:lnSpc>
                <a:spcPct val="90000"/>
              </a:lnSpc>
              <a:spcBef>
                <a:spcPct val="0"/>
              </a:spcBef>
            </a:pPr>
            <a:r>
              <a:rPr lang="fr-CH" sz="4000" dirty="0">
                <a:solidFill>
                  <a:srgbClr val="FFFF00"/>
                </a:solidFill>
                <a:latin typeface="Brush Script MT" panose="03060802040406070304" pitchFamily="66" charset="0"/>
              </a:rPr>
              <a:t>Amen !</a:t>
            </a:r>
          </a:p>
        </p:txBody>
      </p:sp>
      <p:pic>
        <p:nvPicPr>
          <p:cNvPr id="7" name="Picture 18" descr="Revelation 1 - The Revelation of YAHUSHUA ha MASHIACH/Jesus Christ ...">
            <a:extLst>
              <a:ext uri="{FF2B5EF4-FFF2-40B4-BE49-F238E27FC236}">
                <a16:creationId xmlns:a16="http://schemas.microsoft.com/office/drawing/2014/main" id="{C583F61E-4CF8-2046-A87F-B7BB6AF2D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0799" y="540873"/>
            <a:ext cx="1754183" cy="2333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36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5"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4000"/>
                            </p:stCondLst>
                            <p:childTnLst>
                              <p:par>
                                <p:cTn id="19" presetID="15"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fltVal val="0"/>
                                          </p:val>
                                        </p:tav>
                                        <p:tav tm="100000">
                                          <p:val>
                                            <p:strVal val="#ppt_w"/>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 calcmode="lin" valueType="num">
                                      <p:cBhvr>
                                        <p:cTn id="23"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6000"/>
                            </p:stCondLst>
                            <p:childTnLst>
                              <p:par>
                                <p:cTn id="26" presetID="15"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2000" fill="hold"/>
                                        <p:tgtEl>
                                          <p:spTgt spid="8"/>
                                        </p:tgtEl>
                                        <p:attrNameLst>
                                          <p:attrName>ppt_w</p:attrName>
                                        </p:attrNameLst>
                                      </p:cBhvr>
                                      <p:tavLst>
                                        <p:tav tm="0">
                                          <p:val>
                                            <p:fltVal val="0"/>
                                          </p:val>
                                        </p:tav>
                                        <p:tav tm="100000">
                                          <p:val>
                                            <p:strVal val="#ppt_w"/>
                                          </p:val>
                                        </p:tav>
                                      </p:tavLst>
                                    </p:anim>
                                    <p:anim calcmode="lin" valueType="num">
                                      <p:cBhvr>
                                        <p:cTn id="29" dur="2000" fill="hold"/>
                                        <p:tgtEl>
                                          <p:spTgt spid="8"/>
                                        </p:tgtEl>
                                        <p:attrNameLst>
                                          <p:attrName>ppt_h</p:attrName>
                                        </p:attrNameLst>
                                      </p:cBhvr>
                                      <p:tavLst>
                                        <p:tav tm="0">
                                          <p:val>
                                            <p:fltVal val="0"/>
                                          </p:val>
                                        </p:tav>
                                        <p:tav tm="100000">
                                          <p:val>
                                            <p:strVal val="#ppt_h"/>
                                          </p:val>
                                        </p:tav>
                                      </p:tavLst>
                                    </p:anim>
                                    <p:anim calcmode="lin" valueType="num">
                                      <p:cBhvr>
                                        <p:cTn id="30" dur="2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2ABB546-400F-F762-5711-ECC536998049}"/>
              </a:ext>
            </a:extLst>
          </p:cNvPr>
          <p:cNvSpPr txBox="1"/>
          <p:nvPr/>
        </p:nvSpPr>
        <p:spPr>
          <a:xfrm>
            <a:off x="600636" y="322730"/>
            <a:ext cx="11232776" cy="736868"/>
          </a:xfrm>
          <a:prstGeom prst="rect">
            <a:avLst/>
          </a:prstGeom>
          <a:noFill/>
        </p:spPr>
        <p:txBody>
          <a:bodyPr wrap="square" rtlCol="0">
            <a:spAutoFit/>
          </a:bodyPr>
          <a:lstStyle/>
          <a:p>
            <a:pPr>
              <a:lnSpc>
                <a:spcPct val="107000"/>
              </a:lnSpc>
              <a:spcAft>
                <a:spcPts val="800"/>
              </a:spcAft>
            </a:pPr>
            <a:r>
              <a:rPr lang="fr-CH" sz="2000" kern="0" dirty="0">
                <a:ln>
                  <a:solidFill>
                    <a:sysClr val="windowText" lastClr="000000"/>
                  </a:solidFill>
                </a:ln>
                <a:solidFill>
                  <a:srgbClr val="00FF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Etude de la semaine : </a:t>
            </a:r>
            <a:r>
              <a:rPr lang="fr-CH" sz="20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Actes 13.1-5, 13 ; Actes 15.36-39 ; Marc 1.1-15 ; </a:t>
            </a:r>
            <a:br>
              <a:rPr lang="fr-CH" sz="20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Esaïe 40.3 ; Daniel 9.24-27.</a:t>
            </a:r>
            <a:endParaRPr lang="fr-CH" sz="2000" dirty="0"/>
          </a:p>
        </p:txBody>
      </p:sp>
      <p:sp>
        <p:nvSpPr>
          <p:cNvPr id="3" name="ZoneTexte 2">
            <a:extLst>
              <a:ext uri="{FF2B5EF4-FFF2-40B4-BE49-F238E27FC236}">
                <a16:creationId xmlns:a16="http://schemas.microsoft.com/office/drawing/2014/main" id="{172AF898-968B-B809-0914-FFC1C9595918}"/>
              </a:ext>
            </a:extLst>
          </p:cNvPr>
          <p:cNvSpPr txBox="1"/>
          <p:nvPr/>
        </p:nvSpPr>
        <p:spPr>
          <a:xfrm>
            <a:off x="2904565" y="1534395"/>
            <a:ext cx="8095129" cy="4154984"/>
          </a:xfrm>
          <a:prstGeom prst="rect">
            <a:avLst/>
          </a:prstGeom>
          <a:noFill/>
        </p:spPr>
        <p:txBody>
          <a:bodyPr wrap="square" rtlCol="0">
            <a:spAutoFit/>
          </a:bodyPr>
          <a:lstStyle/>
          <a:p>
            <a:pPr algn="just"/>
            <a:r>
              <a:rPr lang="fr-CH" sz="2400" dirty="0">
                <a:solidFill>
                  <a:schemeClr val="accent5">
                    <a:lumMod val="75000"/>
                  </a:schemeClr>
                </a:solidFill>
                <a:effectLst>
                  <a:outerShdw blurRad="38100" dist="38100" dir="2700000" algn="tl">
                    <a:srgbClr val="000000">
                      <a:alpha val="43137"/>
                    </a:srgbClr>
                  </a:outerShdw>
                </a:effectLst>
              </a:rPr>
              <a:t>« La mère de Marc, convertie à la religion chrétienne, recevait chez elle les disciples du Christ. Là, ils étaient sûrs de trouver toujours un bon accueil, et, pour un certain temps, du repos. </a:t>
            </a:r>
          </a:p>
          <a:p>
            <a:pPr algn="just"/>
            <a:endParaRPr lang="fr-CH" sz="2400" dirty="0"/>
          </a:p>
          <a:p>
            <a:pPr algn="just"/>
            <a:r>
              <a:rPr lang="fr-CH" sz="2400" dirty="0">
                <a:solidFill>
                  <a:srgbClr val="FF0000"/>
                </a:solidFill>
                <a:effectLst>
                  <a:outerShdw blurRad="38100" dist="38100" dir="2700000" algn="tl">
                    <a:srgbClr val="000000">
                      <a:alpha val="43137"/>
                    </a:srgbClr>
                  </a:outerShdw>
                </a:effectLst>
              </a:rPr>
              <a:t>Ce fut au cours de l'une de ces visites des apôtres chez sa mère que Marc proposa à Paul et à  Barnabas de les accompagner dans leur voyage missionnaire. </a:t>
            </a:r>
          </a:p>
          <a:p>
            <a:pPr algn="just"/>
            <a:endParaRPr lang="fr-CH" sz="2400" dirty="0"/>
          </a:p>
          <a:p>
            <a:pPr algn="just"/>
            <a:r>
              <a:rPr lang="fr-CH" sz="2400" dirty="0">
                <a:solidFill>
                  <a:schemeClr val="accent5">
                    <a:lumMod val="75000"/>
                  </a:schemeClr>
                </a:solidFill>
                <a:effectLst>
                  <a:outerShdw blurRad="38100" dist="38100" dir="2700000" algn="tl">
                    <a:srgbClr val="000000">
                      <a:alpha val="43137"/>
                    </a:srgbClr>
                  </a:outerShdw>
                </a:effectLst>
              </a:rPr>
              <a:t>La grâce de Dieu opérait dans son cœur, et il lui tardait de se consacrer entièrement au ministère évangélique. » </a:t>
            </a:r>
            <a:endParaRPr lang="fr-CH" sz="2400" dirty="0"/>
          </a:p>
        </p:txBody>
      </p:sp>
      <p:sp>
        <p:nvSpPr>
          <p:cNvPr id="4" name="ZoneTexte 3">
            <a:extLst>
              <a:ext uri="{FF2B5EF4-FFF2-40B4-BE49-F238E27FC236}">
                <a16:creationId xmlns:a16="http://schemas.microsoft.com/office/drawing/2014/main" id="{E3530DA3-93B2-94A1-BDE5-A963217F2606}"/>
              </a:ext>
            </a:extLst>
          </p:cNvPr>
          <p:cNvSpPr txBox="1"/>
          <p:nvPr/>
        </p:nvSpPr>
        <p:spPr>
          <a:xfrm>
            <a:off x="4007223" y="5991181"/>
            <a:ext cx="6194611" cy="376065"/>
          </a:xfrm>
          <a:prstGeom prst="rect">
            <a:avLst/>
          </a:prstGeom>
          <a:noFill/>
        </p:spPr>
        <p:txBody>
          <a:bodyPr wrap="square" rtlCol="0">
            <a:spAutoFit/>
          </a:bodyPr>
          <a:lstStyle/>
          <a:p>
            <a:pPr algn="ctr">
              <a:lnSpc>
                <a:spcPct val="107000"/>
              </a:lnSpc>
              <a:spcAft>
                <a:spcPts val="800"/>
              </a:spcAft>
            </a:pPr>
            <a:r>
              <a:rPr lang="fr-CH" sz="1800" kern="100" dirty="0">
                <a:solidFill>
                  <a:srgbClr val="FF0000"/>
                </a:solidFill>
                <a:effectLst/>
                <a:latin typeface="Arial" panose="020B0604020202020204" pitchFamily="34" charset="0"/>
                <a:ea typeface="Arial" panose="020B0604020202020204" pitchFamily="34" charset="0"/>
                <a:cs typeface="Arial" panose="020B0604020202020204" pitchFamily="34" charset="0"/>
              </a:rPr>
              <a:t>(E. G. White, </a:t>
            </a:r>
            <a:r>
              <a:rPr lang="fr-CH" sz="1800" i="1" kern="100" dirty="0">
                <a:solidFill>
                  <a:srgbClr val="FF0000"/>
                </a:solidFill>
                <a:effectLst/>
                <a:latin typeface="Arial" panose="020B0604020202020204" pitchFamily="34" charset="0"/>
                <a:ea typeface="Arial" panose="020B0604020202020204" pitchFamily="34" charset="0"/>
                <a:cs typeface="Arial" panose="020B0604020202020204" pitchFamily="34" charset="0"/>
              </a:rPr>
              <a:t>Conquérants pacifiques</a:t>
            </a:r>
            <a:r>
              <a:rPr lang="fr-CH" sz="1800" kern="100" dirty="0">
                <a:solidFill>
                  <a:srgbClr val="FF0000"/>
                </a:solidFill>
                <a:effectLst/>
                <a:latin typeface="Arial" panose="020B0604020202020204" pitchFamily="34" charset="0"/>
                <a:ea typeface="Arial" panose="020B0604020202020204" pitchFamily="34" charset="0"/>
                <a:cs typeface="Arial" panose="020B0604020202020204" pitchFamily="34" charset="0"/>
              </a:rPr>
              <a:t>, p. 147.)</a:t>
            </a:r>
            <a:endParaRPr lang="fr-CH" dirty="0"/>
          </a:p>
        </p:txBody>
      </p:sp>
    </p:spTree>
    <p:extLst>
      <p:ext uri="{BB962C8B-B14F-4D97-AF65-F5344CB8AC3E}">
        <p14:creationId xmlns:p14="http://schemas.microsoft.com/office/powerpoint/2010/main" val="310769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0B9462C-E2FF-EA65-2161-E49F3EF08543}"/>
              </a:ext>
            </a:extLst>
          </p:cNvPr>
          <p:cNvSpPr txBox="1"/>
          <p:nvPr/>
        </p:nvSpPr>
        <p:spPr>
          <a:xfrm>
            <a:off x="7739069" y="3429000"/>
            <a:ext cx="4655061" cy="3323987"/>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fr-CH" sz="2000" b="1" dirty="0">
                <a:solidFill>
                  <a:srgbClr val="AD4758"/>
                </a:solidFill>
              </a:rPr>
              <a:t>L'auteur de l'évangile :</a:t>
            </a:r>
          </a:p>
          <a:p>
            <a:pPr lvl="1">
              <a:spcBef>
                <a:spcPts val="1200"/>
              </a:spcBef>
            </a:pPr>
            <a:r>
              <a:rPr lang="fr-CH" sz="2000" b="1" dirty="0"/>
              <a:t>Missionnaire raté</a:t>
            </a:r>
          </a:p>
          <a:p>
            <a:pPr lvl="1">
              <a:spcBef>
                <a:spcPts val="1200"/>
              </a:spcBef>
            </a:pPr>
            <a:r>
              <a:rPr lang="fr-CH" sz="2000" b="1" dirty="0"/>
              <a:t>Utile pour le ministère</a:t>
            </a:r>
          </a:p>
          <a:p>
            <a:pPr>
              <a:spcBef>
                <a:spcPts val="2400"/>
              </a:spcBef>
            </a:pPr>
            <a:r>
              <a:rPr lang="es-ES" sz="2000" b="1" dirty="0">
                <a:solidFill>
                  <a:srgbClr val="C52C9D"/>
                </a:solidFill>
              </a:rPr>
              <a:t>Le </a:t>
            </a:r>
            <a:r>
              <a:rPr lang="fr-CH" sz="2000" b="1" dirty="0">
                <a:solidFill>
                  <a:srgbClr val="C52C9D"/>
                </a:solidFill>
              </a:rPr>
              <a:t>début</a:t>
            </a:r>
            <a:r>
              <a:rPr lang="es-ES" sz="2000" b="1" dirty="0">
                <a:solidFill>
                  <a:srgbClr val="C52C9D"/>
                </a:solidFill>
              </a:rPr>
              <a:t> de </a:t>
            </a:r>
            <a:r>
              <a:rPr lang="fr-CH" sz="2000" b="1" dirty="0">
                <a:solidFill>
                  <a:srgbClr val="C52C9D"/>
                </a:solidFill>
              </a:rPr>
              <a:t>l’évangile</a:t>
            </a:r>
            <a:r>
              <a:rPr lang="es-ES" sz="2000" b="1" dirty="0">
                <a:solidFill>
                  <a:srgbClr val="C52C9D"/>
                </a:solidFill>
              </a:rPr>
              <a:t> :</a:t>
            </a:r>
          </a:p>
          <a:p>
            <a:pPr lvl="1">
              <a:spcBef>
                <a:spcPts val="1200"/>
              </a:spcBef>
            </a:pPr>
            <a:r>
              <a:rPr lang="fr-CH" sz="2000" b="1" dirty="0"/>
              <a:t>La préparation   	</a:t>
            </a:r>
            <a:r>
              <a:rPr lang="fr-CH" sz="2000" b="1" dirty="0">
                <a:solidFill>
                  <a:srgbClr val="7030A0"/>
                </a:solidFill>
              </a:rPr>
              <a:t>Marc 1.1-8</a:t>
            </a:r>
          </a:p>
          <a:p>
            <a:pPr lvl="1">
              <a:spcBef>
                <a:spcPts val="1200"/>
              </a:spcBef>
            </a:pPr>
            <a:r>
              <a:rPr lang="fr-CH" sz="2000" b="1" dirty="0"/>
              <a:t>Le baptême		</a:t>
            </a:r>
            <a:r>
              <a:rPr lang="fr-CH" sz="2000" b="1" dirty="0">
                <a:solidFill>
                  <a:srgbClr val="7030A0"/>
                </a:solidFill>
              </a:rPr>
              <a:t>Marc 1.9-13 </a:t>
            </a:r>
            <a:endParaRPr lang="es-ES" sz="2000" b="1" dirty="0">
              <a:solidFill>
                <a:srgbClr val="7030A0"/>
              </a:solidFill>
            </a:endParaRPr>
          </a:p>
          <a:p>
            <a:pPr lvl="1">
              <a:spcBef>
                <a:spcPts val="1200"/>
              </a:spcBef>
            </a:pPr>
            <a:r>
              <a:rPr lang="fr-CH" sz="2000" b="1" dirty="0"/>
              <a:t>Le message		</a:t>
            </a:r>
            <a:r>
              <a:rPr lang="fr-CH" sz="2000" b="1" dirty="0">
                <a:solidFill>
                  <a:srgbClr val="7030A0"/>
                </a:solidFill>
              </a:rPr>
              <a:t>Marc 1.14-15</a:t>
            </a:r>
          </a:p>
        </p:txBody>
      </p:sp>
      <p:sp>
        <p:nvSpPr>
          <p:cNvPr id="3" name="CuadroTexto 2">
            <a:extLst>
              <a:ext uri="{FF2B5EF4-FFF2-40B4-BE49-F238E27FC236}">
                <a16:creationId xmlns:a16="http://schemas.microsoft.com/office/drawing/2014/main" id="{F6A67E46-727F-C9AF-01E1-4B37FB3E71C6}"/>
              </a:ext>
            </a:extLst>
          </p:cNvPr>
          <p:cNvSpPr txBox="1"/>
          <p:nvPr/>
        </p:nvSpPr>
        <p:spPr>
          <a:xfrm>
            <a:off x="269507" y="175723"/>
            <a:ext cx="8903369" cy="707886"/>
          </a:xfrm>
          <a:prstGeom prst="rect">
            <a:avLst/>
          </a:prstGeom>
          <a:noFill/>
        </p:spPr>
        <p:txBody>
          <a:bodyPr wrap="square" rtlCol="0">
            <a:spAutoFit/>
          </a:bodyPr>
          <a:lstStyle/>
          <a:p>
            <a:pPr>
              <a:spcBef>
                <a:spcPts val="600"/>
              </a:spcBef>
            </a:pPr>
            <a:r>
              <a:rPr lang="fr-CH" sz="2000" b="1" dirty="0"/>
              <a:t>L'Evangile de Marc est le plus court des quatre Evangiles </a:t>
            </a:r>
            <a:br>
              <a:rPr lang="fr-CH" sz="2000" b="1" dirty="0"/>
            </a:br>
            <a:r>
              <a:rPr lang="fr-CH" sz="2000" b="1" dirty="0"/>
              <a:t>qui relatent la vie de Jésus.</a:t>
            </a:r>
            <a:endParaRPr lang="es-ES" sz="2000" b="1" dirty="0"/>
          </a:p>
        </p:txBody>
      </p:sp>
      <p:pic>
        <p:nvPicPr>
          <p:cNvPr id="19" name="Imagen 18" descr="Imagen que contiene interior, tabla, pastel, foto&#10;&#10;Descripción generada automáticamente">
            <a:extLst>
              <a:ext uri="{FF2B5EF4-FFF2-40B4-BE49-F238E27FC236}">
                <a16:creationId xmlns:a16="http://schemas.microsoft.com/office/drawing/2014/main" id="{69B08FCD-E97F-0CA1-1AC9-51AC804534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60364" y="4046441"/>
            <a:ext cx="3558668" cy="1762201"/>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pic>
        <p:nvPicPr>
          <p:cNvPr id="21" name="Imagen 20" descr="Imagen que contiene tabla, puesto, café, mujer&#10;&#10;Descripción generada automáticamente">
            <a:extLst>
              <a:ext uri="{FF2B5EF4-FFF2-40B4-BE49-F238E27FC236}">
                <a16:creationId xmlns:a16="http://schemas.microsoft.com/office/drawing/2014/main" id="{081612F1-0E6C-9823-969E-B3FB09BD9A4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48"/>
          <a:stretch/>
        </p:blipFill>
        <p:spPr>
          <a:xfrm>
            <a:off x="8206639" y="841719"/>
            <a:ext cx="1365368" cy="164097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23" name="Imagen 22" descr="Forma, Círculo&#10;&#10;Descripción generada automáticamente">
            <a:extLst>
              <a:ext uri="{FF2B5EF4-FFF2-40B4-BE49-F238E27FC236}">
                <a16:creationId xmlns:a16="http://schemas.microsoft.com/office/drawing/2014/main" id="{0D2E68E2-605E-F1BE-E291-EFA63D63A7E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71518" y="5465267"/>
            <a:ext cx="290792" cy="303312"/>
          </a:xfrm>
          <a:prstGeom prst="rect">
            <a:avLst/>
          </a:prstGeom>
          <a:effectLst>
            <a:outerShdw blurRad="63500" sx="102000" sy="102000" algn="ctr" rotWithShape="0">
              <a:prstClr val="black">
                <a:alpha val="40000"/>
              </a:prstClr>
            </a:outerShdw>
          </a:effectLst>
        </p:spPr>
      </p:pic>
      <p:pic>
        <p:nvPicPr>
          <p:cNvPr id="25" name="Imagen 24" descr="Icono&#10;&#10;Descripción generada automáticamente con confianza baja">
            <a:extLst>
              <a:ext uri="{FF2B5EF4-FFF2-40B4-BE49-F238E27FC236}">
                <a16:creationId xmlns:a16="http://schemas.microsoft.com/office/drawing/2014/main" id="{1DBF36C0-97E3-66AA-946A-0812DFBAE104}"/>
              </a:ext>
            </a:extLst>
          </p:cNvPr>
          <p:cNvPicPr>
            <a:picLocks noChangeAspect="1"/>
          </p:cNvPicPr>
          <p:nvPr/>
        </p:nvPicPr>
        <p:blipFill>
          <a:blip r:embed="rId7" cstate="hqprint">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672331" y="5920947"/>
            <a:ext cx="290792" cy="303312"/>
          </a:xfrm>
          <a:prstGeom prst="rect">
            <a:avLst/>
          </a:prstGeom>
          <a:effectLst>
            <a:outerShdw blurRad="63500" sx="102000" sy="102000" algn="ctr" rotWithShape="0">
              <a:prstClr val="black">
                <a:alpha val="40000"/>
              </a:prstClr>
            </a:outerShdw>
          </a:effectLst>
        </p:spPr>
      </p:pic>
      <p:pic>
        <p:nvPicPr>
          <p:cNvPr id="29" name="Imagen 28" descr="Círculo&#10;&#10;Descripción generada automáticamente con confianza media">
            <a:extLst>
              <a:ext uri="{FF2B5EF4-FFF2-40B4-BE49-F238E27FC236}">
                <a16:creationId xmlns:a16="http://schemas.microsoft.com/office/drawing/2014/main" id="{B0D0281A-0603-54BA-8BD7-B425EADA944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672331" y="4366153"/>
            <a:ext cx="290792" cy="303312"/>
          </a:xfrm>
          <a:prstGeom prst="rect">
            <a:avLst/>
          </a:prstGeom>
          <a:effectLst>
            <a:outerShdw blurRad="63500" sx="102000" sy="102000" algn="ctr" rotWithShape="0">
              <a:prstClr val="black">
                <a:alpha val="40000"/>
              </a:prstClr>
            </a:outerShdw>
          </a:effectLst>
        </p:spPr>
      </p:pic>
      <p:pic>
        <p:nvPicPr>
          <p:cNvPr id="31" name="Imagen 30" descr="Forma&#10;&#10;Descripción generada automáticamente con confianza media">
            <a:extLst>
              <a:ext uri="{FF2B5EF4-FFF2-40B4-BE49-F238E27FC236}">
                <a16:creationId xmlns:a16="http://schemas.microsoft.com/office/drawing/2014/main" id="{D7B4527F-9525-0938-AFB0-CFE0623BF2E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672331" y="6383987"/>
            <a:ext cx="290792" cy="303312"/>
          </a:xfrm>
          <a:prstGeom prst="rect">
            <a:avLst/>
          </a:prstGeom>
          <a:effectLst>
            <a:outerShdw blurRad="63500" sx="102000" sy="102000" algn="ctr" rotWithShape="0">
              <a:prstClr val="black">
                <a:alpha val="40000"/>
              </a:prstClr>
            </a:outerShdw>
          </a:effectLst>
        </p:spPr>
      </p:pic>
      <p:pic>
        <p:nvPicPr>
          <p:cNvPr id="32" name="Imagen 31" descr="Forma, Círculo&#10;&#10;Descripción generada automáticamente">
            <a:extLst>
              <a:ext uri="{FF2B5EF4-FFF2-40B4-BE49-F238E27FC236}">
                <a16:creationId xmlns:a16="http://schemas.microsoft.com/office/drawing/2014/main" id="{4A55B22E-5CD9-2990-EDF5-C5BD6D51E68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672331" y="3943770"/>
            <a:ext cx="290792" cy="303312"/>
          </a:xfrm>
          <a:prstGeom prst="rect">
            <a:avLst/>
          </a:prstGeom>
          <a:effectLst>
            <a:outerShdw blurRad="63500" sx="102000" sy="102000" algn="ctr" rotWithShape="0">
              <a:prstClr val="black">
                <a:alpha val="40000"/>
              </a:prstClr>
            </a:outerShdw>
          </a:effectLst>
        </p:spPr>
      </p:pic>
      <p:pic>
        <p:nvPicPr>
          <p:cNvPr id="33" name="Imagen 32">
            <a:extLst>
              <a:ext uri="{FF2B5EF4-FFF2-40B4-BE49-F238E27FC236}">
                <a16:creationId xmlns:a16="http://schemas.microsoft.com/office/drawing/2014/main" id="{48C54EF5-4E3D-8772-F8F2-662F725335BC}"/>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7207339" y="4927542"/>
            <a:ext cx="379845" cy="479064"/>
          </a:xfrm>
          <a:prstGeom prst="rect">
            <a:avLst/>
          </a:prstGeom>
        </p:spPr>
      </p:pic>
      <p:pic>
        <p:nvPicPr>
          <p:cNvPr id="34" name="Imagen 33" descr="Gráfico&#10;&#10;Descripción generada automáticamente con confianza media">
            <a:extLst>
              <a:ext uri="{FF2B5EF4-FFF2-40B4-BE49-F238E27FC236}">
                <a16:creationId xmlns:a16="http://schemas.microsoft.com/office/drawing/2014/main" id="{3F814A6F-F4E8-7993-D70E-E64F9D2B005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207338" y="3386257"/>
            <a:ext cx="379845" cy="479317"/>
          </a:xfrm>
          <a:prstGeom prst="rect">
            <a:avLst/>
          </a:prstGeom>
        </p:spPr>
      </p:pic>
      <p:sp>
        <p:nvSpPr>
          <p:cNvPr id="5" name="CuadroTexto 4">
            <a:extLst>
              <a:ext uri="{FF2B5EF4-FFF2-40B4-BE49-F238E27FC236}">
                <a16:creationId xmlns:a16="http://schemas.microsoft.com/office/drawing/2014/main" id="{877C648C-2CCB-696F-1616-33EF1A953262}"/>
              </a:ext>
            </a:extLst>
          </p:cNvPr>
          <p:cNvSpPr txBox="1"/>
          <p:nvPr/>
        </p:nvSpPr>
        <p:spPr>
          <a:xfrm>
            <a:off x="269507" y="1883883"/>
            <a:ext cx="8903368" cy="1323439"/>
          </a:xfrm>
          <a:prstGeom prst="rect">
            <a:avLst/>
          </a:prstGeom>
          <a:noFill/>
        </p:spPr>
        <p:txBody>
          <a:bodyPr wrap="square">
            <a:spAutoFit/>
          </a:bodyPr>
          <a:lstStyle/>
          <a:p>
            <a:pPr>
              <a:spcBef>
                <a:spcPts val="600"/>
              </a:spcBef>
            </a:pPr>
            <a:r>
              <a:rPr lang="fr-CH" sz="2000" b="1" dirty="0"/>
              <a:t>En bref, Marc est l'évangile du 21e siècle, où tout va très vite, </a:t>
            </a:r>
            <a:br>
              <a:rPr lang="fr-CH" sz="2000" b="1" dirty="0"/>
            </a:br>
            <a:r>
              <a:rPr lang="fr-CH" sz="2000" b="1" dirty="0"/>
              <a:t>où le temps est de l'argent. Utilisons ce temps pour apprendre </a:t>
            </a:r>
            <a:br>
              <a:rPr lang="fr-CH" sz="2000" b="1" dirty="0"/>
            </a:br>
            <a:r>
              <a:rPr lang="fr-CH" sz="2000" b="1" dirty="0"/>
              <a:t>ce qui a le plus de valeur : </a:t>
            </a:r>
            <a:br>
              <a:rPr lang="fr-CH" sz="2000" b="1" dirty="0"/>
            </a:br>
            <a:r>
              <a:rPr lang="fr-CH" sz="2000" b="1" dirty="0"/>
              <a:t>        </a:t>
            </a:r>
            <a:r>
              <a:rPr lang="fr-CH" sz="2000" b="1" dirty="0">
                <a:solidFill>
                  <a:srgbClr val="FF0000"/>
                </a:solidFill>
              </a:rPr>
              <a:t>« l’évangile de Jésus-Christ, le fils de Dieu » (Marc 1.1).</a:t>
            </a:r>
            <a:endParaRPr lang="es-ES" sz="2000" b="1" dirty="0">
              <a:solidFill>
                <a:srgbClr val="FF0000"/>
              </a:solidFill>
            </a:endParaRPr>
          </a:p>
        </p:txBody>
      </p:sp>
      <p:sp>
        <p:nvSpPr>
          <p:cNvPr id="7" name="CuadroTexto 6">
            <a:extLst>
              <a:ext uri="{FF2B5EF4-FFF2-40B4-BE49-F238E27FC236}">
                <a16:creationId xmlns:a16="http://schemas.microsoft.com/office/drawing/2014/main" id="{3BFD32F9-2CE2-63F1-E36F-ADFBD14ED501}"/>
              </a:ext>
            </a:extLst>
          </p:cNvPr>
          <p:cNvSpPr txBox="1"/>
          <p:nvPr/>
        </p:nvSpPr>
        <p:spPr>
          <a:xfrm>
            <a:off x="269506" y="883609"/>
            <a:ext cx="8903367" cy="1015663"/>
          </a:xfrm>
          <a:prstGeom prst="rect">
            <a:avLst/>
          </a:prstGeom>
          <a:noFill/>
        </p:spPr>
        <p:txBody>
          <a:bodyPr wrap="square">
            <a:spAutoFit/>
          </a:bodyPr>
          <a:lstStyle/>
          <a:p>
            <a:pPr>
              <a:spcBef>
                <a:spcPts val="600"/>
              </a:spcBef>
            </a:pPr>
            <a:r>
              <a:rPr lang="fr-CH" sz="2000" b="1" dirty="0"/>
              <a:t>Il s'agit d'une histoire rapide, agile, dynamique et condensée. </a:t>
            </a:r>
            <a:br>
              <a:rPr lang="fr-CH" sz="2000" b="1" dirty="0"/>
            </a:br>
            <a:r>
              <a:rPr lang="fr-CH" sz="2000" b="1" dirty="0"/>
              <a:t>Les scènes défilent rapidement devant nos yeux. Aucun détail </a:t>
            </a:r>
            <a:br>
              <a:rPr lang="fr-CH" sz="2000" b="1" dirty="0"/>
            </a:br>
            <a:r>
              <a:rPr lang="fr-CH" sz="2000" b="1" dirty="0"/>
              <a:t>ne vous échappe, car seuls les plus importants sont inclus.</a:t>
            </a:r>
          </a:p>
        </p:txBody>
      </p:sp>
    </p:spTree>
    <p:extLst>
      <p:ext uri="{BB962C8B-B14F-4D97-AF65-F5344CB8AC3E}">
        <p14:creationId xmlns:p14="http://schemas.microsoft.com/office/powerpoint/2010/main" val="145472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 calcmode="lin" valueType="num">
                                      <p:cBhvr>
                                        <p:cTn id="35" dur="500" fill="hold"/>
                                        <p:tgtEl>
                                          <p:spTgt spid="34"/>
                                        </p:tgtEl>
                                        <p:attrNameLst>
                                          <p:attrName>style.rotation</p:attrName>
                                        </p:attrNameLst>
                                      </p:cBhvr>
                                      <p:tavLst>
                                        <p:tav tm="0">
                                          <p:val>
                                            <p:fltVal val="90"/>
                                          </p:val>
                                        </p:tav>
                                        <p:tav tm="100000">
                                          <p:val>
                                            <p:fltVal val="0"/>
                                          </p:val>
                                        </p:tav>
                                      </p:tavLst>
                                    </p:anim>
                                    <p:animEffect transition="in" filter="fade">
                                      <p:cBhvr>
                                        <p:cTn id="36" dur="500"/>
                                        <p:tgtEl>
                                          <p:spTgt spid="3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53" presetClass="entr" presetSubtype="16"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 calcmode="lin" valueType="num">
                                      <p:cBhvr>
                                        <p:cTn id="67" dur="500" fill="hold"/>
                                        <p:tgtEl>
                                          <p:spTgt spid="33"/>
                                        </p:tgtEl>
                                        <p:attrNameLst>
                                          <p:attrName>style.rotation</p:attrName>
                                        </p:attrNameLst>
                                      </p:cBhvr>
                                      <p:tavLst>
                                        <p:tav tm="0">
                                          <p:val>
                                            <p:fltVal val="90"/>
                                          </p:val>
                                        </p:tav>
                                        <p:tav tm="100000">
                                          <p:val>
                                            <p:fltVal val="0"/>
                                          </p:val>
                                        </p:tav>
                                      </p:tavLst>
                                    </p:anim>
                                    <p:animEffect transition="in" filter="fade">
                                      <p:cBhvr>
                                        <p:cTn id="68" dur="500"/>
                                        <p:tgtEl>
                                          <p:spTgt spid="33"/>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53" presetClass="entr" presetSubtype="16"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par>
                          <p:cTn id="79" fill="hold">
                            <p:stCondLst>
                              <p:cond delay="1500"/>
                            </p:stCondLst>
                            <p:childTnLst>
                              <p:par>
                                <p:cTn id="80" presetID="53" presetClass="entr" presetSubtype="16" fill="hold" nodeType="after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Effect transition="in" filter="fade">
                                      <p:cBhvr>
                                        <p:cTn id="84" dur="500"/>
                                        <p:tgtEl>
                                          <p:spTgt spid="25"/>
                                        </p:tgtEl>
                                      </p:cBhvr>
                                    </p:animEffect>
                                  </p:childTnLst>
                                </p:cTn>
                              </p:par>
                            </p:childTnLst>
                          </p:cTn>
                        </p:par>
                        <p:par>
                          <p:cTn id="85" fill="hold">
                            <p:stCondLst>
                              <p:cond delay="20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3000"/>
                            </p:stCondLst>
                            <p:childTnLst>
                              <p:par>
                                <p:cTn id="94" presetID="53" presetClass="entr" presetSubtype="16" fill="hold" nodeType="after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p:cTn id="96" dur="500" fill="hold"/>
                                        <p:tgtEl>
                                          <p:spTgt spid="31"/>
                                        </p:tgtEl>
                                        <p:attrNameLst>
                                          <p:attrName>ppt_w</p:attrName>
                                        </p:attrNameLst>
                                      </p:cBhvr>
                                      <p:tavLst>
                                        <p:tav tm="0">
                                          <p:val>
                                            <p:fltVal val="0"/>
                                          </p:val>
                                        </p:tav>
                                        <p:tav tm="100000">
                                          <p:val>
                                            <p:strVal val="#ppt_w"/>
                                          </p:val>
                                        </p:tav>
                                      </p:tavLst>
                                    </p:anim>
                                    <p:anim calcmode="lin" valueType="num">
                                      <p:cBhvr>
                                        <p:cTn id="97" dur="500" fill="hold"/>
                                        <p:tgtEl>
                                          <p:spTgt spid="31"/>
                                        </p:tgtEl>
                                        <p:attrNameLst>
                                          <p:attrName>ppt_h</p:attrName>
                                        </p:attrNameLst>
                                      </p:cBhvr>
                                      <p:tavLst>
                                        <p:tav tm="0">
                                          <p:val>
                                            <p:fltVal val="0"/>
                                          </p:val>
                                        </p:tav>
                                        <p:tav tm="100000">
                                          <p:val>
                                            <p:strVal val="#ppt_h"/>
                                          </p:val>
                                        </p:tav>
                                      </p:tavLst>
                                    </p:anim>
                                    <p:animEffect transition="in" filter="fade">
                                      <p:cBhvr>
                                        <p:cTn id="98" dur="500"/>
                                        <p:tgtEl>
                                          <p:spTgt spid="31"/>
                                        </p:tgtEl>
                                      </p:cBhvr>
                                    </p:animEffect>
                                  </p:childTnLst>
                                </p:cTn>
                              </p:par>
                            </p:childTnLst>
                          </p:cTn>
                        </p:par>
                        <p:par>
                          <p:cTn id="99" fill="hold">
                            <p:stCondLst>
                              <p:cond delay="3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073D21E-A624-0202-B889-D37AB89F4284}"/>
              </a:ext>
            </a:extLst>
          </p:cNvPr>
          <p:cNvSpPr txBox="1"/>
          <p:nvPr/>
        </p:nvSpPr>
        <p:spPr>
          <a:xfrm>
            <a:off x="2252311" y="455931"/>
            <a:ext cx="9711889" cy="2044342"/>
          </a:xfrm>
          <a:prstGeom prst="rect">
            <a:avLst/>
          </a:prstGeom>
          <a:noFill/>
        </p:spPr>
        <p:txBody>
          <a:bodyPr wrap="square" rtlCol="0">
            <a:spAutoFit/>
          </a:bodyPr>
          <a:lstStyle/>
          <a:p>
            <a:pPr algn="just">
              <a:lnSpc>
                <a:spcPct val="107000"/>
              </a:lnSpc>
              <a:spcAft>
                <a:spcPts val="800"/>
              </a:spcAft>
            </a:pPr>
            <a:r>
              <a:rPr lang="fr-CH" sz="20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Dieu a donné à chacun une tâche à accomplir pour son royaume. Quiconque se réclame du nom du Christ doit être un serviteur consacré, désintéressé, prêt à défendre les principes de la justice, et à travailler activement à l'avancement de la cause de Dieu. Qui que nous soyons, si nous sommes chrétiens, nous avons à faire connaître le Christ au monde. Nous devons être des missionnaires, avoir pour but principal de gagner des âmes au Christ. »</a:t>
            </a:r>
            <a:endParaRPr lang="fr-CH" sz="2000" kern="100"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3" name="Bulle narrative : rectangle à coins arrondis 2">
            <a:extLst>
              <a:ext uri="{FF2B5EF4-FFF2-40B4-BE49-F238E27FC236}">
                <a16:creationId xmlns:a16="http://schemas.microsoft.com/office/drawing/2014/main" id="{A1AEC96F-7116-A074-531D-34AE5BF708A9}"/>
              </a:ext>
            </a:extLst>
          </p:cNvPr>
          <p:cNvSpPr/>
          <p:nvPr/>
        </p:nvSpPr>
        <p:spPr>
          <a:xfrm>
            <a:off x="227800" y="471638"/>
            <a:ext cx="1759817" cy="1536962"/>
          </a:xfrm>
          <a:prstGeom prst="wedgeRoundRectCallout">
            <a:avLst>
              <a:gd name="adj1" fmla="val 65038"/>
              <a:gd name="adj2" fmla="val 864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(E. G. White, </a:t>
            </a:r>
            <a:r>
              <a:rPr kumimoji="0" lang="fr-CH" sz="1800" b="0" i="1"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Témoignages pour l’Eglis,</a:t>
            </a:r>
            <a: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 vol. 3, p.60.)</a:t>
            </a:r>
            <a:endParaRPr kumimoji="0" lang="fr-CH" sz="1800" b="0" i="0" u="none" strike="noStrike" kern="12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ptos" panose="02110004020202020204"/>
            </a:endParaRPr>
          </a:p>
        </p:txBody>
      </p:sp>
      <p:sp>
        <p:nvSpPr>
          <p:cNvPr id="4" name="ZoneTexte 3">
            <a:extLst>
              <a:ext uri="{FF2B5EF4-FFF2-40B4-BE49-F238E27FC236}">
                <a16:creationId xmlns:a16="http://schemas.microsoft.com/office/drawing/2014/main" id="{25240365-5A7A-BB1F-A0BC-1A81D412675F}"/>
              </a:ext>
            </a:extLst>
          </p:cNvPr>
          <p:cNvSpPr txBox="1"/>
          <p:nvPr/>
        </p:nvSpPr>
        <p:spPr>
          <a:xfrm>
            <a:off x="4408370" y="2772282"/>
            <a:ext cx="7295950" cy="1724831"/>
          </a:xfrm>
          <a:prstGeom prst="rect">
            <a:avLst/>
          </a:prstGeom>
          <a:noFill/>
        </p:spPr>
        <p:txBody>
          <a:bodyPr wrap="square" rtlCol="0">
            <a:spAutoFit/>
          </a:bodyPr>
          <a:lstStyle/>
          <a:p>
            <a:pPr algn="just">
              <a:lnSpc>
                <a:spcPct val="107000"/>
              </a:lnSpc>
              <a:spcAft>
                <a:spcPts val="800"/>
              </a:spcAft>
            </a:pPr>
            <a:r>
              <a:rPr lang="fr-CH" sz="2000" kern="100" dirty="0">
                <a:solidFill>
                  <a:srgbClr val="3333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Le Seigneur a confié à son Eglise le soin de répandre son message d'amour. Notre œuvre n'est pas de condamner, de dénoncer, mais d'amener les hommes au Sauveur, les suppliant de se réconcilier avec Dieu. Nous devons les encourager, les attirer, et les gagner à l’Évangile… »</a:t>
            </a:r>
            <a:endParaRPr lang="fr-CH" sz="2000" dirty="0">
              <a:solidFill>
                <a:srgbClr val="3333FF"/>
              </a:solidFill>
              <a:effectLst>
                <a:outerShdw blurRad="38100" dist="38100" dir="2700000" algn="tl">
                  <a:srgbClr val="000000">
                    <a:alpha val="43137"/>
                  </a:srgbClr>
                </a:outerShdw>
              </a:effectLst>
            </a:endParaRPr>
          </a:p>
        </p:txBody>
      </p:sp>
      <p:sp>
        <p:nvSpPr>
          <p:cNvPr id="5" name="Bulle narrative : rectangle à coins arrondis 4">
            <a:extLst>
              <a:ext uri="{FF2B5EF4-FFF2-40B4-BE49-F238E27FC236}">
                <a16:creationId xmlns:a16="http://schemas.microsoft.com/office/drawing/2014/main" id="{977B599F-82F1-6D23-B6A8-0442E53767DA}"/>
              </a:ext>
            </a:extLst>
          </p:cNvPr>
          <p:cNvSpPr/>
          <p:nvPr/>
        </p:nvSpPr>
        <p:spPr>
          <a:xfrm>
            <a:off x="1942153" y="2784560"/>
            <a:ext cx="2120767" cy="1536962"/>
          </a:xfrm>
          <a:prstGeom prst="wedgeRoundRectCallout">
            <a:avLst>
              <a:gd name="adj1" fmla="val 65038"/>
              <a:gd name="adj2" fmla="val 8642"/>
              <a:gd name="adj3" fmla="val 16667"/>
            </a:avLst>
          </a:prstGeom>
          <a:solidFill>
            <a:srgbClr val="00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(E. G. White, </a:t>
            </a:r>
            <a:r>
              <a:rPr kumimoji="0" lang="fr-CH" sz="1800" b="0" i="1"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Témoignages pour l’Eglise, </a:t>
            </a:r>
            <a:b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br>
            <a: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vol. 1, p. 67, 68.)</a:t>
            </a:r>
            <a:endParaRPr kumimoji="0" lang="fr-CH" sz="1800" b="0" i="0" u="none" strike="noStrike" kern="12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ptos" panose="02110004020202020204"/>
            </a:endParaRPr>
          </a:p>
        </p:txBody>
      </p:sp>
      <p:sp>
        <p:nvSpPr>
          <p:cNvPr id="6" name="ZoneTexte 5">
            <a:extLst>
              <a:ext uri="{FF2B5EF4-FFF2-40B4-BE49-F238E27FC236}">
                <a16:creationId xmlns:a16="http://schemas.microsoft.com/office/drawing/2014/main" id="{DABA68B5-1610-FE32-027E-89C208BE517B}"/>
              </a:ext>
            </a:extLst>
          </p:cNvPr>
          <p:cNvSpPr txBox="1"/>
          <p:nvPr/>
        </p:nvSpPr>
        <p:spPr>
          <a:xfrm>
            <a:off x="6227543" y="4605810"/>
            <a:ext cx="5736657" cy="2054152"/>
          </a:xfrm>
          <a:prstGeom prst="rect">
            <a:avLst/>
          </a:prstGeom>
          <a:noFill/>
        </p:spPr>
        <p:txBody>
          <a:bodyPr wrap="square" rtlCol="0">
            <a:spAutoFit/>
          </a:bodyPr>
          <a:lstStyle/>
          <a:p>
            <a:pPr indent="449580" algn="just">
              <a:lnSpc>
                <a:spcPct val="107000"/>
              </a:lnSpc>
              <a:spcAft>
                <a:spcPts val="800"/>
              </a:spcAft>
            </a:pPr>
            <a:r>
              <a:rPr lang="fr-CH" sz="2000" kern="100"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Que ceux qui veulent travailler pour le Seigneur commencent donc dans leur foyer, dans leur voisinage, parmi leurs amis. Ils auront là un champ missionnaire favorable. Ce travail montrera leur aptitude ou leur incapacité pour servir sur une plus vaste échelle. » </a:t>
            </a:r>
            <a:endParaRPr lang="fr-CH" dirty="0">
              <a:solidFill>
                <a:schemeClr val="accent4">
                  <a:lumMod val="50000"/>
                </a:schemeClr>
              </a:solidFill>
              <a:effectLst>
                <a:outerShdw blurRad="38100" dist="38100" dir="2700000" algn="tl">
                  <a:srgbClr val="000000">
                    <a:alpha val="43137"/>
                  </a:srgbClr>
                </a:outerShdw>
              </a:effectLst>
            </a:endParaRPr>
          </a:p>
        </p:txBody>
      </p:sp>
      <p:sp>
        <p:nvSpPr>
          <p:cNvPr id="7" name="Bulle narrative : rectangle à coins arrondis 6">
            <a:extLst>
              <a:ext uri="{FF2B5EF4-FFF2-40B4-BE49-F238E27FC236}">
                <a16:creationId xmlns:a16="http://schemas.microsoft.com/office/drawing/2014/main" id="{23F9ED76-FA76-7DAB-7F14-9CB86FE2AE25}"/>
              </a:ext>
            </a:extLst>
          </p:cNvPr>
          <p:cNvSpPr/>
          <p:nvPr/>
        </p:nvSpPr>
        <p:spPr>
          <a:xfrm>
            <a:off x="3126607" y="4865107"/>
            <a:ext cx="2120767" cy="1536962"/>
          </a:xfrm>
          <a:prstGeom prst="wedgeRoundRectCallout">
            <a:avLst>
              <a:gd name="adj1" fmla="val 65038"/>
              <a:gd name="adj2" fmla="val 8642"/>
              <a:gd name="adj3" fmla="val 16667"/>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(E. G. White, </a:t>
            </a:r>
            <a:r>
              <a:rPr kumimoji="0" lang="fr-CH" sz="1800" b="0" i="1"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Témoignages pour l’Eglise, </a:t>
            </a:r>
            <a:b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br>
            <a:r>
              <a:rPr kumimoji="0" lang="fr-CH" sz="1800" b="0" i="0" u="none" strike="noStrike" kern="1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vol. 3, p. 69.)</a:t>
            </a:r>
            <a:endParaRPr kumimoji="0" lang="fr-CH" sz="1800" b="0" i="0" u="none" strike="noStrike" kern="12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Aptos" panose="02110004020202020204"/>
            </a:endParaRPr>
          </a:p>
        </p:txBody>
      </p:sp>
    </p:spTree>
    <p:extLst>
      <p:ext uri="{BB962C8B-B14F-4D97-AF65-F5344CB8AC3E}">
        <p14:creationId xmlns:p14="http://schemas.microsoft.com/office/powerpoint/2010/main" val="139523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15A747F-BB81-03C7-8251-28495D140F60}"/>
              </a:ext>
            </a:extLst>
          </p:cNvPr>
          <p:cNvSpPr txBox="1"/>
          <p:nvPr/>
        </p:nvSpPr>
        <p:spPr>
          <a:xfrm>
            <a:off x="601350" y="192276"/>
            <a:ext cx="7680960" cy="3904852"/>
          </a:xfrm>
          <a:prstGeom prst="rect">
            <a:avLst/>
          </a:prstGeom>
          <a:noFill/>
        </p:spPr>
        <p:txBody>
          <a:bodyPr wrap="square" rtlCol="0">
            <a:spAutoFit/>
          </a:bodyPr>
          <a:lstStyle/>
          <a:p>
            <a:pPr algn="just">
              <a:lnSpc>
                <a:spcPct val="107000"/>
              </a:lnSpc>
              <a:spcAft>
                <a:spcPts val="800"/>
              </a:spcAft>
            </a:pPr>
            <a:r>
              <a:rPr lang="fr-CH" sz="2200" kern="100" dirty="0">
                <a:ln>
                  <a:solidFill>
                    <a:sysClr val="windowText" lastClr="000000"/>
                  </a:solidFill>
                </a:ln>
                <a:solidFill>
                  <a:srgbClr val="3333FF"/>
                </a:solidFill>
                <a:latin typeface="Arial" panose="020B0604020202020204" pitchFamily="34" charset="0"/>
                <a:ea typeface="Arial" panose="020B0604020202020204" pitchFamily="34" charset="0"/>
                <a:cs typeface="Arial" panose="020B0604020202020204" pitchFamily="34" charset="0"/>
              </a:rPr>
              <a:t>« Christ, et Christ crucifié, doit devenir le thème de nos pensées et stimuler les émotions les plus profondes de notre âme. </a:t>
            </a:r>
          </a:p>
          <a:p>
            <a:pPr algn="just">
              <a:lnSpc>
                <a:spcPct val="107000"/>
              </a:lnSpc>
              <a:spcAft>
                <a:spcPts val="800"/>
              </a:spcAft>
            </a:pPr>
            <a:r>
              <a:rPr lang="fr-CH" sz="2200" kern="100" dirty="0">
                <a:ln>
                  <a:solidFill>
                    <a:sysClr val="windowText" lastClr="000000"/>
                  </a:solidFill>
                </a:ln>
                <a:solidFill>
                  <a:srgbClr val="3333FF"/>
                </a:solidFill>
                <a:latin typeface="Arial" panose="020B0604020202020204" pitchFamily="34" charset="0"/>
                <a:ea typeface="Arial" panose="020B0604020202020204" pitchFamily="34" charset="0"/>
                <a:cs typeface="Arial" panose="020B0604020202020204" pitchFamily="34" charset="0"/>
              </a:rPr>
              <a:t>Les vrais disciples du Christ apprécieront le grand salut qu’Il leur a apporté. Et partout où Il conduit, ils Le suivront. […] Ce n’est que par la croix que nous pouvons évaluer la valeur de l’âme humaine. </a:t>
            </a:r>
          </a:p>
          <a:p>
            <a:pPr algn="just">
              <a:lnSpc>
                <a:spcPct val="107000"/>
              </a:lnSpc>
              <a:spcAft>
                <a:spcPts val="800"/>
              </a:spcAft>
            </a:pPr>
            <a:r>
              <a:rPr lang="fr-CH" sz="2200" kern="100" dirty="0">
                <a:ln>
                  <a:solidFill>
                    <a:sysClr val="windowText" lastClr="000000"/>
                  </a:solidFill>
                </a:ln>
                <a:solidFill>
                  <a:srgbClr val="3333FF"/>
                </a:solidFill>
                <a:latin typeface="Arial" panose="020B0604020202020204" pitchFamily="34" charset="0"/>
                <a:ea typeface="Arial" panose="020B0604020202020204" pitchFamily="34" charset="0"/>
                <a:cs typeface="Arial" panose="020B0604020202020204" pitchFamily="34" charset="0"/>
              </a:rPr>
              <a:t>La valeur de l’homme peut être évaluée par le prix infini que le Père a payé pour le salut de l’homme en donnant son propre Fils qui mourut pour leur rédemption… »  </a:t>
            </a:r>
            <a:endParaRPr lang="fr-CH" sz="2200" dirty="0">
              <a:ln>
                <a:solidFill>
                  <a:sysClr val="windowText" lastClr="000000"/>
                </a:solidFill>
              </a:ln>
              <a:solidFill>
                <a:srgbClr val="3333FF"/>
              </a:solidFill>
            </a:endParaRPr>
          </a:p>
        </p:txBody>
      </p:sp>
      <p:sp>
        <p:nvSpPr>
          <p:cNvPr id="3" name="Bulle narrative : ronde 2">
            <a:extLst>
              <a:ext uri="{FF2B5EF4-FFF2-40B4-BE49-F238E27FC236}">
                <a16:creationId xmlns:a16="http://schemas.microsoft.com/office/drawing/2014/main" id="{25EF1951-F52F-0CD5-8680-9B87B3638AC9}"/>
              </a:ext>
            </a:extLst>
          </p:cNvPr>
          <p:cNvSpPr/>
          <p:nvPr/>
        </p:nvSpPr>
        <p:spPr>
          <a:xfrm>
            <a:off x="9144001" y="1896177"/>
            <a:ext cx="2329313" cy="1532823"/>
          </a:xfrm>
          <a:prstGeom prst="wedgeEllipseCallout">
            <a:avLst>
              <a:gd name="adj1" fmla="val -74011"/>
              <a:gd name="adj2" fmla="val -26286"/>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CH" kern="100" dirty="0">
                <a:solidFill>
                  <a:schemeClr val="bg2">
                    <a:lumMod val="10000"/>
                  </a:schemeClr>
                </a:solidFill>
                <a:latin typeface="Arial" panose="020B0604020202020204" pitchFamily="34" charset="0"/>
                <a:cs typeface="Arial" panose="020B0604020202020204" pitchFamily="34" charset="0"/>
              </a:rPr>
              <a:t>(E. G. White, </a:t>
            </a:r>
            <a:r>
              <a:rPr lang="fr-CH" i="1" kern="100" dirty="0">
                <a:solidFill>
                  <a:schemeClr val="bg2">
                    <a:lumMod val="10000"/>
                  </a:schemeClr>
                </a:solidFill>
                <a:latin typeface="Arial" panose="020B0604020202020204" pitchFamily="34" charset="0"/>
                <a:cs typeface="Arial" panose="020B0604020202020204" pitchFamily="34" charset="0"/>
              </a:rPr>
              <a:t>Témoignages pour l’Eglise, </a:t>
            </a:r>
            <a:br>
              <a:rPr lang="fr-CH" i="1" kern="100" dirty="0">
                <a:solidFill>
                  <a:schemeClr val="bg2">
                    <a:lumMod val="10000"/>
                  </a:schemeClr>
                </a:solidFill>
                <a:latin typeface="Arial" panose="020B0604020202020204" pitchFamily="34" charset="0"/>
                <a:cs typeface="Arial" panose="020B0604020202020204" pitchFamily="34" charset="0"/>
              </a:rPr>
            </a:br>
            <a:r>
              <a:rPr lang="fr-CH" kern="100" dirty="0">
                <a:solidFill>
                  <a:schemeClr val="bg2">
                    <a:lumMod val="10000"/>
                  </a:schemeClr>
                </a:solidFill>
                <a:latin typeface="Arial" panose="020B0604020202020204" pitchFamily="34" charset="0"/>
                <a:cs typeface="Arial" panose="020B0604020202020204" pitchFamily="34" charset="0"/>
              </a:rPr>
              <a:t>vol. 2 p. 634.)</a:t>
            </a:r>
          </a:p>
        </p:txBody>
      </p:sp>
      <p:sp>
        <p:nvSpPr>
          <p:cNvPr id="4" name="ZoneTexte 3">
            <a:extLst>
              <a:ext uri="{FF2B5EF4-FFF2-40B4-BE49-F238E27FC236}">
                <a16:creationId xmlns:a16="http://schemas.microsoft.com/office/drawing/2014/main" id="{7697DE39-4494-0AAE-D93B-8DF71B9DA3AB}"/>
              </a:ext>
            </a:extLst>
          </p:cNvPr>
          <p:cNvSpPr txBox="1"/>
          <p:nvPr/>
        </p:nvSpPr>
        <p:spPr>
          <a:xfrm>
            <a:off x="1463844" y="4194114"/>
            <a:ext cx="6384757" cy="2308324"/>
          </a:xfrm>
          <a:prstGeom prst="rect">
            <a:avLst/>
          </a:prstGeom>
          <a:noFill/>
        </p:spPr>
        <p:txBody>
          <a:bodyPr wrap="square" rtlCol="0">
            <a:spAutoFit/>
          </a:bodyPr>
          <a:lstStyle/>
          <a:p>
            <a:pPr algn="ctr"/>
            <a:r>
              <a:rPr lang="fr-CH" sz="2400" dirty="0">
                <a:ln>
                  <a:solidFill>
                    <a:sysClr val="windowText" lastClr="000000"/>
                  </a:solidFill>
                </a:ln>
                <a:solidFill>
                  <a:schemeClr val="accent1">
                    <a:lumMod val="75000"/>
                  </a:schemeClr>
                </a:solidFill>
                <a:effectLst/>
                <a:latin typeface="Arial" panose="020B0604020202020204" pitchFamily="34" charset="0"/>
                <a:ea typeface="Arial" panose="020B0604020202020204" pitchFamily="34" charset="0"/>
              </a:rPr>
              <a:t>« Quelle responsabilité que de s’unir au Rédempteur du monde pour le salut </a:t>
            </a:r>
            <a:br>
              <a:rPr lang="fr-CH" sz="2400" dirty="0">
                <a:ln>
                  <a:solidFill>
                    <a:sysClr val="windowText" lastClr="000000"/>
                  </a:solidFill>
                </a:ln>
                <a:solidFill>
                  <a:schemeClr val="accent1">
                    <a:lumMod val="75000"/>
                  </a:schemeClr>
                </a:solidFill>
                <a:effectLst/>
                <a:latin typeface="Arial" panose="020B0604020202020204" pitchFamily="34" charset="0"/>
                <a:ea typeface="Arial" panose="020B0604020202020204" pitchFamily="34" charset="0"/>
              </a:rPr>
            </a:br>
            <a:r>
              <a:rPr lang="fr-CH" sz="2400" dirty="0">
                <a:ln>
                  <a:solidFill>
                    <a:sysClr val="windowText" lastClr="000000"/>
                  </a:solidFill>
                </a:ln>
                <a:solidFill>
                  <a:schemeClr val="accent1">
                    <a:lumMod val="75000"/>
                  </a:schemeClr>
                </a:solidFill>
                <a:effectLst/>
                <a:latin typeface="Arial" panose="020B0604020202020204" pitchFamily="34" charset="0"/>
                <a:ea typeface="Arial" panose="020B0604020202020204" pitchFamily="34" charset="0"/>
              </a:rPr>
              <a:t>des hommes ! </a:t>
            </a:r>
          </a:p>
          <a:p>
            <a:pPr algn="ctr"/>
            <a:r>
              <a:rPr lang="fr-CH" sz="2400" dirty="0">
                <a:ln>
                  <a:solidFill>
                    <a:sysClr val="windowText" lastClr="000000"/>
                  </a:solidFill>
                </a:ln>
                <a:solidFill>
                  <a:schemeClr val="accent1">
                    <a:lumMod val="75000"/>
                  </a:schemeClr>
                </a:solidFill>
                <a:effectLst/>
                <a:latin typeface="Arial" panose="020B0604020202020204" pitchFamily="34" charset="0"/>
                <a:ea typeface="Arial" panose="020B0604020202020204" pitchFamily="34" charset="0"/>
              </a:rPr>
              <a:t>Cette œuvre appelle à l’oubli de soi, </a:t>
            </a:r>
            <a:br>
              <a:rPr lang="fr-CH" sz="2400" dirty="0">
                <a:ln>
                  <a:solidFill>
                    <a:sysClr val="windowText" lastClr="000000"/>
                  </a:solidFill>
                </a:ln>
                <a:solidFill>
                  <a:schemeClr val="accent1">
                    <a:lumMod val="75000"/>
                  </a:schemeClr>
                </a:solidFill>
                <a:effectLst/>
                <a:latin typeface="Arial" panose="020B0604020202020204" pitchFamily="34" charset="0"/>
                <a:ea typeface="Arial" panose="020B0604020202020204" pitchFamily="34" charset="0"/>
              </a:rPr>
            </a:br>
            <a:r>
              <a:rPr lang="fr-CH" sz="2400" dirty="0">
                <a:ln>
                  <a:solidFill>
                    <a:sysClr val="windowText" lastClr="000000"/>
                  </a:solidFill>
                </a:ln>
                <a:solidFill>
                  <a:schemeClr val="accent1">
                    <a:lumMod val="75000"/>
                  </a:schemeClr>
                </a:solidFill>
                <a:effectLst/>
                <a:latin typeface="Arial" panose="020B0604020202020204" pitchFamily="34" charset="0"/>
                <a:ea typeface="Arial" panose="020B0604020202020204" pitchFamily="34" charset="0"/>
              </a:rPr>
              <a:t>au sacrifice, à la bienveillance, </a:t>
            </a:r>
            <a:br>
              <a:rPr lang="fr-CH" sz="2400" dirty="0">
                <a:ln>
                  <a:solidFill>
                    <a:sysClr val="windowText" lastClr="000000"/>
                  </a:solidFill>
                </a:ln>
                <a:solidFill>
                  <a:schemeClr val="accent1">
                    <a:lumMod val="75000"/>
                  </a:schemeClr>
                </a:solidFill>
                <a:effectLst/>
                <a:latin typeface="Arial" panose="020B0604020202020204" pitchFamily="34" charset="0"/>
                <a:ea typeface="Arial" panose="020B0604020202020204" pitchFamily="34" charset="0"/>
              </a:rPr>
            </a:br>
            <a:r>
              <a:rPr lang="fr-CH" sz="2400" dirty="0">
                <a:ln>
                  <a:solidFill>
                    <a:sysClr val="windowText" lastClr="000000"/>
                  </a:solidFill>
                </a:ln>
                <a:solidFill>
                  <a:schemeClr val="accent1">
                    <a:lumMod val="75000"/>
                  </a:schemeClr>
                </a:solidFill>
                <a:effectLst/>
                <a:latin typeface="Arial" panose="020B0604020202020204" pitchFamily="34" charset="0"/>
                <a:ea typeface="Arial" panose="020B0604020202020204" pitchFamily="34" charset="0"/>
              </a:rPr>
              <a:t>à la persévérance, au courage et à la foi. »</a:t>
            </a:r>
            <a:endParaRPr lang="fr-CH" sz="2400" dirty="0">
              <a:ln>
                <a:solidFill>
                  <a:sysClr val="windowText" lastClr="000000"/>
                </a:solidFill>
              </a:ln>
              <a:solidFill>
                <a:schemeClr val="accent1">
                  <a:lumMod val="75000"/>
                </a:schemeClr>
              </a:solidFill>
            </a:endParaRPr>
          </a:p>
        </p:txBody>
      </p:sp>
      <p:sp>
        <p:nvSpPr>
          <p:cNvPr id="5" name="Bulle narrative : ronde 4">
            <a:extLst>
              <a:ext uri="{FF2B5EF4-FFF2-40B4-BE49-F238E27FC236}">
                <a16:creationId xmlns:a16="http://schemas.microsoft.com/office/drawing/2014/main" id="{047955DE-3CCD-DCAC-B3A1-F164E44FD594}"/>
              </a:ext>
            </a:extLst>
          </p:cNvPr>
          <p:cNvSpPr/>
          <p:nvPr/>
        </p:nvSpPr>
        <p:spPr>
          <a:xfrm>
            <a:off x="9144001" y="4735630"/>
            <a:ext cx="2329313" cy="1886551"/>
          </a:xfrm>
          <a:prstGeom prst="wedgeEllipseCallout">
            <a:avLst>
              <a:gd name="adj1" fmla="val -103596"/>
              <a:gd name="adj2" fmla="val -23844"/>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CH" sz="1800" kern="100" dirty="0">
                <a:solidFill>
                  <a:schemeClr val="bg2">
                    <a:lumMod val="10000"/>
                  </a:schemeClr>
                </a:solidFill>
                <a:effectLst/>
                <a:latin typeface="Arial" panose="020B0604020202020204" pitchFamily="34" charset="0"/>
                <a:ea typeface="Arial" panose="020B0604020202020204" pitchFamily="34" charset="0"/>
                <a:cs typeface="Arial" panose="020B0604020202020204" pitchFamily="34" charset="0"/>
              </a:rPr>
              <a:t>(E. G. White, </a:t>
            </a:r>
            <a:r>
              <a:rPr lang="fr-CH" sz="1800" i="1" kern="100" dirty="0">
                <a:solidFill>
                  <a:schemeClr val="bg2">
                    <a:lumMod val="10000"/>
                  </a:schemeClr>
                </a:solidFill>
                <a:effectLst/>
                <a:latin typeface="Arial" panose="020B0604020202020204" pitchFamily="34" charset="0"/>
                <a:ea typeface="Arial" panose="020B0604020202020204" pitchFamily="34" charset="0"/>
                <a:cs typeface="Arial" panose="020B0604020202020204" pitchFamily="34" charset="0"/>
              </a:rPr>
              <a:t>Témoignages pour l’Eglise, </a:t>
            </a:r>
            <a:br>
              <a:rPr lang="fr-CH" sz="1800" i="1" kern="100" dirty="0">
                <a:solidFill>
                  <a:schemeClr val="bg2">
                    <a:lumMod val="10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bg2">
                    <a:lumMod val="10000"/>
                  </a:schemeClr>
                </a:solidFill>
                <a:effectLst/>
                <a:latin typeface="Arial" panose="020B0604020202020204" pitchFamily="34" charset="0"/>
                <a:ea typeface="Arial" panose="020B0604020202020204" pitchFamily="34" charset="0"/>
                <a:cs typeface="Arial" panose="020B0604020202020204" pitchFamily="34" charset="0"/>
              </a:rPr>
              <a:t>vol. 6 </a:t>
            </a:r>
            <a:br>
              <a:rPr lang="fr-CH" sz="1800" kern="100" dirty="0">
                <a:solidFill>
                  <a:schemeClr val="bg2">
                    <a:lumMod val="10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bg2">
                    <a:lumMod val="10000"/>
                  </a:schemeClr>
                </a:solidFill>
                <a:effectLst/>
                <a:latin typeface="Arial" panose="020B0604020202020204" pitchFamily="34" charset="0"/>
                <a:ea typeface="Arial" panose="020B0604020202020204" pitchFamily="34" charset="0"/>
                <a:cs typeface="Arial" panose="020B0604020202020204" pitchFamily="34" charset="0"/>
              </a:rPr>
              <a:t>p 427- 428.)</a:t>
            </a:r>
          </a:p>
        </p:txBody>
      </p:sp>
    </p:spTree>
    <p:extLst>
      <p:ext uri="{BB962C8B-B14F-4D97-AF65-F5344CB8AC3E}">
        <p14:creationId xmlns:p14="http://schemas.microsoft.com/office/powerpoint/2010/main" val="355240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43F2-B03D-C2D8-E4ED-3DE29CDA4ECF}"/>
              </a:ext>
            </a:extLst>
          </p:cNvPr>
          <p:cNvSpPr txBox="1"/>
          <p:nvPr/>
        </p:nvSpPr>
        <p:spPr>
          <a:xfrm>
            <a:off x="0" y="3044279"/>
            <a:ext cx="12192000" cy="923330"/>
          </a:xfrm>
          <a:prstGeom prst="rect">
            <a:avLst/>
          </a:prstGeom>
          <a:noFill/>
        </p:spPr>
        <p:txBody>
          <a:bodyPr wrap="square">
            <a:spAutoFit/>
            <a:scene3d>
              <a:camera prst="orthographicFront"/>
              <a:lightRig rig="threePt" dir="t"/>
            </a:scene3d>
            <a:sp3d extrusionH="57150" contourW="31750">
              <a:bevelT h="25400" prst="softRound"/>
              <a:contourClr>
                <a:srgbClr val="8B0611"/>
              </a:contourClr>
            </a:sp3d>
          </a:bodyPr>
          <a:lstStyle/>
          <a:p>
            <a:pPr algn="ctr"/>
            <a:r>
              <a:rPr lang="fr-CH" sz="5400" b="1" dirty="0">
                <a:ln w="22225">
                  <a:solidFill>
                    <a:schemeClr val="bg1"/>
                  </a:solidFill>
                  <a:prstDash val="solid"/>
                </a:ln>
                <a:solidFill>
                  <a:srgbClr val="E8B3C7"/>
                </a:solidFill>
              </a:rPr>
              <a:t>L'auteur de l’Evangile</a:t>
            </a:r>
          </a:p>
        </p:txBody>
      </p:sp>
    </p:spTree>
    <p:extLst>
      <p:ext uri="{BB962C8B-B14F-4D97-AF65-F5344CB8AC3E}">
        <p14:creationId xmlns:p14="http://schemas.microsoft.com/office/powerpoint/2010/main" val="34533162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0DA38A-D8E2-9F86-98F1-E6E3DF896228}"/>
              </a:ext>
            </a:extLst>
          </p:cNvPr>
          <p:cNvSpPr txBox="1"/>
          <p:nvPr/>
        </p:nvSpPr>
        <p:spPr>
          <a:xfrm>
            <a:off x="0" y="-19250"/>
            <a:ext cx="12192000" cy="707886"/>
          </a:xfrm>
          <a:prstGeom prst="rect">
            <a:avLst/>
          </a:prstGeom>
          <a:noFill/>
        </p:spPr>
        <p:txBody>
          <a:bodyPr wrap="square">
            <a:spAutoFit/>
          </a:bodyPr>
          <a:lstStyle/>
          <a:p>
            <a:pPr algn="ctr"/>
            <a:r>
              <a:rPr lang="es-ES" sz="4000" b="1" spc="300" dirty="0" err="1">
                <a:ln w="6600">
                  <a:solidFill>
                    <a:schemeClr val="accent6"/>
                  </a:solidFill>
                  <a:prstDash val="solid"/>
                </a:ln>
                <a:solidFill>
                  <a:srgbClr val="FFFFFF"/>
                </a:solidFill>
                <a:effectLst>
                  <a:outerShdw dist="38100" dir="2700000" algn="tl" rotWithShape="0">
                    <a:schemeClr val="accent6"/>
                  </a:outerShdw>
                </a:effectLst>
              </a:rPr>
              <a:t>Missionnaire</a:t>
            </a:r>
            <a:r>
              <a:rPr lang="es-ES" sz="4000" b="1" spc="300" dirty="0">
                <a:ln w="6600">
                  <a:solidFill>
                    <a:schemeClr val="accent6"/>
                  </a:solidFill>
                  <a:prstDash val="solid"/>
                </a:ln>
                <a:solidFill>
                  <a:srgbClr val="FFFFFF"/>
                </a:solidFill>
                <a:effectLst>
                  <a:outerShdw dist="38100" dir="2700000" algn="tl" rotWithShape="0">
                    <a:schemeClr val="accent6"/>
                  </a:outerShdw>
                </a:effectLst>
              </a:rPr>
              <a:t> </a:t>
            </a:r>
            <a:r>
              <a:rPr lang="es-ES" sz="4000" b="1" spc="300" dirty="0" err="1">
                <a:ln w="6600">
                  <a:solidFill>
                    <a:schemeClr val="accent6"/>
                  </a:solidFill>
                  <a:prstDash val="solid"/>
                </a:ln>
                <a:solidFill>
                  <a:srgbClr val="FFFFFF"/>
                </a:solidFill>
                <a:effectLst>
                  <a:outerShdw dist="38100" dir="2700000" algn="tl" rotWithShape="0">
                    <a:schemeClr val="accent6"/>
                  </a:outerShdw>
                </a:effectLst>
              </a:rPr>
              <a:t>raté</a:t>
            </a:r>
            <a:endParaRPr lang="es-ES" sz="4000" b="1" spc="300" dirty="0">
              <a:ln w="6600">
                <a:solidFill>
                  <a:schemeClr val="accent6"/>
                </a:solidFill>
                <a:prstDash val="solid"/>
              </a:ln>
              <a:solidFill>
                <a:srgbClr val="FFFFFF"/>
              </a:solidFill>
              <a:effectLst>
                <a:outerShdw dist="38100" dir="2700000" algn="tl" rotWithShape="0">
                  <a:schemeClr val="accent6"/>
                </a:outerShdw>
              </a:effectLst>
            </a:endParaRPr>
          </a:p>
        </p:txBody>
      </p:sp>
      <p:sp>
        <p:nvSpPr>
          <p:cNvPr id="5" name="CuadroTexto 4">
            <a:extLst>
              <a:ext uri="{FF2B5EF4-FFF2-40B4-BE49-F238E27FC236}">
                <a16:creationId xmlns:a16="http://schemas.microsoft.com/office/drawing/2014/main" id="{30A6D09E-F421-9107-D50E-AD38447A3B13}"/>
              </a:ext>
            </a:extLst>
          </p:cNvPr>
          <p:cNvSpPr txBox="1"/>
          <p:nvPr/>
        </p:nvSpPr>
        <p:spPr>
          <a:xfrm>
            <a:off x="465666" y="649454"/>
            <a:ext cx="11260667" cy="646331"/>
          </a:xfrm>
          <a:prstGeom prst="rect">
            <a:avLst/>
          </a:prstGeom>
          <a:noFill/>
        </p:spPr>
        <p:txBody>
          <a:bodyPr wrap="square">
            <a:spAutoFit/>
            <a:scene3d>
              <a:camera prst="orthographicFront"/>
              <a:lightRig rig="threePt" dir="t"/>
            </a:scene3d>
            <a:sp3d extrusionH="57150">
              <a:bevelT w="38100" h="38100"/>
            </a:sp3d>
          </a:bodyPr>
          <a:lstStyle/>
          <a:p>
            <a:pPr algn="ctr"/>
            <a:r>
              <a:rPr lang="fr-CH" b="1" dirty="0">
                <a:solidFill>
                  <a:srgbClr val="C00000"/>
                </a:solidFill>
                <a:latin typeface="Comic Sans MS" panose="030F0702030302020204" pitchFamily="66" charset="0"/>
              </a:rPr>
              <a:t>« Barnabé et Saul, après s'être acquittés de leur service en faveur de Jérusalem, </a:t>
            </a:r>
            <a:br>
              <a:rPr lang="fr-CH" b="1" dirty="0">
                <a:solidFill>
                  <a:srgbClr val="C00000"/>
                </a:solidFill>
                <a:latin typeface="Comic Sans MS" panose="030F0702030302020204" pitchFamily="66" charset="0"/>
              </a:rPr>
            </a:br>
            <a:r>
              <a:rPr lang="fr-CH" b="1" dirty="0">
                <a:solidFill>
                  <a:srgbClr val="C00000"/>
                </a:solidFill>
                <a:latin typeface="Comic Sans MS" panose="030F0702030302020204" pitchFamily="66" charset="0"/>
              </a:rPr>
              <a:t>s'en retournèrent en prenant avec eux Jean surnommé Marc. » (Actes 12.25)</a:t>
            </a:r>
            <a:endParaRPr lang="es-ES" b="1" dirty="0">
              <a:solidFill>
                <a:srgbClr val="C00000"/>
              </a:solidFill>
              <a:latin typeface="Comic Sans MS" panose="030F0702030302020204" pitchFamily="66" charset="0"/>
            </a:endParaRPr>
          </a:p>
        </p:txBody>
      </p:sp>
      <p:sp>
        <p:nvSpPr>
          <p:cNvPr id="6" name="CuadroTexto 5">
            <a:extLst>
              <a:ext uri="{FF2B5EF4-FFF2-40B4-BE49-F238E27FC236}">
                <a16:creationId xmlns:a16="http://schemas.microsoft.com/office/drawing/2014/main" id="{862C0202-1B7D-43A1-962E-6F931C1DB1D1}"/>
              </a:ext>
            </a:extLst>
          </p:cNvPr>
          <p:cNvSpPr txBox="1"/>
          <p:nvPr/>
        </p:nvSpPr>
        <p:spPr>
          <a:xfrm>
            <a:off x="2830217" y="1331900"/>
            <a:ext cx="9361782" cy="1015663"/>
          </a:xfrm>
          <a:prstGeom prst="rect">
            <a:avLst/>
          </a:prstGeom>
          <a:noFill/>
        </p:spPr>
        <p:txBody>
          <a:bodyPr wrap="square" rtlCol="0">
            <a:spAutoFit/>
          </a:bodyPr>
          <a:lstStyle/>
          <a:p>
            <a:pPr>
              <a:spcBef>
                <a:spcPts val="600"/>
              </a:spcBef>
            </a:pPr>
            <a:r>
              <a:rPr lang="fr-CH" sz="2000" b="1" dirty="0"/>
              <a:t>Comme les autres évangélistes, Marc ne se nomme pas lui-même. Il était un jeune garçon à l'époque des événements qu'il raconte et qu'il a probablement appris grâce à sa relation intime avec l'apôtre Pierre </a:t>
            </a:r>
            <a:r>
              <a:rPr lang="fr-CH" sz="2000" b="1" dirty="0">
                <a:solidFill>
                  <a:srgbClr val="7030A0"/>
                </a:solidFill>
              </a:rPr>
              <a:t>(1Pierre 5.13).</a:t>
            </a:r>
            <a:endParaRPr lang="es-ES" sz="2000" b="1" dirty="0">
              <a:solidFill>
                <a:srgbClr val="7030A0"/>
              </a:solidFill>
            </a:endParaRPr>
          </a:p>
        </p:txBody>
      </p:sp>
      <p:pic>
        <p:nvPicPr>
          <p:cNvPr id="4" name="Imagen 3" descr="Un grupo de personas en un juego de baloncesto&#10;&#10;Descripción generada automáticamente">
            <a:extLst>
              <a:ext uri="{FF2B5EF4-FFF2-40B4-BE49-F238E27FC236}">
                <a16:creationId xmlns:a16="http://schemas.microsoft.com/office/drawing/2014/main" id="{7DBB4958-12F3-EEAD-7968-63385E8FCA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065" y="1331900"/>
            <a:ext cx="2605902" cy="1680807"/>
          </a:xfrm>
          <a:prstGeom prst="round2DiagRect">
            <a:avLst>
              <a:gd name="adj1" fmla="val 16667"/>
              <a:gd name="adj2" fmla="val 0"/>
            </a:avLst>
          </a:prstGeom>
          <a:ln w="28575" cap="sq">
            <a:solidFill>
              <a:schemeClr val="accent6"/>
            </a:solidFill>
            <a:miter lim="800000"/>
          </a:ln>
          <a:effectLst>
            <a:outerShdw blurRad="254000" algn="tl" rotWithShape="0">
              <a:srgbClr val="000000">
                <a:alpha val="43000"/>
              </a:srgbClr>
            </a:outerShdw>
          </a:effectLst>
        </p:spPr>
      </p:pic>
      <p:pic>
        <p:nvPicPr>
          <p:cNvPr id="8" name="Imagen 7" descr="Un grupo de personas haciendo gestos con la cara pintada&#10;&#10;Descripción generada automáticamente con confianza media">
            <a:extLst>
              <a:ext uri="{FF2B5EF4-FFF2-40B4-BE49-F238E27FC236}">
                <a16:creationId xmlns:a16="http://schemas.microsoft.com/office/drawing/2014/main" id="{15AAB535-DF6D-90D4-3A64-5D1203659E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065" y="3135270"/>
            <a:ext cx="1972842" cy="1528170"/>
          </a:xfrm>
          <a:prstGeom prst="round2DiagRect">
            <a:avLst>
              <a:gd name="adj1" fmla="val 16667"/>
              <a:gd name="adj2" fmla="val 11967"/>
            </a:avLst>
          </a:prstGeom>
          <a:ln w="28575" cap="sq">
            <a:solidFill>
              <a:schemeClr val="accent3"/>
            </a:solidFill>
            <a:miter lim="800000"/>
          </a:ln>
          <a:effectLst>
            <a:outerShdw blurRad="254000" algn="tl" rotWithShape="0">
              <a:srgbClr val="000000">
                <a:alpha val="43000"/>
              </a:srgbClr>
            </a:outerShdw>
          </a:effectLst>
        </p:spPr>
      </p:pic>
      <p:pic>
        <p:nvPicPr>
          <p:cNvPr id="10" name="Imagen 9" descr="Un par de personas de pie&#10;&#10;Descripción generada automáticamente con confianza baja">
            <a:extLst>
              <a:ext uri="{FF2B5EF4-FFF2-40B4-BE49-F238E27FC236}">
                <a16:creationId xmlns:a16="http://schemas.microsoft.com/office/drawing/2014/main" id="{227299C4-F133-2C3C-E657-BEE18F50E74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25584" y="4786002"/>
            <a:ext cx="2522483" cy="1968658"/>
          </a:xfrm>
          <a:prstGeom prst="round2DiagRect">
            <a:avLst>
              <a:gd name="adj1" fmla="val 0"/>
              <a:gd name="adj2" fmla="val 15646"/>
            </a:avLst>
          </a:prstGeom>
          <a:ln w="28575" cap="sq">
            <a:solidFill>
              <a:srgbClr val="00B050"/>
            </a:solidFill>
            <a:miter lim="800000"/>
          </a:ln>
          <a:effectLst>
            <a:outerShdw blurRad="254000" algn="tl" rotWithShape="0">
              <a:srgbClr val="000000">
                <a:alpha val="43000"/>
              </a:srgbClr>
            </a:outerShdw>
          </a:effectLst>
        </p:spPr>
      </p:pic>
      <p:pic>
        <p:nvPicPr>
          <p:cNvPr id="14" name="Imagen 13" descr="Imagen que contiene parado, gente, hombre, grupo&#10;&#10;Descripción generada automáticamente">
            <a:extLst>
              <a:ext uri="{FF2B5EF4-FFF2-40B4-BE49-F238E27FC236}">
                <a16:creationId xmlns:a16="http://schemas.microsoft.com/office/drawing/2014/main" id="{D55547B6-85E4-50A1-8FA8-B5CBD2F50CE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481885" y="3510164"/>
            <a:ext cx="3576845" cy="2996513"/>
          </a:xfrm>
          <a:prstGeom prst="roundRect">
            <a:avLst>
              <a:gd name="adj" fmla="val 4167"/>
            </a:avLst>
          </a:prstGeom>
          <a:solidFill>
            <a:srgbClr val="FFFFFF"/>
          </a:solidFill>
          <a:ln w="76200" cap="sq">
            <a:solidFill>
              <a:srgbClr val="92A4B9"/>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6" name="CuadroTexto 15">
            <a:extLst>
              <a:ext uri="{FF2B5EF4-FFF2-40B4-BE49-F238E27FC236}">
                <a16:creationId xmlns:a16="http://schemas.microsoft.com/office/drawing/2014/main" id="{84A79C4D-E17D-EEEA-CD8D-819EE3762EDF}"/>
              </a:ext>
            </a:extLst>
          </p:cNvPr>
          <p:cNvSpPr txBox="1"/>
          <p:nvPr/>
        </p:nvSpPr>
        <p:spPr>
          <a:xfrm>
            <a:off x="2300132" y="3347836"/>
            <a:ext cx="6131292" cy="1015663"/>
          </a:xfrm>
          <a:prstGeom prst="rect">
            <a:avLst/>
          </a:prstGeom>
          <a:noFill/>
        </p:spPr>
        <p:txBody>
          <a:bodyPr wrap="square">
            <a:spAutoFit/>
          </a:bodyPr>
          <a:lstStyle/>
          <a:p>
            <a:pPr>
              <a:spcBef>
                <a:spcPts val="600"/>
              </a:spcBef>
            </a:pPr>
            <a:r>
              <a:rPr lang="fr-CH" sz="2000" b="1" dirty="0"/>
              <a:t>Peu après, Barnabé et Saul (qui étaient allés à Jérusalem pour apporter une offrande) emmenèrent Jean Marc à Antioche </a:t>
            </a:r>
            <a:r>
              <a:rPr lang="fr-CH" sz="2000" b="1" dirty="0">
                <a:solidFill>
                  <a:srgbClr val="7030A0"/>
                </a:solidFill>
              </a:rPr>
              <a:t>(Actes 12.25).</a:t>
            </a:r>
            <a:endParaRPr lang="es-ES" sz="2000" b="1" dirty="0">
              <a:solidFill>
                <a:srgbClr val="7030A0"/>
              </a:solidFill>
            </a:endParaRPr>
          </a:p>
        </p:txBody>
      </p:sp>
      <p:sp>
        <p:nvSpPr>
          <p:cNvPr id="18" name="CuadroTexto 17">
            <a:extLst>
              <a:ext uri="{FF2B5EF4-FFF2-40B4-BE49-F238E27FC236}">
                <a16:creationId xmlns:a16="http://schemas.microsoft.com/office/drawing/2014/main" id="{F94FA781-8F76-1ABD-1E69-48A1953FF00A}"/>
              </a:ext>
            </a:extLst>
          </p:cNvPr>
          <p:cNvSpPr txBox="1"/>
          <p:nvPr/>
        </p:nvSpPr>
        <p:spPr>
          <a:xfrm>
            <a:off x="2830217" y="4410777"/>
            <a:ext cx="5479868" cy="1323439"/>
          </a:xfrm>
          <a:prstGeom prst="rect">
            <a:avLst/>
          </a:prstGeom>
          <a:noFill/>
        </p:spPr>
        <p:txBody>
          <a:bodyPr wrap="square">
            <a:spAutoFit/>
          </a:bodyPr>
          <a:lstStyle/>
          <a:p>
            <a:pPr>
              <a:spcBef>
                <a:spcPts val="600"/>
              </a:spcBef>
            </a:pPr>
            <a:r>
              <a:rPr lang="fr-CH" sz="2000" b="1" dirty="0"/>
              <a:t>A  Antioche, lorsque l'Esprit Saint a appelé Barnabé et Saul à être missionnaires parmi les païens, ils ont pris Jean Marc avec eux comme collaborateur </a:t>
            </a:r>
            <a:r>
              <a:rPr lang="fr-CH" sz="2000" b="1" dirty="0">
                <a:solidFill>
                  <a:srgbClr val="7030A0"/>
                </a:solidFill>
              </a:rPr>
              <a:t>(Actes 13.2-5).</a:t>
            </a:r>
            <a:endParaRPr lang="es-ES" sz="2000" b="1" dirty="0">
              <a:solidFill>
                <a:srgbClr val="7030A0"/>
              </a:solidFill>
            </a:endParaRPr>
          </a:p>
        </p:txBody>
      </p:sp>
      <p:sp>
        <p:nvSpPr>
          <p:cNvPr id="7" name="CuadroTexto 6">
            <a:extLst>
              <a:ext uri="{FF2B5EF4-FFF2-40B4-BE49-F238E27FC236}">
                <a16:creationId xmlns:a16="http://schemas.microsoft.com/office/drawing/2014/main" id="{E554C05D-3570-DEB3-4EC8-F88F40DE6E0E}"/>
              </a:ext>
            </a:extLst>
          </p:cNvPr>
          <p:cNvSpPr txBox="1"/>
          <p:nvPr/>
        </p:nvSpPr>
        <p:spPr>
          <a:xfrm>
            <a:off x="2830217" y="2409837"/>
            <a:ext cx="9361782" cy="707886"/>
          </a:xfrm>
          <a:prstGeom prst="rect">
            <a:avLst/>
          </a:prstGeom>
          <a:noFill/>
        </p:spPr>
        <p:txBody>
          <a:bodyPr wrap="square">
            <a:spAutoFit/>
          </a:bodyPr>
          <a:lstStyle/>
          <a:p>
            <a:pPr>
              <a:spcBef>
                <a:spcPts val="600"/>
              </a:spcBef>
            </a:pPr>
            <a:r>
              <a:rPr lang="fr-CH" sz="2000" b="1" dirty="0"/>
              <a:t>La mère de Jean Marc était propriétaire de la salle à Jérusalem où l'église s'est réunie pour prier à l'occasion de l'emprisonnement de Pierre </a:t>
            </a:r>
            <a:r>
              <a:rPr lang="fr-CH" sz="2000" b="1" dirty="0">
                <a:solidFill>
                  <a:srgbClr val="7030A0"/>
                </a:solidFill>
              </a:rPr>
              <a:t>(Actes 12.12).</a:t>
            </a:r>
          </a:p>
        </p:txBody>
      </p:sp>
      <p:sp>
        <p:nvSpPr>
          <p:cNvPr id="11" name="CuadroTexto 10">
            <a:extLst>
              <a:ext uri="{FF2B5EF4-FFF2-40B4-BE49-F238E27FC236}">
                <a16:creationId xmlns:a16="http://schemas.microsoft.com/office/drawing/2014/main" id="{AE414751-3945-E443-3D52-C9F920EF6656}"/>
              </a:ext>
            </a:extLst>
          </p:cNvPr>
          <p:cNvSpPr txBox="1"/>
          <p:nvPr/>
        </p:nvSpPr>
        <p:spPr>
          <a:xfrm>
            <a:off x="2830217" y="5770331"/>
            <a:ext cx="5651668" cy="1015663"/>
          </a:xfrm>
          <a:prstGeom prst="rect">
            <a:avLst/>
          </a:prstGeom>
          <a:noFill/>
        </p:spPr>
        <p:txBody>
          <a:bodyPr wrap="square">
            <a:spAutoFit/>
          </a:bodyPr>
          <a:lstStyle/>
          <a:p>
            <a:pPr>
              <a:spcBef>
                <a:spcPts val="600"/>
              </a:spcBef>
            </a:pPr>
            <a:r>
              <a:rPr lang="fr-CH" sz="2000" b="1" dirty="0"/>
              <a:t>Mais la vie missionnaire s'avère très difficile pour le jeune Marc, qui décide de retourner à Jérusalem </a:t>
            </a:r>
            <a:r>
              <a:rPr lang="fr-CH" sz="2000" b="1" dirty="0">
                <a:solidFill>
                  <a:srgbClr val="7030A0"/>
                </a:solidFill>
              </a:rPr>
              <a:t>(Actes 13.13).</a:t>
            </a:r>
            <a:endParaRPr lang="es-ES" sz="2000" b="1" dirty="0">
              <a:solidFill>
                <a:srgbClr val="7030A0"/>
              </a:solidFill>
            </a:endParaRPr>
          </a:p>
        </p:txBody>
      </p:sp>
    </p:spTree>
    <p:extLst>
      <p:ext uri="{BB962C8B-B14F-4D97-AF65-F5344CB8AC3E}">
        <p14:creationId xmlns:p14="http://schemas.microsoft.com/office/powerpoint/2010/main" val="312278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out)">
                                      <p:cBhvr>
                                        <p:cTn id="34" dur="1000"/>
                                        <p:tgtEl>
                                          <p:spTgt spid="8"/>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3"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strips(upRight)">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900" decel="100000" fill="hold"/>
                                        <p:tgtEl>
                                          <p:spTgt spid="14"/>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8056F2-E3DA-562B-075E-194F41386A65}"/>
              </a:ext>
            </a:extLst>
          </p:cNvPr>
          <p:cNvSpPr txBox="1"/>
          <p:nvPr/>
        </p:nvSpPr>
        <p:spPr>
          <a:xfrm>
            <a:off x="631371" y="335753"/>
            <a:ext cx="4562373" cy="5428409"/>
          </a:xfrm>
          <a:prstGeom prst="rect">
            <a:avLst/>
          </a:prstGeom>
          <a:noFill/>
          <a:ln w="38100">
            <a:solidFill>
              <a:schemeClr val="tx1"/>
            </a:solidFill>
          </a:ln>
        </p:spPr>
        <p:txBody>
          <a:bodyPr wrap="square" rtlCol="0">
            <a:spAutoFit/>
          </a:bodyPr>
          <a:lstStyle/>
          <a:p>
            <a:pPr indent="449580" algn="ctr">
              <a:lnSpc>
                <a:spcPct val="107000"/>
              </a:lnSpc>
              <a:spcAft>
                <a:spcPts val="800"/>
              </a:spcAft>
            </a:pPr>
            <a:r>
              <a:rPr lang="fr-CH" sz="2000" kern="100" dirty="0">
                <a:solidFill>
                  <a:srgbClr val="3333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La vie chrétienne est bien plus que beaucoup ne se l'imaginent. </a:t>
            </a:r>
          </a:p>
          <a:p>
            <a:pPr indent="449580" algn="ctr">
              <a:lnSpc>
                <a:spcPct val="107000"/>
              </a:lnSpc>
              <a:spcAft>
                <a:spcPts val="800"/>
              </a:spcAft>
            </a:pPr>
            <a:endParaRPr lang="fr-CH" sz="2000" kern="100" dirty="0">
              <a:solidFill>
                <a:srgbClr val="3333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indent="449580" algn="ctr">
              <a:lnSpc>
                <a:spcPct val="107000"/>
              </a:lnSpc>
              <a:spcAft>
                <a:spcPts val="800"/>
              </a:spcAft>
            </a:pPr>
            <a:r>
              <a:rPr lang="fr-CH" sz="2000" kern="100" dirty="0">
                <a:solidFill>
                  <a:srgbClr val="3333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Elle ne comprend pas seulement</a:t>
            </a:r>
            <a:r>
              <a:rPr lang="fr-CH" sz="20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fr-CH" sz="2000" kern="100" dirty="0">
                <a:solidFill>
                  <a:srgbClr val="7030A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 bonté, la patience et la douceur,</a:t>
            </a:r>
            <a:r>
              <a:rPr lang="fr-CH" sz="20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br>
              <a:rPr lang="fr-CH" sz="20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100" dirty="0">
                <a:solidFill>
                  <a:srgbClr val="3333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qui sont des grâces essentielles, </a:t>
            </a:r>
            <a:br>
              <a:rPr lang="fr-CH" sz="20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mais encore </a:t>
            </a:r>
            <a:r>
              <a:rPr lang="fr-CH" sz="2000" kern="100" dirty="0">
                <a:solidFill>
                  <a:srgbClr val="7030A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 courage, la force, l'énergie et la persévérance. </a:t>
            </a:r>
          </a:p>
          <a:p>
            <a:pPr indent="449580" algn="ctr">
              <a:lnSpc>
                <a:spcPct val="107000"/>
              </a:lnSpc>
              <a:spcAft>
                <a:spcPts val="800"/>
              </a:spcAft>
            </a:pPr>
            <a:endParaRPr lang="fr-CH" sz="2000" kern="100" dirty="0">
              <a:solidFill>
                <a:srgbClr val="7030A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indent="449580" algn="ctr">
              <a:lnSpc>
                <a:spcPct val="107000"/>
              </a:lnSpc>
              <a:spcAft>
                <a:spcPts val="800"/>
              </a:spcAft>
            </a:pPr>
            <a:r>
              <a:rPr lang="fr-CH" sz="20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 sentier que nous trace le Christ est étroit et exige de l'abnégation. Pour le suivre, pour affronter les difficultés et les découragements, </a:t>
            </a:r>
            <a:br>
              <a:rPr lang="fr-CH" sz="20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il faut des hommes, </a:t>
            </a:r>
            <a:br>
              <a:rPr lang="fr-CH" sz="20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et non des êtres débiles. </a:t>
            </a:r>
            <a:endParaRPr lang="fr-CH" dirty="0">
              <a:effectLst>
                <a:outerShdw blurRad="38100" dist="38100" dir="2700000" algn="tl">
                  <a:srgbClr val="000000">
                    <a:alpha val="43137"/>
                  </a:srgbClr>
                </a:outerShdw>
              </a:effectLst>
            </a:endParaRPr>
          </a:p>
        </p:txBody>
      </p:sp>
      <p:sp>
        <p:nvSpPr>
          <p:cNvPr id="3" name="ZoneTexte 2">
            <a:extLst>
              <a:ext uri="{FF2B5EF4-FFF2-40B4-BE49-F238E27FC236}">
                <a16:creationId xmlns:a16="http://schemas.microsoft.com/office/drawing/2014/main" id="{95BF6A7C-D266-03CC-1E0D-EDEDB650A677}"/>
              </a:ext>
            </a:extLst>
          </p:cNvPr>
          <p:cNvSpPr txBox="1"/>
          <p:nvPr/>
        </p:nvSpPr>
        <p:spPr>
          <a:xfrm>
            <a:off x="7283746" y="335754"/>
            <a:ext cx="4276883" cy="5428409"/>
          </a:xfrm>
          <a:prstGeom prst="rect">
            <a:avLst/>
          </a:prstGeom>
          <a:noFill/>
          <a:ln w="38100">
            <a:solidFill>
              <a:schemeClr val="tx1"/>
            </a:solidFill>
          </a:ln>
        </p:spPr>
        <p:txBody>
          <a:bodyPr wrap="square" rtlCol="0">
            <a:spAutoFit/>
          </a:bodyPr>
          <a:lstStyle/>
          <a:p>
            <a:pPr marL="0" marR="0" lvl="0" indent="449580" algn="ctr" defTabSz="914400" rtl="0" eaLnBrk="1" fontAlgn="auto" latinLnBrk="0" hangingPunct="1">
              <a:lnSpc>
                <a:spcPct val="107000"/>
              </a:lnSpc>
              <a:spcBef>
                <a:spcPts val="0"/>
              </a:spcBef>
              <a:spcAft>
                <a:spcPts val="800"/>
              </a:spcAft>
              <a:buClrTx/>
              <a:buSzTx/>
              <a:buFontTx/>
              <a:buNone/>
              <a:tabLst/>
              <a:defRPr/>
            </a:pPr>
            <a:r>
              <a:rPr kumimoji="0" lang="fr-CH" sz="2000" b="0" i="0" u="none" strike="noStrike" kern="100" cap="none" spc="0" normalizeH="0" baseline="0" noProof="0" dirty="0">
                <a:ln>
                  <a:noFill/>
                </a:ln>
                <a:solidFill>
                  <a:srgbClr val="3333FF"/>
                </a:solidFill>
                <a:effectLst/>
                <a:uLnTx/>
                <a:uFillTx/>
                <a:latin typeface="Arial" panose="020B0604020202020204" pitchFamily="34" charset="0"/>
                <a:ea typeface="Arial" panose="020B0604020202020204" pitchFamily="34" charset="0"/>
                <a:cs typeface="Arial" panose="020B0604020202020204" pitchFamily="34" charset="0"/>
              </a:rPr>
              <a:t>...Ceux qui veulent réussir </a:t>
            </a:r>
            <a:r>
              <a:rPr kumimoji="0" lang="fr-CH" sz="2000" b="0" i="0" u="none" strike="noStrike" kern="100" cap="none" spc="0" normalizeH="0" baseline="0" noProof="0" dirty="0">
                <a:ln>
                  <a:noFill/>
                </a:ln>
                <a:solidFill>
                  <a:srgbClr val="275317"/>
                </a:solidFill>
                <a:effectLst/>
                <a:uLnTx/>
                <a:uFillTx/>
                <a:latin typeface="Arial" panose="020B0604020202020204" pitchFamily="34" charset="0"/>
                <a:ea typeface="Arial" panose="020B0604020202020204" pitchFamily="34" charset="0"/>
                <a:cs typeface="Arial" panose="020B0604020202020204" pitchFamily="34" charset="0"/>
              </a:rPr>
              <a:t>(dans le service missionnaire) </a:t>
            </a:r>
            <a:r>
              <a:rPr kumimoji="0" lang="fr-CH" sz="2000" b="0" i="0" u="none" strike="noStrike" kern="100" cap="none" spc="0" normalizeH="0" baseline="0" noProof="0" dirty="0">
                <a:ln>
                  <a:noFill/>
                </a:ln>
                <a:solidFill>
                  <a:srgbClr val="3333FF"/>
                </a:solidFill>
                <a:effectLst/>
                <a:uLnTx/>
                <a:uFillTx/>
                <a:latin typeface="Arial" panose="020B0604020202020204" pitchFamily="34" charset="0"/>
                <a:ea typeface="Arial" panose="020B0604020202020204" pitchFamily="34" charset="0"/>
                <a:cs typeface="Arial" panose="020B0604020202020204" pitchFamily="34" charset="0"/>
              </a:rPr>
              <a:t>doivent être </a:t>
            </a:r>
            <a:r>
              <a:rPr kumimoji="0" lang="fr-CH" sz="2000" b="0" i="0" u="none" strike="noStrike" kern="100" cap="none" spc="0" normalizeH="0" baseline="0" noProof="0" dirty="0">
                <a:ln>
                  <a:noFill/>
                </a:ln>
                <a:solidFill>
                  <a:srgbClr val="996633"/>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courageux</a:t>
            </a:r>
            <a:r>
              <a:rPr kumimoji="0" lang="fr-CH" sz="2000" b="0" i="0" u="none" strike="noStrike" kern="100" cap="none" spc="0" normalizeH="0" baseline="0" noProof="0" dirty="0">
                <a:ln>
                  <a:noFill/>
                </a:ln>
                <a:solidFill>
                  <a:srgbClr val="3333FF"/>
                </a:solidFill>
                <a:effectLst/>
                <a:uLnTx/>
                <a:uFillTx/>
                <a:latin typeface="Arial" panose="020B0604020202020204" pitchFamily="34" charset="0"/>
                <a:ea typeface="Arial" panose="020B0604020202020204" pitchFamily="34" charset="0"/>
                <a:cs typeface="Arial" panose="020B0604020202020204" pitchFamily="34" charset="0"/>
              </a:rPr>
              <a:t> et </a:t>
            </a:r>
            <a:r>
              <a:rPr kumimoji="0" lang="fr-CH" sz="2000" b="0" i="0" u="none" strike="noStrike" kern="100" cap="none" spc="0" normalizeH="0" baseline="0" noProof="0" dirty="0">
                <a:ln>
                  <a:noFill/>
                </a:ln>
                <a:solidFill>
                  <a:srgbClr val="996633"/>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optimistes</a:t>
            </a:r>
            <a:r>
              <a:rPr kumimoji="0" lang="fr-CH" sz="2000" b="0" i="0" u="none" strike="noStrike" kern="100" cap="none" spc="0" normalizeH="0" baseline="0" noProof="0" dirty="0">
                <a:ln>
                  <a:noFill/>
                </a:ln>
                <a:solidFill>
                  <a:srgbClr val="3333FF"/>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 </a:t>
            </a:r>
            <a:r>
              <a:rPr kumimoji="0" lang="fr-CH" sz="2000" b="0" i="0" u="none" strike="noStrike" kern="100" cap="none" spc="0" normalizeH="0" baseline="0" noProof="0" dirty="0">
                <a:ln>
                  <a:noFill/>
                </a:ln>
                <a:solidFill>
                  <a:srgbClr val="3333FF"/>
                </a:solidFill>
                <a:effectLst/>
                <a:uLnTx/>
                <a:uFillTx/>
                <a:latin typeface="Arial" panose="020B0604020202020204" pitchFamily="34" charset="0"/>
                <a:ea typeface="Arial" panose="020B0604020202020204" pitchFamily="34" charset="0"/>
                <a:cs typeface="Arial" panose="020B0604020202020204" pitchFamily="34" charset="0"/>
              </a:rPr>
              <a:t>et cultiver non seulement les </a:t>
            </a:r>
            <a:r>
              <a:rPr kumimoji="0" lang="fr-CH" sz="2000" b="0" i="0" u="none" strike="noStrike" kern="100" cap="none" spc="0" normalizeH="0" baseline="0" noProof="0" dirty="0">
                <a:ln>
                  <a:noFill/>
                </a:ln>
                <a:solidFill>
                  <a:srgbClr val="996633"/>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vertus passives</a:t>
            </a:r>
            <a:r>
              <a:rPr kumimoji="0" lang="fr-CH" sz="2000" b="0" i="0" u="none" strike="noStrike" kern="100" cap="none" spc="0" normalizeH="0" baseline="0" noProof="0" dirty="0">
                <a:ln>
                  <a:noFill/>
                </a:ln>
                <a:solidFill>
                  <a:srgbClr val="996633"/>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fr-CH" sz="2000" b="0" i="0" u="none" strike="noStrike" kern="100" cap="none" spc="0" normalizeH="0" baseline="0" noProof="0" dirty="0">
                <a:ln>
                  <a:noFill/>
                </a:ln>
                <a:solidFill>
                  <a:srgbClr val="3333FF"/>
                </a:solidFill>
                <a:effectLst/>
                <a:uLnTx/>
                <a:uFillTx/>
                <a:latin typeface="Arial" panose="020B0604020202020204" pitchFamily="34" charset="0"/>
                <a:ea typeface="Arial" panose="020B0604020202020204" pitchFamily="34" charset="0"/>
                <a:cs typeface="Arial" panose="020B0604020202020204" pitchFamily="34" charset="0"/>
              </a:rPr>
              <a:t>mais les </a:t>
            </a:r>
            <a:r>
              <a:rPr kumimoji="0" lang="fr-CH" sz="2000" b="0" i="0" u="none" strike="noStrike" kern="100" cap="none" spc="0" normalizeH="0" baseline="0" noProof="0" dirty="0">
                <a:ln>
                  <a:noFill/>
                </a:ln>
                <a:solidFill>
                  <a:srgbClr val="996633"/>
                </a:solidFill>
                <a:effectLst/>
                <a:uLnTx/>
                <a:uFillTx/>
                <a:latin typeface="Arial" panose="020B0604020202020204" pitchFamily="34" charset="0"/>
                <a:ea typeface="Arial" panose="020B0604020202020204" pitchFamily="34" charset="0"/>
                <a:cs typeface="Arial" panose="020B0604020202020204" pitchFamily="34" charset="0"/>
              </a:rPr>
              <a:t>vertus actives. </a:t>
            </a:r>
          </a:p>
          <a:p>
            <a:pPr marL="0" marR="0" lvl="0" indent="449580" algn="ctr" defTabSz="914400" rtl="0" eaLnBrk="1" fontAlgn="auto" latinLnBrk="0" hangingPunct="1">
              <a:lnSpc>
                <a:spcPct val="107000"/>
              </a:lnSpc>
              <a:spcBef>
                <a:spcPts val="0"/>
              </a:spcBef>
              <a:spcAft>
                <a:spcPts val="800"/>
              </a:spcAft>
              <a:buClrTx/>
              <a:buSzTx/>
              <a:buFontTx/>
              <a:buNone/>
              <a:tabLst/>
              <a:defRPr/>
            </a:pPr>
            <a:endParaRPr lang="fr-CH" sz="2000" kern="100" dirty="0">
              <a:solidFill>
                <a:srgbClr val="275317"/>
              </a:solidFill>
              <a:latin typeface="Arial" panose="020B0604020202020204" pitchFamily="34" charset="0"/>
              <a:ea typeface="Arial" panose="020B0604020202020204" pitchFamily="34" charset="0"/>
              <a:cs typeface="Arial" panose="020B0604020202020204" pitchFamily="34" charset="0"/>
            </a:endParaRPr>
          </a:p>
          <a:p>
            <a:pPr marL="0" marR="0" lvl="0" indent="449580" algn="ctr" defTabSz="914400" rtl="0" eaLnBrk="1" fontAlgn="auto" latinLnBrk="0" hangingPunct="1">
              <a:lnSpc>
                <a:spcPct val="107000"/>
              </a:lnSpc>
              <a:spcBef>
                <a:spcPts val="0"/>
              </a:spcBef>
              <a:spcAft>
                <a:spcPts val="800"/>
              </a:spcAft>
              <a:buClrTx/>
              <a:buSzTx/>
              <a:buFontTx/>
              <a:buNone/>
              <a:tabLst/>
              <a:defRPr/>
            </a:pPr>
            <a:r>
              <a:rPr kumimoji="0" lang="fr-CH" sz="2000" b="0" i="0" u="none" strike="noStrike" kern="1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Tout en répondant avec douceur, pour apaiser la colère, </a:t>
            </a:r>
            <a:br>
              <a:rPr kumimoji="0" lang="fr-CH" sz="2000" b="0" i="0" u="none" strike="noStrike" kern="1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br>
            <a:r>
              <a:rPr kumimoji="0" lang="fr-CH" sz="2000" b="0" i="0" u="none" strike="noStrike" kern="1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il faut qu'ils possèdent le courage d'un héros pour résister au mal.</a:t>
            </a:r>
          </a:p>
          <a:p>
            <a:pPr marL="0" marR="0" lvl="0" indent="449580" algn="ctr" defTabSz="914400" rtl="0" eaLnBrk="1" fontAlgn="auto" latinLnBrk="0" hangingPunct="1">
              <a:lnSpc>
                <a:spcPct val="107000"/>
              </a:lnSpc>
              <a:spcBef>
                <a:spcPts val="0"/>
              </a:spcBef>
              <a:spcAft>
                <a:spcPts val="800"/>
              </a:spcAft>
              <a:buClrTx/>
              <a:buSzTx/>
              <a:buFontTx/>
              <a:buNone/>
              <a:tabLst/>
              <a:defRPr/>
            </a:pPr>
            <a:endParaRPr lang="fr-CH" sz="2000" kern="100" dirty="0">
              <a:solidFill>
                <a:srgbClr val="275317"/>
              </a:solidFill>
              <a:latin typeface="Arial" panose="020B0604020202020204" pitchFamily="34" charset="0"/>
              <a:ea typeface="Arial" panose="020B0604020202020204" pitchFamily="34" charset="0"/>
              <a:cs typeface="Arial" panose="020B0604020202020204" pitchFamily="34" charset="0"/>
            </a:endParaRPr>
          </a:p>
          <a:p>
            <a:pPr marL="0" marR="0" lvl="0" indent="449580" algn="ctr" defTabSz="914400" rtl="0" eaLnBrk="1" fontAlgn="auto" latinLnBrk="0" hangingPunct="1">
              <a:lnSpc>
                <a:spcPct val="107000"/>
              </a:lnSpc>
              <a:spcBef>
                <a:spcPts val="0"/>
              </a:spcBef>
              <a:spcAft>
                <a:spcPts val="800"/>
              </a:spcAft>
              <a:buClrTx/>
              <a:buSzTx/>
              <a:buFontTx/>
              <a:buNone/>
              <a:tabLst/>
              <a:defRPr/>
            </a:pPr>
            <a:r>
              <a:rPr kumimoji="0" lang="fr-CH" sz="2000" b="0" i="0" u="none" strike="noStrike" kern="100" cap="none" spc="0" normalizeH="0" baseline="0" noProof="0" dirty="0">
                <a:ln>
                  <a:noFill/>
                </a:ln>
                <a:solidFill>
                  <a:schemeClr val="accent4">
                    <a:lumMod val="75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 Avec la charité qui supporte tout, ils ont besoin d'une force de caractère qui rende leur influence positive. »</a:t>
            </a:r>
            <a:endParaRPr lang="fr-CH" dirty="0"/>
          </a:p>
        </p:txBody>
      </p:sp>
      <p:sp>
        <p:nvSpPr>
          <p:cNvPr id="4" name="ZoneTexte 3">
            <a:extLst>
              <a:ext uri="{FF2B5EF4-FFF2-40B4-BE49-F238E27FC236}">
                <a16:creationId xmlns:a16="http://schemas.microsoft.com/office/drawing/2014/main" id="{9BAEECD1-07A3-5797-4004-9B8A165A089E}"/>
              </a:ext>
            </a:extLst>
          </p:cNvPr>
          <p:cNvSpPr txBox="1"/>
          <p:nvPr/>
        </p:nvSpPr>
        <p:spPr>
          <a:xfrm>
            <a:off x="3650266" y="6107907"/>
            <a:ext cx="5624362" cy="369332"/>
          </a:xfrm>
          <a:prstGeom prst="rect">
            <a:avLst/>
          </a:prstGeom>
          <a:noFill/>
        </p:spPr>
        <p:txBody>
          <a:bodyPr wrap="square" rtlCol="0">
            <a:spAutoFit/>
          </a:bodyPr>
          <a:lstStyle/>
          <a:p>
            <a:pPr algn="ctr"/>
            <a:r>
              <a:rPr lang="fr-CH" sz="1800" kern="100" dirty="0">
                <a:solidFill>
                  <a:srgbClr val="7030A0"/>
                </a:solidFill>
                <a:effectLst/>
                <a:latin typeface="Arial" panose="020B0604020202020204" pitchFamily="34" charset="0"/>
                <a:ea typeface="Arial" panose="020B0604020202020204" pitchFamily="34" charset="0"/>
                <a:cs typeface="Arial" panose="020B0604020202020204" pitchFamily="34" charset="0"/>
              </a:rPr>
              <a:t>(E. G. White, </a:t>
            </a:r>
            <a:r>
              <a:rPr lang="fr-CH" sz="1800" i="1" kern="100" dirty="0">
                <a:solidFill>
                  <a:srgbClr val="7030A0"/>
                </a:solidFill>
                <a:effectLst/>
                <a:latin typeface="Arial" panose="020B0604020202020204" pitchFamily="34" charset="0"/>
                <a:ea typeface="Arial" panose="020B0604020202020204" pitchFamily="34" charset="0"/>
                <a:cs typeface="Arial" panose="020B0604020202020204" pitchFamily="34" charset="0"/>
              </a:rPr>
              <a:t>Le Ministère de la guérison,</a:t>
            </a:r>
            <a:r>
              <a:rPr lang="fr-CH" sz="1800" kern="100" dirty="0">
                <a:solidFill>
                  <a:srgbClr val="7030A0"/>
                </a:solidFill>
                <a:effectLst/>
                <a:latin typeface="Arial" panose="020B0604020202020204" pitchFamily="34" charset="0"/>
                <a:ea typeface="Arial" panose="020B0604020202020204" pitchFamily="34" charset="0"/>
                <a:cs typeface="Arial" panose="020B0604020202020204" pitchFamily="34" charset="0"/>
              </a:rPr>
              <a:t> p. 430.)</a:t>
            </a:r>
            <a:endParaRPr lang="fr-CH" dirty="0">
              <a:solidFill>
                <a:srgbClr val="7030A0"/>
              </a:solidFill>
            </a:endParaRPr>
          </a:p>
        </p:txBody>
      </p:sp>
    </p:spTree>
    <p:extLst>
      <p:ext uri="{BB962C8B-B14F-4D97-AF65-F5344CB8AC3E}">
        <p14:creationId xmlns:p14="http://schemas.microsoft.com/office/powerpoint/2010/main" val="36138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1191</TotalTime>
  <Words>3557</Words>
  <Application>Microsoft Office PowerPoint</Application>
  <PresentationFormat>Panorámica</PresentationFormat>
  <Paragraphs>157</Paragraphs>
  <Slides>24</Slides>
  <Notes>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24</vt:i4>
      </vt:variant>
    </vt:vector>
  </HeadingPairs>
  <TitlesOfParts>
    <vt:vector size="32" baseType="lpstr">
      <vt:lpstr>Aptos</vt:lpstr>
      <vt:lpstr>Comic Sans MS</vt:lpstr>
      <vt:lpstr>Brush Script MT</vt:lpstr>
      <vt:lpstr>Aptos Display</vt:lpstr>
      <vt:lpstr>Arial</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Isabel Laveda</cp:lastModifiedBy>
  <cp:revision>76</cp:revision>
  <dcterms:created xsi:type="dcterms:W3CDTF">2024-06-02T07:04:45Z</dcterms:created>
  <dcterms:modified xsi:type="dcterms:W3CDTF">2024-07-04T05:43:29Z</dcterms:modified>
</cp:coreProperties>
</file>