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sldIdLst>
    <p:sldId id="318" r:id="rId4"/>
    <p:sldId id="319" r:id="rId5"/>
    <p:sldId id="312" r:id="rId6"/>
    <p:sldId id="320" r:id="rId7"/>
    <p:sldId id="313" r:id="rId8"/>
    <p:sldId id="321" r:id="rId9"/>
    <p:sldId id="314" r:id="rId10"/>
    <p:sldId id="322" r:id="rId11"/>
    <p:sldId id="315" r:id="rId12"/>
    <p:sldId id="323" r:id="rId13"/>
    <p:sldId id="328" r:id="rId14"/>
    <p:sldId id="324" r:id="rId15"/>
    <p:sldId id="329" r:id="rId16"/>
    <p:sldId id="325" r:id="rId17"/>
    <p:sldId id="330" r:id="rId18"/>
    <p:sldId id="326" r:id="rId19"/>
    <p:sldId id="1027" r:id="rId20"/>
  </p:sldIdLst>
  <p:sldSz cx="12192000" cy="6858000"/>
  <p:notesSz cx="6858000" cy="9144000"/>
  <p:embeddedFontLst>
    <p:embeddedFont>
      <p:font typeface="Brush Script MT" panose="03060802040406070304" pitchFamily="66" charset="0"/>
      <p:italic r:id="rId21"/>
    </p:embeddedFont>
    <p:embeddedFont>
      <p:font typeface="Comic Sans MS" panose="030F0702030302020204" pitchFamily="66" charset="0"/>
      <p:regular r:id="rId22"/>
      <p:bold r:id="rId23"/>
      <p:italic r:id="rId24"/>
      <p:boldItalic r:id="rId25"/>
    </p:embeddedFont>
    <p:embeddedFont>
      <p:font typeface="Constantia" panose="02030602050306030303" pitchFamily="18" charset="0"/>
      <p:regular r:id="rId26"/>
      <p:bold r:id="rId27"/>
      <p:italic r:id="rId28"/>
      <p:boldItalic r:id="rId2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4"/>
    <a:srgbClr val="90FFF8"/>
    <a:srgbClr val="9933FF"/>
    <a:srgbClr val="00FFFF"/>
    <a:srgbClr val="CC66FF"/>
    <a:srgbClr val="78FF71"/>
    <a:srgbClr val="FFE271"/>
    <a:srgbClr val="79FF71"/>
    <a:srgbClr val="FF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5.xml"/></Relationships>
</file>

<file path=ppt/diagrams/_rels/data2.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C143A-444D-4597-B46E-35364A21E373}"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s-ES"/>
        </a:p>
      </dgm:t>
    </dgm:pt>
    <dgm:pt modelId="{4412D018-DA1A-4B78-A711-3DDBABDA25FD}">
      <dgm:prSet custT="1"/>
      <dgm:spPr/>
      <dgm:t>
        <a:bodyPr/>
        <a:lstStyle/>
        <a:p>
          <a:r>
            <a:rPr lang="fr-FR" sz="1900" b="1" dirty="0">
              <a:effectLst>
                <a:outerShdw blurRad="38100" dist="38100" dir="2700000" algn="tl">
                  <a:srgbClr val="000000">
                    <a:alpha val="43137"/>
                  </a:srgbClr>
                </a:outerShdw>
              </a:effectLst>
            </a:rPr>
            <a:t>Aimez l'Éternel votre Dieu</a:t>
          </a:r>
        </a:p>
      </dgm:t>
    </dgm:pt>
    <dgm:pt modelId="{30A34ACA-EC70-495B-A206-195DEA04CD42}" type="parTrans" cxnId="{3A8C64E8-1A05-455F-8D31-A541134913B0}">
      <dgm:prSet/>
      <dgm:spPr/>
      <dgm:t>
        <a:bodyPr/>
        <a:lstStyle/>
        <a:p>
          <a:endParaRPr lang="es-ES" sz="2000" b="1"/>
        </a:p>
      </dgm:t>
    </dgm:pt>
    <dgm:pt modelId="{41F05E55-BC1B-4125-9187-D0AE86A24287}" type="sibTrans" cxnId="{3A8C64E8-1A05-455F-8D31-A541134913B0}">
      <dgm:prSet/>
      <dgm:spPr/>
      <dgm:t>
        <a:bodyPr/>
        <a:lstStyle/>
        <a:p>
          <a:endParaRPr lang="es-ES" sz="2000" b="1"/>
        </a:p>
      </dgm:t>
    </dgm:pt>
    <dgm:pt modelId="{484A6E6C-4694-4270-8D5A-24859B3F1E99}">
      <dgm:prSet custT="1"/>
      <dgm:spPr/>
      <dgm:t>
        <a:bodyPr/>
        <a:lstStyle/>
        <a:p>
          <a:r>
            <a:rPr lang="fr-FR" sz="1900" b="1" dirty="0">
              <a:effectLst>
                <a:outerShdw blurRad="38100" dist="38100" dir="2700000" algn="tl">
                  <a:srgbClr val="000000">
                    <a:alpha val="43137"/>
                  </a:srgbClr>
                </a:outerShdw>
              </a:effectLst>
            </a:rPr>
            <a:t>Marchez dans toutes ses voies</a:t>
          </a:r>
        </a:p>
      </dgm:t>
    </dgm:pt>
    <dgm:pt modelId="{C9B3ACC4-3D83-481C-B877-25872695E37F}" type="parTrans" cxnId="{0D5A527C-8BDD-4543-BDA7-6F57A9907191}">
      <dgm:prSet/>
      <dgm:spPr/>
      <dgm:t>
        <a:bodyPr/>
        <a:lstStyle/>
        <a:p>
          <a:endParaRPr lang="es-ES" sz="2000" b="1"/>
        </a:p>
      </dgm:t>
    </dgm:pt>
    <dgm:pt modelId="{D59767D4-66CA-4E06-97CF-5D88E39B8396}" type="sibTrans" cxnId="{0D5A527C-8BDD-4543-BDA7-6F57A9907191}">
      <dgm:prSet/>
      <dgm:spPr/>
      <dgm:t>
        <a:bodyPr/>
        <a:lstStyle/>
        <a:p>
          <a:endParaRPr lang="es-ES" sz="2000" b="1"/>
        </a:p>
      </dgm:t>
    </dgm:pt>
    <dgm:pt modelId="{AD602B88-B1A4-4578-8686-8237072E4906}">
      <dgm:prSet custT="1"/>
      <dgm:spPr/>
      <dgm:t>
        <a:bodyPr/>
        <a:lstStyle/>
        <a:p>
          <a:r>
            <a:rPr lang="fr-FR" sz="1900" b="1" dirty="0">
              <a:effectLst>
                <a:outerShdw blurRad="38100" dist="38100" dir="2700000" algn="tl">
                  <a:srgbClr val="000000">
                    <a:alpha val="43137"/>
                  </a:srgbClr>
                </a:outerShdw>
              </a:effectLst>
            </a:rPr>
            <a:t>Gardez ses commandements</a:t>
          </a:r>
        </a:p>
      </dgm:t>
    </dgm:pt>
    <dgm:pt modelId="{83A55D10-F329-4F16-9D6A-9FF0427B3BC1}" type="parTrans" cxnId="{412D46E3-5006-49D9-AB85-2785C253A3F5}">
      <dgm:prSet/>
      <dgm:spPr/>
      <dgm:t>
        <a:bodyPr/>
        <a:lstStyle/>
        <a:p>
          <a:endParaRPr lang="es-ES" sz="2000" b="1"/>
        </a:p>
      </dgm:t>
    </dgm:pt>
    <dgm:pt modelId="{7173F057-E142-4953-A3A7-E73870973518}" type="sibTrans" cxnId="{412D46E3-5006-49D9-AB85-2785C253A3F5}">
      <dgm:prSet/>
      <dgm:spPr/>
      <dgm:t>
        <a:bodyPr/>
        <a:lstStyle/>
        <a:p>
          <a:endParaRPr lang="es-ES" sz="2000" b="1"/>
        </a:p>
      </dgm:t>
    </dgm:pt>
    <dgm:pt modelId="{36747477-0DE3-4212-913B-4D05698CF6E7}">
      <dgm:prSet custT="1"/>
      <dgm:spPr/>
      <dgm:t>
        <a:bodyPr/>
        <a:lstStyle/>
        <a:p>
          <a:r>
            <a:rPr lang="fr-FR" sz="1900" b="1" dirty="0">
              <a:solidFill>
                <a:schemeClr val="tx1"/>
              </a:solidFill>
            </a:rPr>
            <a:t>Attachez-vous à lui</a:t>
          </a:r>
        </a:p>
      </dgm:t>
    </dgm:pt>
    <dgm:pt modelId="{6CAF384A-F7C3-4323-91AC-EBFF46D4F485}" type="parTrans" cxnId="{A50F84BC-BFA3-4D78-99E2-499CC9B7586B}">
      <dgm:prSet/>
      <dgm:spPr/>
      <dgm:t>
        <a:bodyPr/>
        <a:lstStyle/>
        <a:p>
          <a:endParaRPr lang="es-ES" sz="2000" b="1"/>
        </a:p>
      </dgm:t>
    </dgm:pt>
    <dgm:pt modelId="{BB796521-190A-4F48-B60F-0E425AA9AB0A}" type="sibTrans" cxnId="{A50F84BC-BFA3-4D78-99E2-499CC9B7586B}">
      <dgm:prSet/>
      <dgm:spPr/>
      <dgm:t>
        <a:bodyPr/>
        <a:lstStyle/>
        <a:p>
          <a:endParaRPr lang="es-ES" sz="2000" b="1"/>
        </a:p>
      </dgm:t>
    </dgm:pt>
    <dgm:pt modelId="{CA92236A-7379-429F-8FA8-F29A9EB8C1EA}">
      <dgm:prSet custT="1"/>
      <dgm:spPr/>
      <dgm:t>
        <a:bodyPr/>
        <a:lstStyle/>
        <a:p>
          <a:r>
            <a:rPr lang="fr-FR" sz="1900" b="1" dirty="0">
              <a:solidFill>
                <a:schemeClr val="tx1"/>
              </a:solidFill>
            </a:rPr>
            <a:t>Servez-le de tout votre cœur et de toute votre âme</a:t>
          </a:r>
        </a:p>
      </dgm:t>
    </dgm:pt>
    <dgm:pt modelId="{28F375CC-F923-493F-88C8-E4B931185842}" type="parTrans" cxnId="{6F81D044-D2BA-4588-AEB1-ED3535CF5F71}">
      <dgm:prSet/>
      <dgm:spPr/>
      <dgm:t>
        <a:bodyPr/>
        <a:lstStyle/>
        <a:p>
          <a:endParaRPr lang="es-ES" sz="2000" b="1"/>
        </a:p>
      </dgm:t>
    </dgm:pt>
    <dgm:pt modelId="{F012E148-296A-41E1-8F5F-E99A196F814D}" type="sibTrans" cxnId="{6F81D044-D2BA-4588-AEB1-ED3535CF5F71}">
      <dgm:prSet/>
      <dgm:spPr/>
      <dgm:t>
        <a:bodyPr/>
        <a:lstStyle/>
        <a:p>
          <a:endParaRPr lang="es-ES" sz="2000" b="1"/>
        </a:p>
      </dgm:t>
    </dgm:pt>
    <dgm:pt modelId="{89614AEB-B79C-4F67-ACDD-A61E28FFF31D}">
      <dgm:prSet custT="1"/>
      <dgm:spPr>
        <a:solidFill>
          <a:schemeClr val="accent3">
            <a:tint val="40000"/>
            <a:hueOff val="0"/>
            <a:satOff val="0"/>
            <a:lumOff val="0"/>
          </a:schemeClr>
        </a:solidFill>
        <a:scene3d>
          <a:camera prst="orthographicFront"/>
          <a:lightRig rig="threePt" dir="t"/>
        </a:scene3d>
        <a:sp3d>
          <a:bevelT/>
        </a:sp3d>
      </dgm:spPr>
      <dgm:t>
        <a:bodyPr lIns="144000" rIns="144000"/>
        <a:lstStyle/>
        <a:p>
          <a:pPr marL="0" indent="0">
            <a:buNone/>
          </a:pPr>
          <a:r>
            <a:rPr lang="fr-FR" sz="1800" b="1" dirty="0"/>
            <a:t>L'amour est le principe qui doit nous conduire à Dieu. Nous l'aimons parce qu'il nous a aimés le premier (1 Jean 4.19)</a:t>
          </a:r>
        </a:p>
      </dgm:t>
    </dgm:pt>
    <dgm:pt modelId="{1E99D422-6861-4192-98C5-57833E64C2E8}" type="parTrans" cxnId="{1368DEDE-AEEB-4B82-8D9D-40263D801439}">
      <dgm:prSet/>
      <dgm:spPr/>
      <dgm:t>
        <a:bodyPr/>
        <a:lstStyle/>
        <a:p>
          <a:endParaRPr lang="es-ES" sz="2000" b="1"/>
        </a:p>
      </dgm:t>
    </dgm:pt>
    <dgm:pt modelId="{66BE34E0-F113-4043-9F7C-E8C7D5AC877D}" type="sibTrans" cxnId="{1368DEDE-AEEB-4B82-8D9D-40263D801439}">
      <dgm:prSet/>
      <dgm:spPr/>
      <dgm:t>
        <a:bodyPr/>
        <a:lstStyle/>
        <a:p>
          <a:endParaRPr lang="es-ES" sz="2000" b="1"/>
        </a:p>
      </dgm:t>
    </dgm:pt>
    <dgm:pt modelId="{E353CCE2-EF2C-4B0B-A9F2-EB719CF5B4DE}">
      <dgm:prSet custT="1"/>
      <dgm:spPr>
        <a:solidFill>
          <a:schemeClr val="accent3">
            <a:tint val="40000"/>
            <a:hueOff val="900000"/>
            <a:satOff val="13284"/>
            <a:lumOff val="1298"/>
          </a:schemeClr>
        </a:solidFill>
        <a:scene3d>
          <a:camera prst="orthographicFront"/>
          <a:lightRig rig="threePt" dir="t"/>
        </a:scene3d>
        <a:sp3d>
          <a:bevelT/>
        </a:sp3d>
      </dgm:spPr>
      <dgm:t>
        <a:bodyPr lIns="144000" rIns="144000"/>
        <a:lstStyle/>
        <a:p>
          <a:pPr marL="0" indent="0">
            <a:buNone/>
          </a:pPr>
          <a:r>
            <a:rPr lang="fr-FR" sz="1800" b="1" dirty="0"/>
            <a:t>Ainsi Josué indique la conduite attendue de ceux qui choisissent de marcher avec Dieu</a:t>
          </a:r>
        </a:p>
      </dgm:t>
    </dgm:pt>
    <dgm:pt modelId="{E202B996-B352-4A99-BE9E-36326B237A75}" type="parTrans" cxnId="{D4EE29AF-2AB1-4707-B18E-82DFB42807E1}">
      <dgm:prSet/>
      <dgm:spPr/>
      <dgm:t>
        <a:bodyPr/>
        <a:lstStyle/>
        <a:p>
          <a:endParaRPr lang="es-ES" sz="2000" b="1"/>
        </a:p>
      </dgm:t>
    </dgm:pt>
    <dgm:pt modelId="{A572A6B0-DF19-48DE-B8C0-7380BA8DAAD9}" type="sibTrans" cxnId="{D4EE29AF-2AB1-4707-B18E-82DFB42807E1}">
      <dgm:prSet/>
      <dgm:spPr/>
      <dgm:t>
        <a:bodyPr/>
        <a:lstStyle/>
        <a:p>
          <a:endParaRPr lang="es-ES" sz="2000" b="1"/>
        </a:p>
      </dgm:t>
    </dgm:pt>
    <dgm:pt modelId="{1ACCED24-2165-4F08-B8A3-D3C748BAE5F5}">
      <dgm:prSet custT="1"/>
      <dgm:spPr>
        <a:solidFill>
          <a:schemeClr val="accent3">
            <a:tint val="40000"/>
            <a:hueOff val="1800000"/>
            <a:satOff val="26569"/>
            <a:lumOff val="2597"/>
          </a:schemeClr>
        </a:solidFill>
        <a:scene3d>
          <a:camera prst="orthographicFront"/>
          <a:lightRig rig="threePt" dir="t"/>
        </a:scene3d>
        <a:sp3d>
          <a:bevelT/>
        </a:sp3d>
      </dgm:spPr>
      <dgm:t>
        <a:bodyPr lIns="144000" rIns="144000"/>
        <a:lstStyle/>
        <a:p>
          <a:pPr marL="0" indent="0">
            <a:buNone/>
          </a:pPr>
          <a:r>
            <a:rPr lang="fr-FR" sz="1800" b="1" dirty="0"/>
            <a:t>L'obéissance est le résultat naturel d'un cœur reconnaissant qui comprend ce que Dieu a fait</a:t>
          </a:r>
        </a:p>
      </dgm:t>
    </dgm:pt>
    <dgm:pt modelId="{922762DE-2A09-43F1-BAD9-6E85F8FC4A8E}" type="parTrans" cxnId="{B57237B2-CCCB-41B7-915C-CEA2D285CD95}">
      <dgm:prSet/>
      <dgm:spPr/>
      <dgm:t>
        <a:bodyPr/>
        <a:lstStyle/>
        <a:p>
          <a:endParaRPr lang="es-ES" sz="2000" b="1"/>
        </a:p>
      </dgm:t>
    </dgm:pt>
    <dgm:pt modelId="{87D810CF-58CC-4205-AA32-F7DAE7E60BE6}" type="sibTrans" cxnId="{B57237B2-CCCB-41B7-915C-CEA2D285CD95}">
      <dgm:prSet/>
      <dgm:spPr/>
      <dgm:t>
        <a:bodyPr/>
        <a:lstStyle/>
        <a:p>
          <a:endParaRPr lang="es-ES" sz="2000" b="1"/>
        </a:p>
      </dgm:t>
    </dgm:pt>
    <dgm:pt modelId="{A20F2B68-9E8D-48F3-A9E7-73115A1EEA98}">
      <dgm:prSet custT="1"/>
      <dgm:spPr>
        <a:solidFill>
          <a:schemeClr val="accent3">
            <a:tint val="40000"/>
            <a:hueOff val="2700000"/>
            <a:satOff val="39853"/>
            <a:lumOff val="3895"/>
          </a:schemeClr>
        </a:solidFill>
        <a:scene3d>
          <a:camera prst="orthographicFront"/>
          <a:lightRig rig="threePt" dir="t"/>
        </a:scene3d>
        <a:sp3d>
          <a:bevelT/>
        </a:sp3d>
      </dgm:spPr>
      <dgm:t>
        <a:bodyPr lIns="144000" rIns="144000"/>
        <a:lstStyle/>
        <a:p>
          <a:pPr marL="0" indent="0">
            <a:buNone/>
          </a:pPr>
          <a:r>
            <a:rPr lang="fr-FR" sz="1800" b="1" dirty="0"/>
            <a:t>Nous devons nous attacher à Dieu sans laisser aucune distraction briser cette union</a:t>
          </a:r>
        </a:p>
      </dgm:t>
    </dgm:pt>
    <dgm:pt modelId="{53D46284-274F-4C35-96E7-8A970339CA1A}" type="parTrans" cxnId="{BF4EC36F-B2F6-457E-BD9D-AD34962EB2C1}">
      <dgm:prSet/>
      <dgm:spPr/>
      <dgm:t>
        <a:bodyPr/>
        <a:lstStyle/>
        <a:p>
          <a:endParaRPr lang="es-ES" sz="2000" b="1"/>
        </a:p>
      </dgm:t>
    </dgm:pt>
    <dgm:pt modelId="{B6D20244-C884-473F-8097-C1A7F83DE7E3}" type="sibTrans" cxnId="{BF4EC36F-B2F6-457E-BD9D-AD34962EB2C1}">
      <dgm:prSet/>
      <dgm:spPr/>
      <dgm:t>
        <a:bodyPr/>
        <a:lstStyle/>
        <a:p>
          <a:endParaRPr lang="es-ES" sz="2000" b="1"/>
        </a:p>
      </dgm:t>
    </dgm:pt>
    <dgm:pt modelId="{6926B611-E3AA-4B6A-9323-92C6109AAED4}">
      <dgm:prSet custT="1"/>
      <dgm:spPr>
        <a:solidFill>
          <a:schemeClr val="accent3">
            <a:tint val="40000"/>
            <a:hueOff val="3600000"/>
            <a:satOff val="53137"/>
            <a:lumOff val="5194"/>
          </a:schemeClr>
        </a:solidFill>
        <a:scene3d>
          <a:camera prst="orthographicFront"/>
          <a:lightRig rig="threePt" dir="t"/>
        </a:scene3d>
        <a:sp3d>
          <a:bevelT/>
        </a:sp3d>
      </dgm:spPr>
      <dgm:t>
        <a:bodyPr lIns="144000" rIns="144000"/>
        <a:lstStyle/>
        <a:p>
          <a:pPr marL="0" indent="0">
            <a:buNone/>
          </a:pPr>
          <a:r>
            <a:rPr lang="fr-FR" sz="1600" b="1" dirty="0"/>
            <a:t>Nous trouvons notre véritable raison d'être, notre satisfaction et une vie abondante lorsque nous servons volontairement notre Créateur avec amour</a:t>
          </a:r>
        </a:p>
      </dgm:t>
    </dgm:pt>
    <dgm:pt modelId="{DECBF01C-791D-48EC-9D45-FF210CBBD013}" type="parTrans" cxnId="{ED583ED6-EE3F-4653-AD41-A7E72ADD0DAF}">
      <dgm:prSet/>
      <dgm:spPr/>
      <dgm:t>
        <a:bodyPr/>
        <a:lstStyle/>
        <a:p>
          <a:endParaRPr lang="es-ES" sz="2000" b="1"/>
        </a:p>
      </dgm:t>
    </dgm:pt>
    <dgm:pt modelId="{905736D8-052F-4017-A8D4-CD9AAF0F621D}" type="sibTrans" cxnId="{ED583ED6-EE3F-4653-AD41-A7E72ADD0DAF}">
      <dgm:prSet/>
      <dgm:spPr/>
      <dgm:t>
        <a:bodyPr/>
        <a:lstStyle/>
        <a:p>
          <a:endParaRPr lang="es-ES" sz="2000" b="1"/>
        </a:p>
      </dgm:t>
    </dgm:pt>
    <dgm:pt modelId="{FD519FE5-B914-40D7-A62D-FAF63777F94E}" type="pres">
      <dgm:prSet presAssocID="{839C143A-444D-4597-B46E-35364A21E373}" presName="Name0" presStyleCnt="0">
        <dgm:presLayoutVars>
          <dgm:dir/>
          <dgm:animLvl val="lvl"/>
          <dgm:resizeHandles val="exact"/>
        </dgm:presLayoutVars>
      </dgm:prSet>
      <dgm:spPr/>
    </dgm:pt>
    <dgm:pt modelId="{6AE77525-CE4A-498A-AD56-03D63AD234AA}" type="pres">
      <dgm:prSet presAssocID="{4412D018-DA1A-4B78-A711-3DDBABDA25FD}" presName="linNode" presStyleCnt="0"/>
      <dgm:spPr/>
    </dgm:pt>
    <dgm:pt modelId="{D710764A-E94F-45DB-947C-3933CB72199F}" type="pres">
      <dgm:prSet presAssocID="{4412D018-DA1A-4B78-A711-3DDBABDA25FD}" presName="parentText" presStyleLbl="node1" presStyleIdx="0" presStyleCnt="5" custScaleX="86889" custLinFactNeighborX="-3893">
        <dgm:presLayoutVars>
          <dgm:chMax val="1"/>
          <dgm:bulletEnabled val="1"/>
        </dgm:presLayoutVars>
      </dgm:prSet>
      <dgm:spPr/>
    </dgm:pt>
    <dgm:pt modelId="{47ACC016-6D31-46AD-83F9-EED2100109A9}" type="pres">
      <dgm:prSet presAssocID="{4412D018-DA1A-4B78-A711-3DDBABDA25FD}" presName="descendantText" presStyleLbl="alignAccFollowNode1" presStyleIdx="0" presStyleCnt="5" custScaleX="114359" custScaleY="124070">
        <dgm:presLayoutVars>
          <dgm:bulletEnabled val="1"/>
        </dgm:presLayoutVars>
      </dgm:prSet>
      <dgm:spPr/>
    </dgm:pt>
    <dgm:pt modelId="{FBBE4C8A-340D-4E1B-924F-F9B8D468CD9F}" type="pres">
      <dgm:prSet presAssocID="{41F05E55-BC1B-4125-9187-D0AE86A24287}" presName="sp" presStyleCnt="0"/>
      <dgm:spPr/>
    </dgm:pt>
    <dgm:pt modelId="{9E12566E-F342-48C2-A566-1EA6C1C86BB9}" type="pres">
      <dgm:prSet presAssocID="{484A6E6C-4694-4270-8D5A-24859B3F1E99}" presName="linNode" presStyleCnt="0"/>
      <dgm:spPr/>
    </dgm:pt>
    <dgm:pt modelId="{403B2A72-F697-4AD8-B0DC-C8437B67AEEC}" type="pres">
      <dgm:prSet presAssocID="{484A6E6C-4694-4270-8D5A-24859B3F1E99}" presName="parentText" presStyleLbl="node1" presStyleIdx="1" presStyleCnt="5" custScaleX="86889" custLinFactNeighborX="-3893">
        <dgm:presLayoutVars>
          <dgm:chMax val="1"/>
          <dgm:bulletEnabled val="1"/>
        </dgm:presLayoutVars>
      </dgm:prSet>
      <dgm:spPr/>
    </dgm:pt>
    <dgm:pt modelId="{EC4D15AB-9CE5-44D4-B73B-5C3D16681C2F}" type="pres">
      <dgm:prSet presAssocID="{484A6E6C-4694-4270-8D5A-24859B3F1E99}" presName="descendantText" presStyleLbl="alignAccFollowNode1" presStyleIdx="1" presStyleCnt="5" custScaleX="114359">
        <dgm:presLayoutVars>
          <dgm:bulletEnabled val="1"/>
        </dgm:presLayoutVars>
      </dgm:prSet>
      <dgm:spPr/>
    </dgm:pt>
    <dgm:pt modelId="{4EDB2A91-A88A-4DE1-88A4-D2CC339EFDBE}" type="pres">
      <dgm:prSet presAssocID="{D59767D4-66CA-4E06-97CF-5D88E39B8396}" presName="sp" presStyleCnt="0"/>
      <dgm:spPr/>
    </dgm:pt>
    <dgm:pt modelId="{4DFBFC72-975F-4F71-BB0D-3A273B2703F9}" type="pres">
      <dgm:prSet presAssocID="{AD602B88-B1A4-4578-8686-8237072E4906}" presName="linNode" presStyleCnt="0"/>
      <dgm:spPr/>
    </dgm:pt>
    <dgm:pt modelId="{062F4172-6D31-4836-9276-24CBF670E393}" type="pres">
      <dgm:prSet presAssocID="{AD602B88-B1A4-4578-8686-8237072E4906}" presName="parentText" presStyleLbl="node1" presStyleIdx="2" presStyleCnt="5" custScaleX="86889" custLinFactNeighborX="-3893">
        <dgm:presLayoutVars>
          <dgm:chMax val="1"/>
          <dgm:bulletEnabled val="1"/>
        </dgm:presLayoutVars>
      </dgm:prSet>
      <dgm:spPr/>
    </dgm:pt>
    <dgm:pt modelId="{A0A5D1E9-3E5B-40E1-8E83-7EFB7CCFAB4A}" type="pres">
      <dgm:prSet presAssocID="{AD602B88-B1A4-4578-8686-8237072E4906}" presName="descendantText" presStyleLbl="alignAccFollowNode1" presStyleIdx="2" presStyleCnt="5" custScaleX="114359" custScaleY="124070">
        <dgm:presLayoutVars>
          <dgm:bulletEnabled val="1"/>
        </dgm:presLayoutVars>
      </dgm:prSet>
      <dgm:spPr/>
    </dgm:pt>
    <dgm:pt modelId="{74F8AA5D-1499-495E-9C59-4D7AABDCD143}" type="pres">
      <dgm:prSet presAssocID="{7173F057-E142-4953-A3A7-E73870973518}" presName="sp" presStyleCnt="0"/>
      <dgm:spPr/>
    </dgm:pt>
    <dgm:pt modelId="{09FA2A9B-F0BB-40E5-861E-85C180BAB905}" type="pres">
      <dgm:prSet presAssocID="{36747477-0DE3-4212-913B-4D05698CF6E7}" presName="linNode" presStyleCnt="0"/>
      <dgm:spPr/>
    </dgm:pt>
    <dgm:pt modelId="{4559FD80-2071-4040-87FD-0514AF53CD67}" type="pres">
      <dgm:prSet presAssocID="{36747477-0DE3-4212-913B-4D05698CF6E7}" presName="parentText" presStyleLbl="node1" presStyleIdx="3" presStyleCnt="5" custScaleX="86889" custLinFactNeighborX="-3893">
        <dgm:presLayoutVars>
          <dgm:chMax val="1"/>
          <dgm:bulletEnabled val="1"/>
        </dgm:presLayoutVars>
      </dgm:prSet>
      <dgm:spPr/>
    </dgm:pt>
    <dgm:pt modelId="{EA7A024C-B283-41A0-9C29-21BA16A3C6F6}" type="pres">
      <dgm:prSet presAssocID="{36747477-0DE3-4212-913B-4D05698CF6E7}" presName="descendantText" presStyleLbl="alignAccFollowNode1" presStyleIdx="3" presStyleCnt="5" custScaleX="114359">
        <dgm:presLayoutVars>
          <dgm:bulletEnabled val="1"/>
        </dgm:presLayoutVars>
      </dgm:prSet>
      <dgm:spPr/>
    </dgm:pt>
    <dgm:pt modelId="{8B288D8A-A449-4493-9AED-42E16323E3D5}" type="pres">
      <dgm:prSet presAssocID="{BB796521-190A-4F48-B60F-0E425AA9AB0A}" presName="sp" presStyleCnt="0"/>
      <dgm:spPr/>
    </dgm:pt>
    <dgm:pt modelId="{4E188562-20C6-4165-9458-4273B65C5670}" type="pres">
      <dgm:prSet presAssocID="{CA92236A-7379-429F-8FA8-F29A9EB8C1EA}" presName="linNode" presStyleCnt="0"/>
      <dgm:spPr/>
    </dgm:pt>
    <dgm:pt modelId="{ECB1259D-FEC0-4C56-83DC-352068D0B310}" type="pres">
      <dgm:prSet presAssocID="{CA92236A-7379-429F-8FA8-F29A9EB8C1EA}" presName="parentText" presStyleLbl="node1" presStyleIdx="4" presStyleCnt="5" custScaleX="86889" custLinFactNeighborX="-3893">
        <dgm:presLayoutVars>
          <dgm:chMax val="1"/>
          <dgm:bulletEnabled val="1"/>
        </dgm:presLayoutVars>
      </dgm:prSet>
      <dgm:spPr/>
    </dgm:pt>
    <dgm:pt modelId="{C7BB875E-DA0E-4867-A22D-2276AD93AA7B}" type="pres">
      <dgm:prSet presAssocID="{CA92236A-7379-429F-8FA8-F29A9EB8C1EA}" presName="descendantText" presStyleLbl="alignAccFollowNode1" presStyleIdx="4" presStyleCnt="5" custScaleX="114359" custScaleY="124070">
        <dgm:presLayoutVars>
          <dgm:bulletEnabled val="1"/>
        </dgm:presLayoutVars>
      </dgm:prSet>
      <dgm:spPr/>
    </dgm:pt>
  </dgm:ptLst>
  <dgm:cxnLst>
    <dgm:cxn modelId="{6D384322-DDD5-4554-9152-3506410E0E0F}" type="presOf" srcId="{1ACCED24-2165-4F08-B8A3-D3C748BAE5F5}" destId="{A0A5D1E9-3E5B-40E1-8E83-7EFB7CCFAB4A}" srcOrd="0" destOrd="0" presId="urn:microsoft.com/office/officeart/2005/8/layout/vList5"/>
    <dgm:cxn modelId="{53EFEB60-D235-4A24-9050-8EB42E04A024}" type="presOf" srcId="{AD602B88-B1A4-4578-8686-8237072E4906}" destId="{062F4172-6D31-4836-9276-24CBF670E393}" srcOrd="0" destOrd="0" presId="urn:microsoft.com/office/officeart/2005/8/layout/vList5"/>
    <dgm:cxn modelId="{6F81D044-D2BA-4588-AEB1-ED3535CF5F71}" srcId="{839C143A-444D-4597-B46E-35364A21E373}" destId="{CA92236A-7379-429F-8FA8-F29A9EB8C1EA}" srcOrd="4" destOrd="0" parTransId="{28F375CC-F923-493F-88C8-E4B931185842}" sibTransId="{F012E148-296A-41E1-8F5F-E99A196F814D}"/>
    <dgm:cxn modelId="{BF4EC36F-B2F6-457E-BD9D-AD34962EB2C1}" srcId="{36747477-0DE3-4212-913B-4D05698CF6E7}" destId="{A20F2B68-9E8D-48F3-A9E7-73115A1EEA98}" srcOrd="0" destOrd="0" parTransId="{53D46284-274F-4C35-96E7-8A970339CA1A}" sibTransId="{B6D20244-C884-473F-8097-C1A7F83DE7E3}"/>
    <dgm:cxn modelId="{9D6D0D56-22F4-4F86-AFE5-5C5DAE42EDE5}" type="presOf" srcId="{4412D018-DA1A-4B78-A711-3DDBABDA25FD}" destId="{D710764A-E94F-45DB-947C-3933CB72199F}" srcOrd="0" destOrd="0" presId="urn:microsoft.com/office/officeart/2005/8/layout/vList5"/>
    <dgm:cxn modelId="{0B6E197C-CCB3-49B8-808F-A7C132DFEE85}" type="presOf" srcId="{6926B611-E3AA-4B6A-9323-92C6109AAED4}" destId="{C7BB875E-DA0E-4867-A22D-2276AD93AA7B}" srcOrd="0" destOrd="0" presId="urn:microsoft.com/office/officeart/2005/8/layout/vList5"/>
    <dgm:cxn modelId="{0D5A527C-8BDD-4543-BDA7-6F57A9907191}" srcId="{839C143A-444D-4597-B46E-35364A21E373}" destId="{484A6E6C-4694-4270-8D5A-24859B3F1E99}" srcOrd="1" destOrd="0" parTransId="{C9B3ACC4-3D83-481C-B877-25872695E37F}" sibTransId="{D59767D4-66CA-4E06-97CF-5D88E39B8396}"/>
    <dgm:cxn modelId="{1F07CA7C-A3D7-4A4F-8D96-599ABCCF7836}" type="presOf" srcId="{89614AEB-B79C-4F67-ACDD-A61E28FFF31D}" destId="{47ACC016-6D31-46AD-83F9-EED2100109A9}" srcOrd="0" destOrd="0" presId="urn:microsoft.com/office/officeart/2005/8/layout/vList5"/>
    <dgm:cxn modelId="{C3D1457D-BFB5-4A2E-B8D8-F82BB823F417}" type="presOf" srcId="{E353CCE2-EF2C-4B0B-A9F2-EB719CF5B4DE}" destId="{EC4D15AB-9CE5-44D4-B73B-5C3D16681C2F}" srcOrd="0" destOrd="0" presId="urn:microsoft.com/office/officeart/2005/8/layout/vList5"/>
    <dgm:cxn modelId="{D780F07F-E93F-4EC2-B7F2-422BF33782EA}" type="presOf" srcId="{484A6E6C-4694-4270-8D5A-24859B3F1E99}" destId="{403B2A72-F697-4AD8-B0DC-C8437B67AEEC}" srcOrd="0" destOrd="0" presId="urn:microsoft.com/office/officeart/2005/8/layout/vList5"/>
    <dgm:cxn modelId="{EF4D0B85-FC47-428E-A2EE-ACEAB200B5C4}" type="presOf" srcId="{36747477-0DE3-4212-913B-4D05698CF6E7}" destId="{4559FD80-2071-4040-87FD-0514AF53CD67}" srcOrd="0" destOrd="0" presId="urn:microsoft.com/office/officeart/2005/8/layout/vList5"/>
    <dgm:cxn modelId="{D4EE29AF-2AB1-4707-B18E-82DFB42807E1}" srcId="{484A6E6C-4694-4270-8D5A-24859B3F1E99}" destId="{E353CCE2-EF2C-4B0B-A9F2-EB719CF5B4DE}" srcOrd="0" destOrd="0" parTransId="{E202B996-B352-4A99-BE9E-36326B237A75}" sibTransId="{A572A6B0-DF19-48DE-B8C0-7380BA8DAAD9}"/>
    <dgm:cxn modelId="{939C06B0-6162-4013-A6E2-9D5053B77D32}" type="presOf" srcId="{A20F2B68-9E8D-48F3-A9E7-73115A1EEA98}" destId="{EA7A024C-B283-41A0-9C29-21BA16A3C6F6}" srcOrd="0" destOrd="0" presId="urn:microsoft.com/office/officeart/2005/8/layout/vList5"/>
    <dgm:cxn modelId="{B57237B2-CCCB-41B7-915C-CEA2D285CD95}" srcId="{AD602B88-B1A4-4578-8686-8237072E4906}" destId="{1ACCED24-2165-4F08-B8A3-D3C748BAE5F5}" srcOrd="0" destOrd="0" parTransId="{922762DE-2A09-43F1-BAD9-6E85F8FC4A8E}" sibTransId="{87D810CF-58CC-4205-AA32-F7DAE7E60BE6}"/>
    <dgm:cxn modelId="{D2C59EB4-4BBB-4220-AC52-55C8C72FD6C8}" type="presOf" srcId="{839C143A-444D-4597-B46E-35364A21E373}" destId="{FD519FE5-B914-40D7-A62D-FAF63777F94E}" srcOrd="0" destOrd="0" presId="urn:microsoft.com/office/officeart/2005/8/layout/vList5"/>
    <dgm:cxn modelId="{B91101BC-3649-4927-963D-7E500485E5C1}" type="presOf" srcId="{CA92236A-7379-429F-8FA8-F29A9EB8C1EA}" destId="{ECB1259D-FEC0-4C56-83DC-352068D0B310}" srcOrd="0" destOrd="0" presId="urn:microsoft.com/office/officeart/2005/8/layout/vList5"/>
    <dgm:cxn modelId="{A50F84BC-BFA3-4D78-99E2-499CC9B7586B}" srcId="{839C143A-444D-4597-B46E-35364A21E373}" destId="{36747477-0DE3-4212-913B-4D05698CF6E7}" srcOrd="3" destOrd="0" parTransId="{6CAF384A-F7C3-4323-91AC-EBFF46D4F485}" sibTransId="{BB796521-190A-4F48-B60F-0E425AA9AB0A}"/>
    <dgm:cxn modelId="{ED583ED6-EE3F-4653-AD41-A7E72ADD0DAF}" srcId="{CA92236A-7379-429F-8FA8-F29A9EB8C1EA}" destId="{6926B611-E3AA-4B6A-9323-92C6109AAED4}" srcOrd="0" destOrd="0" parTransId="{DECBF01C-791D-48EC-9D45-FF210CBBD013}" sibTransId="{905736D8-052F-4017-A8D4-CD9AAF0F621D}"/>
    <dgm:cxn modelId="{1368DEDE-AEEB-4B82-8D9D-40263D801439}" srcId="{4412D018-DA1A-4B78-A711-3DDBABDA25FD}" destId="{89614AEB-B79C-4F67-ACDD-A61E28FFF31D}" srcOrd="0" destOrd="0" parTransId="{1E99D422-6861-4192-98C5-57833E64C2E8}" sibTransId="{66BE34E0-F113-4043-9F7C-E8C7D5AC877D}"/>
    <dgm:cxn modelId="{412D46E3-5006-49D9-AB85-2785C253A3F5}" srcId="{839C143A-444D-4597-B46E-35364A21E373}" destId="{AD602B88-B1A4-4578-8686-8237072E4906}" srcOrd="2" destOrd="0" parTransId="{83A55D10-F329-4F16-9D6A-9FF0427B3BC1}" sibTransId="{7173F057-E142-4953-A3A7-E73870973518}"/>
    <dgm:cxn modelId="{3A8C64E8-1A05-455F-8D31-A541134913B0}" srcId="{839C143A-444D-4597-B46E-35364A21E373}" destId="{4412D018-DA1A-4B78-A711-3DDBABDA25FD}" srcOrd="0" destOrd="0" parTransId="{30A34ACA-EC70-495B-A206-195DEA04CD42}" sibTransId="{41F05E55-BC1B-4125-9187-D0AE86A24287}"/>
    <dgm:cxn modelId="{BDD2D865-4B37-4B7C-960A-F69B6E142169}" type="presParOf" srcId="{FD519FE5-B914-40D7-A62D-FAF63777F94E}" destId="{6AE77525-CE4A-498A-AD56-03D63AD234AA}" srcOrd="0" destOrd="0" presId="urn:microsoft.com/office/officeart/2005/8/layout/vList5"/>
    <dgm:cxn modelId="{D8376773-59E2-41CF-AAAB-7179F9FFEF25}" type="presParOf" srcId="{6AE77525-CE4A-498A-AD56-03D63AD234AA}" destId="{D710764A-E94F-45DB-947C-3933CB72199F}" srcOrd="0" destOrd="0" presId="urn:microsoft.com/office/officeart/2005/8/layout/vList5"/>
    <dgm:cxn modelId="{8884FC82-38E0-4408-9707-041FB7BC61DA}" type="presParOf" srcId="{6AE77525-CE4A-498A-AD56-03D63AD234AA}" destId="{47ACC016-6D31-46AD-83F9-EED2100109A9}" srcOrd="1" destOrd="0" presId="urn:microsoft.com/office/officeart/2005/8/layout/vList5"/>
    <dgm:cxn modelId="{86B3524E-9EC2-4D28-8CB4-86F2274F76D1}" type="presParOf" srcId="{FD519FE5-B914-40D7-A62D-FAF63777F94E}" destId="{FBBE4C8A-340D-4E1B-924F-F9B8D468CD9F}" srcOrd="1" destOrd="0" presId="urn:microsoft.com/office/officeart/2005/8/layout/vList5"/>
    <dgm:cxn modelId="{150D9342-9997-4587-92E7-468E8236D93F}" type="presParOf" srcId="{FD519FE5-B914-40D7-A62D-FAF63777F94E}" destId="{9E12566E-F342-48C2-A566-1EA6C1C86BB9}" srcOrd="2" destOrd="0" presId="urn:microsoft.com/office/officeart/2005/8/layout/vList5"/>
    <dgm:cxn modelId="{A6AE40F4-52AA-4B27-BEDC-B6CC4EA770CC}" type="presParOf" srcId="{9E12566E-F342-48C2-A566-1EA6C1C86BB9}" destId="{403B2A72-F697-4AD8-B0DC-C8437B67AEEC}" srcOrd="0" destOrd="0" presId="urn:microsoft.com/office/officeart/2005/8/layout/vList5"/>
    <dgm:cxn modelId="{66999EA1-1286-4D97-99F2-0D1BC8D923E1}" type="presParOf" srcId="{9E12566E-F342-48C2-A566-1EA6C1C86BB9}" destId="{EC4D15AB-9CE5-44D4-B73B-5C3D16681C2F}" srcOrd="1" destOrd="0" presId="urn:microsoft.com/office/officeart/2005/8/layout/vList5"/>
    <dgm:cxn modelId="{A07C030E-5361-45D1-8B0B-F4BD5363B5A9}" type="presParOf" srcId="{FD519FE5-B914-40D7-A62D-FAF63777F94E}" destId="{4EDB2A91-A88A-4DE1-88A4-D2CC339EFDBE}" srcOrd="3" destOrd="0" presId="urn:microsoft.com/office/officeart/2005/8/layout/vList5"/>
    <dgm:cxn modelId="{81385F4B-D431-4C39-BCF2-603CD58D1B2F}" type="presParOf" srcId="{FD519FE5-B914-40D7-A62D-FAF63777F94E}" destId="{4DFBFC72-975F-4F71-BB0D-3A273B2703F9}" srcOrd="4" destOrd="0" presId="urn:microsoft.com/office/officeart/2005/8/layout/vList5"/>
    <dgm:cxn modelId="{95A775F0-3468-4C99-9A62-4E896284DEAB}" type="presParOf" srcId="{4DFBFC72-975F-4F71-BB0D-3A273B2703F9}" destId="{062F4172-6D31-4836-9276-24CBF670E393}" srcOrd="0" destOrd="0" presId="urn:microsoft.com/office/officeart/2005/8/layout/vList5"/>
    <dgm:cxn modelId="{AD4C4DC5-217E-4949-A98C-12BA8116D384}" type="presParOf" srcId="{4DFBFC72-975F-4F71-BB0D-3A273B2703F9}" destId="{A0A5D1E9-3E5B-40E1-8E83-7EFB7CCFAB4A}" srcOrd="1" destOrd="0" presId="urn:microsoft.com/office/officeart/2005/8/layout/vList5"/>
    <dgm:cxn modelId="{DB98F80D-6D19-4981-A2DE-5A6B5F987C73}" type="presParOf" srcId="{FD519FE5-B914-40D7-A62D-FAF63777F94E}" destId="{74F8AA5D-1499-495E-9C59-4D7AABDCD143}" srcOrd="5" destOrd="0" presId="urn:microsoft.com/office/officeart/2005/8/layout/vList5"/>
    <dgm:cxn modelId="{A2931D9F-5C22-4DBE-AAAB-70AD8AC41AEA}" type="presParOf" srcId="{FD519FE5-B914-40D7-A62D-FAF63777F94E}" destId="{09FA2A9B-F0BB-40E5-861E-85C180BAB905}" srcOrd="6" destOrd="0" presId="urn:microsoft.com/office/officeart/2005/8/layout/vList5"/>
    <dgm:cxn modelId="{22EDE693-609E-4410-A379-25C01DB77BE5}" type="presParOf" srcId="{09FA2A9B-F0BB-40E5-861E-85C180BAB905}" destId="{4559FD80-2071-4040-87FD-0514AF53CD67}" srcOrd="0" destOrd="0" presId="urn:microsoft.com/office/officeart/2005/8/layout/vList5"/>
    <dgm:cxn modelId="{C80F0767-B905-443D-9D91-854D1822B2EE}" type="presParOf" srcId="{09FA2A9B-F0BB-40E5-861E-85C180BAB905}" destId="{EA7A024C-B283-41A0-9C29-21BA16A3C6F6}" srcOrd="1" destOrd="0" presId="urn:microsoft.com/office/officeart/2005/8/layout/vList5"/>
    <dgm:cxn modelId="{7E920036-5A94-4A8D-8EBF-939021D52EA0}" type="presParOf" srcId="{FD519FE5-B914-40D7-A62D-FAF63777F94E}" destId="{8B288D8A-A449-4493-9AED-42E16323E3D5}" srcOrd="7" destOrd="0" presId="urn:microsoft.com/office/officeart/2005/8/layout/vList5"/>
    <dgm:cxn modelId="{423AE3EB-E7FB-4F94-BB06-A99EAC69903E}" type="presParOf" srcId="{FD519FE5-B914-40D7-A62D-FAF63777F94E}" destId="{4E188562-20C6-4165-9458-4273B65C5670}" srcOrd="8" destOrd="0" presId="urn:microsoft.com/office/officeart/2005/8/layout/vList5"/>
    <dgm:cxn modelId="{88470F80-61A6-4C76-9B61-DFD7FC54C6BA}" type="presParOf" srcId="{4E188562-20C6-4165-9458-4273B65C5670}" destId="{ECB1259D-FEC0-4C56-83DC-352068D0B310}" srcOrd="0" destOrd="0" presId="urn:microsoft.com/office/officeart/2005/8/layout/vList5"/>
    <dgm:cxn modelId="{8750CA3F-57CB-4B1D-AAC6-7B84C2E88B82}" type="presParOf" srcId="{4E188562-20C6-4165-9458-4273B65C5670}" destId="{C7BB875E-DA0E-4867-A22D-2276AD93AA7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2DDFB-4F68-45DE-8D10-47A87232EFBA}" type="doc">
      <dgm:prSet loTypeId="urn:microsoft.com/office/officeart/2005/8/layout/pyramid2" loCatId="pyramid" qsTypeId="urn:microsoft.com/office/officeart/2005/8/quickstyle/3d2" qsCatId="3D" csTypeId="urn:microsoft.com/office/officeart/2005/8/colors/colorful1" csCatId="colorful" phldr="1"/>
      <dgm:spPr/>
      <dgm:t>
        <a:bodyPr/>
        <a:lstStyle/>
        <a:p>
          <a:endParaRPr lang="es-ES"/>
        </a:p>
      </dgm:t>
    </dgm:pt>
    <dgm:pt modelId="{5C753E66-F251-47FD-BC2B-9CAAA9269B04}">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r>
            <a:rPr lang="fr-FR" sz="2000" b="1" dirty="0"/>
            <a:t>Ils écoutèrent les accusations en silence</a:t>
          </a:r>
          <a:endParaRPr lang="fr-FR" sz="2000" dirty="0"/>
        </a:p>
      </dgm:t>
    </dgm:pt>
    <dgm:pt modelId="{31771BD4-2229-494D-A6B8-3EC8C57A7F84}" type="parTrans" cxnId="{1C872EFB-F9B5-466F-BD1A-A9E829B7EAD9}">
      <dgm:prSet/>
      <dgm:spPr/>
      <dgm:t>
        <a:bodyPr/>
        <a:lstStyle/>
        <a:p>
          <a:endParaRPr lang="es-ES" sz="2000"/>
        </a:p>
      </dgm:t>
    </dgm:pt>
    <dgm:pt modelId="{75574BA4-BEA9-45AC-A9A8-DCAD3FDF3038}" type="sibTrans" cxnId="{1C872EFB-F9B5-466F-BD1A-A9E829B7EAD9}">
      <dgm:prSet/>
      <dgm:spPr/>
      <dgm:t>
        <a:bodyPr/>
        <a:lstStyle/>
        <a:p>
          <a:endParaRPr lang="es-ES" sz="2000"/>
        </a:p>
      </dgm:t>
    </dgm:pt>
    <dgm:pt modelId="{311A65A9-B72A-4FA1-B78E-7146D9139BE3}">
      <dgm:prSet custT="1"/>
      <dgm:spPr>
        <a:solidFill>
          <a:schemeClr val="accent2">
            <a:lumMod val="20000"/>
            <a:lumOff val="80000"/>
          </a:schemeClr>
        </a:solidFill>
        <a:ln>
          <a:solidFill>
            <a:schemeClr val="accent2">
              <a:lumMod val="75000"/>
            </a:schemeClr>
          </a:solidFill>
        </a:ln>
        <a:effectLst>
          <a:outerShdw blurRad="50800" dist="38100" dir="2700000" algn="tl" rotWithShape="0">
            <a:prstClr val="black">
              <a:alpha val="40000"/>
            </a:prstClr>
          </a:outerShdw>
        </a:effectLst>
      </dgm:spPr>
      <dgm:t>
        <a:bodyPr/>
        <a:lstStyle/>
        <a:p>
          <a:r>
            <a:rPr lang="fr-FR" sz="2000" b="1" dirty="0"/>
            <a:t>Ils prirent Dieu à témoin</a:t>
          </a:r>
          <a:endParaRPr lang="fr-FR" sz="2000" dirty="0"/>
        </a:p>
      </dgm:t>
    </dgm:pt>
    <dgm:pt modelId="{A669C2D5-EB01-4426-A4C1-C1734411A41D}" type="parTrans" cxnId="{7D1F6286-FFC5-4E19-91B6-432D71172BE2}">
      <dgm:prSet/>
      <dgm:spPr/>
      <dgm:t>
        <a:bodyPr/>
        <a:lstStyle/>
        <a:p>
          <a:endParaRPr lang="es-ES" sz="2000"/>
        </a:p>
      </dgm:t>
    </dgm:pt>
    <dgm:pt modelId="{14250B6A-73DF-4D80-B86B-4A36DED16E86}" type="sibTrans" cxnId="{7D1F6286-FFC5-4E19-91B6-432D71172BE2}">
      <dgm:prSet/>
      <dgm:spPr/>
      <dgm:t>
        <a:bodyPr/>
        <a:lstStyle/>
        <a:p>
          <a:endParaRPr lang="es-ES" sz="2000"/>
        </a:p>
      </dgm:t>
    </dgm:pt>
    <dgm:pt modelId="{EFF78899-3327-4035-831F-475AA70FF275}">
      <dgm:prSet custT="1"/>
      <dgm:spPr>
        <a:solidFill>
          <a:srgbClr val="FFD9D9"/>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fr-FR" sz="2000" b="1" dirty="0"/>
            <a:t>Ils acceptèrent d'être punis s'ils avaient péché</a:t>
          </a:r>
          <a:endParaRPr lang="fr-FR" sz="2000" dirty="0"/>
        </a:p>
      </dgm:t>
    </dgm:pt>
    <dgm:pt modelId="{18F2F1DE-C539-44A9-8FED-7DF39EBB6D7C}" type="parTrans" cxnId="{FB742B15-C017-4F52-922F-08BF8934A835}">
      <dgm:prSet/>
      <dgm:spPr/>
      <dgm:t>
        <a:bodyPr/>
        <a:lstStyle/>
        <a:p>
          <a:endParaRPr lang="es-ES" sz="2000"/>
        </a:p>
      </dgm:t>
    </dgm:pt>
    <dgm:pt modelId="{FC1C17F4-560B-4C78-83FE-23EB3045FED7}" type="sibTrans" cxnId="{FB742B15-C017-4F52-922F-08BF8934A835}">
      <dgm:prSet/>
      <dgm:spPr/>
      <dgm:t>
        <a:bodyPr/>
        <a:lstStyle/>
        <a:p>
          <a:endParaRPr lang="es-ES" sz="2000"/>
        </a:p>
      </dgm:t>
    </dgm:pt>
    <dgm:pt modelId="{A74A9ECC-C8AD-4D6E-AA4C-564B69070BD5}">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r>
            <a:rPr lang="fr-FR" sz="2000" b="1" dirty="0"/>
            <a:t>Ils exposèrent leurs véritables motivations</a:t>
          </a:r>
          <a:endParaRPr lang="fr-FR" sz="2000" dirty="0"/>
        </a:p>
      </dgm:t>
    </dgm:pt>
    <dgm:pt modelId="{077184F5-9299-4E47-B644-87E66C74006D}" type="parTrans" cxnId="{40E9D01B-26CE-4815-8C00-3F1D6F51FA62}">
      <dgm:prSet/>
      <dgm:spPr/>
      <dgm:t>
        <a:bodyPr/>
        <a:lstStyle/>
        <a:p>
          <a:endParaRPr lang="es-ES" sz="2000"/>
        </a:p>
      </dgm:t>
    </dgm:pt>
    <dgm:pt modelId="{329489F5-348A-4100-898B-6670ED290909}" type="sibTrans" cxnId="{40E9D01B-26CE-4815-8C00-3F1D6F51FA62}">
      <dgm:prSet/>
      <dgm:spPr/>
      <dgm:t>
        <a:bodyPr/>
        <a:lstStyle/>
        <a:p>
          <a:endParaRPr lang="es-ES" sz="2000"/>
        </a:p>
      </dgm:t>
    </dgm:pt>
    <dgm:pt modelId="{0455ECA5-1947-40DD-BBA6-BBDF1350E72C}" type="pres">
      <dgm:prSet presAssocID="{7CA2DDFB-4F68-45DE-8D10-47A87232EFBA}" presName="compositeShape" presStyleCnt="0">
        <dgm:presLayoutVars>
          <dgm:dir/>
          <dgm:resizeHandles/>
        </dgm:presLayoutVars>
      </dgm:prSet>
      <dgm:spPr/>
    </dgm:pt>
    <dgm:pt modelId="{CE1771A9-7127-4ED8-807D-F029D3D5E115}" type="pres">
      <dgm:prSet presAssocID="{7CA2DDFB-4F68-45DE-8D10-47A87232EFBA}" presName="pyramid" presStyleLbl="node1" presStyleIdx="0" presStyleCnt="1" custScaleX="110502" custScaleY="84159" custLinFactX="-1794" custLinFactNeighborX="-100000" custLinFactNeighborY="2582"/>
      <dgm:spPr>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gm:spPr>
    </dgm:pt>
    <dgm:pt modelId="{E0281477-6783-42DC-9911-AC7F9F1390DC}" type="pres">
      <dgm:prSet presAssocID="{7CA2DDFB-4F68-45DE-8D10-47A87232EFBA}" presName="theList" presStyleCnt="0"/>
      <dgm:spPr/>
    </dgm:pt>
    <dgm:pt modelId="{8EF0B609-78E4-4A21-B823-80F55332F729}" type="pres">
      <dgm:prSet presAssocID="{5C753E66-F251-47FD-BC2B-9CAAA9269B04}" presName="aNode" presStyleLbl="fgAcc1" presStyleIdx="0" presStyleCnt="4" custScaleX="398551" custLinFactNeighborX="97408" custLinFactNeighborY="-11683">
        <dgm:presLayoutVars>
          <dgm:bulletEnabled val="1"/>
        </dgm:presLayoutVars>
      </dgm:prSet>
      <dgm:spPr/>
    </dgm:pt>
    <dgm:pt modelId="{93C1C175-61F1-48D0-8712-92CD487CD901}" type="pres">
      <dgm:prSet presAssocID="{5C753E66-F251-47FD-BC2B-9CAAA9269B04}" presName="aSpace" presStyleCnt="0"/>
      <dgm:spPr/>
    </dgm:pt>
    <dgm:pt modelId="{6188357F-B3AE-45B7-9A4B-33CFF5414BDD}" type="pres">
      <dgm:prSet presAssocID="{311A65A9-B72A-4FA1-B78E-7146D9139BE3}" presName="aNode" presStyleLbl="fgAcc1" presStyleIdx="1" presStyleCnt="4" custScaleX="398551" custLinFactNeighborX="97408" custLinFactNeighborY="-21851">
        <dgm:presLayoutVars>
          <dgm:bulletEnabled val="1"/>
        </dgm:presLayoutVars>
      </dgm:prSet>
      <dgm:spPr/>
    </dgm:pt>
    <dgm:pt modelId="{5D41A25F-5021-4030-B277-7B91C849DEE8}" type="pres">
      <dgm:prSet presAssocID="{311A65A9-B72A-4FA1-B78E-7146D9139BE3}" presName="aSpace" presStyleCnt="0"/>
      <dgm:spPr/>
    </dgm:pt>
    <dgm:pt modelId="{0444BAC0-069B-4C38-83A9-C22C28313175}" type="pres">
      <dgm:prSet presAssocID="{EFF78899-3327-4035-831F-475AA70FF275}" presName="aNode" presStyleLbl="fgAcc1" presStyleIdx="2" presStyleCnt="4" custScaleX="398551" custLinFactY="-2731" custLinFactNeighborX="97408" custLinFactNeighborY="-100000">
        <dgm:presLayoutVars>
          <dgm:bulletEnabled val="1"/>
        </dgm:presLayoutVars>
      </dgm:prSet>
      <dgm:spPr/>
    </dgm:pt>
    <dgm:pt modelId="{8B43A4E9-4D98-41F9-86FD-47AB907D2E34}" type="pres">
      <dgm:prSet presAssocID="{EFF78899-3327-4035-831F-475AA70FF275}" presName="aSpace" presStyleCnt="0"/>
      <dgm:spPr/>
    </dgm:pt>
    <dgm:pt modelId="{2E7D29A4-BEAD-40F9-AEF3-02F602B9DF7B}" type="pres">
      <dgm:prSet presAssocID="{A74A9ECC-C8AD-4D6E-AA4C-564B69070BD5}" presName="aNode" presStyleLbl="fgAcc1" presStyleIdx="3" presStyleCnt="4" custScaleX="398551" custLinFactY="-5407" custLinFactNeighborX="97408" custLinFactNeighborY="-100000">
        <dgm:presLayoutVars>
          <dgm:bulletEnabled val="1"/>
        </dgm:presLayoutVars>
      </dgm:prSet>
      <dgm:spPr/>
    </dgm:pt>
    <dgm:pt modelId="{6525135C-8510-4249-8E0A-3F40166D881A}" type="pres">
      <dgm:prSet presAssocID="{A74A9ECC-C8AD-4D6E-AA4C-564B69070BD5}" presName="aSpace" presStyleCnt="0"/>
      <dgm:spPr/>
    </dgm:pt>
  </dgm:ptLst>
  <dgm:cxnLst>
    <dgm:cxn modelId="{FB742B15-C017-4F52-922F-08BF8934A835}" srcId="{7CA2DDFB-4F68-45DE-8D10-47A87232EFBA}" destId="{EFF78899-3327-4035-831F-475AA70FF275}" srcOrd="2" destOrd="0" parTransId="{18F2F1DE-C539-44A9-8FED-7DF39EBB6D7C}" sibTransId="{FC1C17F4-560B-4C78-83FE-23EB3045FED7}"/>
    <dgm:cxn modelId="{40E9D01B-26CE-4815-8C00-3F1D6F51FA62}" srcId="{7CA2DDFB-4F68-45DE-8D10-47A87232EFBA}" destId="{A74A9ECC-C8AD-4D6E-AA4C-564B69070BD5}" srcOrd="3" destOrd="0" parTransId="{077184F5-9299-4E47-B644-87E66C74006D}" sibTransId="{329489F5-348A-4100-898B-6670ED290909}"/>
    <dgm:cxn modelId="{16B4BA26-28CB-478F-9518-20DCDED490D5}" type="presOf" srcId="{5C753E66-F251-47FD-BC2B-9CAAA9269B04}" destId="{8EF0B609-78E4-4A21-B823-80F55332F729}" srcOrd="0" destOrd="0" presId="urn:microsoft.com/office/officeart/2005/8/layout/pyramid2"/>
    <dgm:cxn modelId="{7D1F6286-FFC5-4E19-91B6-432D71172BE2}" srcId="{7CA2DDFB-4F68-45DE-8D10-47A87232EFBA}" destId="{311A65A9-B72A-4FA1-B78E-7146D9139BE3}" srcOrd="1" destOrd="0" parTransId="{A669C2D5-EB01-4426-A4C1-C1734411A41D}" sibTransId="{14250B6A-73DF-4D80-B86B-4A36DED16E86}"/>
    <dgm:cxn modelId="{734213B2-955A-4D95-8793-D743B292E367}" type="presOf" srcId="{7CA2DDFB-4F68-45DE-8D10-47A87232EFBA}" destId="{0455ECA5-1947-40DD-BBA6-BBDF1350E72C}" srcOrd="0" destOrd="0" presId="urn:microsoft.com/office/officeart/2005/8/layout/pyramid2"/>
    <dgm:cxn modelId="{7E976FCA-863D-432C-B1BE-19C1A7D250D8}" type="presOf" srcId="{311A65A9-B72A-4FA1-B78E-7146D9139BE3}" destId="{6188357F-B3AE-45B7-9A4B-33CFF5414BDD}" srcOrd="0" destOrd="0" presId="urn:microsoft.com/office/officeart/2005/8/layout/pyramid2"/>
    <dgm:cxn modelId="{0222BBCF-7AC1-4E49-96EB-248925FB9AD3}" type="presOf" srcId="{EFF78899-3327-4035-831F-475AA70FF275}" destId="{0444BAC0-069B-4C38-83A9-C22C28313175}" srcOrd="0" destOrd="0" presId="urn:microsoft.com/office/officeart/2005/8/layout/pyramid2"/>
    <dgm:cxn modelId="{27E5FBF7-AD7E-4935-A94E-0E57D43CB9D7}" type="presOf" srcId="{A74A9ECC-C8AD-4D6E-AA4C-564B69070BD5}" destId="{2E7D29A4-BEAD-40F9-AEF3-02F602B9DF7B}" srcOrd="0" destOrd="0" presId="urn:microsoft.com/office/officeart/2005/8/layout/pyramid2"/>
    <dgm:cxn modelId="{1C872EFB-F9B5-466F-BD1A-A9E829B7EAD9}" srcId="{7CA2DDFB-4F68-45DE-8D10-47A87232EFBA}" destId="{5C753E66-F251-47FD-BC2B-9CAAA9269B04}" srcOrd="0" destOrd="0" parTransId="{31771BD4-2229-494D-A6B8-3EC8C57A7F84}" sibTransId="{75574BA4-BEA9-45AC-A9A8-DCAD3FDF3038}"/>
    <dgm:cxn modelId="{8BDAFD43-3825-48E8-B9D0-5319035C75D3}" type="presParOf" srcId="{0455ECA5-1947-40DD-BBA6-BBDF1350E72C}" destId="{CE1771A9-7127-4ED8-807D-F029D3D5E115}" srcOrd="0" destOrd="0" presId="urn:microsoft.com/office/officeart/2005/8/layout/pyramid2"/>
    <dgm:cxn modelId="{559E0B00-7E32-48B5-B7C2-152D7FAEFD18}" type="presParOf" srcId="{0455ECA5-1947-40DD-BBA6-BBDF1350E72C}" destId="{E0281477-6783-42DC-9911-AC7F9F1390DC}" srcOrd="1" destOrd="0" presId="urn:microsoft.com/office/officeart/2005/8/layout/pyramid2"/>
    <dgm:cxn modelId="{DB6BEDFD-29F4-4E35-AA84-4815B59CB64C}" type="presParOf" srcId="{E0281477-6783-42DC-9911-AC7F9F1390DC}" destId="{8EF0B609-78E4-4A21-B823-80F55332F729}" srcOrd="0" destOrd="0" presId="urn:microsoft.com/office/officeart/2005/8/layout/pyramid2"/>
    <dgm:cxn modelId="{B1D804B0-6D7B-4FFB-8BC5-9BC53E2775DF}" type="presParOf" srcId="{E0281477-6783-42DC-9911-AC7F9F1390DC}" destId="{93C1C175-61F1-48D0-8712-92CD487CD901}" srcOrd="1" destOrd="0" presId="urn:microsoft.com/office/officeart/2005/8/layout/pyramid2"/>
    <dgm:cxn modelId="{5AB45938-7E80-4A2A-A9C3-C16D898BECBE}" type="presParOf" srcId="{E0281477-6783-42DC-9911-AC7F9F1390DC}" destId="{6188357F-B3AE-45B7-9A4B-33CFF5414BDD}" srcOrd="2" destOrd="0" presId="urn:microsoft.com/office/officeart/2005/8/layout/pyramid2"/>
    <dgm:cxn modelId="{5E46D501-9D35-49EF-A131-0969FF5981A8}" type="presParOf" srcId="{E0281477-6783-42DC-9911-AC7F9F1390DC}" destId="{5D41A25F-5021-4030-B277-7B91C849DEE8}" srcOrd="3" destOrd="0" presId="urn:microsoft.com/office/officeart/2005/8/layout/pyramid2"/>
    <dgm:cxn modelId="{7F123B31-C1FF-4627-BE21-E88BFB662A06}" type="presParOf" srcId="{E0281477-6783-42DC-9911-AC7F9F1390DC}" destId="{0444BAC0-069B-4C38-83A9-C22C28313175}" srcOrd="4" destOrd="0" presId="urn:microsoft.com/office/officeart/2005/8/layout/pyramid2"/>
    <dgm:cxn modelId="{7432DFC6-FE80-4870-8EB2-54E402C7B0F2}" type="presParOf" srcId="{E0281477-6783-42DC-9911-AC7F9F1390DC}" destId="{8B43A4E9-4D98-41F9-86FD-47AB907D2E34}" srcOrd="5" destOrd="0" presId="urn:microsoft.com/office/officeart/2005/8/layout/pyramid2"/>
    <dgm:cxn modelId="{25635807-CCB5-4CE0-B403-7B7738C783FD}" type="presParOf" srcId="{E0281477-6783-42DC-9911-AC7F9F1390DC}" destId="{2E7D29A4-BEAD-40F9-AEF3-02F602B9DF7B}" srcOrd="6" destOrd="0" presId="urn:microsoft.com/office/officeart/2005/8/layout/pyramid2"/>
    <dgm:cxn modelId="{60EB9CE1-F1D2-4CEF-A76C-88723C81C365}" type="presParOf" srcId="{E0281477-6783-42DC-9911-AC7F9F1390DC}" destId="{6525135C-8510-4249-8E0A-3F40166D881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E56D41-B609-4EAF-897D-37D6F8EC182F}" type="doc">
      <dgm:prSet loTypeId="urn:microsoft.com/office/officeart/2008/layout/PictureAccentList" loCatId="list" qsTypeId="urn:microsoft.com/office/officeart/2005/8/quickstyle/3d3" qsCatId="3D" csTypeId="urn:microsoft.com/office/officeart/2005/8/colors/colorful2" csCatId="colorful" phldr="1"/>
      <dgm:spPr/>
      <dgm:t>
        <a:bodyPr/>
        <a:lstStyle/>
        <a:p>
          <a:endParaRPr lang="es-ES"/>
        </a:p>
      </dgm:t>
    </dgm:pt>
    <dgm:pt modelId="{CA3F0E32-BC66-4F33-955E-581BC40BF6D3}">
      <dgm:prSet custT="1"/>
      <dgm:spPr>
        <a:solidFill>
          <a:srgbClr val="FFA3FF"/>
        </a:solidFill>
      </dgm:spPr>
      <dgm:t>
        <a:bodyPr/>
        <a:lstStyle/>
        <a:p>
          <a:r>
            <a:rPr lang="fr-FR" sz="1800" b="1" dirty="0">
              <a:solidFill>
                <a:schemeClr val="tx1"/>
              </a:solidFill>
              <a:effectLst/>
              <a:latin typeface="+mn-lt"/>
            </a:rPr>
            <a:t>Par leur exemple, nous pouvons voir les étapes nécessaires pour rétablir la paix dans des situations semblables lorsque nous entretenons des relations avec la famille, l'église et la communauté :</a:t>
          </a:r>
          <a:endParaRPr lang="fr-FR" sz="1800" dirty="0">
            <a:solidFill>
              <a:schemeClr val="tx1"/>
            </a:solidFill>
            <a:effectLst/>
            <a:latin typeface="+mn-lt"/>
          </a:endParaRPr>
        </a:p>
      </dgm:t>
    </dgm:pt>
    <dgm:pt modelId="{61E4BB15-5F99-4E07-B102-5F5DD3B455D4}" type="par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8088B06A-6C50-42E6-83D2-176A6BBBF157}" type="sib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ACF6D2C0-49C8-4AB7-995D-89F9ADAE84A5}">
      <dgm:prSet custT="1"/>
      <dgm:spPr/>
      <dgm:t>
        <a:bodyPr/>
        <a:lstStyle/>
        <a:p>
          <a:r>
            <a:rPr lang="fr-FR" sz="2000" b="0" cap="none" spc="0" dirty="0">
              <a:ln w="0"/>
              <a:solidFill>
                <a:schemeClr val="tx1"/>
              </a:solidFill>
              <a:effectLst>
                <a:outerShdw blurRad="38100" dist="19050" dir="2700000" algn="tl" rotWithShape="0">
                  <a:schemeClr val="dk1">
                    <a:alpha val="40000"/>
                  </a:schemeClr>
                </a:outerShdw>
              </a:effectLst>
              <a:latin typeface="+mn-lt"/>
            </a:rPr>
            <a:t>Ne pas tirer de conclusions hâtives</a:t>
          </a:r>
        </a:p>
      </dgm:t>
    </dgm:pt>
    <dgm:pt modelId="{9743463E-BC97-40F5-82E0-CD4952A4072A}" type="par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79111F6-9B4E-4347-975D-DD21FDB8ECD8}" type="sib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BA7924E-48CE-4EF4-8567-A3ABA63F168B}">
      <dgm:prSet custT="1"/>
      <dgm:spPr/>
      <dgm:t>
        <a:bodyPr/>
        <a:lstStyle/>
        <a:p>
          <a:r>
            <a:rPr lang="fr-FR" sz="2000" b="1" dirty="0">
              <a:effectLst>
                <a:outerShdw blurRad="38100" dist="38100" dir="2700000" algn="tl">
                  <a:srgbClr val="000000">
                    <a:alpha val="43137"/>
                  </a:srgbClr>
                </a:outerShdw>
              </a:effectLst>
              <a:latin typeface="+mn-lt"/>
            </a:rPr>
            <a:t>Parler des problèmes avant d'agir</a:t>
          </a:r>
          <a:endParaRPr lang="fr-FR" sz="2000" dirty="0">
            <a:effectLst>
              <a:outerShdw blurRad="38100" dist="38100" dir="2700000" algn="tl">
                <a:srgbClr val="000000">
                  <a:alpha val="43137"/>
                </a:srgbClr>
              </a:outerShdw>
            </a:effectLst>
            <a:latin typeface="+mn-lt"/>
          </a:endParaRPr>
        </a:p>
      </dgm:t>
    </dgm:pt>
    <dgm:pt modelId="{092B8663-0037-4E73-8B11-29ABA648F77D}" type="par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243D9327-422A-4CF3-A5B8-F3F94CF79ABD}" type="sib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94D90830-C7DC-4A66-819B-DCFF4005D48C}">
      <dgm:prSet custT="1"/>
      <dgm:spPr/>
      <dgm:t>
        <a:bodyPr/>
        <a:lstStyle/>
        <a:p>
          <a:r>
            <a:rPr lang="fr-FR" sz="2000" b="0" cap="none" spc="0" dirty="0">
              <a:ln w="0"/>
              <a:solidFill>
                <a:schemeClr val="tx1"/>
              </a:solidFill>
              <a:effectLst>
                <a:outerShdw blurRad="38100" dist="19050" dir="2700000" algn="tl" rotWithShape="0">
                  <a:schemeClr val="dk1">
                    <a:alpha val="40000"/>
                  </a:schemeClr>
                </a:outerShdw>
              </a:effectLst>
              <a:latin typeface="+mn-lt"/>
            </a:rPr>
            <a:t>Être disposé à faire des sacrifices pour parvenir à l'unité</a:t>
          </a:r>
        </a:p>
      </dgm:t>
    </dgm:pt>
    <dgm:pt modelId="{98472034-2115-4BEC-A804-D25E5966C6B1}" type="par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D0477558-65B8-4864-97DB-B48F17B6C4E5}" type="sib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2B06F1C0-0DC9-48B8-82C8-665C9192A61C}">
      <dgm:prSet custT="1"/>
      <dgm:spPr/>
      <dgm:t>
        <a:bodyPr/>
        <a:lstStyle/>
        <a:p>
          <a:r>
            <a:rPr lang="fr-FR" sz="2000" b="1" dirty="0">
              <a:effectLst>
                <a:outerShdw blurRad="38100" dist="38100" dir="2700000" algn="tl">
                  <a:srgbClr val="000000">
                    <a:alpha val="43137"/>
                  </a:srgbClr>
                </a:outerShdw>
              </a:effectLst>
              <a:latin typeface="+mn-lt"/>
            </a:rPr>
            <a:t>Donner une réponse aimable face aux accusations</a:t>
          </a:r>
          <a:endParaRPr lang="fr-FR" sz="2000" dirty="0">
            <a:effectLst>
              <a:outerShdw blurRad="38100" dist="38100" dir="2700000" algn="tl">
                <a:srgbClr val="000000">
                  <a:alpha val="43137"/>
                </a:srgbClr>
              </a:outerShdw>
            </a:effectLst>
            <a:latin typeface="+mn-lt"/>
          </a:endParaRPr>
        </a:p>
      </dgm:t>
    </dgm:pt>
    <dgm:pt modelId="{8DB431B1-20B5-4724-9BE6-B20E310F53F4}" type="par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68F9DDE-EC61-4FBE-98FD-3797593EA016}" type="sib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CFC188E-30EA-42F7-9B79-9EB1AB7A69A9}">
      <dgm:prSet custT="1"/>
      <dgm:spPr/>
      <dgm:t>
        <a:bodyPr/>
        <a:lstStyle/>
        <a:p>
          <a:r>
            <a:rPr lang="fr-FR" sz="2000" b="0" cap="none" spc="0" dirty="0">
              <a:ln w="0"/>
              <a:solidFill>
                <a:schemeClr val="accent4">
                  <a:lumMod val="75000"/>
                </a:schemeClr>
              </a:solidFill>
              <a:effectLst/>
              <a:latin typeface="+mn-lt"/>
            </a:rPr>
            <a:t>Se réjouir et bénir Dieu lorsque la paix est rétablie</a:t>
          </a:r>
        </a:p>
      </dgm:t>
    </dgm:pt>
    <dgm:pt modelId="{77BD10EF-DF41-43F7-8827-62F7527A5FCD}" type="par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C902AA39-FDAE-4011-8050-7A33CA941191}" type="sib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EA548E92-8B96-4EE1-BADF-81FB523D5F64}">
      <dgm:prSet custT="1"/>
      <dgm:spPr/>
      <dgm:t>
        <a:bodyPr/>
        <a:lstStyle/>
        <a:p>
          <a:r>
            <a:rPr lang="fr-FR" sz="2000" b="1" dirty="0">
              <a:effectLst>
                <a:outerShdw blurRad="38100" dist="38100" dir="2700000" algn="tl">
                  <a:srgbClr val="000000">
                    <a:alpha val="43137"/>
                  </a:srgbClr>
                </a:outerShdw>
              </a:effectLst>
              <a:latin typeface="+mn-lt"/>
            </a:rPr>
            <a:t>Communiquer nos pensées</a:t>
          </a:r>
          <a:endParaRPr lang="fr-FR" sz="2000" dirty="0">
            <a:effectLst>
              <a:outerShdw blurRad="38100" dist="38100" dir="2700000" algn="tl">
                <a:srgbClr val="000000">
                  <a:alpha val="43137"/>
                </a:srgbClr>
              </a:outerShdw>
            </a:effectLst>
            <a:latin typeface="+mn-lt"/>
          </a:endParaRPr>
        </a:p>
      </dgm:t>
    </dgm:pt>
    <dgm:pt modelId="{47BCAB43-25F1-407F-924F-805ACE648F55}" type="par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9F6F0F13-07EF-498B-B7CC-7516E54DAB69}" type="sib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470AA975-3C93-4126-BDD7-8C9C5D527E2C}" type="pres">
      <dgm:prSet presAssocID="{82E56D41-B609-4EAF-897D-37D6F8EC182F}" presName="layout" presStyleCnt="0">
        <dgm:presLayoutVars>
          <dgm:chMax/>
          <dgm:chPref/>
          <dgm:dir/>
          <dgm:animOne val="branch"/>
          <dgm:animLvl val="lvl"/>
          <dgm:resizeHandles/>
        </dgm:presLayoutVars>
      </dgm:prSet>
      <dgm:spPr/>
    </dgm:pt>
    <dgm:pt modelId="{5B3598A6-B3CD-46D1-8095-282178EC125C}" type="pres">
      <dgm:prSet presAssocID="{CA3F0E32-BC66-4F33-955E-581BC40BF6D3}" presName="root" presStyleCnt="0">
        <dgm:presLayoutVars>
          <dgm:chMax/>
          <dgm:chPref val="4"/>
        </dgm:presLayoutVars>
      </dgm:prSet>
      <dgm:spPr/>
    </dgm:pt>
    <dgm:pt modelId="{0D3809C3-B714-4BB0-8797-F3A38C27EB31}" type="pres">
      <dgm:prSet presAssocID="{CA3F0E32-BC66-4F33-955E-581BC40BF6D3}" presName="rootComposite" presStyleCnt="0">
        <dgm:presLayoutVars/>
      </dgm:prSet>
      <dgm:spPr/>
    </dgm:pt>
    <dgm:pt modelId="{FF12882D-63E2-47AD-89AF-20D2BFDF37B9}" type="pres">
      <dgm:prSet presAssocID="{CA3F0E32-BC66-4F33-955E-581BC40BF6D3}" presName="rootText" presStyleLbl="node0" presStyleIdx="0" presStyleCnt="1" custScaleX="222126" custScaleY="209829" custLinFactNeighborX="6219">
        <dgm:presLayoutVars>
          <dgm:chMax/>
          <dgm:chPref val="4"/>
        </dgm:presLayoutVars>
      </dgm:prSet>
      <dgm:spPr/>
    </dgm:pt>
    <dgm:pt modelId="{5908B31A-6261-466B-B848-EF4CD6D78C4B}" type="pres">
      <dgm:prSet presAssocID="{CA3F0E32-BC66-4F33-955E-581BC40BF6D3}" presName="childShape" presStyleCnt="0">
        <dgm:presLayoutVars>
          <dgm:chMax val="0"/>
          <dgm:chPref val="0"/>
        </dgm:presLayoutVars>
      </dgm:prSet>
      <dgm:spPr/>
    </dgm:pt>
    <dgm:pt modelId="{563741C8-12CE-460F-99AC-9DD4B9D5DBCB}" type="pres">
      <dgm:prSet presAssocID="{EA548E92-8B96-4EE1-BADF-81FB523D5F64}" presName="childComposite" presStyleCnt="0">
        <dgm:presLayoutVars>
          <dgm:chMax val="0"/>
          <dgm:chPref val="0"/>
        </dgm:presLayoutVars>
      </dgm:prSet>
      <dgm:spPr/>
    </dgm:pt>
    <dgm:pt modelId="{FDB41540-DDD2-46E6-9943-88A4A09D1DFD}" type="pres">
      <dgm:prSet presAssocID="{EA548E92-8B96-4EE1-BADF-81FB523D5F64}" presName="Image" presStyleLbl="node1" presStyleIdx="0"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2375470-27C7-4826-AA46-60695B0C3E44}" type="pres">
      <dgm:prSet presAssocID="{EA548E92-8B96-4EE1-BADF-81FB523D5F64}" presName="childText" presStyleLbl="lnNode1" presStyleIdx="0" presStyleCnt="6" custScaleX="257323" custLinFactNeighborX="32775">
        <dgm:presLayoutVars>
          <dgm:chMax val="0"/>
          <dgm:chPref val="0"/>
          <dgm:bulletEnabled val="1"/>
        </dgm:presLayoutVars>
      </dgm:prSet>
      <dgm:spPr/>
    </dgm:pt>
    <dgm:pt modelId="{3DCF93FC-77E3-43C3-992E-19EAFD00ECAC}" type="pres">
      <dgm:prSet presAssocID="{ACF6D2C0-49C8-4AB7-995D-89F9ADAE84A5}" presName="childComposite" presStyleCnt="0">
        <dgm:presLayoutVars>
          <dgm:chMax val="0"/>
          <dgm:chPref val="0"/>
        </dgm:presLayoutVars>
      </dgm:prSet>
      <dgm:spPr/>
    </dgm:pt>
    <dgm:pt modelId="{9FAA2309-5793-40D7-A7EE-B618CE10F05C}" type="pres">
      <dgm:prSet presAssocID="{ACF6D2C0-49C8-4AB7-995D-89F9ADAE84A5}" presName="Image" presStyleLbl="node1" presStyleIdx="1"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E88E075-CBA5-4BBC-95C7-37D8D16407E1}" type="pres">
      <dgm:prSet presAssocID="{ACF6D2C0-49C8-4AB7-995D-89F9ADAE84A5}" presName="childText" presStyleLbl="lnNode1" presStyleIdx="1" presStyleCnt="6" custScaleX="257323" custLinFactNeighborX="32775">
        <dgm:presLayoutVars>
          <dgm:chMax val="0"/>
          <dgm:chPref val="0"/>
          <dgm:bulletEnabled val="1"/>
        </dgm:presLayoutVars>
      </dgm:prSet>
      <dgm:spPr/>
    </dgm:pt>
    <dgm:pt modelId="{E06D4961-C6D5-4BDC-AD3B-A0F5C1409E28}" type="pres">
      <dgm:prSet presAssocID="{0BA7924E-48CE-4EF4-8567-A3ABA63F168B}" presName="childComposite" presStyleCnt="0">
        <dgm:presLayoutVars>
          <dgm:chMax val="0"/>
          <dgm:chPref val="0"/>
        </dgm:presLayoutVars>
      </dgm:prSet>
      <dgm:spPr/>
    </dgm:pt>
    <dgm:pt modelId="{0AB1B83B-182F-4C7A-8DFD-894D02A33F92}" type="pres">
      <dgm:prSet presAssocID="{0BA7924E-48CE-4EF4-8567-A3ABA63F168B}" presName="Image" presStyleLbl="node1" presStyleIdx="2"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E1B48CC3-BCF8-4A65-BD22-34E315006561}" type="pres">
      <dgm:prSet presAssocID="{0BA7924E-48CE-4EF4-8567-A3ABA63F168B}" presName="childText" presStyleLbl="lnNode1" presStyleIdx="2" presStyleCnt="6" custScaleX="257323" custLinFactNeighborX="32775">
        <dgm:presLayoutVars>
          <dgm:chMax val="0"/>
          <dgm:chPref val="0"/>
          <dgm:bulletEnabled val="1"/>
        </dgm:presLayoutVars>
      </dgm:prSet>
      <dgm:spPr/>
    </dgm:pt>
    <dgm:pt modelId="{46D49F57-AC51-436B-9162-A595F5662825}" type="pres">
      <dgm:prSet presAssocID="{94D90830-C7DC-4A66-819B-DCFF4005D48C}" presName="childComposite" presStyleCnt="0">
        <dgm:presLayoutVars>
          <dgm:chMax val="0"/>
          <dgm:chPref val="0"/>
        </dgm:presLayoutVars>
      </dgm:prSet>
      <dgm:spPr/>
    </dgm:pt>
    <dgm:pt modelId="{18E7B6FD-D37F-412C-BA88-C665F45ABD07}" type="pres">
      <dgm:prSet presAssocID="{94D90830-C7DC-4A66-819B-DCFF4005D48C}" presName="Image" presStyleLbl="node1" presStyleIdx="3"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A125EFD-309B-4EA0-8878-7C1FD19C0664}" type="pres">
      <dgm:prSet presAssocID="{94D90830-C7DC-4A66-819B-DCFF4005D48C}" presName="childText" presStyleLbl="lnNode1" presStyleIdx="3" presStyleCnt="6" custScaleX="257323" custLinFactNeighborX="32775">
        <dgm:presLayoutVars>
          <dgm:chMax val="0"/>
          <dgm:chPref val="0"/>
          <dgm:bulletEnabled val="1"/>
        </dgm:presLayoutVars>
      </dgm:prSet>
      <dgm:spPr/>
    </dgm:pt>
    <dgm:pt modelId="{BE579EAA-78AA-49D1-89AA-37998BC77844}" type="pres">
      <dgm:prSet presAssocID="{2B06F1C0-0DC9-48B8-82C8-665C9192A61C}" presName="childComposite" presStyleCnt="0">
        <dgm:presLayoutVars>
          <dgm:chMax val="0"/>
          <dgm:chPref val="0"/>
        </dgm:presLayoutVars>
      </dgm:prSet>
      <dgm:spPr/>
    </dgm:pt>
    <dgm:pt modelId="{1CD6CDDE-5BB4-4498-A4A1-14A74AE69814}" type="pres">
      <dgm:prSet presAssocID="{2B06F1C0-0DC9-48B8-82C8-665C9192A61C}" presName="Image" presStyleLbl="node1" presStyleIdx="4"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B3BFDC8-09A2-4499-8B1C-A18266142F19}" type="pres">
      <dgm:prSet presAssocID="{2B06F1C0-0DC9-48B8-82C8-665C9192A61C}" presName="childText" presStyleLbl="lnNode1" presStyleIdx="4" presStyleCnt="6" custScaleX="257323" custLinFactNeighborX="32775">
        <dgm:presLayoutVars>
          <dgm:chMax val="0"/>
          <dgm:chPref val="0"/>
          <dgm:bulletEnabled val="1"/>
        </dgm:presLayoutVars>
      </dgm:prSet>
      <dgm:spPr/>
    </dgm:pt>
    <dgm:pt modelId="{7634F2F1-7E7E-4B18-95A3-C1E281535979}" type="pres">
      <dgm:prSet presAssocID="{ACFC188E-30EA-42F7-9B79-9EB1AB7A69A9}" presName="childComposite" presStyleCnt="0">
        <dgm:presLayoutVars>
          <dgm:chMax val="0"/>
          <dgm:chPref val="0"/>
        </dgm:presLayoutVars>
      </dgm:prSet>
      <dgm:spPr/>
    </dgm:pt>
    <dgm:pt modelId="{98F9FE8C-06FE-406A-8E67-83A71FEED516}" type="pres">
      <dgm:prSet presAssocID="{ACFC188E-30EA-42F7-9B79-9EB1AB7A69A9}" presName="Image" presStyleLbl="node1" presStyleIdx="5"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0C30649-33E0-4AE4-9A70-4F8A9E2F14A1}" type="pres">
      <dgm:prSet presAssocID="{ACFC188E-30EA-42F7-9B79-9EB1AB7A69A9}" presName="childText" presStyleLbl="lnNode1" presStyleIdx="5" presStyleCnt="6" custScaleX="257323" custLinFactNeighborX="32775">
        <dgm:presLayoutVars>
          <dgm:chMax val="0"/>
          <dgm:chPref val="0"/>
          <dgm:bulletEnabled val="1"/>
        </dgm:presLayoutVars>
      </dgm:prSet>
      <dgm:spPr/>
    </dgm:pt>
  </dgm:ptLst>
  <dgm:cxnLst>
    <dgm:cxn modelId="{5D2B8E0C-71F1-41C9-A8B0-A8271CC477D1}" type="presOf" srcId="{2B06F1C0-0DC9-48B8-82C8-665C9192A61C}" destId="{5B3BFDC8-09A2-4499-8B1C-A18266142F19}" srcOrd="0" destOrd="0" presId="urn:microsoft.com/office/officeart/2008/layout/PictureAccentList"/>
    <dgm:cxn modelId="{44116113-D188-4C36-AB5D-B5680BC03D5C}" type="presOf" srcId="{ACFC188E-30EA-42F7-9B79-9EB1AB7A69A9}" destId="{D0C30649-33E0-4AE4-9A70-4F8A9E2F14A1}" srcOrd="0" destOrd="0" presId="urn:microsoft.com/office/officeart/2008/layout/PictureAccentList"/>
    <dgm:cxn modelId="{AC4D9C21-1407-44CA-AEE1-9026B60714FB}" srcId="{CA3F0E32-BC66-4F33-955E-581BC40BF6D3}" destId="{94D90830-C7DC-4A66-819B-DCFF4005D48C}" srcOrd="3" destOrd="0" parTransId="{98472034-2115-4BEC-A804-D25E5966C6B1}" sibTransId="{D0477558-65B8-4864-97DB-B48F17B6C4E5}"/>
    <dgm:cxn modelId="{C9CCB739-E886-4D6F-9E06-7CF4AC665353}" type="presOf" srcId="{0BA7924E-48CE-4EF4-8567-A3ABA63F168B}" destId="{E1B48CC3-BCF8-4A65-BD22-34E315006561}" srcOrd="0" destOrd="0" presId="urn:microsoft.com/office/officeart/2008/layout/PictureAccentList"/>
    <dgm:cxn modelId="{60C26642-1FF5-4120-84F8-F9464441B549}" srcId="{CA3F0E32-BC66-4F33-955E-581BC40BF6D3}" destId="{0BA7924E-48CE-4EF4-8567-A3ABA63F168B}" srcOrd="2" destOrd="0" parTransId="{092B8663-0037-4E73-8B11-29ABA648F77D}" sibTransId="{243D9327-422A-4CF3-A5B8-F3F94CF79ABD}"/>
    <dgm:cxn modelId="{EA112F67-2101-4BC2-8974-2DF91B45666D}" type="presOf" srcId="{82E56D41-B609-4EAF-897D-37D6F8EC182F}" destId="{470AA975-3C93-4126-BDD7-8C9C5D527E2C}" srcOrd="0" destOrd="0" presId="urn:microsoft.com/office/officeart/2008/layout/PictureAccentList"/>
    <dgm:cxn modelId="{EAAFC376-DD32-4CDC-8560-E8F7CB36D6E2}" srcId="{CA3F0E32-BC66-4F33-955E-581BC40BF6D3}" destId="{ACF6D2C0-49C8-4AB7-995D-89F9ADAE84A5}" srcOrd="1" destOrd="0" parTransId="{9743463E-BC97-40F5-82E0-CD4952A4072A}" sibTransId="{079111F6-9B4E-4347-975D-DD21FDB8ECD8}"/>
    <dgm:cxn modelId="{7EB2A95A-4E7D-450C-B794-21233AE2C127}" type="presOf" srcId="{94D90830-C7DC-4A66-819B-DCFF4005D48C}" destId="{5A125EFD-309B-4EA0-8878-7C1FD19C0664}" srcOrd="0" destOrd="0" presId="urn:microsoft.com/office/officeart/2008/layout/PictureAccentList"/>
    <dgm:cxn modelId="{7A518489-2162-467A-BB53-4A88F7C96E8B}" srcId="{CA3F0E32-BC66-4F33-955E-581BC40BF6D3}" destId="{2B06F1C0-0DC9-48B8-82C8-665C9192A61C}" srcOrd="4" destOrd="0" parTransId="{8DB431B1-20B5-4724-9BE6-B20E310F53F4}" sibTransId="{A68F9DDE-EC61-4FBE-98FD-3797593EA016}"/>
    <dgm:cxn modelId="{1E9FA8A6-CA60-4046-BBFB-1D80A72CF63F}" srcId="{CA3F0E32-BC66-4F33-955E-581BC40BF6D3}" destId="{EA548E92-8B96-4EE1-BADF-81FB523D5F64}" srcOrd="0" destOrd="0" parTransId="{47BCAB43-25F1-407F-924F-805ACE648F55}" sibTransId="{9F6F0F13-07EF-498B-B7CC-7516E54DAB69}"/>
    <dgm:cxn modelId="{F63101B7-F0CB-45DD-8346-09E09045EF24}" srcId="{CA3F0E32-BC66-4F33-955E-581BC40BF6D3}" destId="{ACFC188E-30EA-42F7-9B79-9EB1AB7A69A9}" srcOrd="5" destOrd="0" parTransId="{77BD10EF-DF41-43F7-8827-62F7527A5FCD}" sibTransId="{C902AA39-FDAE-4011-8050-7A33CA941191}"/>
    <dgm:cxn modelId="{46D898CC-0FFB-4C5D-82AD-9FABAE2D2AE7}" type="presOf" srcId="{ACF6D2C0-49C8-4AB7-995D-89F9ADAE84A5}" destId="{DE88E075-CBA5-4BBC-95C7-37D8D16407E1}" srcOrd="0" destOrd="0" presId="urn:microsoft.com/office/officeart/2008/layout/PictureAccentList"/>
    <dgm:cxn modelId="{0C9914CD-F52C-4F11-9B50-034101659F91}" type="presOf" srcId="{CA3F0E32-BC66-4F33-955E-581BC40BF6D3}" destId="{FF12882D-63E2-47AD-89AF-20D2BFDF37B9}" srcOrd="0" destOrd="0" presId="urn:microsoft.com/office/officeart/2008/layout/PictureAccentList"/>
    <dgm:cxn modelId="{F17CA2D9-A980-4145-B2B4-A2A2E81E12AF}" srcId="{82E56D41-B609-4EAF-897D-37D6F8EC182F}" destId="{CA3F0E32-BC66-4F33-955E-581BC40BF6D3}" srcOrd="0" destOrd="0" parTransId="{61E4BB15-5F99-4E07-B102-5F5DD3B455D4}" sibTransId="{8088B06A-6C50-42E6-83D2-176A6BBBF157}"/>
    <dgm:cxn modelId="{35B358FE-7406-4313-BD9F-FC2E92452F45}" type="presOf" srcId="{EA548E92-8B96-4EE1-BADF-81FB523D5F64}" destId="{D2375470-27C7-4826-AA46-60695B0C3E44}" srcOrd="0" destOrd="0" presId="urn:microsoft.com/office/officeart/2008/layout/PictureAccentList"/>
    <dgm:cxn modelId="{0A7734E2-A34D-4D6F-8345-02C08C3385B8}" type="presParOf" srcId="{470AA975-3C93-4126-BDD7-8C9C5D527E2C}" destId="{5B3598A6-B3CD-46D1-8095-282178EC125C}" srcOrd="0" destOrd="0" presId="urn:microsoft.com/office/officeart/2008/layout/PictureAccentList"/>
    <dgm:cxn modelId="{84A2FAB4-EE37-42DC-97CD-3C543C9FA8D8}" type="presParOf" srcId="{5B3598A6-B3CD-46D1-8095-282178EC125C}" destId="{0D3809C3-B714-4BB0-8797-F3A38C27EB31}" srcOrd="0" destOrd="0" presId="urn:microsoft.com/office/officeart/2008/layout/PictureAccentList"/>
    <dgm:cxn modelId="{2C9639E5-5C5E-4974-ABEA-E62C7C4EBBE5}" type="presParOf" srcId="{0D3809C3-B714-4BB0-8797-F3A38C27EB31}" destId="{FF12882D-63E2-47AD-89AF-20D2BFDF37B9}" srcOrd="0" destOrd="0" presId="urn:microsoft.com/office/officeart/2008/layout/PictureAccentList"/>
    <dgm:cxn modelId="{AC24AE1A-A9C2-4FF4-A747-A1862D12BDE1}" type="presParOf" srcId="{5B3598A6-B3CD-46D1-8095-282178EC125C}" destId="{5908B31A-6261-466B-B848-EF4CD6D78C4B}" srcOrd="1" destOrd="0" presId="urn:microsoft.com/office/officeart/2008/layout/PictureAccentList"/>
    <dgm:cxn modelId="{C7D2295A-C2DC-46D0-A555-B5DCC9620E02}" type="presParOf" srcId="{5908B31A-6261-466B-B848-EF4CD6D78C4B}" destId="{563741C8-12CE-460F-99AC-9DD4B9D5DBCB}" srcOrd="0" destOrd="0" presId="urn:microsoft.com/office/officeart/2008/layout/PictureAccentList"/>
    <dgm:cxn modelId="{14CB12D1-31B3-49BA-A3A7-AE8C2F8709DE}" type="presParOf" srcId="{563741C8-12CE-460F-99AC-9DD4B9D5DBCB}" destId="{FDB41540-DDD2-46E6-9943-88A4A09D1DFD}" srcOrd="0" destOrd="0" presId="urn:microsoft.com/office/officeart/2008/layout/PictureAccentList"/>
    <dgm:cxn modelId="{75CC51C1-070B-4685-8D3E-AB9DE2929555}" type="presParOf" srcId="{563741C8-12CE-460F-99AC-9DD4B9D5DBCB}" destId="{D2375470-27C7-4826-AA46-60695B0C3E44}" srcOrd="1" destOrd="0" presId="urn:microsoft.com/office/officeart/2008/layout/PictureAccentList"/>
    <dgm:cxn modelId="{D3194B98-FE63-41EA-8F09-CA2E7A1C2546}" type="presParOf" srcId="{5908B31A-6261-466B-B848-EF4CD6D78C4B}" destId="{3DCF93FC-77E3-43C3-992E-19EAFD00ECAC}" srcOrd="1" destOrd="0" presId="urn:microsoft.com/office/officeart/2008/layout/PictureAccentList"/>
    <dgm:cxn modelId="{76C14324-C06B-4064-B2FB-6905343121A8}" type="presParOf" srcId="{3DCF93FC-77E3-43C3-992E-19EAFD00ECAC}" destId="{9FAA2309-5793-40D7-A7EE-B618CE10F05C}" srcOrd="0" destOrd="0" presId="urn:microsoft.com/office/officeart/2008/layout/PictureAccentList"/>
    <dgm:cxn modelId="{2E563309-287F-43B3-8773-071BF869A299}" type="presParOf" srcId="{3DCF93FC-77E3-43C3-992E-19EAFD00ECAC}" destId="{DE88E075-CBA5-4BBC-95C7-37D8D16407E1}" srcOrd="1" destOrd="0" presId="urn:microsoft.com/office/officeart/2008/layout/PictureAccentList"/>
    <dgm:cxn modelId="{DFDEDE19-6CC7-4394-A932-216DA90D5F6F}" type="presParOf" srcId="{5908B31A-6261-466B-B848-EF4CD6D78C4B}" destId="{E06D4961-C6D5-4BDC-AD3B-A0F5C1409E28}" srcOrd="2" destOrd="0" presId="urn:microsoft.com/office/officeart/2008/layout/PictureAccentList"/>
    <dgm:cxn modelId="{E19E56FB-F896-4B1E-96D0-D87C059ADAA7}" type="presParOf" srcId="{E06D4961-C6D5-4BDC-AD3B-A0F5C1409E28}" destId="{0AB1B83B-182F-4C7A-8DFD-894D02A33F92}" srcOrd="0" destOrd="0" presId="urn:microsoft.com/office/officeart/2008/layout/PictureAccentList"/>
    <dgm:cxn modelId="{4DC0A348-C1D0-4D6E-96AC-819B7C3EE2DC}" type="presParOf" srcId="{E06D4961-C6D5-4BDC-AD3B-A0F5C1409E28}" destId="{E1B48CC3-BCF8-4A65-BD22-34E315006561}" srcOrd="1" destOrd="0" presId="urn:microsoft.com/office/officeart/2008/layout/PictureAccentList"/>
    <dgm:cxn modelId="{C2F3E3FE-A753-424D-BC4E-53FC7A94E342}" type="presParOf" srcId="{5908B31A-6261-466B-B848-EF4CD6D78C4B}" destId="{46D49F57-AC51-436B-9162-A595F5662825}" srcOrd="3" destOrd="0" presId="urn:microsoft.com/office/officeart/2008/layout/PictureAccentList"/>
    <dgm:cxn modelId="{71A51183-E4CA-488C-84CC-09079A7C5E05}" type="presParOf" srcId="{46D49F57-AC51-436B-9162-A595F5662825}" destId="{18E7B6FD-D37F-412C-BA88-C665F45ABD07}" srcOrd="0" destOrd="0" presId="urn:microsoft.com/office/officeart/2008/layout/PictureAccentList"/>
    <dgm:cxn modelId="{49E696BC-7C58-40C2-B67F-02C50996586D}" type="presParOf" srcId="{46D49F57-AC51-436B-9162-A595F5662825}" destId="{5A125EFD-309B-4EA0-8878-7C1FD19C0664}" srcOrd="1" destOrd="0" presId="urn:microsoft.com/office/officeart/2008/layout/PictureAccentList"/>
    <dgm:cxn modelId="{26ED9F90-FDED-4491-A2EC-E15A6BC527BB}" type="presParOf" srcId="{5908B31A-6261-466B-B848-EF4CD6D78C4B}" destId="{BE579EAA-78AA-49D1-89AA-37998BC77844}" srcOrd="4" destOrd="0" presId="urn:microsoft.com/office/officeart/2008/layout/PictureAccentList"/>
    <dgm:cxn modelId="{C94E94B3-0633-4333-B58A-AA22FB811CC2}" type="presParOf" srcId="{BE579EAA-78AA-49D1-89AA-37998BC77844}" destId="{1CD6CDDE-5BB4-4498-A4A1-14A74AE69814}" srcOrd="0" destOrd="0" presId="urn:microsoft.com/office/officeart/2008/layout/PictureAccentList"/>
    <dgm:cxn modelId="{F2DCC656-4D89-405A-BFFB-4DD158FB1187}" type="presParOf" srcId="{BE579EAA-78AA-49D1-89AA-37998BC77844}" destId="{5B3BFDC8-09A2-4499-8B1C-A18266142F19}" srcOrd="1" destOrd="0" presId="urn:microsoft.com/office/officeart/2008/layout/PictureAccentList"/>
    <dgm:cxn modelId="{35E7451F-4C8B-4358-B4A2-59B2AABDE930}" type="presParOf" srcId="{5908B31A-6261-466B-B848-EF4CD6D78C4B}" destId="{7634F2F1-7E7E-4B18-95A3-C1E281535979}" srcOrd="5" destOrd="0" presId="urn:microsoft.com/office/officeart/2008/layout/PictureAccentList"/>
    <dgm:cxn modelId="{37D42B9D-9779-40C8-8F72-A40CE5FD4186}" type="presParOf" srcId="{7634F2F1-7E7E-4B18-95A3-C1E281535979}" destId="{98F9FE8C-06FE-406A-8E67-83A71FEED516}" srcOrd="0" destOrd="0" presId="urn:microsoft.com/office/officeart/2008/layout/PictureAccentList"/>
    <dgm:cxn modelId="{C50A7C9C-BA20-42F3-82D6-3F21500C7742}" type="presParOf" srcId="{7634F2F1-7E7E-4B18-95A3-C1E281535979}" destId="{D0C30649-33E0-4AE4-9A70-4F8A9E2F14A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25D363-3528-49F3-B9AF-4AD1FE1ED13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97875B6-27B0-4745-BE21-5302B282D2EC}">
      <dgm:prSet custT="1"/>
      <dgm:spPr/>
      <dgm:t>
        <a:bodyPr/>
        <a:lstStyle/>
        <a:p>
          <a:r>
            <a:rPr lang="fr-CH" sz="2800" b="1" dirty="0"/>
            <a:t>« Personne, pas même Dieu, ne peut nous mener au ciel si nous ne faisons l'effort nécessaire pour y aller.</a:t>
          </a:r>
          <a:r>
            <a:rPr lang="fr-CH" sz="2800" dirty="0"/>
            <a:t> </a:t>
          </a:r>
          <a:endParaRPr lang="en-US" sz="2800" dirty="0"/>
        </a:p>
      </dgm:t>
    </dgm:pt>
    <dgm:pt modelId="{9F961A2B-6C97-4D4F-B92A-45263F552E19}" type="parTrans" cxnId="{610CA825-0092-4083-99FA-1ED6FA2C7194}">
      <dgm:prSet/>
      <dgm:spPr/>
      <dgm:t>
        <a:bodyPr/>
        <a:lstStyle/>
        <a:p>
          <a:endParaRPr lang="en-US"/>
        </a:p>
      </dgm:t>
    </dgm:pt>
    <dgm:pt modelId="{95884BB7-862C-40DF-A26A-837A15A7148B}" type="sibTrans" cxnId="{610CA825-0092-4083-99FA-1ED6FA2C7194}">
      <dgm:prSet/>
      <dgm:spPr/>
      <dgm:t>
        <a:bodyPr/>
        <a:lstStyle/>
        <a:p>
          <a:endParaRPr lang="en-US"/>
        </a:p>
      </dgm:t>
    </dgm:pt>
    <dgm:pt modelId="{30396FC5-8171-4AAD-8A8E-FC48FEB83E20}">
      <dgm:prSet custT="1"/>
      <dgm:spPr/>
      <dgm:t>
        <a:bodyPr/>
        <a:lstStyle/>
        <a:p>
          <a:r>
            <a:rPr lang="fr-CH" sz="2800" b="1" dirty="0"/>
            <a:t>Nous devons mettre de la beauté dans notre vie, nous débarrasser des traits naturels rébarbatifs qui nous rendent si différents de Jésus. </a:t>
          </a:r>
          <a:endParaRPr lang="en-US" sz="2800" dirty="0"/>
        </a:p>
      </dgm:t>
    </dgm:pt>
    <dgm:pt modelId="{860407D8-C3FE-48DC-B1D6-01C4A5D285F0}" type="parTrans" cxnId="{D8ABEDCA-AFFE-47A8-810A-3AC6712461EC}">
      <dgm:prSet/>
      <dgm:spPr/>
      <dgm:t>
        <a:bodyPr/>
        <a:lstStyle/>
        <a:p>
          <a:endParaRPr lang="en-US"/>
        </a:p>
      </dgm:t>
    </dgm:pt>
    <dgm:pt modelId="{4ED80FA9-F346-46A6-9DF3-8AC3628F9F1D}" type="sibTrans" cxnId="{D8ABEDCA-AFFE-47A8-810A-3AC6712461EC}">
      <dgm:prSet/>
      <dgm:spPr/>
      <dgm:t>
        <a:bodyPr/>
        <a:lstStyle/>
        <a:p>
          <a:endParaRPr lang="en-US"/>
        </a:p>
      </dgm:t>
    </dgm:pt>
    <dgm:pt modelId="{829342A0-E565-47A1-A06F-9835E02515C4}" type="pres">
      <dgm:prSet presAssocID="{3225D363-3528-49F3-B9AF-4AD1FE1ED13C}" presName="outerComposite" presStyleCnt="0">
        <dgm:presLayoutVars>
          <dgm:chMax val="5"/>
          <dgm:dir/>
          <dgm:resizeHandles val="exact"/>
        </dgm:presLayoutVars>
      </dgm:prSet>
      <dgm:spPr/>
    </dgm:pt>
    <dgm:pt modelId="{07F5B89C-934B-48B8-AE59-204BB6339C06}" type="pres">
      <dgm:prSet presAssocID="{3225D363-3528-49F3-B9AF-4AD1FE1ED13C}" presName="dummyMaxCanvas" presStyleCnt="0">
        <dgm:presLayoutVars/>
      </dgm:prSet>
      <dgm:spPr/>
    </dgm:pt>
    <dgm:pt modelId="{30699528-196F-49AC-9CD6-AB4E2BD816F0}" type="pres">
      <dgm:prSet presAssocID="{3225D363-3528-49F3-B9AF-4AD1FE1ED13C}" presName="TwoNodes_1" presStyleLbl="node1" presStyleIdx="0" presStyleCnt="2" custScaleX="111882" custLinFactNeighborX="391" custLinFactNeighborY="-37515">
        <dgm:presLayoutVars>
          <dgm:bulletEnabled val="1"/>
        </dgm:presLayoutVars>
      </dgm:prSet>
      <dgm:spPr/>
    </dgm:pt>
    <dgm:pt modelId="{3718BC1B-B368-4EA5-BBE7-52ACDB7CEA0B}" type="pres">
      <dgm:prSet presAssocID="{3225D363-3528-49F3-B9AF-4AD1FE1ED13C}" presName="TwoNodes_2" presStyleLbl="node1" presStyleIdx="1" presStyleCnt="2" custScaleX="97566" custScaleY="162079" custLinFactNeighborX="-1303" custLinFactNeighborY="21827">
        <dgm:presLayoutVars>
          <dgm:bulletEnabled val="1"/>
        </dgm:presLayoutVars>
      </dgm:prSet>
      <dgm:spPr/>
    </dgm:pt>
    <dgm:pt modelId="{E69E7874-D391-4557-BA7F-D2ED4FB9C9A4}" type="pres">
      <dgm:prSet presAssocID="{3225D363-3528-49F3-B9AF-4AD1FE1ED13C}" presName="TwoConn_1-2" presStyleLbl="fgAccFollowNode1" presStyleIdx="0" presStyleCnt="1" custLinFactNeighborX="48386" custLinFactNeighborY="1924">
        <dgm:presLayoutVars>
          <dgm:bulletEnabled val="1"/>
        </dgm:presLayoutVars>
      </dgm:prSet>
      <dgm:spPr/>
    </dgm:pt>
    <dgm:pt modelId="{E364A1B1-7A42-401D-A084-32FEC3E3F80C}" type="pres">
      <dgm:prSet presAssocID="{3225D363-3528-49F3-B9AF-4AD1FE1ED13C}" presName="TwoNodes_1_text" presStyleLbl="node1" presStyleIdx="1" presStyleCnt="2">
        <dgm:presLayoutVars>
          <dgm:bulletEnabled val="1"/>
        </dgm:presLayoutVars>
      </dgm:prSet>
      <dgm:spPr/>
    </dgm:pt>
    <dgm:pt modelId="{C7F6A146-0A8E-4763-9B19-9B61E79760F2}" type="pres">
      <dgm:prSet presAssocID="{3225D363-3528-49F3-B9AF-4AD1FE1ED13C}" presName="TwoNodes_2_text" presStyleLbl="node1" presStyleIdx="1" presStyleCnt="2">
        <dgm:presLayoutVars>
          <dgm:bulletEnabled val="1"/>
        </dgm:presLayoutVars>
      </dgm:prSet>
      <dgm:spPr/>
    </dgm:pt>
  </dgm:ptLst>
  <dgm:cxnLst>
    <dgm:cxn modelId="{B1E2A71E-EFEE-4DFD-83A3-E2D959F51C17}" type="presOf" srcId="{B97875B6-27B0-4745-BE21-5302B282D2EC}" destId="{E364A1B1-7A42-401D-A084-32FEC3E3F80C}" srcOrd="1" destOrd="0" presId="urn:microsoft.com/office/officeart/2005/8/layout/vProcess5"/>
    <dgm:cxn modelId="{610CA825-0092-4083-99FA-1ED6FA2C7194}" srcId="{3225D363-3528-49F3-B9AF-4AD1FE1ED13C}" destId="{B97875B6-27B0-4745-BE21-5302B282D2EC}" srcOrd="0" destOrd="0" parTransId="{9F961A2B-6C97-4D4F-B92A-45263F552E19}" sibTransId="{95884BB7-862C-40DF-A26A-837A15A7148B}"/>
    <dgm:cxn modelId="{CE895074-9E2E-4404-A6D3-7BD07B19B6A0}" type="presOf" srcId="{B97875B6-27B0-4745-BE21-5302B282D2EC}" destId="{30699528-196F-49AC-9CD6-AB4E2BD816F0}" srcOrd="0" destOrd="0" presId="urn:microsoft.com/office/officeart/2005/8/layout/vProcess5"/>
    <dgm:cxn modelId="{315CF883-937C-43E4-B318-C15B8C40A815}" type="presOf" srcId="{30396FC5-8171-4AAD-8A8E-FC48FEB83E20}" destId="{3718BC1B-B368-4EA5-BBE7-52ACDB7CEA0B}" srcOrd="0" destOrd="0" presId="urn:microsoft.com/office/officeart/2005/8/layout/vProcess5"/>
    <dgm:cxn modelId="{915F858E-A04C-4250-BAA3-7C7E7EA426E3}" type="presOf" srcId="{95884BB7-862C-40DF-A26A-837A15A7148B}" destId="{E69E7874-D391-4557-BA7F-D2ED4FB9C9A4}" srcOrd="0" destOrd="0" presId="urn:microsoft.com/office/officeart/2005/8/layout/vProcess5"/>
    <dgm:cxn modelId="{5C951EAF-C136-43A4-95B8-8F36FFA584E0}" type="presOf" srcId="{3225D363-3528-49F3-B9AF-4AD1FE1ED13C}" destId="{829342A0-E565-47A1-A06F-9835E02515C4}" srcOrd="0" destOrd="0" presId="urn:microsoft.com/office/officeart/2005/8/layout/vProcess5"/>
    <dgm:cxn modelId="{D8ABEDCA-AFFE-47A8-810A-3AC6712461EC}" srcId="{3225D363-3528-49F3-B9AF-4AD1FE1ED13C}" destId="{30396FC5-8171-4AAD-8A8E-FC48FEB83E20}" srcOrd="1" destOrd="0" parTransId="{860407D8-C3FE-48DC-B1D6-01C4A5D285F0}" sibTransId="{4ED80FA9-F346-46A6-9DF3-8AC3628F9F1D}"/>
    <dgm:cxn modelId="{7F4B78E5-669B-4F07-A749-05843D4CF143}" type="presOf" srcId="{30396FC5-8171-4AAD-8A8E-FC48FEB83E20}" destId="{C7F6A146-0A8E-4763-9B19-9B61E79760F2}" srcOrd="1" destOrd="0" presId="urn:microsoft.com/office/officeart/2005/8/layout/vProcess5"/>
    <dgm:cxn modelId="{DD8AA0B3-ACF0-41D7-BED1-CE9C0DFB8F95}" type="presParOf" srcId="{829342A0-E565-47A1-A06F-9835E02515C4}" destId="{07F5B89C-934B-48B8-AE59-204BB6339C06}" srcOrd="0" destOrd="0" presId="urn:microsoft.com/office/officeart/2005/8/layout/vProcess5"/>
    <dgm:cxn modelId="{CA44A189-492F-4F37-BED9-F9EFF292FA57}" type="presParOf" srcId="{829342A0-E565-47A1-A06F-9835E02515C4}" destId="{30699528-196F-49AC-9CD6-AB4E2BD816F0}" srcOrd="1" destOrd="0" presId="urn:microsoft.com/office/officeart/2005/8/layout/vProcess5"/>
    <dgm:cxn modelId="{D89C60D7-C9DB-4EC0-8537-C908B00B0BAE}" type="presParOf" srcId="{829342A0-E565-47A1-A06F-9835E02515C4}" destId="{3718BC1B-B368-4EA5-BBE7-52ACDB7CEA0B}" srcOrd="2" destOrd="0" presId="urn:microsoft.com/office/officeart/2005/8/layout/vProcess5"/>
    <dgm:cxn modelId="{A9891CEB-68BE-4CFF-ACC5-8267E4D70D37}" type="presParOf" srcId="{829342A0-E565-47A1-A06F-9835E02515C4}" destId="{E69E7874-D391-4557-BA7F-D2ED4FB9C9A4}" srcOrd="3" destOrd="0" presId="urn:microsoft.com/office/officeart/2005/8/layout/vProcess5"/>
    <dgm:cxn modelId="{007048F0-4944-44C1-A546-575BA4253544}" type="presParOf" srcId="{829342A0-E565-47A1-A06F-9835E02515C4}" destId="{E364A1B1-7A42-401D-A084-32FEC3E3F80C}" srcOrd="4" destOrd="0" presId="urn:microsoft.com/office/officeart/2005/8/layout/vProcess5"/>
    <dgm:cxn modelId="{2FE396A7-AB87-4CF4-96A2-6FACFC67B780}" type="presParOf" srcId="{829342A0-E565-47A1-A06F-9835E02515C4}" destId="{C7F6A146-0A8E-4763-9B19-9B61E79760F2}"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C016-6D31-46AD-83F9-EED2100109A9}">
      <dsp:nvSpPr>
        <dsp:cNvPr id="0" name=""/>
        <dsp:cNvSpPr/>
      </dsp:nvSpPr>
      <dsp:spPr>
        <a:xfrm rot="5400000">
          <a:off x="4566749" y="-2271471"/>
          <a:ext cx="804751" cy="5357435"/>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fr-FR" sz="1800" b="1" kern="1200" dirty="0"/>
            <a:t>L'amour est le principe qui doit nous conduire à Dieu. Nous l'aimons parce qu'il nous a aimés le premier (1 Jean 4.19)</a:t>
          </a:r>
        </a:p>
      </dsp:txBody>
      <dsp:txXfrm rot="-5400000">
        <a:off x="2290408" y="44155"/>
        <a:ext cx="5318150" cy="726181"/>
      </dsp:txXfrm>
    </dsp:sp>
    <dsp:sp modelId="{D710764A-E94F-45DB-947C-3933CB72199F}">
      <dsp:nvSpPr>
        <dsp:cNvPr id="0" name=""/>
        <dsp:cNvSpPr/>
      </dsp:nvSpPr>
      <dsp:spPr>
        <a:xfrm>
          <a:off x="0" y="1854"/>
          <a:ext cx="2289675" cy="81078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FR" sz="1900" b="1" kern="1200" dirty="0">
              <a:effectLst>
                <a:outerShdw blurRad="38100" dist="38100" dir="2700000" algn="tl">
                  <a:srgbClr val="000000">
                    <a:alpha val="43137"/>
                  </a:srgbClr>
                </a:outerShdw>
              </a:effectLst>
            </a:rPr>
            <a:t>Aimez l'Éternel votre Dieu</a:t>
          </a:r>
        </a:p>
      </dsp:txBody>
      <dsp:txXfrm>
        <a:off x="39579" y="41433"/>
        <a:ext cx="2210517" cy="731625"/>
      </dsp:txXfrm>
    </dsp:sp>
    <dsp:sp modelId="{EC4D15AB-9CE5-44D4-B73B-5C3D16681C2F}">
      <dsp:nvSpPr>
        <dsp:cNvPr id="0" name=""/>
        <dsp:cNvSpPr/>
      </dsp:nvSpPr>
      <dsp:spPr>
        <a:xfrm rot="5400000">
          <a:off x="4644811" y="-1420149"/>
          <a:ext cx="648626" cy="5357435"/>
        </a:xfrm>
        <a:prstGeom prst="round2SameRect">
          <a:avLst/>
        </a:prstGeom>
        <a:solidFill>
          <a:schemeClr val="accent3">
            <a:tint val="40000"/>
            <a:hueOff val="900000"/>
            <a:satOff val="13284"/>
            <a:lumOff val="1298"/>
          </a:schemeClr>
        </a:solidFill>
        <a:ln w="12700" cap="flat" cmpd="sng" algn="ctr">
          <a:solidFill>
            <a:schemeClr val="accent3">
              <a:tint val="40000"/>
              <a:alpha val="90000"/>
              <a:hueOff val="900000"/>
              <a:satOff val="13284"/>
              <a:lumOff val="1298"/>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fr-FR" sz="1800" b="1" kern="1200" dirty="0"/>
            <a:t>Ainsi Josué indique la conduite attendue de ceux qui choisissent de marcher avec Dieu</a:t>
          </a:r>
        </a:p>
      </dsp:txBody>
      <dsp:txXfrm rot="-5400000">
        <a:off x="2290407" y="965918"/>
        <a:ext cx="5325772" cy="585300"/>
      </dsp:txXfrm>
    </dsp:sp>
    <dsp:sp modelId="{403B2A72-F697-4AD8-B0DC-C8437B67AEEC}">
      <dsp:nvSpPr>
        <dsp:cNvPr id="0" name=""/>
        <dsp:cNvSpPr/>
      </dsp:nvSpPr>
      <dsp:spPr>
        <a:xfrm>
          <a:off x="0" y="853177"/>
          <a:ext cx="2289675" cy="810783"/>
        </a:xfrm>
        <a:prstGeom prst="roundRect">
          <a:avLst/>
        </a:prstGeom>
        <a:gradFill rotWithShape="0">
          <a:gsLst>
            <a:gs pos="0">
              <a:schemeClr val="accent3">
                <a:hueOff val="900000"/>
                <a:satOff val="0"/>
                <a:lumOff val="7500"/>
                <a:alphaOff val="0"/>
                <a:satMod val="103000"/>
                <a:lumMod val="102000"/>
                <a:tint val="94000"/>
              </a:schemeClr>
            </a:gs>
            <a:gs pos="50000">
              <a:schemeClr val="accent3">
                <a:hueOff val="900000"/>
                <a:satOff val="0"/>
                <a:lumOff val="7500"/>
                <a:alphaOff val="0"/>
                <a:satMod val="110000"/>
                <a:lumMod val="100000"/>
                <a:shade val="100000"/>
              </a:schemeClr>
            </a:gs>
            <a:gs pos="100000">
              <a:schemeClr val="accent3">
                <a:hueOff val="900000"/>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FR" sz="1900" b="1" kern="1200" dirty="0">
              <a:effectLst>
                <a:outerShdw blurRad="38100" dist="38100" dir="2700000" algn="tl">
                  <a:srgbClr val="000000">
                    <a:alpha val="43137"/>
                  </a:srgbClr>
                </a:outerShdw>
              </a:effectLst>
            </a:rPr>
            <a:t>Marchez dans toutes ses voies</a:t>
          </a:r>
        </a:p>
      </dsp:txBody>
      <dsp:txXfrm>
        <a:off x="39579" y="892756"/>
        <a:ext cx="2210517" cy="731625"/>
      </dsp:txXfrm>
    </dsp:sp>
    <dsp:sp modelId="{A0A5D1E9-3E5B-40E1-8E83-7EFB7CCFAB4A}">
      <dsp:nvSpPr>
        <dsp:cNvPr id="0" name=""/>
        <dsp:cNvSpPr/>
      </dsp:nvSpPr>
      <dsp:spPr>
        <a:xfrm rot="5400000">
          <a:off x="4566749" y="-568826"/>
          <a:ext cx="804751" cy="5357435"/>
        </a:xfrm>
        <a:prstGeom prst="round2SameRect">
          <a:avLst/>
        </a:prstGeom>
        <a:solidFill>
          <a:schemeClr val="accent3">
            <a:tint val="40000"/>
            <a:hueOff val="1800000"/>
            <a:satOff val="26569"/>
            <a:lumOff val="2597"/>
          </a:schemeClr>
        </a:solidFill>
        <a:ln w="12700" cap="flat" cmpd="sng" algn="ctr">
          <a:solidFill>
            <a:schemeClr val="accent3">
              <a:tint val="40000"/>
              <a:alpha val="90000"/>
              <a:hueOff val="1800000"/>
              <a:satOff val="26569"/>
              <a:lumOff val="2597"/>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fr-FR" sz="1800" b="1" kern="1200" dirty="0"/>
            <a:t>L'obéissance est le résultat naturel d'un cœur reconnaissant qui comprend ce que Dieu a fait</a:t>
          </a:r>
        </a:p>
      </dsp:txBody>
      <dsp:txXfrm rot="-5400000">
        <a:off x="2290408" y="1746800"/>
        <a:ext cx="5318150" cy="726181"/>
      </dsp:txXfrm>
    </dsp:sp>
    <dsp:sp modelId="{062F4172-6D31-4836-9276-24CBF670E393}">
      <dsp:nvSpPr>
        <dsp:cNvPr id="0" name=""/>
        <dsp:cNvSpPr/>
      </dsp:nvSpPr>
      <dsp:spPr>
        <a:xfrm>
          <a:off x="0" y="1704499"/>
          <a:ext cx="2289675" cy="810783"/>
        </a:xfrm>
        <a:prstGeom prst="roundRect">
          <a:avLst/>
        </a:prstGeom>
        <a:gradFill rotWithShape="0">
          <a:gsLst>
            <a:gs pos="0">
              <a:schemeClr val="accent3">
                <a:hueOff val="1800000"/>
                <a:satOff val="0"/>
                <a:lumOff val="15000"/>
                <a:alphaOff val="0"/>
                <a:satMod val="103000"/>
                <a:lumMod val="102000"/>
                <a:tint val="94000"/>
              </a:schemeClr>
            </a:gs>
            <a:gs pos="50000">
              <a:schemeClr val="accent3">
                <a:hueOff val="1800000"/>
                <a:satOff val="0"/>
                <a:lumOff val="15000"/>
                <a:alphaOff val="0"/>
                <a:satMod val="110000"/>
                <a:lumMod val="100000"/>
                <a:shade val="100000"/>
              </a:schemeClr>
            </a:gs>
            <a:gs pos="100000">
              <a:schemeClr val="accent3">
                <a:hueOff val="1800000"/>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FR" sz="1900" b="1" kern="1200" dirty="0">
              <a:effectLst>
                <a:outerShdw blurRad="38100" dist="38100" dir="2700000" algn="tl">
                  <a:srgbClr val="000000">
                    <a:alpha val="43137"/>
                  </a:srgbClr>
                </a:outerShdw>
              </a:effectLst>
            </a:rPr>
            <a:t>Gardez ses commandements</a:t>
          </a:r>
        </a:p>
      </dsp:txBody>
      <dsp:txXfrm>
        <a:off x="39579" y="1744078"/>
        <a:ext cx="2210517" cy="731625"/>
      </dsp:txXfrm>
    </dsp:sp>
    <dsp:sp modelId="{EA7A024C-B283-41A0-9C29-21BA16A3C6F6}">
      <dsp:nvSpPr>
        <dsp:cNvPr id="0" name=""/>
        <dsp:cNvSpPr/>
      </dsp:nvSpPr>
      <dsp:spPr>
        <a:xfrm rot="5400000">
          <a:off x="4644811" y="282496"/>
          <a:ext cx="648626" cy="5357435"/>
        </a:xfrm>
        <a:prstGeom prst="round2SameRect">
          <a:avLst/>
        </a:prstGeom>
        <a:solidFill>
          <a:schemeClr val="accent3">
            <a:tint val="40000"/>
            <a:hueOff val="2700000"/>
            <a:satOff val="39853"/>
            <a:lumOff val="3895"/>
          </a:schemeClr>
        </a:solidFill>
        <a:ln w="12700" cap="flat" cmpd="sng" algn="ctr">
          <a:solidFill>
            <a:schemeClr val="accent3">
              <a:tint val="40000"/>
              <a:alpha val="90000"/>
              <a:hueOff val="2700000"/>
              <a:satOff val="39853"/>
              <a:lumOff val="3895"/>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fr-FR" sz="1800" b="1" kern="1200" dirty="0"/>
            <a:t>Nous devons nous attacher à Dieu sans laisser aucune distraction briser cette union</a:t>
          </a:r>
        </a:p>
      </dsp:txBody>
      <dsp:txXfrm rot="-5400000">
        <a:off x="2290407" y="2668564"/>
        <a:ext cx="5325772" cy="585300"/>
      </dsp:txXfrm>
    </dsp:sp>
    <dsp:sp modelId="{4559FD80-2071-4040-87FD-0514AF53CD67}">
      <dsp:nvSpPr>
        <dsp:cNvPr id="0" name=""/>
        <dsp:cNvSpPr/>
      </dsp:nvSpPr>
      <dsp:spPr>
        <a:xfrm>
          <a:off x="0" y="2555822"/>
          <a:ext cx="2289675" cy="810783"/>
        </a:xfrm>
        <a:prstGeom prst="roundRect">
          <a:avLst/>
        </a:prstGeom>
        <a:gradFill rotWithShape="0">
          <a:gsLst>
            <a:gs pos="0">
              <a:schemeClr val="accent3">
                <a:hueOff val="2700000"/>
                <a:satOff val="0"/>
                <a:lumOff val="22500"/>
                <a:alphaOff val="0"/>
                <a:satMod val="103000"/>
                <a:lumMod val="102000"/>
                <a:tint val="94000"/>
              </a:schemeClr>
            </a:gs>
            <a:gs pos="50000">
              <a:schemeClr val="accent3">
                <a:hueOff val="2700000"/>
                <a:satOff val="0"/>
                <a:lumOff val="22500"/>
                <a:alphaOff val="0"/>
                <a:satMod val="110000"/>
                <a:lumMod val="100000"/>
                <a:shade val="100000"/>
              </a:schemeClr>
            </a:gs>
            <a:gs pos="100000">
              <a:schemeClr val="accent3">
                <a:hueOff val="2700000"/>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FR" sz="1900" b="1" kern="1200" dirty="0">
              <a:solidFill>
                <a:schemeClr val="tx1"/>
              </a:solidFill>
            </a:rPr>
            <a:t>Attachez-vous à lui</a:t>
          </a:r>
        </a:p>
      </dsp:txBody>
      <dsp:txXfrm>
        <a:off x="39579" y="2595401"/>
        <a:ext cx="2210517" cy="731625"/>
      </dsp:txXfrm>
    </dsp:sp>
    <dsp:sp modelId="{C7BB875E-DA0E-4867-A22D-2276AD93AA7B}">
      <dsp:nvSpPr>
        <dsp:cNvPr id="0" name=""/>
        <dsp:cNvSpPr/>
      </dsp:nvSpPr>
      <dsp:spPr>
        <a:xfrm rot="5400000">
          <a:off x="4566749" y="1133818"/>
          <a:ext cx="804751" cy="5357435"/>
        </a:xfrm>
        <a:prstGeom prst="round2SameRect">
          <a:avLst/>
        </a:prstGeom>
        <a:solidFill>
          <a:schemeClr val="accent3">
            <a:tint val="40000"/>
            <a:hueOff val="3600000"/>
            <a:satOff val="53137"/>
            <a:lumOff val="5194"/>
          </a:schemeClr>
        </a:solidFill>
        <a:ln w="12700" cap="flat" cmpd="sng" algn="ctr">
          <a:solidFill>
            <a:schemeClr val="accent3">
              <a:tint val="40000"/>
              <a:alpha val="90000"/>
              <a:hueOff val="3600000"/>
              <a:satOff val="53137"/>
              <a:lumOff val="5194"/>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711200">
            <a:lnSpc>
              <a:spcPct val="90000"/>
            </a:lnSpc>
            <a:spcBef>
              <a:spcPct val="0"/>
            </a:spcBef>
            <a:spcAft>
              <a:spcPct val="15000"/>
            </a:spcAft>
            <a:buNone/>
          </a:pPr>
          <a:r>
            <a:rPr lang="fr-FR" sz="1600" b="1" kern="1200" dirty="0"/>
            <a:t>Nous trouvons notre véritable raison d'être, notre satisfaction et une vie abondante lorsque nous servons volontairement notre Créateur avec amour</a:t>
          </a:r>
        </a:p>
      </dsp:txBody>
      <dsp:txXfrm rot="-5400000">
        <a:off x="2290408" y="3449445"/>
        <a:ext cx="5318150" cy="726181"/>
      </dsp:txXfrm>
    </dsp:sp>
    <dsp:sp modelId="{ECB1259D-FEC0-4C56-83DC-352068D0B310}">
      <dsp:nvSpPr>
        <dsp:cNvPr id="0" name=""/>
        <dsp:cNvSpPr/>
      </dsp:nvSpPr>
      <dsp:spPr>
        <a:xfrm>
          <a:off x="0" y="3407145"/>
          <a:ext cx="2289675" cy="810783"/>
        </a:xfrm>
        <a:prstGeom prst="roundRect">
          <a:avLst/>
        </a:prstGeom>
        <a:gradFill rotWithShape="0">
          <a:gsLst>
            <a:gs pos="0">
              <a:schemeClr val="accent3">
                <a:hueOff val="3600000"/>
                <a:satOff val="0"/>
                <a:lumOff val="30000"/>
                <a:alphaOff val="0"/>
                <a:satMod val="103000"/>
                <a:lumMod val="102000"/>
                <a:tint val="94000"/>
              </a:schemeClr>
            </a:gs>
            <a:gs pos="50000">
              <a:schemeClr val="accent3">
                <a:hueOff val="3600000"/>
                <a:satOff val="0"/>
                <a:lumOff val="30000"/>
                <a:alphaOff val="0"/>
                <a:satMod val="110000"/>
                <a:lumMod val="100000"/>
                <a:shade val="100000"/>
              </a:schemeClr>
            </a:gs>
            <a:gs pos="100000">
              <a:schemeClr val="accent3">
                <a:hueOff val="3600000"/>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FR" sz="1900" b="1" kern="1200" dirty="0">
              <a:solidFill>
                <a:schemeClr val="tx1"/>
              </a:solidFill>
            </a:rPr>
            <a:t>Servez-le de tout votre cœur et de toute votre âme</a:t>
          </a:r>
        </a:p>
      </dsp:txBody>
      <dsp:txXfrm>
        <a:off x="39579" y="3446724"/>
        <a:ext cx="2210517" cy="73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771A9-7127-4ED8-807D-F029D3D5E115}">
      <dsp:nvSpPr>
        <dsp:cNvPr id="0" name=""/>
        <dsp:cNvSpPr/>
      </dsp:nvSpPr>
      <dsp:spPr>
        <a:xfrm>
          <a:off x="141420" y="250402"/>
          <a:ext cx="2634606" cy="2006532"/>
        </a:xfrm>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sp:spPr>
      <dsp:style>
        <a:lnRef idx="0">
          <a:scrgbClr r="0" g="0" b="0"/>
        </a:lnRef>
        <a:fillRef idx="3">
          <a:scrgbClr r="0" g="0" b="0"/>
        </a:fillRef>
        <a:effectRef idx="2">
          <a:scrgbClr r="0" g="0" b="0"/>
        </a:effectRef>
        <a:fontRef idx="minor">
          <a:schemeClr val="lt1"/>
        </a:fontRef>
      </dsp:style>
    </dsp:sp>
    <dsp:sp modelId="{8EF0B609-78E4-4A21-B823-80F55332F729}">
      <dsp:nvSpPr>
        <dsp:cNvPr id="0" name=""/>
        <dsp:cNvSpPr/>
      </dsp:nvSpPr>
      <dsp:spPr>
        <a:xfrm>
          <a:off x="3081900" y="232465"/>
          <a:ext cx="6176505" cy="423757"/>
        </a:xfrm>
        <a:prstGeom prst="roundRect">
          <a:avLst/>
        </a:prstGeom>
        <a:solidFill>
          <a:schemeClr val="accent6">
            <a:lumMod val="20000"/>
            <a:lumOff val="80000"/>
          </a:schemeClr>
        </a:solidFill>
        <a:ln w="12700" cap="flat" cmpd="sng" algn="ctr">
          <a:solidFill>
            <a:schemeClr val="accent6">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Ils écoutèrent les accusations en silence</a:t>
          </a:r>
          <a:endParaRPr lang="fr-FR" sz="2000" kern="1200" dirty="0"/>
        </a:p>
      </dsp:txBody>
      <dsp:txXfrm>
        <a:off x="3102586" y="253151"/>
        <a:ext cx="6135133" cy="382385"/>
      </dsp:txXfrm>
    </dsp:sp>
    <dsp:sp modelId="{6188357F-B3AE-45B7-9A4B-33CFF5414BDD}">
      <dsp:nvSpPr>
        <dsp:cNvPr id="0" name=""/>
        <dsp:cNvSpPr/>
      </dsp:nvSpPr>
      <dsp:spPr>
        <a:xfrm>
          <a:off x="3081900" y="703806"/>
          <a:ext cx="6176505" cy="423757"/>
        </a:xfrm>
        <a:prstGeom prst="roundRect">
          <a:avLst/>
        </a:prstGeom>
        <a:solidFill>
          <a:schemeClr val="accent2">
            <a:lumMod val="20000"/>
            <a:lumOff val="80000"/>
          </a:schemeClr>
        </a:solidFill>
        <a:ln w="12700" cap="flat" cmpd="sng" algn="ctr">
          <a:solidFill>
            <a:schemeClr val="accent2">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Ils prirent Dieu à témoin</a:t>
          </a:r>
          <a:endParaRPr lang="fr-FR" sz="2000" kern="1200" dirty="0"/>
        </a:p>
      </dsp:txBody>
      <dsp:txXfrm>
        <a:off x="3102586" y="724492"/>
        <a:ext cx="6135133" cy="382385"/>
      </dsp:txXfrm>
    </dsp:sp>
    <dsp:sp modelId="{0444BAC0-069B-4C38-83A9-C22C28313175}">
      <dsp:nvSpPr>
        <dsp:cNvPr id="0" name=""/>
        <dsp:cNvSpPr/>
      </dsp:nvSpPr>
      <dsp:spPr>
        <a:xfrm>
          <a:off x="3081900" y="1127565"/>
          <a:ext cx="6176505" cy="423757"/>
        </a:xfrm>
        <a:prstGeom prst="roundRect">
          <a:avLst/>
        </a:prstGeom>
        <a:solidFill>
          <a:srgbClr val="FFD9D9"/>
        </a:solidFill>
        <a:ln w="12700" cap="flat" cmpd="sng" algn="ctr">
          <a:solidFill>
            <a:schemeClr val="accent3">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Ils acceptèrent d'être punis s'ils avaient péché</a:t>
          </a:r>
          <a:endParaRPr lang="fr-FR" sz="2000" kern="1200" dirty="0"/>
        </a:p>
      </dsp:txBody>
      <dsp:txXfrm>
        <a:off x="3102586" y="1148251"/>
        <a:ext cx="6135133" cy="382385"/>
      </dsp:txXfrm>
    </dsp:sp>
    <dsp:sp modelId="{2E7D29A4-BEAD-40F9-AEF3-02F602B9DF7B}">
      <dsp:nvSpPr>
        <dsp:cNvPr id="0" name=""/>
        <dsp:cNvSpPr/>
      </dsp:nvSpPr>
      <dsp:spPr>
        <a:xfrm>
          <a:off x="3081900" y="1592952"/>
          <a:ext cx="6176505" cy="423757"/>
        </a:xfrm>
        <a:prstGeom prst="roundRect">
          <a:avLst/>
        </a:prstGeom>
        <a:solidFill>
          <a:schemeClr val="accent5">
            <a:lumMod val="20000"/>
            <a:lumOff val="80000"/>
          </a:schemeClr>
        </a:solidFill>
        <a:ln w="12700" cap="flat" cmpd="sng" algn="ctr">
          <a:solidFill>
            <a:schemeClr val="accent5">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Ils exposèrent leurs véritables motivations</a:t>
          </a:r>
          <a:endParaRPr lang="fr-FR" sz="2000" kern="1200" dirty="0"/>
        </a:p>
      </dsp:txBody>
      <dsp:txXfrm>
        <a:off x="3102586" y="1613638"/>
        <a:ext cx="6135133" cy="382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2882D-63E2-47AD-89AF-20D2BFDF37B9}">
      <dsp:nvSpPr>
        <dsp:cNvPr id="0" name=""/>
        <dsp:cNvSpPr/>
      </dsp:nvSpPr>
      <dsp:spPr>
        <a:xfrm>
          <a:off x="6018" y="4624"/>
          <a:ext cx="5547055" cy="1184160"/>
        </a:xfrm>
        <a:prstGeom prst="roundRect">
          <a:avLst>
            <a:gd name="adj" fmla="val 10000"/>
          </a:avLst>
        </a:prstGeom>
        <a:solidFill>
          <a:srgbClr val="FFA3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effectLst/>
              <a:latin typeface="+mn-lt"/>
            </a:rPr>
            <a:t>Par leur exemple, nous pouvons voir les étapes nécessaires pour rétablir la paix dans des situations semblables lorsque nous entretenons des relations avec la famille, l'église et la communauté :</a:t>
          </a:r>
          <a:endParaRPr lang="fr-FR" sz="1800" kern="1200" dirty="0">
            <a:solidFill>
              <a:schemeClr val="tx1"/>
            </a:solidFill>
            <a:effectLst/>
            <a:latin typeface="+mn-lt"/>
          </a:endParaRPr>
        </a:p>
      </dsp:txBody>
      <dsp:txXfrm>
        <a:off x="40701" y="39307"/>
        <a:ext cx="5477689" cy="1114794"/>
      </dsp:txXfrm>
    </dsp:sp>
    <dsp:sp modelId="{FDB41540-DDD2-46E6-9943-88A4A09D1DFD}">
      <dsp:nvSpPr>
        <dsp:cNvPr id="0" name=""/>
        <dsp:cNvSpPr/>
      </dsp:nvSpPr>
      <dsp:spPr>
        <a:xfrm>
          <a:off x="26822" y="1290367"/>
          <a:ext cx="564345"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2375470-27C7-4826-AA46-60695B0C3E44}">
      <dsp:nvSpPr>
        <dsp:cNvPr id="0" name=""/>
        <dsp:cNvSpPr/>
      </dsp:nvSpPr>
      <dsp:spPr>
        <a:xfrm>
          <a:off x="666381" y="1290367"/>
          <a:ext cx="4886692"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latin typeface="+mn-lt"/>
            </a:rPr>
            <a:t>Communiquer nos pensées</a:t>
          </a:r>
          <a:endParaRPr lang="fr-FR" sz="2000" kern="1200" dirty="0">
            <a:effectLst>
              <a:outerShdw blurRad="38100" dist="38100" dir="2700000" algn="tl">
                <a:srgbClr val="000000">
                  <a:alpha val="43137"/>
                </a:srgbClr>
              </a:outerShdw>
            </a:effectLst>
            <a:latin typeface="+mn-lt"/>
          </a:endParaRPr>
        </a:p>
      </dsp:txBody>
      <dsp:txXfrm>
        <a:off x="693935" y="1317921"/>
        <a:ext cx="4831584" cy="509237"/>
      </dsp:txXfrm>
    </dsp:sp>
    <dsp:sp modelId="{9FAA2309-5793-40D7-A7EE-B618CE10F05C}">
      <dsp:nvSpPr>
        <dsp:cNvPr id="0" name=""/>
        <dsp:cNvSpPr/>
      </dsp:nvSpPr>
      <dsp:spPr>
        <a:xfrm>
          <a:off x="26822" y="1922434"/>
          <a:ext cx="564345"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E88E075-CBA5-4BBC-95C7-37D8D16407E1}">
      <dsp:nvSpPr>
        <dsp:cNvPr id="0" name=""/>
        <dsp:cNvSpPr/>
      </dsp:nvSpPr>
      <dsp:spPr>
        <a:xfrm>
          <a:off x="666381" y="1922434"/>
          <a:ext cx="4886692"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0" kern="1200" cap="none" spc="0" dirty="0">
              <a:ln w="0"/>
              <a:solidFill>
                <a:schemeClr val="tx1"/>
              </a:solidFill>
              <a:effectLst>
                <a:outerShdw blurRad="38100" dist="19050" dir="2700000" algn="tl" rotWithShape="0">
                  <a:schemeClr val="dk1">
                    <a:alpha val="40000"/>
                  </a:schemeClr>
                </a:outerShdw>
              </a:effectLst>
              <a:latin typeface="+mn-lt"/>
            </a:rPr>
            <a:t>Ne pas tirer de conclusions hâtives</a:t>
          </a:r>
        </a:p>
      </dsp:txBody>
      <dsp:txXfrm>
        <a:off x="693935" y="1949988"/>
        <a:ext cx="4831584" cy="509237"/>
      </dsp:txXfrm>
    </dsp:sp>
    <dsp:sp modelId="{0AB1B83B-182F-4C7A-8DFD-894D02A33F92}">
      <dsp:nvSpPr>
        <dsp:cNvPr id="0" name=""/>
        <dsp:cNvSpPr/>
      </dsp:nvSpPr>
      <dsp:spPr>
        <a:xfrm>
          <a:off x="26822" y="2554502"/>
          <a:ext cx="564345"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E1B48CC3-BCF8-4A65-BD22-34E315006561}">
      <dsp:nvSpPr>
        <dsp:cNvPr id="0" name=""/>
        <dsp:cNvSpPr/>
      </dsp:nvSpPr>
      <dsp:spPr>
        <a:xfrm>
          <a:off x="666381" y="2554502"/>
          <a:ext cx="4886692"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latin typeface="+mn-lt"/>
            </a:rPr>
            <a:t>Parler des problèmes avant d'agir</a:t>
          </a:r>
          <a:endParaRPr lang="fr-FR" sz="2000" kern="1200" dirty="0">
            <a:effectLst>
              <a:outerShdw blurRad="38100" dist="38100" dir="2700000" algn="tl">
                <a:srgbClr val="000000">
                  <a:alpha val="43137"/>
                </a:srgbClr>
              </a:outerShdw>
            </a:effectLst>
            <a:latin typeface="+mn-lt"/>
          </a:endParaRPr>
        </a:p>
      </dsp:txBody>
      <dsp:txXfrm>
        <a:off x="693935" y="2582056"/>
        <a:ext cx="4831584" cy="509237"/>
      </dsp:txXfrm>
    </dsp:sp>
    <dsp:sp modelId="{18E7B6FD-D37F-412C-BA88-C665F45ABD07}">
      <dsp:nvSpPr>
        <dsp:cNvPr id="0" name=""/>
        <dsp:cNvSpPr/>
      </dsp:nvSpPr>
      <dsp:spPr>
        <a:xfrm>
          <a:off x="26822" y="3186569"/>
          <a:ext cx="564345"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A125EFD-309B-4EA0-8878-7C1FD19C0664}">
      <dsp:nvSpPr>
        <dsp:cNvPr id="0" name=""/>
        <dsp:cNvSpPr/>
      </dsp:nvSpPr>
      <dsp:spPr>
        <a:xfrm>
          <a:off x="666381" y="3186569"/>
          <a:ext cx="4886692"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0" kern="1200" cap="none" spc="0" dirty="0">
              <a:ln w="0"/>
              <a:solidFill>
                <a:schemeClr val="tx1"/>
              </a:solidFill>
              <a:effectLst>
                <a:outerShdw blurRad="38100" dist="19050" dir="2700000" algn="tl" rotWithShape="0">
                  <a:schemeClr val="dk1">
                    <a:alpha val="40000"/>
                  </a:schemeClr>
                </a:outerShdw>
              </a:effectLst>
              <a:latin typeface="+mn-lt"/>
            </a:rPr>
            <a:t>Être disposé à faire des sacrifices pour parvenir à l'unité</a:t>
          </a:r>
        </a:p>
      </dsp:txBody>
      <dsp:txXfrm>
        <a:off x="693935" y="3214123"/>
        <a:ext cx="4831584" cy="509237"/>
      </dsp:txXfrm>
    </dsp:sp>
    <dsp:sp modelId="{1CD6CDDE-5BB4-4498-A4A1-14A74AE69814}">
      <dsp:nvSpPr>
        <dsp:cNvPr id="0" name=""/>
        <dsp:cNvSpPr/>
      </dsp:nvSpPr>
      <dsp:spPr>
        <a:xfrm>
          <a:off x="26822" y="3818636"/>
          <a:ext cx="564345"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B3BFDC8-09A2-4499-8B1C-A18266142F19}">
      <dsp:nvSpPr>
        <dsp:cNvPr id="0" name=""/>
        <dsp:cNvSpPr/>
      </dsp:nvSpPr>
      <dsp:spPr>
        <a:xfrm>
          <a:off x="666381" y="3818636"/>
          <a:ext cx="4886692"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latin typeface="+mn-lt"/>
            </a:rPr>
            <a:t>Donner une réponse aimable face aux accusations</a:t>
          </a:r>
          <a:endParaRPr lang="fr-FR" sz="2000" kern="1200" dirty="0">
            <a:effectLst>
              <a:outerShdw blurRad="38100" dist="38100" dir="2700000" algn="tl">
                <a:srgbClr val="000000">
                  <a:alpha val="43137"/>
                </a:srgbClr>
              </a:outerShdw>
            </a:effectLst>
            <a:latin typeface="+mn-lt"/>
          </a:endParaRPr>
        </a:p>
      </dsp:txBody>
      <dsp:txXfrm>
        <a:off x="693935" y="3846190"/>
        <a:ext cx="4831584" cy="509237"/>
      </dsp:txXfrm>
    </dsp:sp>
    <dsp:sp modelId="{98F9FE8C-06FE-406A-8E67-83A71FEED516}">
      <dsp:nvSpPr>
        <dsp:cNvPr id="0" name=""/>
        <dsp:cNvSpPr/>
      </dsp:nvSpPr>
      <dsp:spPr>
        <a:xfrm>
          <a:off x="26822" y="4450703"/>
          <a:ext cx="564345"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0C30649-33E0-4AE4-9A70-4F8A9E2F14A1}">
      <dsp:nvSpPr>
        <dsp:cNvPr id="0" name=""/>
        <dsp:cNvSpPr/>
      </dsp:nvSpPr>
      <dsp:spPr>
        <a:xfrm>
          <a:off x="666381" y="4450703"/>
          <a:ext cx="4886692"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0" kern="1200" cap="none" spc="0" dirty="0">
              <a:ln w="0"/>
              <a:solidFill>
                <a:schemeClr val="accent4">
                  <a:lumMod val="75000"/>
                </a:schemeClr>
              </a:solidFill>
              <a:effectLst/>
              <a:latin typeface="+mn-lt"/>
            </a:rPr>
            <a:t>Se réjouir et bénir Dieu lorsque la paix est rétablie</a:t>
          </a:r>
        </a:p>
      </dsp:txBody>
      <dsp:txXfrm>
        <a:off x="693935" y="4478257"/>
        <a:ext cx="4831584" cy="5092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99528-196F-49AC-9CD6-AB4E2BD816F0}">
      <dsp:nvSpPr>
        <dsp:cNvPr id="0" name=""/>
        <dsp:cNvSpPr/>
      </dsp:nvSpPr>
      <dsp:spPr>
        <a:xfrm>
          <a:off x="-170793" y="-217097"/>
          <a:ext cx="7407936" cy="13988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H" sz="2800" b="1" kern="1200" dirty="0"/>
            <a:t>« Personne, pas même Dieu, ne peut nous mener au ciel si nous ne faisons l'effort nécessaire pour y aller.</a:t>
          </a:r>
          <a:r>
            <a:rPr lang="fr-CH" sz="2800" kern="1200" dirty="0"/>
            <a:t> </a:t>
          </a:r>
          <a:endParaRPr lang="en-US" sz="2800" kern="1200" dirty="0"/>
        </a:p>
      </dsp:txBody>
      <dsp:txXfrm>
        <a:off x="-129822" y="-176126"/>
        <a:ext cx="5800065" cy="1316902"/>
      </dsp:txXfrm>
    </dsp:sp>
    <dsp:sp modelId="{3718BC1B-B368-4EA5-BBE7-52ACDB7CEA0B}">
      <dsp:nvSpPr>
        <dsp:cNvPr id="0" name=""/>
        <dsp:cNvSpPr/>
      </dsp:nvSpPr>
      <dsp:spPr>
        <a:xfrm>
          <a:off x="1359436" y="1058407"/>
          <a:ext cx="6460044" cy="22672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H" sz="2800" b="1" kern="1200" dirty="0"/>
            <a:t>Nous devons mettre de la beauté dans notre vie, nous débarrasser des traits naturels rébarbatifs qui nous rendent si différents de Jésus. </a:t>
          </a:r>
          <a:endParaRPr lang="en-US" sz="2800" kern="1200" dirty="0"/>
        </a:p>
      </dsp:txBody>
      <dsp:txXfrm>
        <a:off x="1425841" y="1124812"/>
        <a:ext cx="4300109" cy="2134422"/>
      </dsp:txXfrm>
    </dsp:sp>
    <dsp:sp modelId="{E69E7874-D391-4557-BA7F-D2ED4FB9C9A4}">
      <dsp:nvSpPr>
        <dsp:cNvPr id="0" name=""/>
        <dsp:cNvSpPr/>
      </dsp:nvSpPr>
      <dsp:spPr>
        <a:xfrm>
          <a:off x="6348588" y="900043"/>
          <a:ext cx="909248" cy="90924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553169" y="900043"/>
        <a:ext cx="500086" cy="68420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7D096-8943-BCFA-97F4-75955CC326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1CADEF-303A-BC55-6479-DF9D9DEB66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1A57D6-F4DB-3277-F58D-7C5AF4EA5692}"/>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5" name="Marcador de pie de página 4">
            <a:extLst>
              <a:ext uri="{FF2B5EF4-FFF2-40B4-BE49-F238E27FC236}">
                <a16:creationId xmlns:a16="http://schemas.microsoft.com/office/drawing/2014/main" id="{399C1FF2-C1B9-FC30-E550-A3E30FC63B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C5BFEA-975C-2FB6-9848-618975411A7B}"/>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3278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EA55D-D2B9-8502-53FF-6537F4895B5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697C62-361F-9FD1-E48C-2491D4DD24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BC29A-37BD-E4C3-1E9B-567AD8F4D596}"/>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5" name="Marcador de pie de página 4">
            <a:extLst>
              <a:ext uri="{FF2B5EF4-FFF2-40B4-BE49-F238E27FC236}">
                <a16:creationId xmlns:a16="http://schemas.microsoft.com/office/drawing/2014/main" id="{9BE7C775-B120-02D5-5F30-339A342229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0D189A-6BD0-4100-FBA2-06C02D2B2A05}"/>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918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E1A39D-5AEB-E6E2-9E66-2A0527A292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066AC1-CE74-73F8-E59A-2A600BD4A43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D6157B-43F0-D120-F10D-A8D0A0F29AE5}"/>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5" name="Marcador de pie de página 4">
            <a:extLst>
              <a:ext uri="{FF2B5EF4-FFF2-40B4-BE49-F238E27FC236}">
                <a16:creationId xmlns:a16="http://schemas.microsoft.com/office/drawing/2014/main" id="{267451E3-0AD3-CF7F-EE09-342B3CF72B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452988-8046-E428-BA0C-BB3FD1BAAC98}"/>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6535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1443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202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5744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2631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2190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9201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7870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7525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3B018-1B9E-2CCE-7EB0-1850ED2D684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A649A0-7AA3-9EB5-11D2-DE26426F8B0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90D392-2F9D-304A-9CA9-F263C37CCD2F}"/>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5" name="Marcador de pie de página 4">
            <a:extLst>
              <a:ext uri="{FF2B5EF4-FFF2-40B4-BE49-F238E27FC236}">
                <a16:creationId xmlns:a16="http://schemas.microsoft.com/office/drawing/2014/main" id="{9E6922C0-D13D-9426-AD3C-E2F5793179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68A058-AEDD-C943-9432-A003B924726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8137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6658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1016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9220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258C52C-D7F5-473B-A091-EB0FE7C88580}" type="datetimeFigureOut">
              <a:rPr lang="es-ES" smtClean="0"/>
              <a:t>10/12/2025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4103586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258C52C-D7F5-473B-A091-EB0FE7C88580}" type="datetimeFigureOut">
              <a:rPr lang="es-ES" smtClean="0"/>
              <a:t>10/12/2025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2123165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258C52C-D7F5-473B-A091-EB0FE7C88580}" type="datetimeFigureOut">
              <a:rPr lang="es-ES" smtClean="0"/>
              <a:t>10/12/2025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372852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258C52C-D7F5-473B-A091-EB0FE7C88580}" type="datetimeFigureOut">
              <a:rPr lang="es-ES" smtClean="0"/>
              <a:t>10/12/2025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1379730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258C52C-D7F5-473B-A091-EB0FE7C88580}" type="datetimeFigureOut">
              <a:rPr lang="es-ES" smtClean="0"/>
              <a:t>10/12/2025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3998980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258C52C-D7F5-473B-A091-EB0FE7C88580}" type="datetimeFigureOut">
              <a:rPr lang="es-ES" smtClean="0"/>
              <a:t>10/12/2025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2161814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C52C-D7F5-473B-A091-EB0FE7C88580}" type="datetimeFigureOut">
              <a:rPr lang="es-ES" smtClean="0"/>
              <a:t>10/12/2025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86600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E3531-A880-BCCA-465D-C061F5683CE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089DD5-F6A0-B26B-38B3-C744B352CC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2CCD7D-7812-B764-591C-F4620BDA4340}"/>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5" name="Marcador de pie de página 4">
            <a:extLst>
              <a:ext uri="{FF2B5EF4-FFF2-40B4-BE49-F238E27FC236}">
                <a16:creationId xmlns:a16="http://schemas.microsoft.com/office/drawing/2014/main" id="{4D041367-E230-7D4C-842A-7C28AB8258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EA3447-C060-AD7D-F994-F8805098A93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49427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258C52C-D7F5-473B-A091-EB0FE7C88580}" type="datetimeFigureOut">
              <a:rPr lang="es-ES" smtClean="0"/>
              <a:t>10/12/2025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174146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258C52C-D7F5-473B-A091-EB0FE7C88580}" type="datetimeFigureOut">
              <a:rPr lang="es-ES" smtClean="0"/>
              <a:t>10/12/2025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3424888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258C52C-D7F5-473B-A091-EB0FE7C88580}" type="datetimeFigureOut">
              <a:rPr lang="es-ES" smtClean="0"/>
              <a:t>10/12/2025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130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258C52C-D7F5-473B-A091-EB0FE7C88580}" type="datetimeFigureOut">
              <a:rPr lang="es-ES" smtClean="0"/>
              <a:t>10/12/2025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207349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9E6A3-D989-C05D-B1BE-D3E18B34BF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A5639E2-DB11-06A8-827A-88E5AE2E5C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443E304-A77A-FB8A-75D6-3BBC5022A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E05456-2D2E-5F45-A4D7-DE8480EA6BA6}"/>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6" name="Marcador de pie de página 5">
            <a:extLst>
              <a:ext uri="{FF2B5EF4-FFF2-40B4-BE49-F238E27FC236}">
                <a16:creationId xmlns:a16="http://schemas.microsoft.com/office/drawing/2014/main" id="{0E313BDD-87C9-E866-1752-F5A29FC1818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3099E8-51F8-A428-F841-710C6742CA1C}"/>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288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55E76-FD70-6B85-6E27-76478C78A68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46E159-FF8E-C1AC-0561-84E6BF86A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D868DC-6A5B-AFEB-6D3C-5DA384C749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3E6AB19-0369-A5B6-FDFD-074B8B5AB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605579D-3347-4154-7E04-8D838FDCC2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1393B6-F69A-9DD8-8FB3-982F4E52BF1E}"/>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8" name="Marcador de pie de página 7">
            <a:extLst>
              <a:ext uri="{FF2B5EF4-FFF2-40B4-BE49-F238E27FC236}">
                <a16:creationId xmlns:a16="http://schemas.microsoft.com/office/drawing/2014/main" id="{E7022561-26B2-BB0F-8C60-CAEEEC0BA60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41F8A3E-5FA4-37EA-403E-1FB80E96B71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9125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F740F-12BC-5211-5F6A-03851A7248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0917CE-044D-68F7-2F13-4C89D6B882EE}"/>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4" name="Marcador de pie de página 3">
            <a:extLst>
              <a:ext uri="{FF2B5EF4-FFF2-40B4-BE49-F238E27FC236}">
                <a16:creationId xmlns:a16="http://schemas.microsoft.com/office/drawing/2014/main" id="{774EFB58-F338-3BA4-09A3-93C1616D306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637BAC7-4237-5BAC-576B-88FFD0D915F7}"/>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143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FBBBAB-15BA-6466-5463-796B9589A4B4}"/>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3" name="Marcador de pie de página 2">
            <a:extLst>
              <a:ext uri="{FF2B5EF4-FFF2-40B4-BE49-F238E27FC236}">
                <a16:creationId xmlns:a16="http://schemas.microsoft.com/office/drawing/2014/main" id="{587A7B82-A436-4D07-D440-E4EE03DD70D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9D1AA0C-292B-BF9F-8D22-359BEA4CCD43}"/>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008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8A15F-0FDC-9B8F-1BCE-8BB915D516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70B7A2-8D19-FC35-539C-8BA7D0C3A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681FEF-3F82-3586-6333-CF79FB295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3C0247-323B-AB0D-9E34-978199E8D9F2}"/>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6" name="Marcador de pie de página 5">
            <a:extLst>
              <a:ext uri="{FF2B5EF4-FFF2-40B4-BE49-F238E27FC236}">
                <a16:creationId xmlns:a16="http://schemas.microsoft.com/office/drawing/2014/main" id="{F084F281-A66F-56CB-9F08-650D5749CC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115882-2C9E-1CE5-6EDB-235E5215F04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7973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B0B2A-350B-FE22-2E2D-1DF946072A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A367757-C4D3-ECA9-AA96-4FB2551BE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C9926F1-89A2-287C-BEE6-D66DFE3B1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A33C8B-7187-CDFF-C912-F3937ECF990D}"/>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6" name="Marcador de pie de página 5">
            <a:extLst>
              <a:ext uri="{FF2B5EF4-FFF2-40B4-BE49-F238E27FC236}">
                <a16:creationId xmlns:a16="http://schemas.microsoft.com/office/drawing/2014/main" id="{C25AE28D-6DF5-39F8-4C8F-DE5AC53306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304695D-BEAB-53C2-6B60-E3B771C2A42A}"/>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113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1BE23E-70BF-ABA0-6A5F-3A65F7C37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4B368A2-5DD4-AB9A-B79B-7BB35CD61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7543-2BF4-A59E-4D0B-677E79CCA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82CDDD-868B-45D8-BBAB-31D0D552301E}" type="datetimeFigureOut">
              <a:rPr lang="es-ES" smtClean="0"/>
              <a:t>10/12/2025</a:t>
            </a:fld>
            <a:endParaRPr lang="es-ES"/>
          </a:p>
        </p:txBody>
      </p:sp>
      <p:sp>
        <p:nvSpPr>
          <p:cNvPr id="5" name="Marcador de pie de página 4">
            <a:extLst>
              <a:ext uri="{FF2B5EF4-FFF2-40B4-BE49-F238E27FC236}">
                <a16:creationId xmlns:a16="http://schemas.microsoft.com/office/drawing/2014/main" id="{9F8BE4E4-F080-9755-EB1F-8981FCB2C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605CB78-9890-A83F-EFD9-6AE103515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6F096-23E9-4D46-B3CB-0CE628D3E2F5}" type="slidenum">
              <a:rPr lang="es-ES" smtClean="0"/>
              <a:t>‹Nº›</a:t>
            </a:fld>
            <a:endParaRPr lang="es-ES"/>
          </a:p>
        </p:txBody>
      </p:sp>
    </p:spTree>
    <p:extLst>
      <p:ext uri="{BB962C8B-B14F-4D97-AF65-F5344CB8AC3E}">
        <p14:creationId xmlns:p14="http://schemas.microsoft.com/office/powerpoint/2010/main" val="4292503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56125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C806E-66C9-4233-A26A-4D9A23BA3129}" type="datetimeFigureOut">
              <a:rPr lang="fr-CH" smtClean="0">
                <a:solidFill>
                  <a:prstClr val="black">
                    <a:tint val="75000"/>
                  </a:prstClr>
                </a:solidFill>
              </a:rPr>
              <a:pPr/>
              <a:t>10.12.2025</a:t>
            </a:fld>
            <a:endParaRPr lang="fr-CH"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571D8-56BF-456D-B353-8FD749DD9F4B}"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21111056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3.jpeg"/><Relationship Id="rId7" Type="http://schemas.openxmlformats.org/officeDocument/2006/relationships/diagramColors" Target="../diagrams/colors4.xml"/><Relationship Id="rId2" Type="http://schemas.openxmlformats.org/officeDocument/2006/relationships/image" Target="../media/image42.jpeg"/><Relationship Id="rId1" Type="http://schemas.openxmlformats.org/officeDocument/2006/relationships/slideLayout" Target="../slideLayouts/slideLayout2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openxmlformats.org/officeDocument/2006/relationships/image" Target="../media/image5.jpeg"/><Relationship Id="rId7" Type="http://schemas.openxmlformats.org/officeDocument/2006/relationships/image" Target="../media/image8.png"/><Relationship Id="rId12" Type="http://schemas.microsoft.com/office/2007/relationships/hdphoto" Target="../media/hdphoto4.wdp"/><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7.png"/><Relationship Id="rId10" Type="http://schemas.microsoft.com/office/2007/relationships/hdphoto" Target="../media/hdphoto3.wdp"/><Relationship Id="rId4" Type="http://schemas.openxmlformats.org/officeDocument/2006/relationships/image" Target="../media/image6.jpeg"/><Relationship Id="rId9" Type="http://schemas.openxmlformats.org/officeDocument/2006/relationships/image" Target="../media/image9.png"/><Relationship Id="rId14"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uilding on a hill&#10;&#10;AI-generated content may be incorrect.">
            <a:extLst>
              <a:ext uri="{FF2B5EF4-FFF2-40B4-BE49-F238E27FC236}">
                <a16:creationId xmlns:a16="http://schemas.microsoft.com/office/drawing/2014/main" id="{034EF930-6E03-5C8A-B336-046B078B55C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9F47F392-5A9E-B58C-8F37-8F49EA0CB25E}"/>
              </a:ext>
            </a:extLst>
          </p:cNvPr>
          <p:cNvSpPr txBox="1"/>
          <p:nvPr/>
        </p:nvSpPr>
        <p:spPr>
          <a:xfrm>
            <a:off x="0" y="9525"/>
            <a:ext cx="12192000" cy="923330"/>
          </a:xfrm>
          <a:prstGeom prst="rect">
            <a:avLst/>
          </a:prstGeom>
          <a:noFill/>
        </p:spPr>
        <p:txBody>
          <a:bodyPr wrap="square" rtlCol="0">
            <a:spAutoFit/>
            <a:scene3d>
              <a:camera prst="orthographicFront"/>
              <a:lightRig rig="flood" dir="t"/>
            </a:scene3d>
            <a:sp3d extrusionH="57150" contourW="12700">
              <a:bevelT h="25400" prst="softRound"/>
              <a:contourClr>
                <a:schemeClr val="accent4">
                  <a:lumMod val="75000"/>
                </a:schemeClr>
              </a:contourClr>
            </a:sp3d>
          </a:bodyPr>
          <a:lstStyle/>
          <a:p>
            <a:pPr algn="ctr"/>
            <a:r>
              <a:rPr lang="fr-FR" sz="5400" b="1" spc="300" dirty="0">
                <a:ln w="9525">
                  <a:solidFill>
                    <a:schemeClr val="bg1"/>
                  </a:solidFill>
                  <a:prstDash val="solid"/>
                </a:ln>
                <a:solidFill>
                  <a:srgbClr val="867031"/>
                </a:solidFill>
                <a:effectLst>
                  <a:outerShdw blurRad="12700" dist="38100" dir="2700000" algn="tl" rotWithShape="0">
                    <a:srgbClr val="FFC000"/>
                  </a:outerShdw>
                </a:effectLst>
              </a:rPr>
              <a:t>VIVRE DANS LE PAYS</a:t>
            </a:r>
          </a:p>
        </p:txBody>
      </p:sp>
      <p:sp>
        <p:nvSpPr>
          <p:cNvPr id="5" name="CuadroTexto 4">
            <a:extLst>
              <a:ext uri="{FF2B5EF4-FFF2-40B4-BE49-F238E27FC236}">
                <a16:creationId xmlns:a16="http://schemas.microsoft.com/office/drawing/2014/main" id="{A27B5F28-CF79-23B8-421D-5A6EFCA7BD6D}"/>
              </a:ext>
            </a:extLst>
          </p:cNvPr>
          <p:cNvSpPr txBox="1"/>
          <p:nvPr/>
        </p:nvSpPr>
        <p:spPr>
          <a:xfrm>
            <a:off x="8592854" y="6519446"/>
            <a:ext cx="3431452" cy="338554"/>
          </a:xfrm>
          <a:prstGeom prst="rect">
            <a:avLst/>
          </a:prstGeom>
          <a:noFill/>
        </p:spPr>
        <p:txBody>
          <a:bodyPr wrap="none" rtlCol="0">
            <a:spAutoFit/>
          </a:bodyPr>
          <a:lstStyle/>
          <a:p>
            <a:pPr algn="r"/>
            <a:r>
              <a:rPr lang="fr-FR"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Leçon 11 pour le 13 décembre 2025</a:t>
            </a:r>
          </a:p>
        </p:txBody>
      </p:sp>
    </p:spTree>
    <p:extLst>
      <p:ext uri="{BB962C8B-B14F-4D97-AF65-F5344CB8AC3E}">
        <p14:creationId xmlns:p14="http://schemas.microsoft.com/office/powerpoint/2010/main" val="250322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urple and white background&#10;&#10;AI-generated content may be incorrect.">
            <a:extLst>
              <a:ext uri="{FF2B5EF4-FFF2-40B4-BE49-F238E27FC236}">
                <a16:creationId xmlns:a16="http://schemas.microsoft.com/office/drawing/2014/main" id="{C22D46A2-4DFF-CB4C-F40B-FA662A9B772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1E74CC5-8623-8123-E1F5-12AD9AC3BF6A}"/>
              </a:ext>
            </a:extLst>
          </p:cNvPr>
          <p:cNvSpPr txBox="1"/>
          <p:nvPr/>
        </p:nvSpPr>
        <p:spPr>
          <a:xfrm>
            <a:off x="0" y="-57750"/>
            <a:ext cx="12192000" cy="923330"/>
          </a:xfrm>
          <a:prstGeom prst="rect">
            <a:avLst/>
          </a:prstGeom>
          <a:noFill/>
        </p:spPr>
        <p:txBody>
          <a:bodyPr wrap="square">
            <a:spAutoFit/>
          </a:bodyPr>
          <a:lstStyle/>
          <a:p>
            <a:pPr algn="ctr"/>
            <a:r>
              <a:rPr lang="fr-FR"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LES ACCUSATIONS</a:t>
            </a:r>
          </a:p>
        </p:txBody>
      </p:sp>
      <p:sp>
        <p:nvSpPr>
          <p:cNvPr id="5" name="CuadroTexto 4">
            <a:extLst>
              <a:ext uri="{FF2B5EF4-FFF2-40B4-BE49-F238E27FC236}">
                <a16:creationId xmlns:a16="http://schemas.microsoft.com/office/drawing/2014/main" id="{4D30BFAC-B464-7A6C-2E7A-BBAAEC74664E}"/>
              </a:ext>
            </a:extLst>
          </p:cNvPr>
          <p:cNvSpPr txBox="1"/>
          <p:nvPr/>
        </p:nvSpPr>
        <p:spPr>
          <a:xfrm>
            <a:off x="1" y="765453"/>
            <a:ext cx="12192000" cy="923330"/>
          </a:xfrm>
          <a:prstGeom prst="rect">
            <a:avLst/>
          </a:prstGeom>
          <a:noFill/>
        </p:spPr>
        <p:txBody>
          <a:bodyPr wrap="square">
            <a:spAutoFit/>
          </a:bodyPr>
          <a:lstStyle/>
          <a:p>
            <a:pPr algn="ctr"/>
            <a:r>
              <a:rPr lang="fr-FR" b="1" dirty="0">
                <a:solidFill>
                  <a:schemeClr val="accent3">
                    <a:lumMod val="75000"/>
                  </a:schemeClr>
                </a:solidFill>
                <a:latin typeface="Comic Sans MS" panose="030F0702030302020204" pitchFamily="66" charset="0"/>
              </a:rPr>
              <a:t>Toute l'assemblée de l'Éternel dit : Quel est ce péché que vous avez commis contre le Dieu d'Israël, en vous détournant maintenant de l'Éternel, et en vous bâtissant un autel pour vous révolter aujourd'hui contre l'Éternel ?   (Josué 22.16)</a:t>
            </a:r>
          </a:p>
        </p:txBody>
      </p:sp>
      <p:sp>
        <p:nvSpPr>
          <p:cNvPr id="6" name="CuadroTexto 5">
            <a:extLst>
              <a:ext uri="{FF2B5EF4-FFF2-40B4-BE49-F238E27FC236}">
                <a16:creationId xmlns:a16="http://schemas.microsoft.com/office/drawing/2014/main" id="{DD76DDCE-1184-B8E0-6EF4-3F8ADEC5F298}"/>
              </a:ext>
            </a:extLst>
          </p:cNvPr>
          <p:cNvSpPr txBox="1"/>
          <p:nvPr/>
        </p:nvSpPr>
        <p:spPr>
          <a:xfrm>
            <a:off x="3873910" y="1685925"/>
            <a:ext cx="8318090" cy="707886"/>
          </a:xfrm>
          <a:prstGeom prst="rect">
            <a:avLst/>
          </a:prstGeom>
          <a:noFill/>
        </p:spPr>
        <p:txBody>
          <a:bodyPr wrap="square" rtlCol="0">
            <a:spAutoFit/>
          </a:bodyPr>
          <a:lstStyle/>
          <a:p>
            <a:pPr>
              <a:spcBef>
                <a:spcPts val="600"/>
              </a:spcBef>
            </a:pPr>
            <a:r>
              <a:rPr lang="fr-FR" sz="2000" b="1" dirty="0">
                <a:highlight>
                  <a:srgbClr val="00FFFF"/>
                </a:highlight>
              </a:rPr>
              <a:t>Pourquoi Phinées </a:t>
            </a:r>
            <a:r>
              <a:rPr lang="fr-FR" sz="2000" b="1" dirty="0" err="1">
                <a:highlight>
                  <a:srgbClr val="00FFFF"/>
                </a:highlight>
              </a:rPr>
              <a:t>fut-il</a:t>
            </a:r>
            <a:r>
              <a:rPr lang="fr-FR" sz="2000" b="1" dirty="0">
                <a:highlight>
                  <a:srgbClr val="00FFFF"/>
                </a:highlight>
              </a:rPr>
              <a:t> choisi pour diriger la commission d'enquête (Josué 22.13-14) ? </a:t>
            </a:r>
          </a:p>
        </p:txBody>
      </p:sp>
      <p:pic>
        <p:nvPicPr>
          <p:cNvPr id="8" name="Imagen 7" descr="Un grupo de personas en un parque&#10;&#10;El contenido generado por IA puede ser incorrecto.">
            <a:extLst>
              <a:ext uri="{FF2B5EF4-FFF2-40B4-BE49-F238E27FC236}">
                <a16:creationId xmlns:a16="http://schemas.microsoft.com/office/drawing/2014/main" id="{D12CDDDE-5B42-B75A-D13E-1475828D5BD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698657" y="3768736"/>
            <a:ext cx="4347701" cy="2924726"/>
          </a:xfrm>
          <a:prstGeom prst="roundRect">
            <a:avLst>
              <a:gd name="adj" fmla="val 1008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persona, tabla, pasto, mujer&#10;&#10;El contenido generado por IA puede ser incorrecto.">
            <a:extLst>
              <a:ext uri="{FF2B5EF4-FFF2-40B4-BE49-F238E27FC236}">
                <a16:creationId xmlns:a16="http://schemas.microsoft.com/office/drawing/2014/main" id="{4A50B997-40BF-E4A0-A519-0ACFCAA50E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5641" y="3903833"/>
            <a:ext cx="2165745" cy="2696132"/>
          </a:xfrm>
          <a:prstGeom prst="round2DiagRect">
            <a:avLst>
              <a:gd name="adj1" fmla="val 0"/>
              <a:gd name="adj2" fmla="val 19111"/>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12" name="Imagen 11" descr="Imagen que contiene tela, vestido&#10;&#10;El contenido generado por IA puede ser incorrecto.">
            <a:extLst>
              <a:ext uri="{FF2B5EF4-FFF2-40B4-BE49-F238E27FC236}">
                <a16:creationId xmlns:a16="http://schemas.microsoft.com/office/drawing/2014/main" id="{B4F14443-4643-4AC3-F467-3FD4A5BB7A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641" y="1704483"/>
            <a:ext cx="3517900" cy="1978819"/>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sp>
        <p:nvSpPr>
          <p:cNvPr id="14" name="CuadroTexto 13">
            <a:extLst>
              <a:ext uri="{FF2B5EF4-FFF2-40B4-BE49-F238E27FC236}">
                <a16:creationId xmlns:a16="http://schemas.microsoft.com/office/drawing/2014/main" id="{8D4FF03A-B86D-6034-9DD6-EAB754ED6A98}"/>
              </a:ext>
            </a:extLst>
          </p:cNvPr>
          <p:cNvSpPr txBox="1"/>
          <p:nvPr/>
        </p:nvSpPr>
        <p:spPr>
          <a:xfrm>
            <a:off x="2481211" y="3829348"/>
            <a:ext cx="5132438" cy="1323439"/>
          </a:xfrm>
          <a:prstGeom prst="rect">
            <a:avLst/>
          </a:prstGeom>
          <a:noFill/>
        </p:spPr>
        <p:txBody>
          <a:bodyPr wrap="square">
            <a:spAutoFit/>
          </a:bodyPr>
          <a:lstStyle/>
          <a:p>
            <a:pPr algn="ctr">
              <a:spcBef>
                <a:spcPts val="600"/>
              </a:spcBef>
            </a:pPr>
            <a:r>
              <a:rPr lang="fr-FR" sz="2000" b="1" dirty="0">
                <a:highlight>
                  <a:srgbClr val="FFFF00"/>
                </a:highlight>
              </a:rPr>
              <a:t>Le discours de Peinées avait beaucoup de sens. Si des sacrifices étaient offerts sur l'autel qui venait d'être érigé, Dieu punirait tout Israël pour cela (Josué 22.18b).</a:t>
            </a:r>
          </a:p>
        </p:txBody>
      </p:sp>
      <p:sp>
        <p:nvSpPr>
          <p:cNvPr id="4" name="CuadroTexto 3">
            <a:extLst>
              <a:ext uri="{FF2B5EF4-FFF2-40B4-BE49-F238E27FC236}">
                <a16:creationId xmlns:a16="http://schemas.microsoft.com/office/drawing/2014/main" id="{4D2AA6CD-4547-728C-A3AC-D3B438403799}"/>
              </a:ext>
            </a:extLst>
          </p:cNvPr>
          <p:cNvSpPr txBox="1"/>
          <p:nvPr/>
        </p:nvSpPr>
        <p:spPr>
          <a:xfrm>
            <a:off x="3873910" y="2393811"/>
            <a:ext cx="8318090" cy="1323439"/>
          </a:xfrm>
          <a:prstGeom prst="rect">
            <a:avLst/>
          </a:prstGeom>
          <a:noFill/>
        </p:spPr>
        <p:txBody>
          <a:bodyPr wrap="square">
            <a:spAutoFit/>
          </a:bodyPr>
          <a:lstStyle/>
          <a:p>
            <a:pPr>
              <a:spcBef>
                <a:spcPts val="600"/>
              </a:spcBef>
            </a:pPr>
            <a:r>
              <a:rPr lang="fr-FR" sz="2000" b="1" dirty="0">
                <a:highlight>
                  <a:srgbClr val="FFE271"/>
                </a:highlight>
              </a:rPr>
              <a:t>Phinées, fils du souverain sacrificateur, avait été implacable pour arrêter le péché à Baal-Peor </a:t>
            </a:r>
            <a:r>
              <a:rPr lang="fr-FR" sz="2000" b="1" dirty="0">
                <a:solidFill>
                  <a:schemeClr val="accent6">
                    <a:lumMod val="75000"/>
                  </a:schemeClr>
                </a:solidFill>
              </a:rPr>
              <a:t>(</a:t>
            </a:r>
            <a:r>
              <a:rPr lang="fr-FR" sz="2000" b="1" i="1" dirty="0">
                <a:solidFill>
                  <a:schemeClr val="accent6">
                    <a:lumMod val="75000"/>
                  </a:schemeClr>
                </a:solidFill>
              </a:rPr>
              <a:t>Nombres 25.7-8). </a:t>
            </a:r>
            <a:r>
              <a:rPr lang="fr-FR" sz="2000" b="1" dirty="0">
                <a:highlight>
                  <a:srgbClr val="90FFF8"/>
                </a:highlight>
              </a:rPr>
              <a:t>Dans son discours, </a:t>
            </a:r>
            <a:br>
              <a:rPr lang="fr-FR" sz="2000" b="1" dirty="0">
                <a:highlight>
                  <a:srgbClr val="90FFF8"/>
                </a:highlight>
              </a:rPr>
            </a:br>
            <a:r>
              <a:rPr lang="fr-FR" sz="2000" b="1" dirty="0">
                <a:highlight>
                  <a:srgbClr val="90FFF8"/>
                </a:highlight>
              </a:rPr>
              <a:t>il associa ce péché au péché d'Acan, et l'assimila à celui que, soi-disant, les deux tribus et demie avaient commis </a:t>
            </a:r>
            <a:r>
              <a:rPr lang="fr-FR" sz="2000" b="1" i="1" dirty="0">
                <a:solidFill>
                  <a:schemeClr val="accent6">
                    <a:lumMod val="75000"/>
                  </a:schemeClr>
                </a:solidFill>
              </a:rPr>
              <a:t>(Josué 22.16-20).</a:t>
            </a:r>
          </a:p>
        </p:txBody>
      </p:sp>
      <p:sp>
        <p:nvSpPr>
          <p:cNvPr id="9" name="CuadroTexto 8">
            <a:extLst>
              <a:ext uri="{FF2B5EF4-FFF2-40B4-BE49-F238E27FC236}">
                <a16:creationId xmlns:a16="http://schemas.microsoft.com/office/drawing/2014/main" id="{B625BED4-8519-C246-F807-06012776568A}"/>
              </a:ext>
            </a:extLst>
          </p:cNvPr>
          <p:cNvSpPr txBox="1"/>
          <p:nvPr/>
        </p:nvSpPr>
        <p:spPr>
          <a:xfrm>
            <a:off x="2481211" y="5152787"/>
            <a:ext cx="5132438" cy="1631216"/>
          </a:xfrm>
          <a:prstGeom prst="rect">
            <a:avLst/>
          </a:prstGeom>
          <a:noFill/>
        </p:spPr>
        <p:txBody>
          <a:bodyPr wrap="square">
            <a:spAutoFit/>
          </a:bodyPr>
          <a:lstStyle/>
          <a:p>
            <a:pPr algn="ctr">
              <a:spcBef>
                <a:spcPts val="600"/>
              </a:spcBef>
            </a:pPr>
            <a:r>
              <a:rPr lang="fr-FR" sz="2000" b="1" dirty="0">
                <a:highlight>
                  <a:srgbClr val="FFE271"/>
                </a:highlight>
              </a:rPr>
              <a:t>Néanmoins, il leur donna l'opportunité </a:t>
            </a:r>
            <a:br>
              <a:rPr lang="fr-FR" sz="2000" b="1" dirty="0">
                <a:highlight>
                  <a:srgbClr val="FFE271"/>
                </a:highlight>
              </a:rPr>
            </a:br>
            <a:r>
              <a:rPr lang="fr-FR" sz="2000" b="1" dirty="0">
                <a:highlight>
                  <a:srgbClr val="FFE271"/>
                </a:highlight>
              </a:rPr>
              <a:t>de rectifier cette erreur, avant d'arriver à commettre le péché : il leur offrit de retourner du côté du Jourdain où se trouvait le Sanctuaire (Josué 22.19).</a:t>
            </a:r>
          </a:p>
        </p:txBody>
      </p:sp>
    </p:spTree>
    <p:extLst>
      <p:ext uri="{BB962C8B-B14F-4D97-AF65-F5344CB8AC3E}">
        <p14:creationId xmlns:p14="http://schemas.microsoft.com/office/powerpoint/2010/main" val="226764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par>
                          <p:cTn id="17" fill="hold">
                            <p:stCondLst>
                              <p:cond delay="1750"/>
                            </p:stCondLst>
                            <p:childTnLst>
                              <p:par>
                                <p:cTn id="18" presetID="49" presetClass="entr" presetSubtype="0" decel="10000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109E84F-F1C7-5525-6B69-DA5901295131}"/>
              </a:ext>
            </a:extLst>
          </p:cNvPr>
          <p:cNvSpPr txBox="1"/>
          <p:nvPr/>
        </p:nvSpPr>
        <p:spPr>
          <a:xfrm>
            <a:off x="4201202" y="140678"/>
            <a:ext cx="7703389" cy="6263253"/>
          </a:xfrm>
          <a:prstGeom prst="rect">
            <a:avLst/>
          </a:prstGeom>
          <a:noFill/>
        </p:spPr>
        <p:txBody>
          <a:bodyPr wrap="square" rtlCol="0">
            <a:spAutoFit/>
          </a:bodyPr>
          <a:lstStyle/>
          <a:p>
            <a:pPr algn="just"/>
            <a:r>
              <a:rPr lang="fr-CH" sz="2000" dirty="0">
                <a:highlight>
                  <a:srgbClr val="00FFFF"/>
                </a:highlight>
                <a:latin typeface="Arial" panose="020B0604020202020204" pitchFamily="34" charset="0"/>
                <a:cs typeface="Arial" panose="020B0604020202020204" pitchFamily="34" charset="0"/>
              </a:rPr>
              <a:t>Les deux tribus et demie </a:t>
            </a:r>
            <a:r>
              <a:rPr kumimoji="0" lang="fr-FR" sz="2000" b="1"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(Ruben, Gad et la demi-tribu de Manassé),</a:t>
            </a:r>
            <a:r>
              <a:rPr lang="fr-CH" sz="2000" dirty="0">
                <a:highlight>
                  <a:srgbClr val="00FFFF"/>
                </a:highlight>
                <a:latin typeface="Arial" panose="020B0604020202020204" pitchFamily="34" charset="0"/>
                <a:cs typeface="Arial" panose="020B0604020202020204" pitchFamily="34" charset="0"/>
              </a:rPr>
              <a:t> </a:t>
            </a:r>
            <a:r>
              <a:rPr lang="fr-CH"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avaient commis une erreur en se permettant, sans explication préalable, un acte prêtant à de graves soupçons et sur les motifs duquel on s'était complètement mépris. </a:t>
            </a:r>
          </a:p>
          <a:p>
            <a:pPr algn="just"/>
            <a:endParaRPr lang="fr-CH" sz="2000" dirty="0">
              <a:latin typeface="Arial" panose="020B0604020202020204" pitchFamily="34" charset="0"/>
              <a:cs typeface="Arial" panose="020B0604020202020204" pitchFamily="34" charset="0"/>
            </a:endParaRPr>
          </a:p>
          <a:p>
            <a:pPr algn="ctr"/>
            <a:r>
              <a:rPr lang="fr-CH" sz="2000" dirty="0">
                <a:latin typeface="Arial" panose="020B0604020202020204" pitchFamily="34" charset="0"/>
                <a:cs typeface="Arial" panose="020B0604020202020204" pitchFamily="34" charset="0"/>
              </a:rPr>
              <a:t> </a:t>
            </a:r>
            <a:r>
              <a:rPr lang="fr-CH"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Mais les accusés expliquèrent que leur autel </a:t>
            </a:r>
            <a:br>
              <a:rPr lang="fr-CH"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br>
            <a:r>
              <a:rPr lang="fr-CH"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n'était pas érigé pour y offrir des sacrifices. </a:t>
            </a:r>
          </a:p>
          <a:p>
            <a:endParaRPr lang="fr-CH" sz="2000" dirty="0">
              <a:latin typeface="Arial" panose="020B0604020202020204" pitchFamily="34" charset="0"/>
              <a:cs typeface="Arial" panose="020B0604020202020204" pitchFamily="34" charset="0"/>
            </a:endParaRPr>
          </a:p>
          <a:p>
            <a:r>
              <a:rPr lang="fr-CH"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Séparés </a:t>
            </a:r>
            <a:r>
              <a:rPr lang="fr-CH" sz="2000" dirty="0">
                <a:solidFill>
                  <a:schemeClr val="accent1"/>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de leurs frères </a:t>
            </a:r>
            <a:r>
              <a:rPr lang="fr-CH"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par le Jourdain</a:t>
            </a:r>
            <a:r>
              <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H" sz="2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ils voulaient simplement manifester qu'ils n'avaient pas d'autre culte et qu'ils professaient </a:t>
            </a:r>
            <a:br>
              <a:rPr lang="fr-CH" sz="2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CH" sz="2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même foi qu'eux. </a:t>
            </a:r>
          </a:p>
          <a:p>
            <a:endPar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CH" sz="2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Ils</a:t>
            </a:r>
            <a:r>
              <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H" sz="2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craignaient </a:t>
            </a:r>
            <a:r>
              <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aussi </a:t>
            </a:r>
            <a:r>
              <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se voir, à l'avenir, eux et leurs enfants, exclus du tabernacle</a:t>
            </a:r>
            <a:r>
              <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H" sz="2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sous le prétexte qu'ils ne faisaient point partie d'Israël. </a:t>
            </a:r>
          </a:p>
          <a:p>
            <a:endPar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CH" sz="21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Cet autel, construit sur le modèle de celui de l’Éternel à Silo, </a:t>
            </a:r>
            <a:r>
              <a:rPr lang="fr-CH" sz="21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avait donc uniquement pour but </a:t>
            </a:r>
            <a:r>
              <a:rPr lang="fr-CH" sz="21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prouver que ceux qui l'avaient érigé </a:t>
            </a:r>
            <a:r>
              <a:rPr lang="fr-CH" sz="21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étaient, eux aussi, adorateurs du Dieu vivant</a:t>
            </a:r>
            <a:r>
              <a:rPr lang="fr-CH" sz="21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fr-CH" sz="2100"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fr-CH" dirty="0"/>
          </a:p>
        </p:txBody>
      </p:sp>
      <p:pic>
        <p:nvPicPr>
          <p:cNvPr id="2050" name="Picture 2">
            <a:extLst>
              <a:ext uri="{FF2B5EF4-FFF2-40B4-BE49-F238E27FC236}">
                <a16:creationId xmlns:a16="http://schemas.microsoft.com/office/drawing/2014/main" id="{3CF21C8E-6907-CE73-D42D-F0D8CB3B0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044" y="454069"/>
            <a:ext cx="2974931" cy="2974931"/>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332E1BE9-8533-9A0C-B969-ECFBFFD72648}"/>
              </a:ext>
            </a:extLst>
          </p:cNvPr>
          <p:cNvSpPr txBox="1"/>
          <p:nvPr/>
        </p:nvSpPr>
        <p:spPr>
          <a:xfrm>
            <a:off x="412561" y="3818608"/>
            <a:ext cx="3571336" cy="2585323"/>
          </a:xfrm>
          <a:prstGeom prst="rect">
            <a:avLst/>
          </a:prstGeom>
          <a:noFill/>
          <a:ln w="57150">
            <a:solidFill>
              <a:schemeClr val="tx1"/>
            </a:solidFill>
          </a:ln>
        </p:spPr>
        <p:txBody>
          <a:bodyPr wrap="square" rtlCol="0">
            <a:spAutoFit/>
          </a:bodyPr>
          <a:lstStyle/>
          <a:p>
            <a:pPr algn="ctr"/>
            <a:r>
              <a:rPr lang="fr-CH" dirty="0">
                <a:solidFill>
                  <a:srgbClr val="0000FF"/>
                </a:solidFill>
                <a:effectLst>
                  <a:outerShdw blurRad="38100" dist="38100" dir="2700000" algn="tl">
                    <a:srgbClr val="000000">
                      <a:alpha val="43137"/>
                    </a:srgbClr>
                  </a:outerShdw>
                </a:effectLst>
              </a:rPr>
              <a:t>Pleins de joie, les députés de Canaan acceptèrent cette explication</a:t>
            </a:r>
            <a:r>
              <a:rPr lang="fr-CH" dirty="0"/>
              <a:t> </a:t>
            </a:r>
            <a:r>
              <a:rPr lang="fr-CH" dirty="0">
                <a:solidFill>
                  <a:schemeClr val="accent3">
                    <a:lumMod val="50000"/>
                  </a:schemeClr>
                </a:solidFill>
                <a:effectLst>
                  <a:outerShdw blurRad="38100" dist="38100" dir="2700000" algn="tl">
                    <a:srgbClr val="000000">
                      <a:alpha val="43137"/>
                    </a:srgbClr>
                  </a:outerShdw>
                </a:effectLst>
              </a:rPr>
              <a:t>et ils s'en allèrent immédiatement porter cette bonne nouvelle à ceux qui les avaient envoyés</a:t>
            </a:r>
            <a:r>
              <a:rPr lang="fr-CH" dirty="0">
                <a:solidFill>
                  <a:schemeClr val="accent3">
                    <a:lumMod val="50000"/>
                  </a:schemeClr>
                </a:solidFill>
              </a:rPr>
              <a:t>, </a:t>
            </a:r>
            <a:r>
              <a:rPr lang="fr-CH" dirty="0">
                <a:solidFill>
                  <a:srgbClr val="FF0000"/>
                </a:solidFill>
                <a:effectLst>
                  <a:outerShdw blurRad="38100" dist="38100" dir="2700000" algn="tl">
                    <a:srgbClr val="000000">
                      <a:alpha val="43137"/>
                    </a:srgbClr>
                  </a:outerShdw>
                </a:effectLst>
              </a:rPr>
              <a:t>et chez qui tout sentiment belliqueux fit place à des actions de grâces et à des réjouissances. </a:t>
            </a:r>
          </a:p>
        </p:txBody>
      </p:sp>
      <p:sp>
        <p:nvSpPr>
          <p:cNvPr id="4" name="Bulle narrative : rectangle 3">
            <a:extLst>
              <a:ext uri="{FF2B5EF4-FFF2-40B4-BE49-F238E27FC236}">
                <a16:creationId xmlns:a16="http://schemas.microsoft.com/office/drawing/2014/main" id="{8DF8D173-A2B1-5AA2-0C1C-6A13FD0CEAF1}"/>
              </a:ext>
            </a:extLst>
          </p:cNvPr>
          <p:cNvSpPr/>
          <p:nvPr/>
        </p:nvSpPr>
        <p:spPr>
          <a:xfrm>
            <a:off x="4321972" y="6267198"/>
            <a:ext cx="7582619" cy="370936"/>
          </a:xfrm>
          <a:prstGeom prst="wedgeRectCallout">
            <a:avLst>
              <a:gd name="adj1" fmla="val 44696"/>
              <a:gd name="adj2" fmla="val -933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ln w="0"/>
                <a:solidFill>
                  <a:schemeClr val="accent4"/>
                </a:solidFill>
                <a:effectLst>
                  <a:outerShdw blurRad="38100" dist="19050" dir="2700000" algn="tl" rotWithShape="0">
                    <a:schemeClr val="dk1">
                      <a:alpha val="40000"/>
                    </a:schemeClr>
                  </a:outerShdw>
                </a:effectLst>
              </a:rPr>
              <a:t>(Ellen G. White, Patriarches et Prophètes,</a:t>
            </a:r>
            <a:r>
              <a:rPr lang="fr-CH" i="1" dirty="0">
                <a:ln w="0"/>
                <a:solidFill>
                  <a:schemeClr val="accent4"/>
                </a:solidFill>
                <a:effectLst>
                  <a:outerShdw blurRad="38100" dist="19050" dir="2700000" algn="tl" rotWithShape="0">
                    <a:schemeClr val="dk1">
                      <a:alpha val="40000"/>
                    </a:schemeClr>
                  </a:outerShdw>
                </a:effectLst>
              </a:rPr>
              <a:t> p. 502, 503.) </a:t>
            </a:r>
            <a:endParaRPr lang="fr-CH" dirty="0">
              <a:ln w="0"/>
              <a:solidFill>
                <a:schemeClr val="accent4"/>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2152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EB3902-541E-7994-110D-1D483A08803C}"/>
            </a:ext>
          </a:extLst>
        </p:cNvPr>
        <p:cNvGrpSpPr/>
        <p:nvPr/>
      </p:nvGrpSpPr>
      <p:grpSpPr>
        <a:xfrm>
          <a:off x="0" y="0"/>
          <a:ext cx="0" cy="0"/>
          <a:chOff x="0" y="0"/>
          <a:chExt cx="0" cy="0"/>
        </a:xfrm>
      </p:grpSpPr>
      <p:pic>
        <p:nvPicPr>
          <p:cNvPr id="9" name="Picture 8" descr="A blue and white background&#10;&#10;AI-generated content may be incorrect.">
            <a:extLst>
              <a:ext uri="{FF2B5EF4-FFF2-40B4-BE49-F238E27FC236}">
                <a16:creationId xmlns:a16="http://schemas.microsoft.com/office/drawing/2014/main" id="{C48076BC-9539-ACAD-638A-F357B98A66E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3AEEA01A-B235-363A-55A8-7C0CF158D0D0}"/>
              </a:ext>
            </a:extLst>
          </p:cNvPr>
          <p:cNvSpPr txBox="1"/>
          <p:nvPr/>
        </p:nvSpPr>
        <p:spPr>
          <a:xfrm>
            <a:off x="0" y="0"/>
            <a:ext cx="1219200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300" normalizeH="0" baseline="0" noProof="0" dirty="0">
                <a:ln w="12700" cmpd="sng">
                  <a:solidFill>
                    <a:srgbClr val="FFFF66"/>
                  </a:solidFill>
                  <a:prstDash val="solid"/>
                </a:ln>
                <a:gradFill>
                  <a:gsLst>
                    <a:gs pos="0">
                      <a:srgbClr val="FFFF66"/>
                    </a:gs>
                    <a:gs pos="4000">
                      <a:srgbClr val="FFFF66">
                        <a:lumMod val="60000"/>
                        <a:lumOff val="40000"/>
                      </a:srgbClr>
                    </a:gs>
                    <a:gs pos="87000">
                      <a:srgbClr val="FFFF66">
                        <a:lumMod val="20000"/>
                        <a:lumOff val="80000"/>
                      </a:srgbClr>
                    </a:gs>
                  </a:gsLst>
                  <a:lin ang="5400000"/>
                </a:gradFill>
                <a:effectLst>
                  <a:outerShdw blurRad="38100" dist="38100" dir="2700000" algn="tl">
                    <a:srgbClr val="000000">
                      <a:alpha val="43137"/>
                    </a:srgbClr>
                  </a:outerShdw>
                </a:effectLst>
                <a:uLnTx/>
                <a:uFillTx/>
                <a:latin typeface="Aptos" panose="02110004020202020204"/>
                <a:ea typeface="+mn-ea"/>
                <a:cs typeface="+mn-cs"/>
              </a:rPr>
              <a:t>LA RÉPONSE AIMABLE</a:t>
            </a:r>
          </a:p>
        </p:txBody>
      </p:sp>
      <p:sp>
        <p:nvSpPr>
          <p:cNvPr id="4" name="CuadroTexto 3">
            <a:extLst>
              <a:ext uri="{FF2B5EF4-FFF2-40B4-BE49-F238E27FC236}">
                <a16:creationId xmlns:a16="http://schemas.microsoft.com/office/drawing/2014/main" id="{85DA77CA-6391-18A2-9D75-5AC5780894AD}"/>
              </a:ext>
            </a:extLst>
          </p:cNvPr>
          <p:cNvSpPr txBox="1"/>
          <p:nvPr/>
        </p:nvSpPr>
        <p:spPr>
          <a:xfrm>
            <a:off x="0" y="642848"/>
            <a:ext cx="121920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3CADD"/>
                </a:solidFill>
                <a:effectLst>
                  <a:glow rad="76200">
                    <a:srgbClr val="18637A"/>
                  </a:glow>
                  <a:outerShdw blurRad="38100" dist="38100" dir="2700000" algn="tl">
                    <a:srgbClr val="000000">
                      <a:alpha val="43137"/>
                    </a:srgbClr>
                  </a:outerShdw>
                </a:effectLst>
                <a:highlight>
                  <a:srgbClr val="00FFFF"/>
                </a:highlight>
                <a:uLnTx/>
                <a:uFillTx/>
                <a:latin typeface="Comic Sans MS" panose="030F0702030302020204" pitchFamily="66" charset="0"/>
                <a:ea typeface="+mn-ea"/>
                <a:cs typeface="+mn-cs"/>
              </a:rPr>
              <a:t>Si nous nous sommes bâti un autel pour nous détourner de l'Éternel, et si c'est pour y présenter des holocaustes et des offrandes, et si c'est pour y faire des sacrifices d'actions de grâces, que l'Éternel en demande compte ! </a:t>
            </a:r>
            <a:br>
              <a:rPr kumimoji="0" lang="fr-FR" sz="1600" b="1" i="0" u="none" strike="noStrike" kern="1200" cap="none" spc="0" normalizeH="0" baseline="0" noProof="0" dirty="0">
                <a:ln>
                  <a:noFill/>
                </a:ln>
                <a:solidFill>
                  <a:srgbClr val="F3CADD"/>
                </a:solidFill>
                <a:effectLst>
                  <a:glow rad="76200">
                    <a:srgbClr val="18637A"/>
                  </a:glow>
                  <a:outerShdw blurRad="38100" dist="38100" dir="2700000" algn="tl">
                    <a:srgbClr val="000000">
                      <a:alpha val="43137"/>
                    </a:srgbClr>
                  </a:outerShdw>
                </a:effectLst>
                <a:highlight>
                  <a:srgbClr val="00FFFF"/>
                </a:highlight>
                <a:uLnTx/>
                <a:uFillTx/>
                <a:latin typeface="Comic Sans MS" panose="030F0702030302020204" pitchFamily="66" charset="0"/>
                <a:ea typeface="+mn-ea"/>
                <a:cs typeface="+mn-cs"/>
              </a:rPr>
            </a:br>
            <a:r>
              <a:rPr lang="fr-FR" sz="1600" b="1" dirty="0">
                <a:solidFill>
                  <a:srgbClr val="F3CADD"/>
                </a:solidFill>
                <a:effectLst>
                  <a:glow rad="76200">
                    <a:srgbClr val="18637A"/>
                  </a:glow>
                  <a:outerShdw blurRad="38100" dist="38100" dir="2700000" algn="tl">
                    <a:srgbClr val="000000">
                      <a:alpha val="43137"/>
                    </a:srgbClr>
                  </a:outerShdw>
                </a:effectLst>
                <a:highlight>
                  <a:srgbClr val="00FFFF"/>
                </a:highlight>
                <a:latin typeface="Comic Sans MS" panose="030F0702030302020204" pitchFamily="66" charset="0"/>
              </a:rPr>
              <a:t>(Josué </a:t>
            </a:r>
            <a:r>
              <a:rPr kumimoji="0" lang="fr-FR" sz="1600" b="1" i="0" u="none" strike="noStrike" kern="1200" cap="none" spc="0" normalizeH="0" baseline="0" noProof="0" dirty="0">
                <a:ln>
                  <a:noFill/>
                </a:ln>
                <a:solidFill>
                  <a:srgbClr val="FFFF00"/>
                </a:solidFill>
                <a:effectLst>
                  <a:glow rad="76200">
                    <a:srgbClr val="18637A"/>
                  </a:glow>
                  <a:outerShdw blurRad="38100" dist="38100" dir="2700000" algn="tl">
                    <a:srgbClr val="000000">
                      <a:alpha val="43137"/>
                    </a:srgbClr>
                  </a:outerShdw>
                </a:effectLst>
                <a:highlight>
                  <a:srgbClr val="00FFFF"/>
                </a:highlight>
                <a:uLnTx/>
                <a:uFillTx/>
                <a:latin typeface="Comic Sans MS" panose="030F0702030302020204" pitchFamily="66" charset="0"/>
                <a:ea typeface="+mn-ea"/>
                <a:cs typeface="+mn-cs"/>
              </a:rPr>
              <a:t>22.23</a:t>
            </a:r>
            <a:r>
              <a:rPr kumimoji="0" lang="fr-FR" sz="1600" b="1" i="0" u="none" strike="noStrike" kern="1200" cap="none" spc="0" normalizeH="0" baseline="0" noProof="0" dirty="0">
                <a:ln>
                  <a:noFill/>
                </a:ln>
                <a:solidFill>
                  <a:srgbClr val="F3CADD"/>
                </a:solidFill>
                <a:effectLst>
                  <a:glow rad="76200">
                    <a:srgbClr val="18637A"/>
                  </a:glow>
                  <a:outerShdw blurRad="38100" dist="38100" dir="2700000" algn="tl">
                    <a:srgbClr val="000000">
                      <a:alpha val="43137"/>
                    </a:srgbClr>
                  </a:outerShdw>
                </a:effectLst>
                <a:highlight>
                  <a:srgbClr val="00FFFF"/>
                </a:highlight>
                <a:uLnTx/>
                <a:uFillTx/>
                <a:latin typeface="Comic Sans MS" panose="030F0702030302020204" pitchFamily="66" charset="0"/>
                <a:ea typeface="+mn-ea"/>
                <a:cs typeface="+mn-cs"/>
              </a:rPr>
              <a:t>)</a:t>
            </a:r>
          </a:p>
        </p:txBody>
      </p:sp>
      <p:sp>
        <p:nvSpPr>
          <p:cNvPr id="5" name="CuadroTexto 4">
            <a:extLst>
              <a:ext uri="{FF2B5EF4-FFF2-40B4-BE49-F238E27FC236}">
                <a16:creationId xmlns:a16="http://schemas.microsoft.com/office/drawing/2014/main" id="{6CBE7E8F-56EC-74C6-B8A5-AFBD4408AE17}"/>
              </a:ext>
            </a:extLst>
          </p:cNvPr>
          <p:cNvSpPr txBox="1"/>
          <p:nvPr/>
        </p:nvSpPr>
        <p:spPr>
          <a:xfrm>
            <a:off x="252061" y="1481012"/>
            <a:ext cx="2429477"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Les tribus de Ruben et de Gad, et la demi-tribu de Manassé, </a:t>
            </a:r>
            <a:r>
              <a:rPr kumimoji="0" lang="fr-FR" sz="2000" b="1"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en étant accusées, </a:t>
            </a:r>
            <a:r>
              <a:rPr kumimoji="0" lang="fr-FR" sz="2000" b="1" i="0" u="none" strike="noStrike" kern="1200" cap="none" spc="0" normalizeH="0" baseline="0" noProof="0" dirty="0">
                <a:ln>
                  <a:noFill/>
                </a:ln>
                <a:solidFill>
                  <a:srgbClr val="0000FF"/>
                </a:solidFill>
                <a:effectLst/>
                <a:highlight>
                  <a:srgbClr val="00FFFF"/>
                </a:highlight>
                <a:uLnTx/>
                <a:uFillTx/>
                <a:latin typeface="Aptos" panose="02110004020202020204"/>
                <a:ea typeface="+mn-ea"/>
                <a:cs typeface="+mn-cs"/>
              </a:rPr>
              <a:t>agirent d'une manière exemplaire :</a:t>
            </a:r>
          </a:p>
        </p:txBody>
      </p:sp>
      <p:graphicFrame>
        <p:nvGraphicFramePr>
          <p:cNvPr id="2" name="Diagrama 1">
            <a:extLst>
              <a:ext uri="{FF2B5EF4-FFF2-40B4-BE49-F238E27FC236}">
                <a16:creationId xmlns:a16="http://schemas.microsoft.com/office/drawing/2014/main" id="{D5ACBB2C-7C4A-4487-7574-591487462A68}"/>
              </a:ext>
            </a:extLst>
          </p:cNvPr>
          <p:cNvGraphicFramePr/>
          <p:nvPr>
            <p:extLst>
              <p:ext uri="{D42A27DB-BD31-4B8C-83A1-F6EECF244321}">
                <p14:modId xmlns:p14="http://schemas.microsoft.com/office/powerpoint/2010/main" val="4197909662"/>
              </p:ext>
            </p:extLst>
          </p:nvPr>
        </p:nvGraphicFramePr>
        <p:xfrm>
          <a:off x="2681538" y="1412289"/>
          <a:ext cx="9321165" cy="238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9EA3EC56-230F-048E-FBAE-534B9D95B678}"/>
              </a:ext>
            </a:extLst>
          </p:cNvPr>
          <p:cNvSpPr txBox="1"/>
          <p:nvPr/>
        </p:nvSpPr>
        <p:spPr>
          <a:xfrm>
            <a:off x="252061" y="3796504"/>
            <a:ext cx="779967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highlight>
                  <a:srgbClr val="78FF71"/>
                </a:highlight>
                <a:uLnTx/>
                <a:uFillTx/>
                <a:latin typeface="Aptos" panose="02110004020202020204"/>
                <a:ea typeface="+mn-ea"/>
                <a:cs typeface="+mn-cs"/>
              </a:rPr>
              <a:t>Lorsque les Israélites ne connaissaient pas les motivations de leurs frères pour la construction de l'autel, </a:t>
            </a:r>
            <a:r>
              <a:rPr kumimoji="0" lang="fr-FR" sz="2000" b="1"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ils supposèrent : </a:t>
            </a:r>
            <a:r>
              <a:rPr kumimoji="0" lang="fr-FR" sz="2000" b="1" i="0" u="none" strike="noStrike" kern="1200" cap="none" spc="0" normalizeH="0" baseline="0" noProof="0" dirty="0">
                <a:ln>
                  <a:noFill/>
                </a:ln>
                <a:solidFill>
                  <a:srgbClr val="FF0000"/>
                </a:solidFill>
                <a:effectLst/>
                <a:highlight>
                  <a:srgbClr val="90FFF8"/>
                </a:highlight>
                <a:uLnTx/>
                <a:uFillTx/>
                <a:latin typeface="Aptos" panose="02110004020202020204"/>
                <a:ea typeface="+mn-ea"/>
                <a:cs typeface="+mn-cs"/>
              </a:rPr>
              <a:t>rébellion, désir de séparation, et châtiment divin</a:t>
            </a:r>
            <a:r>
              <a:rPr kumimoji="0" lang="fr-FR" sz="2000" b="1" i="0" u="none" strike="noStrike" kern="1200" cap="none" spc="0" normalizeH="0" baseline="0" noProof="0" dirty="0">
                <a:ln>
                  <a:noFill/>
                </a:ln>
                <a:solidFill>
                  <a:prstClr val="black"/>
                </a:solidFill>
                <a:effectLst/>
                <a:highlight>
                  <a:srgbClr val="90FFF8"/>
                </a:highlight>
                <a:uLnTx/>
                <a:uFillTx/>
                <a:latin typeface="Aptos" panose="02110004020202020204"/>
                <a:ea typeface="+mn-ea"/>
                <a:cs typeface="+mn-cs"/>
              </a:rPr>
              <a:t>.</a:t>
            </a:r>
          </a:p>
        </p:txBody>
      </p:sp>
      <p:pic>
        <p:nvPicPr>
          <p:cNvPr id="10" name="Imagen 9" descr="Una caricatura de una persona&#10;&#10;El contenido generado por IA puede ser incorrecto.">
            <a:extLst>
              <a:ext uri="{FF2B5EF4-FFF2-40B4-BE49-F238E27FC236}">
                <a16:creationId xmlns:a16="http://schemas.microsoft.com/office/drawing/2014/main" id="{D6A11AD3-9C4C-AA52-72AB-A54CBDB40D7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51732" y="3730990"/>
            <a:ext cx="3950971" cy="2963229"/>
          </a:xfrm>
          <a:prstGeom prst="rect">
            <a:avLst/>
          </a:prstGeom>
          <a:ln w="88900" cap="sq" cmpd="thickThin">
            <a:solidFill>
              <a:schemeClr val="accent4"/>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5A6D9515-7892-52AB-C383-E66064714D3E}"/>
              </a:ext>
            </a:extLst>
          </p:cNvPr>
          <p:cNvSpPr txBox="1"/>
          <p:nvPr/>
        </p:nvSpPr>
        <p:spPr>
          <a:xfrm>
            <a:off x="252061" y="5489713"/>
            <a:ext cx="779967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i="0" u="none" strike="noStrike" kern="1200" normalizeH="0" baseline="0" noProof="0" dirty="0">
                <a:ln w="0"/>
                <a:effectLst>
                  <a:outerShdw blurRad="38100" dist="38100" dir="2700000" algn="tl">
                    <a:srgbClr val="000000">
                      <a:alpha val="43137"/>
                    </a:srgbClr>
                  </a:outerShdw>
                </a:effectLst>
                <a:highlight>
                  <a:srgbClr val="00FFFF"/>
                </a:highlight>
                <a:uLnTx/>
                <a:uFillTx/>
                <a:latin typeface="Aptos" panose="02110004020202020204"/>
                <a:ea typeface="+mn-ea"/>
                <a:cs typeface="+mn-cs"/>
              </a:rPr>
              <a:t>Bien que les tribus accusées auraient pu se sentir offensées d'être accusées, et réagir de manière violente pour leur défense, grâce à la réponse aimable qu'elles donnèrent, la guerre fut évitée.</a:t>
            </a:r>
          </a:p>
        </p:txBody>
      </p:sp>
      <p:sp>
        <p:nvSpPr>
          <p:cNvPr id="11" name="CuadroTexto 10">
            <a:extLst>
              <a:ext uri="{FF2B5EF4-FFF2-40B4-BE49-F238E27FC236}">
                <a16:creationId xmlns:a16="http://schemas.microsoft.com/office/drawing/2014/main" id="{7B058510-1EA3-7810-4121-915733130417}"/>
              </a:ext>
            </a:extLst>
          </p:cNvPr>
          <p:cNvSpPr txBox="1"/>
          <p:nvPr/>
        </p:nvSpPr>
        <p:spPr>
          <a:xfrm>
            <a:off x="416490" y="4796997"/>
            <a:ext cx="772989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schemeClr val="tx2"/>
                </a:solidFill>
                <a:effectLst/>
                <a:uLnTx/>
                <a:uFillTx/>
                <a:latin typeface="Aptos" panose="02110004020202020204"/>
                <a:ea typeface="+mn-ea"/>
                <a:cs typeface="+mn-cs"/>
              </a:rPr>
              <a:t>La réalité était : </a:t>
            </a:r>
            <a:r>
              <a:rPr kumimoji="0" lang="fr-FR" sz="2000" b="1" i="0" u="none" strike="noStrike" kern="1200" cap="none" spc="0" normalizeH="0" baseline="0" noProof="0" dirty="0">
                <a:ln>
                  <a:noFill/>
                </a:ln>
                <a:solidFill>
                  <a:srgbClr val="FF0000"/>
                </a:solidFill>
                <a:effectLst/>
                <a:uLnTx/>
                <a:uFillTx/>
                <a:latin typeface="Aptos" panose="02110004020202020204"/>
                <a:ea typeface="+mn-ea"/>
                <a:cs typeface="+mn-cs"/>
              </a:rPr>
              <a:t>désir de rester unis à leurs frères </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et </a:t>
            </a:r>
            <a:r>
              <a:rPr kumimoji="0" lang="fr-FR" sz="2000" b="1" i="0" u="none" strike="noStrike" kern="1200" cap="none" spc="0" normalizeH="0" baseline="0" noProof="0" dirty="0">
                <a:ln>
                  <a:noFill/>
                </a:ln>
                <a:solidFill>
                  <a:srgbClr val="FF0000"/>
                </a:solidFill>
                <a:effectLst/>
                <a:uLnTx/>
                <a:uFillTx/>
                <a:latin typeface="Aptos" panose="02110004020202020204"/>
                <a:ea typeface="+mn-ea"/>
                <a:cs typeface="+mn-cs"/>
              </a:rPr>
              <a:t>d'éviter une future séparation de la part des Israélites </a:t>
            </a:r>
            <a:r>
              <a:rPr kumimoji="0" lang="fr-FR" sz="2000" b="1" i="1" u="none" strike="noStrike" kern="1200" cap="none" spc="0" normalizeH="0" baseline="0" noProof="0" dirty="0">
                <a:ln>
                  <a:noFill/>
                </a:ln>
                <a:solidFill>
                  <a:schemeClr val="accent3">
                    <a:lumMod val="50000"/>
                  </a:schemeClr>
                </a:solidFill>
                <a:effectLst/>
                <a:uLnTx/>
                <a:uFillTx/>
                <a:latin typeface="Aptos" panose="02110004020202020204"/>
                <a:ea typeface="+mn-ea"/>
                <a:cs typeface="+mn-cs"/>
              </a:rPr>
              <a:t>(Josué 22.24-26).</a:t>
            </a:r>
          </a:p>
        </p:txBody>
      </p:sp>
    </p:spTree>
    <p:extLst>
      <p:ext uri="{BB962C8B-B14F-4D97-AF65-F5344CB8AC3E}">
        <p14:creationId xmlns:p14="http://schemas.microsoft.com/office/powerpoint/2010/main" val="11665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
                                            <p:graphicEl>
                                              <a:dgm id="{CE1771A9-7127-4ED8-807D-F029D3D5E115}"/>
                                            </p:graphicEl>
                                          </p:spTgt>
                                        </p:tgtEl>
                                        <p:attrNameLst>
                                          <p:attrName>style.visibility</p:attrName>
                                        </p:attrNameLst>
                                      </p:cBhvr>
                                      <p:to>
                                        <p:strVal val="visible"/>
                                      </p:to>
                                    </p:set>
                                    <p:animEffect transition="in" filter="strips(upRight)">
                                      <p:cBhvr>
                                        <p:cTn id="47" dur="500"/>
                                        <p:tgtEl>
                                          <p:spTgt spid="2">
                                            <p:graphicEl>
                                              <a:dgm id="{CE1771A9-7127-4ED8-807D-F029D3D5E115}"/>
                                            </p:graphic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graphicEl>
                                              <a:dgm id="{8EF0B609-78E4-4A21-B823-80F55332F729}"/>
                                            </p:graphicEl>
                                          </p:spTgt>
                                        </p:tgtEl>
                                        <p:attrNameLst>
                                          <p:attrName>style.visibility</p:attrName>
                                        </p:attrNameLst>
                                      </p:cBhvr>
                                      <p:to>
                                        <p:strVal val="visible"/>
                                      </p:to>
                                    </p:set>
                                    <p:animEffect transition="in" filter="wipe(left)">
                                      <p:cBhvr>
                                        <p:cTn id="51" dur="500"/>
                                        <p:tgtEl>
                                          <p:spTgt spid="2">
                                            <p:graphicEl>
                                              <a:dgm id="{8EF0B609-78E4-4A21-B823-80F55332F72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
                                            <p:graphicEl>
                                              <a:dgm id="{6188357F-B3AE-45B7-9A4B-33CFF5414BDD}"/>
                                            </p:graphicEl>
                                          </p:spTgt>
                                        </p:tgtEl>
                                        <p:attrNameLst>
                                          <p:attrName>style.visibility</p:attrName>
                                        </p:attrNameLst>
                                      </p:cBhvr>
                                      <p:to>
                                        <p:strVal val="visible"/>
                                      </p:to>
                                    </p:set>
                                    <p:animEffect transition="in" filter="wipe(left)">
                                      <p:cBhvr>
                                        <p:cTn id="56" dur="500"/>
                                        <p:tgtEl>
                                          <p:spTgt spid="2">
                                            <p:graphicEl>
                                              <a:dgm id="{6188357F-B3AE-45B7-9A4B-33CFF5414BD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0444BAC0-069B-4C38-83A9-C22C28313175}"/>
                                            </p:graphicEl>
                                          </p:spTgt>
                                        </p:tgtEl>
                                        <p:attrNameLst>
                                          <p:attrName>style.visibility</p:attrName>
                                        </p:attrNameLst>
                                      </p:cBhvr>
                                      <p:to>
                                        <p:strVal val="visible"/>
                                      </p:to>
                                    </p:set>
                                    <p:animEffect transition="in" filter="wipe(left)">
                                      <p:cBhvr>
                                        <p:cTn id="61" dur="500"/>
                                        <p:tgtEl>
                                          <p:spTgt spid="2">
                                            <p:graphicEl>
                                              <a:dgm id="{0444BAC0-069B-4C38-83A9-C22C2831317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
                                            <p:graphicEl>
                                              <a:dgm id="{2E7D29A4-BEAD-40F9-AEF3-02F602B9DF7B}"/>
                                            </p:graphicEl>
                                          </p:spTgt>
                                        </p:tgtEl>
                                        <p:attrNameLst>
                                          <p:attrName>style.visibility</p:attrName>
                                        </p:attrNameLst>
                                      </p:cBhvr>
                                      <p:to>
                                        <p:strVal val="visible"/>
                                      </p:to>
                                    </p:set>
                                    <p:animEffect transition="in" filter="wipe(left)">
                                      <p:cBhvr>
                                        <p:cTn id="66" dur="500"/>
                                        <p:tgtEl>
                                          <p:spTgt spid="2">
                                            <p:graphicEl>
                                              <a:dgm id="{2E7D29A4-BEAD-40F9-AEF3-02F602B9DF7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9274ED9-4A32-FCFC-D7A6-30CF8BF9543E}"/>
              </a:ext>
            </a:extLst>
          </p:cNvPr>
          <p:cNvSpPr txBox="1"/>
          <p:nvPr/>
        </p:nvSpPr>
        <p:spPr>
          <a:xfrm>
            <a:off x="3450566" y="1065775"/>
            <a:ext cx="8333117" cy="5309146"/>
          </a:xfrm>
          <a:prstGeom prst="rect">
            <a:avLst/>
          </a:prstGeom>
          <a:noFill/>
        </p:spPr>
        <p:txBody>
          <a:bodyPr wrap="square" rtlCol="0">
            <a:spAutoFit/>
          </a:bodyPr>
          <a:lstStyle/>
          <a:p>
            <a:pPr algn="just">
              <a:spcBef>
                <a:spcPts val="600"/>
              </a:spcBef>
              <a:spcAft>
                <a:spcPts val="600"/>
              </a:spcAft>
              <a:buNone/>
            </a:pPr>
            <a:r>
              <a:rPr lang="fr-CH" sz="2200" i="0" kern="100" dirty="0">
                <a:solidFill>
                  <a:srgbClr val="0000FF"/>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Combien de querelles naissent de simples malentendus, même entre personnes animées des meilleures intentions ! Et quelles conséquences graves et même fatales elles engendreraient si l'on perdait de vue la courtoisie et la bienveillance </a:t>
            </a:r>
            <a:r>
              <a:rPr lang="fr-CH" sz="2200" i="0" kern="100" dirty="0">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 </a:t>
            </a:r>
          </a:p>
          <a:p>
            <a:pPr lvl="1" algn="just">
              <a:spcBef>
                <a:spcPts val="600"/>
              </a:spcBef>
              <a:spcAft>
                <a:spcPts val="600"/>
              </a:spcAft>
            </a:pPr>
            <a:r>
              <a:rPr lang="fr-CH" sz="2200" i="0" kern="100" dirty="0">
                <a:solidFill>
                  <a:schemeClr val="accent1"/>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Les dix tribus, qui se rappelaient leur manque de vigilance et de promptitude à propos d'Acan, avaient voulu agir, cette fois, avec plus d'énergie et de rapidité. </a:t>
            </a:r>
          </a:p>
          <a:p>
            <a:pPr lvl="1" algn="just">
              <a:spcBef>
                <a:spcPts val="600"/>
              </a:spcBef>
              <a:spcAft>
                <a:spcPts val="600"/>
              </a:spcAft>
            </a:pPr>
            <a:r>
              <a:rPr lang="fr-CH" sz="2200" i="0" kern="100" dirty="0">
                <a:solidFill>
                  <a:schemeClr val="accent1"/>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Malheureusement, en voulant éviter une erreur, elles étaient tombées dans l'erreur opposée. </a:t>
            </a:r>
          </a:p>
          <a:p>
            <a:pPr algn="just">
              <a:spcBef>
                <a:spcPts val="600"/>
              </a:spcBef>
              <a:spcAft>
                <a:spcPts val="600"/>
              </a:spcAft>
              <a:buNone/>
            </a:pPr>
            <a:r>
              <a:rPr lang="fr-CH" sz="2200" i="0" kern="100" dirty="0">
                <a:solidFill>
                  <a:srgbClr val="0000FF"/>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Au lieu de se livrer d'abord à une enquête courtoise, leurs délégués avaient abordé leurs frères avec des paroles de censure et de condamnation. Si les gens de Gad et de Ruben avaient rétorqué dans le même esprit, la guerre eût éclaté.</a:t>
            </a:r>
            <a:endParaRPr lang="fr-CH" sz="2200" i="1" kern="100" dirty="0">
              <a:solidFill>
                <a:srgbClr val="0000FF"/>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endParaRPr>
          </a:p>
          <a:p>
            <a:endParaRPr lang="fr-CH" dirty="0"/>
          </a:p>
        </p:txBody>
      </p:sp>
      <p:sp>
        <p:nvSpPr>
          <p:cNvPr id="4" name="Bulle narrative : rectangle 3">
            <a:extLst>
              <a:ext uri="{FF2B5EF4-FFF2-40B4-BE49-F238E27FC236}">
                <a16:creationId xmlns:a16="http://schemas.microsoft.com/office/drawing/2014/main" id="{12505980-4200-F5A1-1904-9C51FD7A902F}"/>
              </a:ext>
            </a:extLst>
          </p:cNvPr>
          <p:cNvSpPr/>
          <p:nvPr/>
        </p:nvSpPr>
        <p:spPr>
          <a:xfrm>
            <a:off x="4201064" y="6267091"/>
            <a:ext cx="7582619" cy="370936"/>
          </a:xfrm>
          <a:prstGeom prst="wedgeRectCallout">
            <a:avLst>
              <a:gd name="adj1" fmla="val -2858"/>
              <a:gd name="adj2" fmla="val -107268"/>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ln w="0"/>
                <a:solidFill>
                  <a:schemeClr val="tx1"/>
                </a:solidFill>
                <a:effectLst>
                  <a:outerShdw blurRad="38100" dist="19050" dir="2700000" algn="tl" rotWithShape="0">
                    <a:schemeClr val="dk1">
                      <a:alpha val="40000"/>
                    </a:schemeClr>
                  </a:outerShdw>
                </a:effectLst>
              </a:rPr>
              <a:t>(Ellen G. White, Patriarches et Prophètes,</a:t>
            </a:r>
            <a:r>
              <a:rPr lang="fr-CH" i="1" dirty="0">
                <a:ln w="0"/>
                <a:solidFill>
                  <a:schemeClr val="tx1"/>
                </a:solidFill>
                <a:effectLst>
                  <a:outerShdw blurRad="38100" dist="19050" dir="2700000" algn="tl" rotWithShape="0">
                    <a:schemeClr val="dk1">
                      <a:alpha val="40000"/>
                    </a:schemeClr>
                  </a:outerShdw>
                </a:effectLst>
              </a:rPr>
              <a:t> p. 502, 503. </a:t>
            </a:r>
            <a:endParaRPr lang="fr-CH" dirty="0">
              <a:ln w="0"/>
              <a:solidFill>
                <a:schemeClr val="tx1"/>
              </a:solidFill>
              <a:effectLst>
                <a:outerShdw blurRad="38100" dist="19050" dir="2700000" algn="tl" rotWithShape="0">
                  <a:schemeClr val="dk1">
                    <a:alpha val="40000"/>
                  </a:schemeClr>
                </a:outerShdw>
              </a:effectLst>
            </a:endParaRPr>
          </a:p>
        </p:txBody>
      </p:sp>
      <p:pic>
        <p:nvPicPr>
          <p:cNvPr id="3074" name="Picture 2">
            <a:extLst>
              <a:ext uri="{FF2B5EF4-FFF2-40B4-BE49-F238E27FC236}">
                <a16:creationId xmlns:a16="http://schemas.microsoft.com/office/drawing/2014/main" id="{7176C78F-5B42-7962-F327-9A96CD23C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811" y="2702224"/>
            <a:ext cx="1716657" cy="17166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0AA2842B-F4C1-DB28-5D48-CC28561CF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754" y="4550434"/>
            <a:ext cx="1716657" cy="17166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A2EBC845-3132-90DA-45EF-D2A9CAC023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777" y="746184"/>
            <a:ext cx="1690778" cy="1690778"/>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D316F60D-D499-D75B-C72E-4E147914EBEE}"/>
              </a:ext>
            </a:extLst>
          </p:cNvPr>
          <p:cNvSpPr txBox="1"/>
          <p:nvPr/>
        </p:nvSpPr>
        <p:spPr>
          <a:xfrm>
            <a:off x="4625915" y="433337"/>
            <a:ext cx="6346886" cy="369332"/>
          </a:xfrm>
          <a:prstGeom prst="rect">
            <a:avLst/>
          </a:prstGeom>
          <a:noFill/>
        </p:spPr>
        <p:txBody>
          <a:bodyPr wrap="square">
            <a:spAutoFit/>
          </a:bodyPr>
          <a:lstStyle/>
          <a:p>
            <a:r>
              <a:rPr kumimoji="0" lang="fr-FR" sz="1800" b="1" i="0" u="none" strike="noStrike" kern="1200" cap="none" spc="0" normalizeH="0" baseline="0" noProof="0" dirty="0">
                <a:ln>
                  <a:noFill/>
                </a:ln>
                <a:solidFill>
                  <a:prstClr val="black"/>
                </a:solidFill>
                <a:effectLst/>
                <a:highlight>
                  <a:srgbClr val="FFFF94"/>
                </a:highlight>
                <a:uLnTx/>
                <a:uFillTx/>
                <a:latin typeface="Aptos" panose="02110004020202020204"/>
                <a:ea typeface="+mn-ea"/>
                <a:cs typeface="+mn-cs"/>
              </a:rPr>
              <a:t>Les tribus de Ruben et de Gad, et la demi-tribu de Manassé. </a:t>
            </a:r>
            <a:endParaRPr lang="fr-CH" dirty="0">
              <a:highlight>
                <a:srgbClr val="FFFF94"/>
              </a:highlight>
            </a:endParaRPr>
          </a:p>
        </p:txBody>
      </p:sp>
    </p:spTree>
    <p:extLst>
      <p:ext uri="{BB962C8B-B14F-4D97-AF65-F5344CB8AC3E}">
        <p14:creationId xmlns:p14="http://schemas.microsoft.com/office/powerpoint/2010/main" val="160226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1B469-585C-BCE8-C1B7-01EE49950CE0}"/>
            </a:ext>
          </a:extLst>
        </p:cNvPr>
        <p:cNvGrpSpPr/>
        <p:nvPr/>
      </p:nvGrpSpPr>
      <p:grpSpPr>
        <a:xfrm>
          <a:off x="0" y="0"/>
          <a:ext cx="0" cy="0"/>
          <a:chOff x="0" y="0"/>
          <a:chExt cx="0" cy="0"/>
        </a:xfrm>
      </p:grpSpPr>
      <p:pic>
        <p:nvPicPr>
          <p:cNvPr id="10" name="Picture 9" descr="A yellow and green gradient&#10;&#10;AI-generated content may be incorrect.">
            <a:extLst>
              <a:ext uri="{FF2B5EF4-FFF2-40B4-BE49-F238E27FC236}">
                <a16:creationId xmlns:a16="http://schemas.microsoft.com/office/drawing/2014/main" id="{2D55BF4F-B490-A3BA-927D-DCA164C5F1F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5B54125-331B-FD01-641B-307712B5171D}"/>
              </a:ext>
            </a:extLst>
          </p:cNvPr>
          <p:cNvSpPr txBox="1"/>
          <p:nvPr/>
        </p:nvSpPr>
        <p:spPr>
          <a:xfrm>
            <a:off x="77638" y="-46880"/>
            <a:ext cx="9029699" cy="769441"/>
          </a:xfrm>
          <a:prstGeom prst="rect">
            <a:avLst/>
          </a:prstGeom>
          <a:noFill/>
          <a:effectLst>
            <a:outerShdw blurRad="50800" dist="25400" dir="2700000" algn="tl" rotWithShape="0">
              <a:prstClr val="black"/>
            </a:outerShdw>
          </a:effectLst>
        </p:spPr>
        <p:txBody>
          <a:bodyPr wrap="square">
            <a:spAutoFit/>
          </a:bodyPr>
          <a:lstStyle/>
          <a:p>
            <a:pPr algn="ctr"/>
            <a:r>
              <a:rPr lang="fr-FR" sz="44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rPr>
              <a:t> LA RÉCONCILIATION</a:t>
            </a:r>
          </a:p>
        </p:txBody>
      </p:sp>
      <p:sp>
        <p:nvSpPr>
          <p:cNvPr id="4" name="CuadroTexto 3">
            <a:extLst>
              <a:ext uri="{FF2B5EF4-FFF2-40B4-BE49-F238E27FC236}">
                <a16:creationId xmlns:a16="http://schemas.microsoft.com/office/drawing/2014/main" id="{5EB67F3B-2882-9678-82F4-4EC22E160585}"/>
              </a:ext>
            </a:extLst>
          </p:cNvPr>
          <p:cNvSpPr txBox="1"/>
          <p:nvPr/>
        </p:nvSpPr>
        <p:spPr>
          <a:xfrm>
            <a:off x="-1" y="645616"/>
            <a:ext cx="10433958" cy="923330"/>
          </a:xfrm>
          <a:prstGeom prst="rect">
            <a:avLst/>
          </a:prstGeom>
          <a:noFill/>
        </p:spPr>
        <p:txBody>
          <a:bodyPr wrap="square">
            <a:spAutoFit/>
          </a:bodyPr>
          <a:lstStyle/>
          <a:p>
            <a:pPr algn="ctr"/>
            <a:r>
              <a:rPr lang="fr-FR" b="1" dirty="0">
                <a:highlight>
                  <a:srgbClr val="00FFFF"/>
                </a:highlight>
                <a:latin typeface="Comic Sans MS" panose="030F0702030302020204" pitchFamily="66" charset="0"/>
              </a:rPr>
              <a:t>Ce que dirent les fils de Ruben, les fils de Gad et la demi-tribu de Manassé plut aux enfants d'Israël. Les enfants d'Israël bénirent Dieu, et ils ne parlèrent plus de monter en armes pour ravager le pays qu'habitaient les fils de Ruben et les fils de Gad </a:t>
            </a:r>
            <a:r>
              <a:rPr lang="fr-FR" b="1" i="1" dirty="0">
                <a:solidFill>
                  <a:schemeClr val="accent3">
                    <a:lumMod val="50000"/>
                  </a:schemeClr>
                </a:solidFill>
                <a:latin typeface="Comic Sans MS" panose="030F0702030302020204" pitchFamily="66" charset="0"/>
              </a:rPr>
              <a:t>(Josué 22.3)</a:t>
            </a:r>
            <a:endParaRPr lang="fr-FR" sz="1400" b="1" i="1"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62778CC5-4EA7-6863-FFF0-33A8BF63693E}"/>
              </a:ext>
            </a:extLst>
          </p:cNvPr>
          <p:cNvSpPr txBox="1"/>
          <p:nvPr/>
        </p:nvSpPr>
        <p:spPr>
          <a:xfrm>
            <a:off x="0" y="1568946"/>
            <a:ext cx="6581775" cy="1631216"/>
          </a:xfrm>
          <a:prstGeom prst="rect">
            <a:avLst/>
          </a:prstGeom>
          <a:noFill/>
        </p:spPr>
        <p:txBody>
          <a:bodyPr wrap="square">
            <a:spAutoFit/>
          </a:bodyPr>
          <a:lstStyle/>
          <a:p>
            <a:pPr lvl="0">
              <a:spcBef>
                <a:spcPts val="600"/>
              </a:spcBef>
              <a:defRPr/>
            </a:pPr>
            <a:r>
              <a:rPr lang="fr-FR" sz="2000" b="1" dirty="0">
                <a:solidFill>
                  <a:srgbClr val="FF0000"/>
                </a:solidFill>
              </a:rPr>
              <a:t>En voyant que l'accusation n'était pas correcte, Phinées et la délégation israélite se sentirent satisfaits </a:t>
            </a:r>
            <a:r>
              <a:rPr lang="fr-FR" sz="2000" b="1" i="1" dirty="0">
                <a:solidFill>
                  <a:schemeClr val="accent3">
                    <a:lumMod val="50000"/>
                  </a:schemeClr>
                </a:solidFill>
              </a:rPr>
              <a:t>(Josué 22.30-31). </a:t>
            </a:r>
            <a:r>
              <a:rPr lang="fr-FR" sz="2000" dirty="0">
                <a:ln w="0"/>
                <a:effectLst>
                  <a:outerShdw blurRad="38100" dist="38100" dir="2700000" algn="tl">
                    <a:srgbClr val="000000">
                      <a:alpha val="43137"/>
                    </a:srgbClr>
                  </a:outerShdw>
                </a:effectLst>
                <a:latin typeface="Arial" panose="020B0604020202020204" pitchFamily="34" charset="0"/>
                <a:cs typeface="Arial" panose="020B0604020202020204" pitchFamily="34" charset="0"/>
              </a:rPr>
              <a:t>Pour leur part, quand les Israélites apprirent la vérité, ils se réjouirent et louèrent Dieu </a:t>
            </a:r>
            <a:r>
              <a:rPr lang="fr-FR" sz="2000" b="1" i="1" dirty="0">
                <a:solidFill>
                  <a:schemeClr val="accent3">
                    <a:lumMod val="50000"/>
                  </a:schemeClr>
                </a:solidFill>
              </a:rPr>
              <a:t>(Josué 22.32-33).</a:t>
            </a:r>
            <a:endParaRPr kumimoji="0" lang="fr-FR" sz="2000" b="1" i="1" u="none" strike="noStrike" kern="1200" cap="none" spc="0" normalizeH="0" baseline="0" noProof="0" dirty="0">
              <a:ln>
                <a:noFill/>
              </a:ln>
              <a:solidFill>
                <a:schemeClr val="accent3">
                  <a:lumMod val="50000"/>
                </a:schemeClr>
              </a:solidFill>
              <a:effectLst/>
              <a:uLnTx/>
              <a:uFillTx/>
              <a:latin typeface="Aptos" panose="02110004020202020204"/>
            </a:endParaRPr>
          </a:p>
        </p:txBody>
      </p:sp>
      <p:graphicFrame>
        <p:nvGraphicFramePr>
          <p:cNvPr id="2" name="Diagrama 1">
            <a:extLst>
              <a:ext uri="{FF2B5EF4-FFF2-40B4-BE49-F238E27FC236}">
                <a16:creationId xmlns:a16="http://schemas.microsoft.com/office/drawing/2014/main" id="{EDA3C8D7-5F90-0743-1238-3DC735D8BFAD}"/>
              </a:ext>
            </a:extLst>
          </p:cNvPr>
          <p:cNvGraphicFramePr/>
          <p:nvPr>
            <p:extLst>
              <p:ext uri="{D42A27DB-BD31-4B8C-83A1-F6EECF244321}">
                <p14:modId xmlns:p14="http://schemas.microsoft.com/office/powerpoint/2010/main" val="3734182953"/>
              </p:ext>
            </p:extLst>
          </p:nvPr>
        </p:nvGraphicFramePr>
        <p:xfrm>
          <a:off x="6562726" y="1752601"/>
          <a:ext cx="5553074" cy="5019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Imagen que contiene Diagrama&#10;&#10;El contenido generado por IA puede ser incorrecto.">
            <a:extLst>
              <a:ext uri="{FF2B5EF4-FFF2-40B4-BE49-F238E27FC236}">
                <a16:creationId xmlns:a16="http://schemas.microsoft.com/office/drawing/2014/main" id="{738C1536-5245-F00A-2328-E618E100802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a:fillRect/>
          </a:stretch>
        </p:blipFill>
        <p:spPr>
          <a:xfrm>
            <a:off x="652463" y="3334583"/>
            <a:ext cx="5257800" cy="3303270"/>
          </a:xfrm>
          <a:prstGeom prst="roundRect">
            <a:avLst>
              <a:gd name="adj" fmla="val 806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82550" prstMaterial="matte">
            <a:bevelT w="63500" h="63500" prst="artDeco"/>
            <a:contourClr>
              <a:srgbClr val="CB0000"/>
            </a:contourClr>
          </a:sp3d>
        </p:spPr>
      </p:pic>
      <p:pic>
        <p:nvPicPr>
          <p:cNvPr id="9" name="Imagen 8" descr="Imagen que contiene exterior, pasto, persona, hombre&#10;&#10;El contenido generado por IA puede ser incorrecto.">
            <a:extLst>
              <a:ext uri="{FF2B5EF4-FFF2-40B4-BE49-F238E27FC236}">
                <a16:creationId xmlns:a16="http://schemas.microsoft.com/office/drawing/2014/main" id="{4C55BB4C-7739-D34D-4621-B3D7980CE18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507435" y="769441"/>
            <a:ext cx="1397732" cy="698866"/>
          </a:xfrm>
          <a:prstGeom prst="rect">
            <a:avLst/>
          </a:prstGeom>
          <a:ln w="38100" cap="sq">
            <a:solidFill>
              <a:srgbClr val="59AC59"/>
            </a:solidFill>
            <a:prstDash val="solid"/>
            <a:miter lim="800000"/>
          </a:ln>
          <a:effectLst>
            <a:outerShdw blurRad="50800" dist="38100" dir="2700000" algn="tl" rotWithShape="0">
              <a:srgbClr val="000000">
                <a:alpha val="43000"/>
              </a:srgbClr>
            </a:outerShdw>
          </a:effectLst>
        </p:spPr>
      </p:pic>
      <p:sp>
        <p:nvSpPr>
          <p:cNvPr id="8" name="Flecha: a la derecha 7">
            <a:extLst>
              <a:ext uri="{FF2B5EF4-FFF2-40B4-BE49-F238E27FC236}">
                <a16:creationId xmlns:a16="http://schemas.microsoft.com/office/drawing/2014/main" id="{9E16CE1C-AE94-2978-BEBB-E9F5CD25332F}"/>
              </a:ext>
            </a:extLst>
          </p:cNvPr>
          <p:cNvSpPr/>
          <p:nvPr/>
        </p:nvSpPr>
        <p:spPr>
          <a:xfrm>
            <a:off x="6721072" y="3217420"/>
            <a:ext cx="285750" cy="209550"/>
          </a:xfrm>
          <a:prstGeom prst="rightArrow">
            <a:avLst/>
          </a:prstGeom>
          <a:solidFill>
            <a:srgbClr val="70F1FF"/>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11" name="Flecha: a la derecha 10">
            <a:extLst>
              <a:ext uri="{FF2B5EF4-FFF2-40B4-BE49-F238E27FC236}">
                <a16:creationId xmlns:a16="http://schemas.microsoft.com/office/drawing/2014/main" id="{F7296B6F-D374-DE2F-68B6-316270A954AE}"/>
              </a:ext>
            </a:extLst>
          </p:cNvPr>
          <p:cNvSpPr/>
          <p:nvPr/>
        </p:nvSpPr>
        <p:spPr>
          <a:xfrm>
            <a:off x="6721072" y="3851785"/>
            <a:ext cx="285750" cy="209550"/>
          </a:xfrm>
          <a:prstGeom prst="rightArrow">
            <a:avLst/>
          </a:prstGeom>
          <a:solidFill>
            <a:srgbClr val="90FFF8"/>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12" name="Flecha: a la derecha 11">
            <a:extLst>
              <a:ext uri="{FF2B5EF4-FFF2-40B4-BE49-F238E27FC236}">
                <a16:creationId xmlns:a16="http://schemas.microsoft.com/office/drawing/2014/main" id="{6809781B-5FAD-F914-BEB5-4053C4CAEDCA}"/>
              </a:ext>
            </a:extLst>
          </p:cNvPr>
          <p:cNvSpPr/>
          <p:nvPr/>
        </p:nvSpPr>
        <p:spPr>
          <a:xfrm>
            <a:off x="6721072" y="4486150"/>
            <a:ext cx="285750" cy="209550"/>
          </a:xfrm>
          <a:prstGeom prst="rightArrow">
            <a:avLst/>
          </a:prstGeom>
          <a:solidFill>
            <a:srgbClr val="79FF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13" name="Flecha: a la derecha 12">
            <a:extLst>
              <a:ext uri="{FF2B5EF4-FFF2-40B4-BE49-F238E27FC236}">
                <a16:creationId xmlns:a16="http://schemas.microsoft.com/office/drawing/2014/main" id="{0433C867-AF38-5599-1E5A-4746AEC6638E}"/>
              </a:ext>
            </a:extLst>
          </p:cNvPr>
          <p:cNvSpPr/>
          <p:nvPr/>
        </p:nvSpPr>
        <p:spPr>
          <a:xfrm>
            <a:off x="6721072" y="5120515"/>
            <a:ext cx="285750" cy="209550"/>
          </a:xfrm>
          <a:prstGeom prst="rightArrow">
            <a:avLst/>
          </a:prstGeom>
          <a:solidFill>
            <a:srgbClr val="FFFF94"/>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14" name="Flecha: a la derecha 13">
            <a:extLst>
              <a:ext uri="{FF2B5EF4-FFF2-40B4-BE49-F238E27FC236}">
                <a16:creationId xmlns:a16="http://schemas.microsoft.com/office/drawing/2014/main" id="{9D59121F-679F-97E3-9101-15FD05BF0CF4}"/>
              </a:ext>
            </a:extLst>
          </p:cNvPr>
          <p:cNvSpPr/>
          <p:nvPr/>
        </p:nvSpPr>
        <p:spPr>
          <a:xfrm>
            <a:off x="6721072" y="5754880"/>
            <a:ext cx="285750" cy="209550"/>
          </a:xfrm>
          <a:prstGeom prst="rightArrow">
            <a:avLst/>
          </a:prstGeom>
          <a:solidFill>
            <a:srgbClr val="FFE2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15" name="Flecha: a la derecha 14">
            <a:extLst>
              <a:ext uri="{FF2B5EF4-FFF2-40B4-BE49-F238E27FC236}">
                <a16:creationId xmlns:a16="http://schemas.microsoft.com/office/drawing/2014/main" id="{20DDBAB7-6604-5755-41B9-D75CC27DDFED}"/>
              </a:ext>
            </a:extLst>
          </p:cNvPr>
          <p:cNvSpPr/>
          <p:nvPr/>
        </p:nvSpPr>
        <p:spPr>
          <a:xfrm>
            <a:off x="6721072" y="6389245"/>
            <a:ext cx="285750" cy="209550"/>
          </a:xfrm>
          <a:prstGeom prst="rightArrow">
            <a:avLst/>
          </a:prstGeom>
          <a:solidFill>
            <a:srgbClr val="FF9292"/>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118309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vertical)">
                                      <p:cBhvr>
                                        <p:cTn id="26" dur="500"/>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FF12882D-63E2-47AD-89AF-20D2BFDF37B9}"/>
                                            </p:graphicEl>
                                          </p:spTgt>
                                        </p:tgtEl>
                                        <p:attrNameLst>
                                          <p:attrName>style.visibility</p:attrName>
                                        </p:attrNameLst>
                                      </p:cBhvr>
                                      <p:to>
                                        <p:strVal val="visible"/>
                                      </p:to>
                                    </p:set>
                                    <p:anim calcmode="lin" valueType="num">
                                      <p:cBhvr>
                                        <p:cTn id="35" dur="500" fill="hold"/>
                                        <p:tgtEl>
                                          <p:spTgt spid="2">
                                            <p:graphicEl>
                                              <a:dgm id="{FF12882D-63E2-47AD-89AF-20D2BFDF37B9}"/>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FF12882D-63E2-47AD-89AF-20D2BFDF37B9}"/>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FF12882D-63E2-47AD-89AF-20D2BFDF37B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FDB41540-DDD2-46E6-9943-88A4A09D1DFD}"/>
                                            </p:graphicEl>
                                          </p:spTgt>
                                        </p:tgtEl>
                                        <p:attrNameLst>
                                          <p:attrName>style.visibility</p:attrName>
                                        </p:attrNameLst>
                                      </p:cBhvr>
                                      <p:to>
                                        <p:strVal val="visible"/>
                                      </p:to>
                                    </p:set>
                                    <p:anim calcmode="lin" valueType="num">
                                      <p:cBhvr>
                                        <p:cTn id="42" dur="500" fill="hold"/>
                                        <p:tgtEl>
                                          <p:spTgt spid="2">
                                            <p:graphicEl>
                                              <a:dgm id="{FDB41540-DDD2-46E6-9943-88A4A09D1DFD}"/>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FDB41540-DDD2-46E6-9943-88A4A09D1DFD}"/>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FDB41540-DDD2-46E6-9943-88A4A09D1DFD}"/>
                                            </p:graphic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graphicEl>
                                              <a:dgm id="{D2375470-27C7-4826-AA46-60695B0C3E44}"/>
                                            </p:graphicEl>
                                          </p:spTgt>
                                        </p:tgtEl>
                                        <p:attrNameLst>
                                          <p:attrName>style.visibility</p:attrName>
                                        </p:attrNameLst>
                                      </p:cBhvr>
                                      <p:to>
                                        <p:strVal val="visible"/>
                                      </p:to>
                                    </p:set>
                                    <p:animEffect transition="in" filter="wipe(left)">
                                      <p:cBhvr>
                                        <p:cTn id="53" dur="500"/>
                                        <p:tgtEl>
                                          <p:spTgt spid="2">
                                            <p:graphicEl>
                                              <a:dgm id="{D2375470-27C7-4826-AA46-60695B0C3E4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9FAA2309-5793-40D7-A7EE-B618CE10F05C}"/>
                                            </p:graphicEl>
                                          </p:spTgt>
                                        </p:tgtEl>
                                        <p:attrNameLst>
                                          <p:attrName>style.visibility</p:attrName>
                                        </p:attrNameLst>
                                      </p:cBhvr>
                                      <p:to>
                                        <p:strVal val="visible"/>
                                      </p:to>
                                    </p:set>
                                    <p:anim calcmode="lin" valueType="num">
                                      <p:cBhvr>
                                        <p:cTn id="58" dur="500" fill="hold"/>
                                        <p:tgtEl>
                                          <p:spTgt spid="2">
                                            <p:graphicEl>
                                              <a:dgm id="{9FAA2309-5793-40D7-A7EE-B618CE10F05C}"/>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9FAA2309-5793-40D7-A7EE-B618CE10F05C}"/>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9FAA2309-5793-40D7-A7EE-B618CE10F05C}"/>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DE88E075-CBA5-4BBC-95C7-37D8D16407E1}"/>
                                            </p:graphicEl>
                                          </p:spTgt>
                                        </p:tgtEl>
                                        <p:attrNameLst>
                                          <p:attrName>style.visibility</p:attrName>
                                        </p:attrNameLst>
                                      </p:cBhvr>
                                      <p:to>
                                        <p:strVal val="visible"/>
                                      </p:to>
                                    </p:set>
                                    <p:animEffect transition="in" filter="wipe(left)">
                                      <p:cBhvr>
                                        <p:cTn id="69" dur="500"/>
                                        <p:tgtEl>
                                          <p:spTgt spid="2">
                                            <p:graphicEl>
                                              <a:dgm id="{DE88E075-CBA5-4BBC-95C7-37D8D16407E1}"/>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0AB1B83B-182F-4C7A-8DFD-894D02A33F92}"/>
                                            </p:graphicEl>
                                          </p:spTgt>
                                        </p:tgtEl>
                                        <p:attrNameLst>
                                          <p:attrName>style.visibility</p:attrName>
                                        </p:attrNameLst>
                                      </p:cBhvr>
                                      <p:to>
                                        <p:strVal val="visible"/>
                                      </p:to>
                                    </p:set>
                                    <p:anim calcmode="lin" valueType="num">
                                      <p:cBhvr>
                                        <p:cTn id="74" dur="500" fill="hold"/>
                                        <p:tgtEl>
                                          <p:spTgt spid="2">
                                            <p:graphicEl>
                                              <a:dgm id="{0AB1B83B-182F-4C7A-8DFD-894D02A33F92}"/>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0AB1B83B-182F-4C7A-8DFD-894D02A33F92}"/>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0AB1B83B-182F-4C7A-8DFD-894D02A33F92}"/>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E1B48CC3-BCF8-4A65-BD22-34E315006561}"/>
                                            </p:graphicEl>
                                          </p:spTgt>
                                        </p:tgtEl>
                                        <p:attrNameLst>
                                          <p:attrName>style.visibility</p:attrName>
                                        </p:attrNameLst>
                                      </p:cBhvr>
                                      <p:to>
                                        <p:strVal val="visible"/>
                                      </p:to>
                                    </p:set>
                                    <p:animEffect transition="in" filter="wipe(left)">
                                      <p:cBhvr>
                                        <p:cTn id="85" dur="500"/>
                                        <p:tgtEl>
                                          <p:spTgt spid="2">
                                            <p:graphicEl>
                                              <a:dgm id="{E1B48CC3-BCF8-4A65-BD22-34E315006561}"/>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
                                            <p:graphicEl>
                                              <a:dgm id="{18E7B6FD-D37F-412C-BA88-C665F45ABD07}"/>
                                            </p:graphicEl>
                                          </p:spTgt>
                                        </p:tgtEl>
                                        <p:attrNameLst>
                                          <p:attrName>style.visibility</p:attrName>
                                        </p:attrNameLst>
                                      </p:cBhvr>
                                      <p:to>
                                        <p:strVal val="visible"/>
                                      </p:to>
                                    </p:set>
                                    <p:anim calcmode="lin" valueType="num">
                                      <p:cBhvr>
                                        <p:cTn id="90" dur="500" fill="hold"/>
                                        <p:tgtEl>
                                          <p:spTgt spid="2">
                                            <p:graphicEl>
                                              <a:dgm id="{18E7B6FD-D37F-412C-BA88-C665F45ABD0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18E7B6FD-D37F-412C-BA88-C665F45ABD0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18E7B6FD-D37F-412C-BA88-C665F45ABD07}"/>
                                            </p:graphicEl>
                                          </p:spTgt>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500" fill="hold"/>
                                        <p:tgtEl>
                                          <p:spTgt spid="13"/>
                                        </p:tgtEl>
                                        <p:attrNameLst>
                                          <p:attrName>ppt_w</p:attrName>
                                        </p:attrNameLst>
                                      </p:cBhvr>
                                      <p:tavLst>
                                        <p:tav tm="0">
                                          <p:val>
                                            <p:fltVal val="0"/>
                                          </p:val>
                                        </p:tav>
                                        <p:tav tm="100000">
                                          <p:val>
                                            <p:strVal val="#ppt_w"/>
                                          </p:val>
                                        </p:tav>
                                      </p:tavLst>
                                    </p:anim>
                                    <p:anim calcmode="lin" valueType="num">
                                      <p:cBhvr>
                                        <p:cTn id="96" dur="500" fill="hold"/>
                                        <p:tgtEl>
                                          <p:spTgt spid="13"/>
                                        </p:tgtEl>
                                        <p:attrNameLst>
                                          <p:attrName>ppt_h</p:attrName>
                                        </p:attrNameLst>
                                      </p:cBhvr>
                                      <p:tavLst>
                                        <p:tav tm="0">
                                          <p:val>
                                            <p:fltVal val="0"/>
                                          </p:val>
                                        </p:tav>
                                        <p:tav tm="100000">
                                          <p:val>
                                            <p:strVal val="#ppt_h"/>
                                          </p:val>
                                        </p:tav>
                                      </p:tavLst>
                                    </p:anim>
                                    <p:animEffect transition="in" filter="fade">
                                      <p:cBhvr>
                                        <p:cTn id="97" dur="500"/>
                                        <p:tgtEl>
                                          <p:spTgt spid="13"/>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2">
                                            <p:graphicEl>
                                              <a:dgm id="{5A125EFD-309B-4EA0-8878-7C1FD19C0664}"/>
                                            </p:graphicEl>
                                          </p:spTgt>
                                        </p:tgtEl>
                                        <p:attrNameLst>
                                          <p:attrName>style.visibility</p:attrName>
                                        </p:attrNameLst>
                                      </p:cBhvr>
                                      <p:to>
                                        <p:strVal val="visible"/>
                                      </p:to>
                                    </p:set>
                                    <p:animEffect transition="in" filter="wipe(left)">
                                      <p:cBhvr>
                                        <p:cTn id="101" dur="500"/>
                                        <p:tgtEl>
                                          <p:spTgt spid="2">
                                            <p:graphicEl>
                                              <a:dgm id="{5A125EFD-309B-4EA0-8878-7C1FD19C0664}"/>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2">
                                            <p:graphicEl>
                                              <a:dgm id="{1CD6CDDE-5BB4-4498-A4A1-14A74AE69814}"/>
                                            </p:graphicEl>
                                          </p:spTgt>
                                        </p:tgtEl>
                                        <p:attrNameLst>
                                          <p:attrName>style.visibility</p:attrName>
                                        </p:attrNameLst>
                                      </p:cBhvr>
                                      <p:to>
                                        <p:strVal val="visible"/>
                                      </p:to>
                                    </p:set>
                                    <p:anim calcmode="lin" valueType="num">
                                      <p:cBhvr>
                                        <p:cTn id="106" dur="500" fill="hold"/>
                                        <p:tgtEl>
                                          <p:spTgt spid="2">
                                            <p:graphicEl>
                                              <a:dgm id="{1CD6CDDE-5BB4-4498-A4A1-14A74AE69814}"/>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1CD6CDDE-5BB4-4498-A4A1-14A74AE69814}"/>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1CD6CDDE-5BB4-4498-A4A1-14A74AE69814}"/>
                                            </p:graphicEl>
                                          </p:spTgt>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fill="hold"/>
                                        <p:tgtEl>
                                          <p:spTgt spid="14"/>
                                        </p:tgtEl>
                                        <p:attrNameLst>
                                          <p:attrName>ppt_w</p:attrName>
                                        </p:attrNameLst>
                                      </p:cBhvr>
                                      <p:tavLst>
                                        <p:tav tm="0">
                                          <p:val>
                                            <p:fltVal val="0"/>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animEffect transition="in" filter="fade">
                                      <p:cBhvr>
                                        <p:cTn id="113" dur="500"/>
                                        <p:tgtEl>
                                          <p:spTgt spid="14"/>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2">
                                            <p:graphicEl>
                                              <a:dgm id="{5B3BFDC8-09A2-4499-8B1C-A18266142F19}"/>
                                            </p:graphicEl>
                                          </p:spTgt>
                                        </p:tgtEl>
                                        <p:attrNameLst>
                                          <p:attrName>style.visibility</p:attrName>
                                        </p:attrNameLst>
                                      </p:cBhvr>
                                      <p:to>
                                        <p:strVal val="visible"/>
                                      </p:to>
                                    </p:set>
                                    <p:animEffect transition="in" filter="wipe(left)">
                                      <p:cBhvr>
                                        <p:cTn id="117" dur="500"/>
                                        <p:tgtEl>
                                          <p:spTgt spid="2">
                                            <p:graphicEl>
                                              <a:dgm id="{5B3BFDC8-09A2-4499-8B1C-A18266142F19}"/>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2">
                                            <p:graphicEl>
                                              <a:dgm id="{98F9FE8C-06FE-406A-8E67-83A71FEED516}"/>
                                            </p:graphicEl>
                                          </p:spTgt>
                                        </p:tgtEl>
                                        <p:attrNameLst>
                                          <p:attrName>style.visibility</p:attrName>
                                        </p:attrNameLst>
                                      </p:cBhvr>
                                      <p:to>
                                        <p:strVal val="visible"/>
                                      </p:to>
                                    </p:set>
                                    <p:anim calcmode="lin" valueType="num">
                                      <p:cBhvr>
                                        <p:cTn id="122" dur="500" fill="hold"/>
                                        <p:tgtEl>
                                          <p:spTgt spid="2">
                                            <p:graphicEl>
                                              <a:dgm id="{98F9FE8C-06FE-406A-8E67-83A71FEED516}"/>
                                            </p:graphicEl>
                                          </p:spTgt>
                                        </p:tgtEl>
                                        <p:attrNameLst>
                                          <p:attrName>ppt_w</p:attrName>
                                        </p:attrNameLst>
                                      </p:cBhvr>
                                      <p:tavLst>
                                        <p:tav tm="0">
                                          <p:val>
                                            <p:fltVal val="0"/>
                                          </p:val>
                                        </p:tav>
                                        <p:tav tm="100000">
                                          <p:val>
                                            <p:strVal val="#ppt_w"/>
                                          </p:val>
                                        </p:tav>
                                      </p:tavLst>
                                    </p:anim>
                                    <p:anim calcmode="lin" valueType="num">
                                      <p:cBhvr>
                                        <p:cTn id="123" dur="500" fill="hold"/>
                                        <p:tgtEl>
                                          <p:spTgt spid="2">
                                            <p:graphicEl>
                                              <a:dgm id="{98F9FE8C-06FE-406A-8E67-83A71FEED516}"/>
                                            </p:graphicEl>
                                          </p:spTgt>
                                        </p:tgtEl>
                                        <p:attrNameLst>
                                          <p:attrName>ppt_h</p:attrName>
                                        </p:attrNameLst>
                                      </p:cBhvr>
                                      <p:tavLst>
                                        <p:tav tm="0">
                                          <p:val>
                                            <p:fltVal val="0"/>
                                          </p:val>
                                        </p:tav>
                                        <p:tav tm="100000">
                                          <p:val>
                                            <p:strVal val="#ppt_h"/>
                                          </p:val>
                                        </p:tav>
                                      </p:tavLst>
                                    </p:anim>
                                    <p:animEffect transition="in" filter="fade">
                                      <p:cBhvr>
                                        <p:cTn id="124" dur="500"/>
                                        <p:tgtEl>
                                          <p:spTgt spid="2">
                                            <p:graphicEl>
                                              <a:dgm id="{98F9FE8C-06FE-406A-8E67-83A71FEED516}"/>
                                            </p:graphic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500" fill="hold"/>
                                        <p:tgtEl>
                                          <p:spTgt spid="15"/>
                                        </p:tgtEl>
                                        <p:attrNameLst>
                                          <p:attrName>ppt_w</p:attrName>
                                        </p:attrNameLst>
                                      </p:cBhvr>
                                      <p:tavLst>
                                        <p:tav tm="0">
                                          <p:val>
                                            <p:fltVal val="0"/>
                                          </p:val>
                                        </p:tav>
                                        <p:tav tm="100000">
                                          <p:val>
                                            <p:strVal val="#ppt_w"/>
                                          </p:val>
                                        </p:tav>
                                      </p:tavLst>
                                    </p:anim>
                                    <p:anim calcmode="lin" valueType="num">
                                      <p:cBhvr>
                                        <p:cTn id="128" dur="500" fill="hold"/>
                                        <p:tgtEl>
                                          <p:spTgt spid="15"/>
                                        </p:tgtEl>
                                        <p:attrNameLst>
                                          <p:attrName>ppt_h</p:attrName>
                                        </p:attrNameLst>
                                      </p:cBhvr>
                                      <p:tavLst>
                                        <p:tav tm="0">
                                          <p:val>
                                            <p:fltVal val="0"/>
                                          </p:val>
                                        </p:tav>
                                        <p:tav tm="100000">
                                          <p:val>
                                            <p:strVal val="#ppt_h"/>
                                          </p:val>
                                        </p:tav>
                                      </p:tavLst>
                                    </p:anim>
                                    <p:animEffect transition="in" filter="fade">
                                      <p:cBhvr>
                                        <p:cTn id="129" dur="500"/>
                                        <p:tgtEl>
                                          <p:spTgt spid="15"/>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D0C30649-33E0-4AE4-9A70-4F8A9E2F14A1}"/>
                                            </p:graphicEl>
                                          </p:spTgt>
                                        </p:tgtEl>
                                        <p:attrNameLst>
                                          <p:attrName>style.visibility</p:attrName>
                                        </p:attrNameLst>
                                      </p:cBhvr>
                                      <p:to>
                                        <p:strVal val="visible"/>
                                      </p:to>
                                    </p:set>
                                    <p:animEffect transition="in" filter="wipe(left)">
                                      <p:cBhvr>
                                        <p:cTn id="133" dur="500"/>
                                        <p:tgtEl>
                                          <p:spTgt spid="2">
                                            <p:graphicEl>
                                              <a:dgm id="{D0C30649-33E0-4AE4-9A70-4F8A9E2F14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Graphic spid="2" grpId="0" uiExpand="1">
        <p:bldSub>
          <a:bldDgm bld="one"/>
        </p:bldSub>
      </p:bldGraphic>
      <p:bldP spid="8"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0F8981F-A6AD-40CA-ECBA-A7ABCAA42EA7}"/>
              </a:ext>
            </a:extLst>
          </p:cNvPr>
          <p:cNvSpPr txBox="1"/>
          <p:nvPr/>
        </p:nvSpPr>
        <p:spPr>
          <a:xfrm>
            <a:off x="3907766" y="173917"/>
            <a:ext cx="7815532" cy="627864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CH" sz="2400" b="1" dirty="0">
                <a:ln/>
                <a:solidFill>
                  <a:schemeClr val="accent3"/>
                </a:solidFill>
                <a:latin typeface="Arial" panose="020B0604020202020204" pitchFamily="34" charset="0"/>
                <a:cs typeface="Arial" panose="020B0604020202020204" pitchFamily="34" charset="0"/>
              </a:rPr>
              <a:t>       La sagesse dont firent preuve les Rubénistes </a:t>
            </a:r>
            <a:br>
              <a:rPr lang="fr-CH" sz="2400" b="1" dirty="0">
                <a:ln/>
                <a:solidFill>
                  <a:schemeClr val="accent3"/>
                </a:solidFill>
                <a:latin typeface="Arial" panose="020B0604020202020204" pitchFamily="34" charset="0"/>
                <a:cs typeface="Arial" panose="020B0604020202020204" pitchFamily="34" charset="0"/>
              </a:rPr>
            </a:br>
            <a:r>
              <a:rPr lang="fr-CH" sz="2400" b="1" dirty="0">
                <a:ln/>
                <a:solidFill>
                  <a:schemeClr val="accent3"/>
                </a:solidFill>
                <a:latin typeface="Arial" panose="020B0604020202020204" pitchFamily="34" charset="0"/>
                <a:cs typeface="Arial" panose="020B0604020202020204" pitchFamily="34" charset="0"/>
              </a:rPr>
              <a:t>   et leurs frères est digne d'être imitée. </a:t>
            </a:r>
          </a:p>
          <a:p>
            <a:endParaRPr lang="fr-CH" sz="2400" b="1" dirty="0">
              <a:ln/>
              <a:solidFill>
                <a:schemeClr val="accent3"/>
              </a:solidFill>
              <a:latin typeface="Arial" panose="020B0604020202020204" pitchFamily="34" charset="0"/>
              <a:cs typeface="Arial" panose="020B0604020202020204" pitchFamily="34" charset="0"/>
            </a:endParaRPr>
          </a:p>
          <a:p>
            <a:pPr lvl="2" algn="ctr"/>
            <a:r>
              <a:rPr lang="fr-CH" sz="2400" b="1" dirty="0">
                <a:ln/>
                <a:solidFill>
                  <a:srgbClr val="0000FF"/>
                </a:solidFill>
                <a:latin typeface="Arial" panose="020B0604020202020204" pitchFamily="34" charset="0"/>
                <a:cs typeface="Arial" panose="020B0604020202020204" pitchFamily="34" charset="0"/>
              </a:rPr>
              <a:t>Méconnus et durement pris à partie, alors qu'ils s'efforçaient de servir la bonne cause, ils ne manifestèrent aucune trace de ressentiment. </a:t>
            </a:r>
          </a:p>
          <a:p>
            <a:endParaRPr lang="fr-CH" sz="2400" b="1" dirty="0">
              <a:ln/>
              <a:solidFill>
                <a:schemeClr val="accent3"/>
              </a:solidFill>
              <a:latin typeface="Arial" panose="020B0604020202020204" pitchFamily="34" charset="0"/>
              <a:cs typeface="Arial" panose="020B0604020202020204" pitchFamily="34" charset="0"/>
            </a:endParaRPr>
          </a:p>
          <a:p>
            <a:pPr lvl="1" algn="just"/>
            <a:r>
              <a:rPr lang="fr-CH" sz="2400" b="1" dirty="0">
                <a:ln/>
                <a:solidFill>
                  <a:srgbClr val="0000FF"/>
                </a:solidFill>
                <a:latin typeface="Arial" panose="020B0604020202020204" pitchFamily="34" charset="0"/>
                <a:cs typeface="Arial" panose="020B0604020202020204" pitchFamily="34" charset="0"/>
              </a:rPr>
              <a:t>Avant de chercher à se disculper, ils écoutèrent les accusations de leurs frères avec autant de patience que de courtoisie. </a:t>
            </a:r>
          </a:p>
          <a:p>
            <a:pPr lvl="1" algn="just"/>
            <a:endParaRPr lang="fr-CH" sz="2400" b="1" dirty="0">
              <a:ln/>
              <a:solidFill>
                <a:schemeClr val="accent3"/>
              </a:solidFill>
              <a:latin typeface="Arial" panose="020B0604020202020204" pitchFamily="34" charset="0"/>
              <a:cs typeface="Arial" panose="020B0604020202020204" pitchFamily="34" charset="0"/>
            </a:endParaRPr>
          </a:p>
          <a:p>
            <a:pPr lvl="1" algn="just"/>
            <a:r>
              <a:rPr lang="fr-CH" sz="2400" b="1" dirty="0">
                <a:ln/>
                <a:solidFill>
                  <a:schemeClr val="accent3"/>
                </a:solidFill>
                <a:latin typeface="Arial" panose="020B0604020202020204" pitchFamily="34" charset="0"/>
                <a:cs typeface="Arial" panose="020B0604020202020204" pitchFamily="34" charset="0"/>
              </a:rPr>
              <a:t>Puis, expliquant en détail leurs motifs, ils mirent leur innocence en plein jour. Grâce à eux fut réglé à l'amiable un incident qui eût pu avoir les plus graves conséquences.</a:t>
            </a:r>
            <a:endParaRPr lang="fr-CH" sz="2400" b="1" i="1" dirty="0">
              <a:ln/>
              <a:solidFill>
                <a:schemeClr val="accent3"/>
              </a:solidFill>
              <a:latin typeface="Arial" panose="020B0604020202020204" pitchFamily="34" charset="0"/>
              <a:cs typeface="Arial" panose="020B0604020202020204" pitchFamily="34" charset="0"/>
            </a:endParaRPr>
          </a:p>
          <a:p>
            <a:endParaRPr lang="fr-CH" b="1" dirty="0">
              <a:ln/>
              <a:solidFill>
                <a:schemeClr val="accent3"/>
              </a:solidFill>
            </a:endParaRPr>
          </a:p>
        </p:txBody>
      </p:sp>
      <p:sp>
        <p:nvSpPr>
          <p:cNvPr id="3" name="Bulle narrative : rectangle 2">
            <a:extLst>
              <a:ext uri="{FF2B5EF4-FFF2-40B4-BE49-F238E27FC236}">
                <a16:creationId xmlns:a16="http://schemas.microsoft.com/office/drawing/2014/main" id="{618468AD-819C-A4DE-3BDE-91B714A81F70}"/>
              </a:ext>
            </a:extLst>
          </p:cNvPr>
          <p:cNvSpPr/>
          <p:nvPr/>
        </p:nvSpPr>
        <p:spPr>
          <a:xfrm>
            <a:off x="4201064" y="6267091"/>
            <a:ext cx="7582619" cy="370936"/>
          </a:xfrm>
          <a:prstGeom prst="wedgeRectCallout">
            <a:avLst>
              <a:gd name="adj1" fmla="val 20805"/>
              <a:gd name="adj2" fmla="val -146802"/>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ln w="0"/>
                <a:solidFill>
                  <a:schemeClr val="tx1"/>
                </a:solidFill>
                <a:effectLst>
                  <a:outerShdw blurRad="38100" dist="19050" dir="2700000" algn="tl" rotWithShape="0">
                    <a:schemeClr val="dk1">
                      <a:alpha val="40000"/>
                    </a:schemeClr>
                  </a:outerShdw>
                </a:effectLst>
              </a:rPr>
              <a:t>(Ellen G. White, Patriarches et Prophètes,</a:t>
            </a:r>
            <a:r>
              <a:rPr lang="fr-CH" i="1" dirty="0">
                <a:ln w="0"/>
                <a:solidFill>
                  <a:schemeClr val="tx1"/>
                </a:solidFill>
                <a:effectLst>
                  <a:outerShdw blurRad="38100" dist="19050" dir="2700000" algn="tl" rotWithShape="0">
                    <a:schemeClr val="dk1">
                      <a:alpha val="40000"/>
                    </a:schemeClr>
                  </a:outerShdw>
                </a:effectLst>
              </a:rPr>
              <a:t> p. 502, 503. </a:t>
            </a:r>
            <a:endParaRPr lang="fr-CH" dirty="0">
              <a:ln w="0"/>
              <a:solidFill>
                <a:schemeClr val="tx1"/>
              </a:solidFill>
              <a:effectLst>
                <a:outerShdw blurRad="38100" dist="19050" dir="2700000" algn="tl" rotWithShape="0">
                  <a:schemeClr val="dk1">
                    <a:alpha val="40000"/>
                  </a:schemeClr>
                </a:outerShdw>
              </a:effectLst>
            </a:endParaRPr>
          </a:p>
        </p:txBody>
      </p:sp>
      <p:pic>
        <p:nvPicPr>
          <p:cNvPr id="4098" name="Picture 2">
            <a:extLst>
              <a:ext uri="{FF2B5EF4-FFF2-40B4-BE49-F238E27FC236}">
                <a16:creationId xmlns:a16="http://schemas.microsoft.com/office/drawing/2014/main" id="{6F7E87AA-92C5-4062-DB17-0AD6CF57D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545" y="370936"/>
            <a:ext cx="3500438" cy="2333625"/>
          </a:xfrm>
          <a:prstGeom prst="rect">
            <a:avLst/>
          </a:prstGeom>
          <a:noFill/>
          <a:ln>
            <a:solidFill>
              <a:schemeClr val="tx2">
                <a:lumMod val="60000"/>
                <a:lumOff val="40000"/>
              </a:schemeClr>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152D59CC-33E3-46BF-A32D-98C77ABB0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215" y="3109641"/>
            <a:ext cx="2731879" cy="273187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93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urple frame with a white background&#10;&#10;AI-generated content may be incorrect.">
            <a:extLst>
              <a:ext uri="{FF2B5EF4-FFF2-40B4-BE49-F238E27FC236}">
                <a16:creationId xmlns:a16="http://schemas.microsoft.com/office/drawing/2014/main" id="{3C9AC9FA-F77C-5E05-FF9B-DF9AADFC4D7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A0C456FE-6E0E-539F-E9D4-0DA11BD6190E}"/>
              </a:ext>
            </a:extLst>
          </p:cNvPr>
          <p:cNvSpPr txBox="1"/>
          <p:nvPr/>
        </p:nvSpPr>
        <p:spPr>
          <a:xfrm>
            <a:off x="615462" y="447675"/>
            <a:ext cx="10849707" cy="59862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highlight>
                  <a:srgbClr val="00FFFF"/>
                </a:highlight>
                <a:uLnTx/>
                <a:uFillTx/>
                <a:latin typeface="Constantia" panose="02030602050306030303" pitchFamily="18" charset="0"/>
                <a:ea typeface="+mn-ea"/>
                <a:cs typeface="+mn-cs"/>
              </a:rPr>
              <a:t>Pour prévenir tout genre de tentation et tout futur malentendu, les enfants de Gad et de Ruben placèrent sur leur autel cette inscription</a:t>
            </a:r>
            <a:br>
              <a:rPr kumimoji="0" lang="fr-FR" sz="2400" b="1" i="0" u="none" strike="noStrike" kern="1200" cap="none" spc="0" normalizeH="0" baseline="0" noProof="0" dirty="0">
                <a:ln>
                  <a:noFill/>
                </a:ln>
                <a:solidFill>
                  <a:prstClr val="black"/>
                </a:solidFill>
                <a:effectLst/>
                <a:highlight>
                  <a:srgbClr val="00FFFF"/>
                </a:highlight>
                <a:uLnTx/>
                <a:uFillTx/>
                <a:latin typeface="Constantia" panose="02030602050306030303" pitchFamily="18" charset="0"/>
                <a:ea typeface="+mn-ea"/>
                <a:cs typeface="+mn-cs"/>
              </a:rPr>
            </a:br>
            <a:r>
              <a:rPr kumimoji="0" lang="fr-FR" sz="2400" b="1" i="0" u="none" strike="noStrike" kern="1200" cap="none" spc="0" normalizeH="0" baseline="0" noProof="0" dirty="0">
                <a:ln>
                  <a:noFill/>
                </a:ln>
                <a:solidFill>
                  <a:prstClr val="black"/>
                </a:solidFill>
                <a:effectLst/>
                <a:highlight>
                  <a:srgbClr val="00FFFF"/>
                </a:highlight>
                <a:uLnTx/>
                <a:uFillTx/>
                <a:latin typeface="Constantia" panose="02030602050306030303" pitchFamily="18" charset="0"/>
                <a:ea typeface="+mn-ea"/>
                <a:cs typeface="+mn-cs"/>
              </a:rPr>
              <a:t>qui en indiquait l'usage et le but : </a:t>
            </a:r>
            <a:r>
              <a:rPr kumimoji="0" lang="fr-FR" sz="2400" b="1" i="0" u="none" strike="noStrike" kern="1200" cap="none" spc="0" normalizeH="0" baseline="0" noProof="0" dirty="0">
                <a:ln>
                  <a:noFill/>
                </a:ln>
                <a:solidFill>
                  <a:srgbClr val="FF0000"/>
                </a:solidFill>
                <a:effectLst/>
                <a:highlight>
                  <a:srgbClr val="FFFF00"/>
                </a:highlight>
                <a:uLnTx/>
                <a:uFillTx/>
                <a:latin typeface="Constantia" panose="02030602050306030303" pitchFamily="18" charset="0"/>
                <a:ea typeface="+mn-ea"/>
                <a:cs typeface="+mn-cs"/>
              </a:rPr>
              <a:t>« Cet autel est témoin entre nous que l’Éternel seul est Dieu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400" b="1" i="0" u="none" strike="noStrike" kern="1200" cap="none" spc="0" normalizeH="0" baseline="0" noProof="0" dirty="0">
                <a:ln>
                  <a:noFill/>
                </a:ln>
                <a:solidFill>
                  <a:srgbClr val="0000FF"/>
                </a:solidFill>
                <a:effectLst/>
                <a:uLnTx/>
                <a:uFillTx/>
                <a:latin typeface="Constantia" panose="02030602050306030303" pitchFamily="18" charset="0"/>
                <a:ea typeface="+mn-ea"/>
                <a:cs typeface="+mn-cs"/>
              </a:rPr>
              <a:t>Combien de querelles naissent de simples malentendus,       </a:t>
            </a:r>
            <a:br>
              <a:rPr kumimoji="0" lang="fr-FR" sz="2400" b="1" i="0" u="none" strike="noStrike" kern="1200" cap="none" spc="0" normalizeH="0" baseline="0" noProof="0" dirty="0">
                <a:ln>
                  <a:noFill/>
                </a:ln>
                <a:solidFill>
                  <a:srgbClr val="0000FF"/>
                </a:solidFill>
                <a:effectLst/>
                <a:uLnTx/>
                <a:uFillTx/>
                <a:latin typeface="Constantia" panose="02030602050306030303" pitchFamily="18" charset="0"/>
                <a:ea typeface="+mn-ea"/>
                <a:cs typeface="+mn-cs"/>
              </a:rPr>
            </a:br>
            <a:r>
              <a:rPr kumimoji="0" lang="fr-FR" sz="2400" b="1" i="0" u="none" strike="noStrike" kern="1200" cap="none" spc="0" normalizeH="0" baseline="0" noProof="0" dirty="0">
                <a:ln>
                  <a:noFill/>
                </a:ln>
                <a:solidFill>
                  <a:srgbClr val="0000FF"/>
                </a:solidFill>
                <a:effectLst/>
                <a:uLnTx/>
                <a:uFillTx/>
                <a:latin typeface="Constantia" panose="02030602050306030303" pitchFamily="18" charset="0"/>
                <a:ea typeface="+mn-ea"/>
                <a:cs typeface="+mn-cs"/>
              </a:rPr>
              <a:t>même entre personnes animées des meilleures intentions ! </a:t>
            </a:r>
            <a:br>
              <a:rPr kumimoji="0" lang="fr-FR" sz="2400" b="1" i="0" u="none" strike="noStrike" kern="1200" cap="none" spc="0" normalizeH="0" baseline="0" noProof="0" dirty="0">
                <a:ln>
                  <a:noFill/>
                </a:ln>
                <a:solidFill>
                  <a:srgbClr val="0000FF"/>
                </a:solidFill>
                <a:effectLst/>
                <a:uLnTx/>
                <a:uFillTx/>
                <a:latin typeface="Constantia" panose="02030602050306030303" pitchFamily="18" charset="0"/>
                <a:ea typeface="+mn-ea"/>
                <a:cs typeface="+mn-cs"/>
              </a:rPr>
            </a:br>
            <a:r>
              <a:rPr kumimoji="0" lang="fr-FR" sz="2400" b="1" i="0" u="none" strike="noStrike" kern="1200" cap="none" spc="0" normalizeH="0" baseline="0" noProof="0" dirty="0">
                <a:ln>
                  <a:noFill/>
                </a:ln>
                <a:solidFill>
                  <a:schemeClr val="accent1"/>
                </a:solidFill>
                <a:effectLst/>
                <a:uLnTx/>
                <a:uFillTx/>
                <a:latin typeface="Constantia" panose="02030602050306030303" pitchFamily="18" charset="0"/>
                <a:ea typeface="+mn-ea"/>
                <a:cs typeface="+mn-cs"/>
              </a:rPr>
              <a:t>Et quelles conséquences graves et même fatales elles </a:t>
            </a:r>
            <a:br>
              <a:rPr kumimoji="0" lang="fr-FR" sz="2400" b="1" i="0" u="none" strike="noStrike" kern="1200" cap="none" spc="0" normalizeH="0" baseline="0" noProof="0" dirty="0">
                <a:ln>
                  <a:noFill/>
                </a:ln>
                <a:solidFill>
                  <a:schemeClr val="accent1"/>
                </a:solidFill>
                <a:effectLst/>
                <a:uLnTx/>
                <a:uFillTx/>
                <a:latin typeface="Constantia" panose="02030602050306030303" pitchFamily="18" charset="0"/>
                <a:ea typeface="+mn-ea"/>
                <a:cs typeface="+mn-cs"/>
              </a:rPr>
            </a:br>
            <a:r>
              <a:rPr kumimoji="0" lang="fr-FR" sz="2400" b="1" i="0" u="none" strike="noStrike" kern="1200" cap="none" spc="0" normalizeH="0" baseline="0" noProof="0" dirty="0">
                <a:ln>
                  <a:noFill/>
                </a:ln>
                <a:solidFill>
                  <a:schemeClr val="accent1"/>
                </a:solidFill>
                <a:effectLst/>
                <a:uLnTx/>
                <a:uFillTx/>
                <a:latin typeface="Constantia" panose="02030602050306030303" pitchFamily="18" charset="0"/>
                <a:ea typeface="+mn-ea"/>
                <a:cs typeface="+mn-cs"/>
              </a:rPr>
              <a:t>engendreraient si l'on perdait de vue la courtoisie et la bienveillance !  </a:t>
            </a:r>
            <a:r>
              <a:rPr kumimoji="0" lang="fr-FR"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400" b="1" i="1" u="none" strike="noStrike" kern="1200" cap="none" spc="0" normalizeH="0" baseline="0" noProof="0" dirty="0">
                <a:ln>
                  <a:noFill/>
                </a:ln>
                <a:solidFill>
                  <a:schemeClr val="accent6"/>
                </a:solidFill>
                <a:effectLst/>
                <a:uLnTx/>
                <a:uFillTx/>
                <a:latin typeface="Constantia" panose="02030602050306030303" pitchFamily="18" charset="0"/>
                <a:ea typeface="+mn-ea"/>
                <a:cs typeface="+mn-cs"/>
              </a:rPr>
              <a:t>Beaucoup de gens très sensibles aux avertissements qui leur sont adressés se permettent une sévérité excessive envers ceux qu’ils supposent être dans l’erreur. </a:t>
            </a:r>
            <a:r>
              <a:rPr kumimoji="0" lang="fr-FR" sz="2400" b="1" i="0" u="none" strike="noStrike" kern="1200" cap="none" spc="0" normalizeH="0" baseline="0" noProof="0" dirty="0">
                <a:ln>
                  <a:noFill/>
                </a:ln>
                <a:solidFill>
                  <a:srgbClr val="0000FF"/>
                </a:solidFill>
                <a:effectLst/>
                <a:uLnTx/>
                <a:uFillTx/>
                <a:latin typeface="Constantia" panose="02030602050306030303" pitchFamily="18" charset="0"/>
                <a:ea typeface="+mn-ea"/>
                <a:cs typeface="+mn-cs"/>
              </a:rPr>
              <a:t>On ne ramène jamais personne dans la bonne voie par des reproches. </a:t>
            </a:r>
            <a:r>
              <a:rPr kumimoji="0" lang="fr-FR" sz="2400" b="1" i="0" u="none" strike="noStrike" kern="1200" cap="none" spc="0" normalizeH="0" baseline="0" noProof="0" dirty="0">
                <a:ln>
                  <a:noFill/>
                </a:ln>
                <a:solidFill>
                  <a:schemeClr val="accent1"/>
                </a:solidFill>
                <a:effectLst/>
                <a:uLnTx/>
                <a:uFillTx/>
                <a:latin typeface="Constantia" panose="02030602050306030303" pitchFamily="18" charset="0"/>
                <a:ea typeface="+mn-ea"/>
                <a:cs typeface="+mn-cs"/>
              </a:rPr>
              <a:t>Cette méthode a, au contraire, poussé bien des âmes plus loin dans leur égarement.</a:t>
            </a:r>
            <a:r>
              <a:rPr kumimoji="0" lang="fr-FR"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fr-FR" sz="2400" b="1" i="0" u="none" strike="noStrike" kern="1200" cap="none" spc="0" normalizeH="0" baseline="0" noProof="0" dirty="0">
                <a:ln>
                  <a:noFill/>
                </a:ln>
                <a:solidFill>
                  <a:prstClr val="black"/>
                </a:solidFill>
                <a:effectLst/>
                <a:highlight>
                  <a:srgbClr val="00FFFF"/>
                </a:highlight>
                <a:uLnTx/>
                <a:uFillTx/>
                <a:latin typeface="Constantia" panose="02030602050306030303" pitchFamily="18" charset="0"/>
                <a:ea typeface="+mn-ea"/>
                <a:cs typeface="+mn-cs"/>
              </a:rPr>
              <a:t>Ce n’est que dans un esprit de bonté, d’affabilité et </a:t>
            </a:r>
            <a:br>
              <a:rPr kumimoji="0" lang="fr-FR" sz="2400" b="1" i="0" u="none" strike="noStrike" kern="1200" cap="none" spc="0" normalizeH="0" baseline="0" noProof="0" dirty="0">
                <a:ln>
                  <a:noFill/>
                </a:ln>
                <a:solidFill>
                  <a:prstClr val="black"/>
                </a:solidFill>
                <a:effectLst/>
                <a:highlight>
                  <a:srgbClr val="00FFFF"/>
                </a:highlight>
                <a:uLnTx/>
                <a:uFillTx/>
                <a:latin typeface="Constantia" panose="02030602050306030303" pitchFamily="18" charset="0"/>
                <a:ea typeface="+mn-ea"/>
                <a:cs typeface="+mn-cs"/>
              </a:rPr>
            </a:br>
            <a:r>
              <a:rPr kumimoji="0" lang="fr-FR" sz="2400" b="1" i="0" u="none" strike="noStrike" kern="1200" cap="none" spc="0" normalizeH="0" baseline="0" noProof="0" dirty="0">
                <a:ln>
                  <a:noFill/>
                </a:ln>
                <a:solidFill>
                  <a:prstClr val="black"/>
                </a:solidFill>
                <a:effectLst/>
                <a:highlight>
                  <a:srgbClr val="00FFFF"/>
                </a:highlight>
                <a:uLnTx/>
                <a:uFillTx/>
                <a:latin typeface="Constantia" panose="02030602050306030303" pitchFamily="18" charset="0"/>
                <a:ea typeface="+mn-ea"/>
                <a:cs typeface="+mn-cs"/>
              </a:rPr>
              <a:t>de miséricorde </a:t>
            </a:r>
            <a:r>
              <a:rPr kumimoji="0" lang="fr-FR" sz="2400" b="1" i="0" u="none" strike="noStrike" kern="1200" cap="none" spc="0" normalizeH="0" baseline="0" noProof="0" dirty="0">
                <a:ln>
                  <a:noFill/>
                </a:ln>
                <a:solidFill>
                  <a:prstClr val="black"/>
                </a:solidFill>
                <a:effectLst/>
                <a:highlight>
                  <a:srgbClr val="FFFF00"/>
                </a:highlight>
                <a:uLnTx/>
                <a:uFillTx/>
                <a:latin typeface="Constantia" panose="02030602050306030303" pitchFamily="18" charset="0"/>
                <a:ea typeface="+mn-ea"/>
                <a:cs typeface="+mn-cs"/>
              </a:rPr>
              <a:t>que l’on peut sauver celui qui s’égare</a:t>
            </a:r>
            <a:r>
              <a:rPr kumimoji="0" lang="fr-FR" sz="2400" b="1" i="0" u="none" strike="noStrike" kern="1200" cap="none" spc="0" normalizeH="0" baseline="0" noProof="0" dirty="0">
                <a:ln>
                  <a:noFill/>
                </a:ln>
                <a:solidFill>
                  <a:prstClr val="black"/>
                </a:solidFill>
                <a:effectLst/>
                <a:highlight>
                  <a:srgbClr val="00FFFF"/>
                </a:highlight>
                <a:uLnTx/>
                <a:uFillTx/>
                <a:latin typeface="Constantia" panose="02030602050306030303" pitchFamily="18" charset="0"/>
                <a:ea typeface="+mn-ea"/>
                <a:cs typeface="+mn-cs"/>
              </a:rPr>
              <a:t>, et </a:t>
            </a:r>
            <a:r>
              <a:rPr kumimoji="0" lang="fr-FR" sz="2400" b="1" i="0" u="none" strike="noStrike" kern="1200" cap="none" spc="0" normalizeH="0" baseline="0" noProof="0" dirty="0">
                <a:ln>
                  <a:noFill/>
                </a:ln>
                <a:solidFill>
                  <a:prstClr val="black"/>
                </a:solidFill>
                <a:effectLst/>
                <a:highlight>
                  <a:srgbClr val="FFFF00"/>
                </a:highlight>
                <a:uLnTx/>
                <a:uFillTx/>
                <a:latin typeface="Constantia" panose="02030602050306030303" pitchFamily="18" charset="0"/>
                <a:ea typeface="+mn-ea"/>
                <a:cs typeface="+mn-cs"/>
              </a:rPr>
              <a:t>“couvrir ainsi une multitude de péchés”.</a:t>
            </a:r>
          </a:p>
        </p:txBody>
      </p:sp>
      <p:sp>
        <p:nvSpPr>
          <p:cNvPr id="3" name="CuadroTexto 2">
            <a:extLst>
              <a:ext uri="{FF2B5EF4-FFF2-40B4-BE49-F238E27FC236}">
                <a16:creationId xmlns:a16="http://schemas.microsoft.com/office/drawing/2014/main" id="{153C2F48-C8BC-381C-AF47-0B287455933D}"/>
              </a:ext>
            </a:extLst>
          </p:cNvPr>
          <p:cNvSpPr txBox="1"/>
          <p:nvPr/>
        </p:nvSpPr>
        <p:spPr>
          <a:xfrm>
            <a:off x="6890446" y="6064597"/>
            <a:ext cx="4400435"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Aptos" panose="02110004020202020204"/>
                <a:ea typeface="+mn-ea"/>
                <a:cs typeface="+mn-cs"/>
              </a:rPr>
              <a:t>(E</a:t>
            </a:r>
            <a:r>
              <a:rPr kumimoji="0" lang="fr-FR" sz="1600" b="1" i="0" u="none" strike="noStrike" kern="1200" cap="none" spc="0" normalizeH="0" baseline="0" noProof="0" dirty="0">
                <a:ln>
                  <a:noFill/>
                </a:ln>
                <a:solidFill>
                  <a:prstClr val="black"/>
                </a:solidFill>
                <a:effectLst/>
                <a:uLnTx/>
                <a:uFillTx/>
                <a:latin typeface="Aptos" panose="02110004020202020204"/>
                <a:ea typeface="+mn-ea"/>
                <a:cs typeface="+mn-cs"/>
              </a:rPr>
              <a:t>. G. W. Patriarches et prophètes, p. 502-503)</a:t>
            </a:r>
          </a:p>
        </p:txBody>
      </p:sp>
      <p:pic>
        <p:nvPicPr>
          <p:cNvPr id="4" name="Picture 12">
            <a:extLst>
              <a:ext uri="{FF2B5EF4-FFF2-40B4-BE49-F238E27FC236}">
                <a16:creationId xmlns:a16="http://schemas.microsoft.com/office/drawing/2014/main" id="{8E36DD07-8765-89F0-7537-83AD0CE3E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7309" y="1657136"/>
            <a:ext cx="1447468" cy="1447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98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6A7FEE4-D2A6-C345-5CC5-F65508259FCC}"/>
              </a:ext>
            </a:extLst>
          </p:cNvPr>
          <p:cNvSpPr txBox="1"/>
          <p:nvPr/>
        </p:nvSpPr>
        <p:spPr>
          <a:xfrm>
            <a:off x="6349043" y="4461460"/>
            <a:ext cx="3140014" cy="369332"/>
          </a:xfrm>
          <a:prstGeom prst="rect">
            <a:avLst/>
          </a:prstGeom>
          <a:noFill/>
        </p:spPr>
        <p:txBody>
          <a:bodyPr wrap="square" rtlCol="0">
            <a:spAutoFit/>
          </a:bodyPr>
          <a:lstStyle/>
          <a:p>
            <a:r>
              <a:rPr lang="fr-CH" dirty="0"/>
              <a:t>Témoignages </a:t>
            </a:r>
            <a:r>
              <a:rPr lang="fr-CH" i="1" dirty="0"/>
              <a:t>vol. 2, p. 131-133</a:t>
            </a:r>
            <a:endParaRPr lang="fr-CH" dirty="0"/>
          </a:p>
        </p:txBody>
      </p:sp>
      <p:pic>
        <p:nvPicPr>
          <p:cNvPr id="7" name="Picture 10">
            <a:extLst>
              <a:ext uri="{FF2B5EF4-FFF2-40B4-BE49-F238E27FC236}">
                <a16:creationId xmlns:a16="http://schemas.microsoft.com/office/drawing/2014/main" id="{3060CAC0-A417-C5A4-0337-72858E268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401" y="3304469"/>
            <a:ext cx="2186797" cy="21867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ZoneTexte 1">
            <a:extLst>
              <a:ext uri="{FF2B5EF4-FFF2-40B4-BE49-F238E27FC236}">
                <a16:creationId xmlns:a16="http://schemas.microsoft.com/office/drawing/2014/main" id="{F693ABC9-A327-74EE-522E-A6DC0324A848}"/>
              </a:ext>
            </a:extLst>
          </p:cNvPr>
          <p:cNvGraphicFramePr/>
          <p:nvPr>
            <p:extLst>
              <p:ext uri="{D42A27DB-BD31-4B8C-83A1-F6EECF244321}">
                <p14:modId xmlns:p14="http://schemas.microsoft.com/office/powerpoint/2010/main" val="3160754306"/>
              </p:ext>
            </p:extLst>
          </p:nvPr>
        </p:nvGraphicFramePr>
        <p:xfrm>
          <a:off x="1828799" y="1958195"/>
          <a:ext cx="7789653" cy="3108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ZoneTexte 7">
            <a:extLst>
              <a:ext uri="{FF2B5EF4-FFF2-40B4-BE49-F238E27FC236}">
                <a16:creationId xmlns:a16="http://schemas.microsoft.com/office/drawing/2014/main" id="{BEFFB613-8164-4CAF-E922-83E567C096FD}"/>
              </a:ext>
            </a:extLst>
          </p:cNvPr>
          <p:cNvSpPr txBox="1"/>
          <p:nvPr/>
        </p:nvSpPr>
        <p:spPr>
          <a:xfrm>
            <a:off x="2467155" y="6340415"/>
            <a:ext cx="3157268" cy="369332"/>
          </a:xfrm>
          <a:prstGeom prst="rect">
            <a:avLst/>
          </a:prstGeom>
          <a:noFill/>
        </p:spPr>
        <p:txBody>
          <a:bodyPr wrap="square" rtlCol="0">
            <a:spAutoFit/>
          </a:bodyPr>
          <a:lstStyle/>
          <a:p>
            <a:r>
              <a:rPr lang="fr-CH" dirty="0">
                <a:solidFill>
                  <a:srgbClr val="FF0000"/>
                </a:solidFill>
              </a:rPr>
              <a:t>Témoignages </a:t>
            </a:r>
            <a:r>
              <a:rPr lang="fr-CH" i="1" dirty="0">
                <a:solidFill>
                  <a:srgbClr val="FF0000"/>
                </a:solidFill>
              </a:rPr>
              <a:t>vol. 2, p. 131-133</a:t>
            </a:r>
            <a:endParaRPr lang="fr-CH" dirty="0">
              <a:solidFill>
                <a:srgbClr val="FF0000"/>
              </a:solidFill>
            </a:endParaRPr>
          </a:p>
        </p:txBody>
      </p:sp>
      <p:sp>
        <p:nvSpPr>
          <p:cNvPr id="10" name="Titre 1">
            <a:extLst>
              <a:ext uri="{FF2B5EF4-FFF2-40B4-BE49-F238E27FC236}">
                <a16:creationId xmlns:a16="http://schemas.microsoft.com/office/drawing/2014/main" id="{0B176704-EB89-9E57-61B9-5CA84A3BFF23}"/>
              </a:ext>
            </a:extLst>
          </p:cNvPr>
          <p:cNvSpPr txBox="1">
            <a:spLocks/>
          </p:cNvSpPr>
          <p:nvPr/>
        </p:nvSpPr>
        <p:spPr>
          <a:xfrm>
            <a:off x="7230827" y="3725022"/>
            <a:ext cx="3254581" cy="1095539"/>
          </a:xfrm>
          <a:prstGeom prst="rect">
            <a:avLst/>
          </a:prstGeom>
          <a:solidFill>
            <a:srgbClr val="FFFF00"/>
          </a:solidFill>
          <a:effectLst>
            <a:outerShdw blurRad="40000" dist="23000" dir="5400000" rotWithShape="0">
              <a:srgbClr val="000000">
                <a:alpha val="35000"/>
              </a:srgbClr>
            </a:outerShdw>
            <a:softEdge rad="317500"/>
          </a:effectLst>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H" sz="4000" dirty="0">
                <a:solidFill>
                  <a:srgbClr val="FF0000"/>
                </a:solidFill>
                <a:latin typeface="Brush Script MT" panose="03060802040406070304" pitchFamily="66" charset="0"/>
              </a:rPr>
              <a:t>JE MEDITE</a:t>
            </a:r>
          </a:p>
        </p:txBody>
      </p:sp>
      <p:sp>
        <p:nvSpPr>
          <p:cNvPr id="11" name="Titre 1">
            <a:extLst>
              <a:ext uri="{FF2B5EF4-FFF2-40B4-BE49-F238E27FC236}">
                <a16:creationId xmlns:a16="http://schemas.microsoft.com/office/drawing/2014/main" id="{D56C2B56-563B-7275-66C6-CCAFFA93A971}"/>
              </a:ext>
            </a:extLst>
          </p:cNvPr>
          <p:cNvSpPr txBox="1">
            <a:spLocks/>
          </p:cNvSpPr>
          <p:nvPr/>
        </p:nvSpPr>
        <p:spPr>
          <a:xfrm>
            <a:off x="7084598" y="1571431"/>
            <a:ext cx="3836854" cy="1377538"/>
          </a:xfrm>
          <a:prstGeom prst="rect">
            <a:avLst/>
          </a:prstGeom>
          <a:gradFill rotWithShape="1">
            <a:gsLst>
              <a:gs pos="0">
                <a:srgbClr val="8971E1">
                  <a:satMod val="103000"/>
                  <a:lumMod val="102000"/>
                  <a:tint val="94000"/>
                </a:srgbClr>
              </a:gs>
              <a:gs pos="50000">
                <a:srgbClr val="8971E1">
                  <a:satMod val="110000"/>
                  <a:lumMod val="100000"/>
                  <a:shade val="100000"/>
                </a:srgbClr>
              </a:gs>
              <a:gs pos="100000">
                <a:srgbClr val="8971E1">
                  <a:lumMod val="99000"/>
                  <a:satMod val="120000"/>
                  <a:shade val="78000"/>
                </a:srgbClr>
              </a:gs>
            </a:gsLst>
            <a:lin ang="5400000" scaled="0"/>
          </a:gradFill>
          <a:ln w="6350" cap="flat" cmpd="sng" algn="ctr">
            <a:solidFill>
              <a:srgbClr val="8971E1"/>
            </a:solidFill>
            <a:prstDash val="solid"/>
            <a:miter lim="800000"/>
          </a:ln>
          <a:effectLst>
            <a:outerShdw blurRad="40000" dist="23000" dir="5400000" rotWithShape="0">
              <a:srgbClr val="000000">
                <a:alpha val="35000"/>
              </a:srgbClr>
            </a:outerShdw>
            <a:softEdge rad="317500"/>
          </a:effectLst>
        </p:spPr>
        <p:txBody>
          <a:bodyPr vert="horz" lIns="91440" tIns="45720" rIns="91440" bIns="45720" rtlCol="0" anchor="ctr">
            <a:normAutofit/>
          </a:bodyPr>
          <a:lstStyle>
            <a:defPPr>
              <a:defRPr lang="fr-FR"/>
            </a:defPPr>
            <a:lvl1pPr algn="ctr">
              <a:lnSpc>
                <a:spcPct val="90000"/>
              </a:lnSpc>
              <a:spcBef>
                <a:spcPct val="0"/>
              </a:spcBef>
              <a:buNone/>
              <a:defRPr sz="4000">
                <a:solidFill>
                  <a:srgbClr val="FFFF00"/>
                </a:solidFill>
                <a:latin typeface="Brush Script MT" panose="03060802040406070304" pitchFamily="66"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CH" dirty="0"/>
              <a:t>J’OBSERVE</a:t>
            </a:r>
          </a:p>
        </p:txBody>
      </p:sp>
    </p:spTree>
    <p:extLst>
      <p:ext uri="{BB962C8B-B14F-4D97-AF65-F5344CB8AC3E}">
        <p14:creationId xmlns:p14="http://schemas.microsoft.com/office/powerpoint/2010/main" val="25004719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 calcmode="lin" valueType="num">
                                      <p:cBhvr>
                                        <p:cTn id="9"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2000" fill="hold"/>
                                        <p:tgtEl>
                                          <p:spTgt spid="11"/>
                                        </p:tgtEl>
                                        <p:attrNameLst>
                                          <p:attrName>ppt_w</p:attrName>
                                        </p:attrNameLst>
                                      </p:cBhvr>
                                      <p:tavLst>
                                        <p:tav tm="0">
                                          <p:val>
                                            <p:fltVal val="0"/>
                                          </p:val>
                                        </p:tav>
                                        <p:tav tm="100000">
                                          <p:val>
                                            <p:strVal val="#ppt_w"/>
                                          </p:val>
                                        </p:tav>
                                      </p:tavLst>
                                    </p:anim>
                                    <p:anim calcmode="lin" valueType="num">
                                      <p:cBhvr>
                                        <p:cTn id="15" dur="2000" fill="hold"/>
                                        <p:tgtEl>
                                          <p:spTgt spid="11"/>
                                        </p:tgtEl>
                                        <p:attrNameLst>
                                          <p:attrName>ppt_h</p:attrName>
                                        </p:attrNameLst>
                                      </p:cBhvr>
                                      <p:tavLst>
                                        <p:tav tm="0">
                                          <p:val>
                                            <p:fltVal val="0"/>
                                          </p:val>
                                        </p:tav>
                                        <p:tav tm="100000">
                                          <p:val>
                                            <p:strVal val="#ppt_h"/>
                                          </p:val>
                                        </p:tav>
                                      </p:tavLst>
                                    </p:anim>
                                    <p:anim calcmode="lin" valueType="num">
                                      <p:cBhvr>
                                        <p:cTn id="16"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5E57E-5E38-DDE4-C11B-E4A994D55986}"/>
            </a:ext>
          </a:extLst>
        </p:cNvPr>
        <p:cNvGrpSpPr/>
        <p:nvPr/>
      </p:nvGrpSpPr>
      <p:grpSpPr>
        <a:xfrm>
          <a:off x="0" y="0"/>
          <a:ext cx="0" cy="0"/>
          <a:chOff x="0" y="0"/>
          <a:chExt cx="0" cy="0"/>
        </a:xfrm>
      </p:grpSpPr>
      <p:pic>
        <p:nvPicPr>
          <p:cNvPr id="5" name="Picture 4" descr="A collage of two people&#10;&#10;AI-generated content may be incorrect.">
            <a:extLst>
              <a:ext uri="{FF2B5EF4-FFF2-40B4-BE49-F238E27FC236}">
                <a16:creationId xmlns:a16="http://schemas.microsoft.com/office/drawing/2014/main" id="{D59B9386-6294-2FA2-13FA-448216924E4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EE0C5E3-6180-FF39-0BE1-1AA50FCD60C2}"/>
              </a:ext>
            </a:extLst>
          </p:cNvPr>
          <p:cNvSpPr txBox="1"/>
          <p:nvPr/>
        </p:nvSpPr>
        <p:spPr>
          <a:xfrm>
            <a:off x="4525698" y="4650725"/>
            <a:ext cx="7010400" cy="1754326"/>
          </a:xfrm>
          <a:prstGeom prst="rect">
            <a:avLst/>
          </a:prstGeom>
          <a:noFill/>
        </p:spPr>
        <p:txBody>
          <a:bodyPr wrap="square">
            <a:spAutoFit/>
          </a:bodyPr>
          <a:lstStyle/>
          <a:p>
            <a:pPr lvl="0" algn="ctr">
              <a:spcBef>
                <a:spcPts val="1200"/>
              </a:spcBef>
              <a:defRPr/>
            </a:pPr>
            <a:r>
              <a:rPr lang="fr-FR" sz="3600" b="1" dirty="0">
                <a:ln w="12700" cmpd="sng">
                  <a:solidFill>
                    <a:srgbClr val="A02B93"/>
                  </a:solidFill>
                  <a:prstDash val="solid"/>
                </a:ln>
                <a:solidFill>
                  <a:srgbClr val="A02B93">
                    <a:lumMod val="20000"/>
                    <a:lumOff val="80000"/>
                  </a:srgbClr>
                </a:solidFill>
                <a:latin typeface="Comic Sans MS" panose="030F0702030302020204" pitchFamily="66" charset="0"/>
              </a:rPr>
              <a:t>“Une réponse douce calme la fureur, mais une parole dure excite la colère” </a:t>
            </a:r>
            <a:r>
              <a:rPr lang="fr-FR" sz="2000" b="1" dirty="0">
                <a:ln w="12700" cmpd="sng">
                  <a:solidFill>
                    <a:srgbClr val="A02B93"/>
                  </a:solidFill>
                  <a:prstDash val="solid"/>
                </a:ln>
                <a:solidFill>
                  <a:srgbClr val="A02B93">
                    <a:lumMod val="20000"/>
                    <a:lumOff val="80000"/>
                  </a:srgbClr>
                </a:solidFill>
                <a:latin typeface="Comic Sans MS" panose="030F0702030302020204" pitchFamily="66" charset="0"/>
              </a:rPr>
              <a:t>(Proverbes 15.1, NEG)</a:t>
            </a:r>
            <a:endParaRPr kumimoji="0" lang="fr-FR" sz="24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51846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1B21E0C-2416-65A5-96A3-8E3D55F08CEE}"/>
              </a:ext>
            </a:extLst>
          </p:cNvPr>
          <p:cNvSpPr txBox="1"/>
          <p:nvPr/>
        </p:nvSpPr>
        <p:spPr>
          <a:xfrm>
            <a:off x="3467819" y="327804"/>
            <a:ext cx="8177841" cy="3847207"/>
          </a:xfrm>
          <a:prstGeom prst="rect">
            <a:avLst/>
          </a:prstGeom>
          <a:noFill/>
        </p:spPr>
        <p:txBody>
          <a:bodyPr wrap="square" rtlCol="0">
            <a:spAutoFit/>
          </a:bodyPr>
          <a:lstStyle/>
          <a:p>
            <a:pPr algn="ctr"/>
            <a:r>
              <a:rPr lang="fr-CH" sz="2000" dirty="0">
                <a:effectLst>
                  <a:outerShdw blurRad="38100" dist="38100" dir="2700000" algn="tl">
                    <a:srgbClr val="000000">
                      <a:alpha val="43137"/>
                    </a:srgbClr>
                  </a:outerShdw>
                </a:effectLst>
              </a:rPr>
              <a:t>« </a:t>
            </a:r>
            <a:r>
              <a:rPr lang="fr-CH" sz="2000" dirty="0">
                <a:solidFill>
                  <a:srgbClr val="FF0000"/>
                </a:solidFill>
                <a:effectLst>
                  <a:outerShdw blurRad="38100" dist="38100" dir="2700000" algn="tl">
                    <a:srgbClr val="000000">
                      <a:alpha val="43137"/>
                    </a:srgbClr>
                  </a:outerShdw>
                </a:effectLst>
              </a:rPr>
              <a:t>La restauration et le relèvement de l'humanité </a:t>
            </a:r>
            <a:r>
              <a:rPr lang="fr-CH" sz="2000" dirty="0">
                <a:effectLst>
                  <a:outerShdw blurRad="38100" dist="38100" dir="2700000" algn="tl">
                    <a:srgbClr val="000000">
                      <a:alpha val="43137"/>
                    </a:srgbClr>
                  </a:outerShdw>
                </a:effectLst>
                <a:highlight>
                  <a:srgbClr val="FFFF00"/>
                </a:highlight>
              </a:rPr>
              <a:t>commencent </a:t>
            </a:r>
            <a:br>
              <a:rPr lang="fr-CH" sz="2000" dirty="0">
                <a:effectLst>
                  <a:outerShdw blurRad="38100" dist="38100" dir="2700000" algn="tl">
                    <a:srgbClr val="000000">
                      <a:alpha val="43137"/>
                    </a:srgbClr>
                  </a:outerShdw>
                </a:effectLst>
                <a:highlight>
                  <a:srgbClr val="FFFF00"/>
                </a:highlight>
              </a:rPr>
            </a:br>
            <a:r>
              <a:rPr lang="fr-CH" sz="2000" dirty="0">
                <a:effectLst>
                  <a:outerShdw blurRad="38100" dist="38100" dir="2700000" algn="tl">
                    <a:srgbClr val="000000">
                      <a:alpha val="43137"/>
                    </a:srgbClr>
                  </a:outerShdw>
                </a:effectLst>
                <a:highlight>
                  <a:srgbClr val="FFFF00"/>
                </a:highlight>
              </a:rPr>
              <a:t>par la famille</a:t>
            </a:r>
            <a:r>
              <a:rPr lang="fr-CH" sz="2000" dirty="0">
                <a:effectLst>
                  <a:outerShdw blurRad="38100" dist="38100" dir="2700000" algn="tl">
                    <a:srgbClr val="000000">
                      <a:alpha val="43137"/>
                    </a:srgbClr>
                  </a:outerShdw>
                </a:effectLst>
              </a:rPr>
              <a:t>, c'est-à-dire </a:t>
            </a:r>
            <a:r>
              <a:rPr lang="fr-CH" sz="2000" dirty="0">
                <a:effectLst>
                  <a:outerShdw blurRad="38100" dist="38100" dir="2700000" algn="tl">
                    <a:srgbClr val="000000">
                      <a:alpha val="43137"/>
                    </a:srgbClr>
                  </a:outerShdw>
                </a:effectLst>
                <a:highlight>
                  <a:srgbClr val="FFFF00"/>
                </a:highlight>
              </a:rPr>
              <a:t>par l'œuvre des parents</a:t>
            </a:r>
            <a:r>
              <a:rPr lang="fr-CH" sz="2000" dirty="0">
                <a:effectLst>
                  <a:outerShdw blurRad="38100" dist="38100" dir="2700000" algn="tl">
                    <a:srgbClr val="000000">
                      <a:alpha val="43137"/>
                    </a:srgbClr>
                  </a:outerShdw>
                </a:effectLst>
              </a:rPr>
              <a:t>. </a:t>
            </a:r>
          </a:p>
          <a:p>
            <a:pPr algn="ctr"/>
            <a:endParaRPr lang="fr-CH" sz="2000" dirty="0">
              <a:effectLst>
                <a:outerShdw blurRad="38100" dist="38100" dir="2700000" algn="tl">
                  <a:srgbClr val="000000">
                    <a:alpha val="43137"/>
                  </a:srgbClr>
                </a:outerShdw>
              </a:effectLst>
            </a:endParaRPr>
          </a:p>
          <a:p>
            <a:pPr algn="ctr"/>
            <a:r>
              <a:rPr lang="fr-CH" sz="2000" dirty="0">
                <a:solidFill>
                  <a:srgbClr val="0000FF"/>
                </a:solidFill>
                <a:effectLst>
                  <a:outerShdw blurRad="38100" dist="38100" dir="2700000" algn="tl">
                    <a:srgbClr val="000000">
                      <a:alpha val="43137"/>
                    </a:srgbClr>
                  </a:outerShdw>
                </a:effectLst>
              </a:rPr>
              <a:t>La société est composée de familles, </a:t>
            </a:r>
            <a:br>
              <a:rPr lang="fr-CH" sz="2000" dirty="0">
                <a:solidFill>
                  <a:srgbClr val="0000FF"/>
                </a:solidFill>
                <a:effectLst>
                  <a:outerShdw blurRad="38100" dist="38100" dir="2700000" algn="tl">
                    <a:srgbClr val="000000">
                      <a:alpha val="43137"/>
                    </a:srgbClr>
                  </a:outerShdw>
                </a:effectLst>
              </a:rPr>
            </a:br>
            <a:r>
              <a:rPr lang="fr-CH" sz="2000" dirty="0">
                <a:solidFill>
                  <a:srgbClr val="FF0000"/>
                </a:solidFill>
                <a:effectLst>
                  <a:outerShdw blurRad="38100" dist="38100" dir="2700000" algn="tl">
                    <a:srgbClr val="000000">
                      <a:alpha val="43137"/>
                    </a:srgbClr>
                  </a:outerShdw>
                </a:effectLst>
              </a:rPr>
              <a:t>et sera </a:t>
            </a:r>
            <a:r>
              <a:rPr lang="fr-CH" sz="2000" dirty="0">
                <a:solidFill>
                  <a:srgbClr val="0000FF"/>
                </a:solidFill>
                <a:effectLst>
                  <a:outerShdw blurRad="38100" dist="38100" dir="2700000" algn="tl">
                    <a:srgbClr val="000000">
                      <a:alpha val="43137"/>
                    </a:srgbClr>
                  </a:outerShdw>
                </a:effectLst>
                <a:highlight>
                  <a:srgbClr val="00FFFF"/>
                </a:highlight>
              </a:rPr>
              <a:t>ce que la</a:t>
            </a:r>
            <a:r>
              <a:rPr lang="fr-CH" sz="2000" dirty="0">
                <a:solidFill>
                  <a:srgbClr val="0000FF"/>
                </a:solidFill>
                <a:effectLst>
                  <a:outerShdw blurRad="38100" dist="38100" dir="2700000" algn="tl">
                    <a:srgbClr val="000000">
                      <a:alpha val="43137"/>
                    </a:srgbClr>
                  </a:outerShdw>
                </a:effectLst>
              </a:rPr>
              <a:t> </a:t>
            </a:r>
            <a:r>
              <a:rPr lang="fr-CH" sz="2000" dirty="0">
                <a:solidFill>
                  <a:srgbClr val="FF0000"/>
                </a:solidFill>
                <a:effectLst>
                  <a:outerShdw blurRad="38100" dist="38100" dir="2700000" algn="tl">
                    <a:srgbClr val="000000">
                      <a:alpha val="43137"/>
                    </a:srgbClr>
                  </a:outerShdw>
                </a:effectLst>
              </a:rPr>
              <a:t>font les chefs </a:t>
            </a:r>
            <a:br>
              <a:rPr lang="fr-CH" sz="2000" dirty="0">
                <a:solidFill>
                  <a:srgbClr val="FF0000"/>
                </a:solidFill>
                <a:effectLst>
                  <a:outerShdw blurRad="38100" dist="38100" dir="2700000" algn="tl">
                    <a:srgbClr val="000000">
                      <a:alpha val="43137"/>
                    </a:srgbClr>
                  </a:outerShdw>
                </a:effectLst>
              </a:rPr>
            </a:br>
            <a:r>
              <a:rPr lang="fr-CH" sz="2000" dirty="0">
                <a:solidFill>
                  <a:srgbClr val="FF0000"/>
                </a:solidFill>
                <a:effectLst>
                  <a:outerShdw blurRad="38100" dist="38100" dir="2700000" algn="tl">
                    <a:srgbClr val="000000">
                      <a:alpha val="43137"/>
                    </a:srgbClr>
                  </a:outerShdw>
                </a:effectLst>
              </a:rPr>
              <a:t>de ces dernières. </a:t>
            </a:r>
          </a:p>
          <a:p>
            <a:pPr algn="ctr"/>
            <a:endParaRPr lang="fr-CH" sz="2000" dirty="0">
              <a:effectLst>
                <a:outerShdw blurRad="38100" dist="38100" dir="2700000" algn="tl">
                  <a:srgbClr val="000000">
                    <a:alpha val="43137"/>
                  </a:srgbClr>
                </a:outerShdw>
              </a:effectLst>
            </a:endParaRPr>
          </a:p>
          <a:p>
            <a:pPr algn="ctr"/>
            <a:r>
              <a:rPr lang="fr-CH" sz="2000" dirty="0">
                <a:effectLst>
                  <a:outerShdw blurRad="38100" dist="38100" dir="2700000" algn="tl">
                    <a:srgbClr val="000000">
                      <a:alpha val="43137"/>
                    </a:srgbClr>
                  </a:outerShdw>
                </a:effectLst>
              </a:rPr>
              <a:t>C'est du cœur que procèdent </a:t>
            </a:r>
            <a:r>
              <a:rPr lang="fr-CH" sz="2000" dirty="0">
                <a:solidFill>
                  <a:schemeClr val="accent2">
                    <a:lumMod val="50000"/>
                  </a:schemeClr>
                </a:solidFill>
                <a:effectLst>
                  <a:outerShdw blurRad="38100" dist="38100" dir="2700000" algn="tl">
                    <a:srgbClr val="000000">
                      <a:alpha val="43137"/>
                    </a:srgbClr>
                  </a:outerShdw>
                </a:effectLst>
                <a:highlight>
                  <a:srgbClr val="FFFF00"/>
                </a:highlight>
              </a:rPr>
              <a:t>« les sources de la vie » </a:t>
            </a:r>
            <a:r>
              <a:rPr lang="fr-CH" sz="2000" i="1" dirty="0">
                <a:effectLst>
                  <a:outerShdw blurRad="38100" dist="38100" dir="2700000" algn="tl">
                    <a:srgbClr val="000000">
                      <a:alpha val="43137"/>
                    </a:srgbClr>
                  </a:outerShdw>
                </a:effectLst>
              </a:rPr>
              <a:t>(Proverbes 4.23), </a:t>
            </a:r>
          </a:p>
          <a:p>
            <a:pPr algn="ctr"/>
            <a:r>
              <a:rPr lang="fr-CH" sz="2000" dirty="0">
                <a:effectLst>
                  <a:outerShdw blurRad="38100" dist="38100" dir="2700000" algn="tl">
                    <a:srgbClr val="000000">
                      <a:alpha val="43137"/>
                    </a:srgbClr>
                  </a:outerShdw>
                </a:effectLst>
              </a:rPr>
              <a:t>et le cœur </a:t>
            </a:r>
            <a:r>
              <a:rPr lang="fr-CH" sz="2000" dirty="0">
                <a:solidFill>
                  <a:schemeClr val="accent2">
                    <a:lumMod val="50000"/>
                  </a:schemeClr>
                </a:solidFill>
                <a:effectLst>
                  <a:outerShdw blurRad="38100" dist="38100" dir="2700000" algn="tl">
                    <a:srgbClr val="000000">
                      <a:alpha val="43137"/>
                    </a:srgbClr>
                  </a:outerShdw>
                </a:effectLst>
                <a:highlight>
                  <a:srgbClr val="FFFF00"/>
                </a:highlight>
              </a:rPr>
              <a:t>de la société</a:t>
            </a:r>
            <a:r>
              <a:rPr lang="fr-CH" sz="2000" dirty="0">
                <a:effectLst>
                  <a:outerShdw blurRad="38100" dist="38100" dir="2700000" algn="tl">
                    <a:srgbClr val="000000">
                      <a:alpha val="43137"/>
                    </a:srgbClr>
                  </a:outerShdw>
                </a:effectLst>
              </a:rPr>
              <a:t>, </a:t>
            </a:r>
            <a:r>
              <a:rPr lang="fr-CH" sz="2000" dirty="0">
                <a:solidFill>
                  <a:schemeClr val="accent2">
                    <a:lumMod val="50000"/>
                  </a:schemeClr>
                </a:solidFill>
                <a:effectLst>
                  <a:outerShdw blurRad="38100" dist="38100" dir="2700000" algn="tl">
                    <a:srgbClr val="000000">
                      <a:alpha val="43137"/>
                    </a:srgbClr>
                  </a:outerShdw>
                </a:effectLst>
                <a:highlight>
                  <a:srgbClr val="FFFF00"/>
                </a:highlight>
              </a:rPr>
              <a:t>de l’Église</a:t>
            </a:r>
            <a:r>
              <a:rPr lang="fr-CH" sz="2000" dirty="0">
                <a:effectLst>
                  <a:outerShdw blurRad="38100" dist="38100" dir="2700000" algn="tl">
                    <a:srgbClr val="000000">
                      <a:alpha val="43137"/>
                    </a:srgbClr>
                  </a:outerShdw>
                </a:effectLst>
              </a:rPr>
              <a:t> ou </a:t>
            </a:r>
            <a:r>
              <a:rPr lang="fr-CH" sz="2000" dirty="0">
                <a:solidFill>
                  <a:schemeClr val="accent2">
                    <a:lumMod val="50000"/>
                  </a:schemeClr>
                </a:solidFill>
                <a:effectLst>
                  <a:outerShdw blurRad="38100" dist="38100" dir="2700000" algn="tl">
                    <a:srgbClr val="000000">
                      <a:alpha val="43137"/>
                    </a:srgbClr>
                  </a:outerShdw>
                </a:effectLst>
                <a:highlight>
                  <a:srgbClr val="FFFF00"/>
                </a:highlight>
              </a:rPr>
              <a:t>de la nation</a:t>
            </a:r>
            <a:r>
              <a:rPr lang="fr-CH" sz="2000" dirty="0">
                <a:effectLst>
                  <a:outerShdw blurRad="38100" dist="38100" dir="2700000" algn="tl">
                    <a:srgbClr val="000000">
                      <a:alpha val="43137"/>
                    </a:srgbClr>
                  </a:outerShdw>
                </a:effectLst>
              </a:rPr>
              <a:t>, </a:t>
            </a:r>
            <a:r>
              <a:rPr lang="fr-CH" sz="2000" dirty="0">
                <a:solidFill>
                  <a:srgbClr val="0000FF"/>
                </a:solidFill>
                <a:effectLst>
                  <a:outerShdw blurRad="38100" dist="38100" dir="2700000" algn="tl">
                    <a:srgbClr val="000000">
                      <a:alpha val="43137"/>
                    </a:srgbClr>
                  </a:outerShdw>
                </a:effectLst>
                <a:highlight>
                  <a:srgbClr val="00FFFF"/>
                </a:highlight>
              </a:rPr>
              <a:t>c'est la famille</a:t>
            </a:r>
            <a:r>
              <a:rPr lang="fr-CH" sz="2000" dirty="0">
                <a:effectLst>
                  <a:outerShdw blurRad="38100" dist="38100" dir="2700000" algn="tl">
                    <a:srgbClr val="000000">
                      <a:alpha val="43137"/>
                    </a:srgbClr>
                  </a:outerShdw>
                </a:effectLst>
              </a:rPr>
              <a:t>.</a:t>
            </a:r>
          </a:p>
          <a:p>
            <a:pPr algn="ctr"/>
            <a:r>
              <a:rPr lang="fr-CH" sz="2000" dirty="0">
                <a:effectLst>
                  <a:outerShdw blurRad="38100" dist="38100" dir="2700000" algn="tl">
                    <a:srgbClr val="000000">
                      <a:alpha val="43137"/>
                    </a:srgbClr>
                  </a:outerShdw>
                </a:effectLst>
              </a:rPr>
              <a:t> </a:t>
            </a:r>
          </a:p>
          <a:p>
            <a:pPr algn="ctr"/>
            <a:r>
              <a:rPr lang="fr-CH" sz="2000" dirty="0">
                <a:effectLst>
                  <a:outerShdw blurRad="38100" dist="38100" dir="2700000" algn="tl">
                    <a:srgbClr val="000000">
                      <a:alpha val="43137"/>
                    </a:srgbClr>
                  </a:outerShdw>
                </a:effectLst>
                <a:highlight>
                  <a:srgbClr val="00FFFF"/>
                </a:highlight>
              </a:rPr>
              <a:t>Le bien-être de la société</a:t>
            </a:r>
            <a:r>
              <a:rPr lang="fr-CH" sz="2000" dirty="0">
                <a:effectLst>
                  <a:outerShdw blurRad="38100" dist="38100" dir="2700000" algn="tl">
                    <a:srgbClr val="000000">
                      <a:alpha val="43137"/>
                    </a:srgbClr>
                  </a:outerShdw>
                </a:effectLst>
              </a:rPr>
              <a:t>, </a:t>
            </a:r>
            <a:r>
              <a:rPr lang="fr-CH" sz="2000" dirty="0">
                <a:effectLst>
                  <a:outerShdw blurRad="38100" dist="38100" dir="2700000" algn="tl">
                    <a:srgbClr val="000000">
                      <a:alpha val="43137"/>
                    </a:srgbClr>
                  </a:outerShdw>
                </a:effectLst>
                <a:highlight>
                  <a:srgbClr val="FFFF00"/>
                </a:highlight>
              </a:rPr>
              <a:t>les progrès de l’Église,</a:t>
            </a:r>
            <a:r>
              <a:rPr lang="fr-CH" sz="2000" dirty="0">
                <a:effectLst>
                  <a:outerShdw blurRad="38100" dist="38100" dir="2700000" algn="tl">
                    <a:srgbClr val="000000">
                      <a:alpha val="43137"/>
                    </a:srgbClr>
                  </a:outerShdw>
                </a:effectLst>
              </a:rPr>
              <a:t> </a:t>
            </a:r>
            <a:r>
              <a:rPr lang="fr-CH" sz="2000" dirty="0">
                <a:effectLst>
                  <a:outerShdw blurRad="38100" dist="38100" dir="2700000" algn="tl">
                    <a:srgbClr val="000000">
                      <a:alpha val="43137"/>
                    </a:srgbClr>
                  </a:outerShdw>
                </a:effectLst>
                <a:highlight>
                  <a:srgbClr val="00FFFF"/>
                </a:highlight>
              </a:rPr>
              <a:t>la prospérité de l’État </a:t>
            </a:r>
            <a:r>
              <a:rPr lang="fr-CH" sz="2400" dirty="0">
                <a:solidFill>
                  <a:srgbClr val="FF0000"/>
                </a:solidFill>
                <a:effectLst>
                  <a:outerShdw blurRad="38100" dist="38100" dir="2700000" algn="tl">
                    <a:srgbClr val="000000">
                      <a:alpha val="43137"/>
                    </a:srgbClr>
                  </a:outerShdw>
                </a:effectLst>
              </a:rPr>
              <a:t>dépendent des influences familiales.»</a:t>
            </a:r>
            <a:endParaRPr lang="fr-CH"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4521BBE4-5068-524D-DD09-77C1986E93A8}"/>
              </a:ext>
            </a:extLst>
          </p:cNvPr>
          <p:cNvSpPr txBox="1"/>
          <p:nvPr/>
        </p:nvSpPr>
        <p:spPr>
          <a:xfrm>
            <a:off x="1664898" y="4589253"/>
            <a:ext cx="10722634" cy="1015663"/>
          </a:xfrm>
          <a:prstGeom prst="rect">
            <a:avLst/>
          </a:prstGeom>
          <a:noFill/>
        </p:spPr>
        <p:txBody>
          <a:bodyPr wrap="square" rtlCol="0">
            <a:spAutoFit/>
          </a:bodyPr>
          <a:lstStyle/>
          <a:p>
            <a:pPr algn="ctr"/>
            <a:r>
              <a:rPr lang="fr-CH" sz="2000" dirty="0">
                <a:solidFill>
                  <a:srgbClr val="9933FF"/>
                </a:solidFill>
                <a:effectLst>
                  <a:outerShdw blurRad="38100" dist="38100" dir="2700000" algn="tl">
                    <a:srgbClr val="000000">
                      <a:alpha val="43137"/>
                    </a:srgbClr>
                  </a:outerShdw>
                </a:effectLst>
                <a:highlight>
                  <a:srgbClr val="FFFF00"/>
                </a:highlight>
              </a:rPr>
              <a:t>L'importance et les avantages de la vie de famille</a:t>
            </a:r>
            <a:r>
              <a:rPr lang="fr-CH" sz="2000" dirty="0">
                <a:solidFill>
                  <a:srgbClr val="9933FF"/>
                </a:solidFill>
                <a:effectLst>
                  <a:outerShdw blurRad="38100" dist="38100" dir="2700000" algn="tl">
                    <a:srgbClr val="000000">
                      <a:alpha val="43137"/>
                    </a:srgbClr>
                  </a:outerShdw>
                </a:effectLst>
              </a:rPr>
              <a:t>  </a:t>
            </a:r>
            <a:r>
              <a:rPr lang="fr-CH" sz="2000" dirty="0">
                <a:ln w="0"/>
                <a:effectLst>
                  <a:outerShdw blurRad="38100" dist="19050" dir="2700000" algn="tl" rotWithShape="0">
                    <a:schemeClr val="dk1">
                      <a:alpha val="40000"/>
                    </a:schemeClr>
                  </a:outerShdw>
                </a:effectLst>
                <a:highlight>
                  <a:srgbClr val="FFE271"/>
                </a:highlight>
              </a:rPr>
              <a:t>sont démontrés par la vie de Jésus. </a:t>
            </a:r>
            <a:br>
              <a:rPr lang="fr-CH" sz="2000" dirty="0">
                <a:ln w="0"/>
                <a:effectLst>
                  <a:outerShdw blurRad="38100" dist="19050" dir="2700000" algn="tl" rotWithShape="0">
                    <a:schemeClr val="dk1">
                      <a:alpha val="40000"/>
                    </a:schemeClr>
                  </a:outerShdw>
                </a:effectLst>
              </a:rPr>
            </a:br>
            <a:r>
              <a:rPr lang="fr-CH" sz="2000" dirty="0">
                <a:ln w="0"/>
                <a:effectLst>
                  <a:outerShdw blurRad="38100" dist="19050" dir="2700000" algn="tl" rotWithShape="0">
                    <a:schemeClr val="dk1">
                      <a:alpha val="40000"/>
                    </a:schemeClr>
                  </a:outerShdw>
                </a:effectLst>
                <a:highlight>
                  <a:srgbClr val="00FFFF"/>
                </a:highlight>
              </a:rPr>
              <a:t>Celui qui quitta le ciel</a:t>
            </a:r>
            <a:r>
              <a:rPr lang="fr-CH" sz="2000" dirty="0">
                <a:ln w="0"/>
                <a:effectLst>
                  <a:outerShdw blurRad="38100" dist="19050" dir="2700000" algn="tl" rotWithShape="0">
                    <a:schemeClr val="dk1">
                      <a:alpha val="40000"/>
                    </a:schemeClr>
                  </a:outerShdw>
                </a:effectLst>
              </a:rPr>
              <a:t> </a:t>
            </a:r>
            <a:r>
              <a:rPr lang="fr-CH" sz="2000" dirty="0">
                <a:solidFill>
                  <a:srgbClr val="9933FF"/>
                </a:solidFill>
                <a:effectLst>
                  <a:outerShdw blurRad="38100" dist="38100" dir="2700000" algn="tl">
                    <a:srgbClr val="000000">
                      <a:alpha val="43137"/>
                    </a:srgbClr>
                  </a:outerShdw>
                </a:effectLst>
              </a:rPr>
              <a:t>pour être notre exemple et nous donner ses enseignements </a:t>
            </a:r>
            <a:br>
              <a:rPr lang="fr-CH" sz="2000" dirty="0">
                <a:solidFill>
                  <a:srgbClr val="9933FF"/>
                </a:solidFill>
                <a:effectLst>
                  <a:outerShdw blurRad="38100" dist="38100" dir="2700000" algn="tl">
                    <a:srgbClr val="000000">
                      <a:alpha val="43137"/>
                    </a:srgbClr>
                  </a:outerShdw>
                </a:effectLst>
              </a:rPr>
            </a:br>
            <a:r>
              <a:rPr lang="fr-CH" sz="2000" dirty="0">
                <a:ln w="0"/>
                <a:effectLst>
                  <a:outerShdw blurRad="38100" dist="19050" dir="2700000" algn="tl" rotWithShape="0">
                    <a:schemeClr val="dk1">
                      <a:alpha val="40000"/>
                    </a:schemeClr>
                  </a:outerShdw>
                </a:effectLst>
                <a:highlight>
                  <a:srgbClr val="00FFFF"/>
                </a:highlight>
              </a:rPr>
              <a:t>passa trente ans chez ses parents</a:t>
            </a:r>
            <a:r>
              <a:rPr lang="fr-CH" sz="2000" dirty="0">
                <a:solidFill>
                  <a:srgbClr val="9933FF"/>
                </a:solidFill>
                <a:effectLst>
                  <a:outerShdw blurRad="38100" dist="38100" dir="2700000" algn="tl">
                    <a:srgbClr val="000000">
                      <a:alpha val="43137"/>
                    </a:srgbClr>
                  </a:outerShdw>
                </a:effectLst>
              </a:rPr>
              <a:t>, à Nazareth. </a:t>
            </a:r>
            <a:endParaRPr lang="fr-CH" sz="2000" dirty="0">
              <a:solidFill>
                <a:srgbClr val="99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Phylactère : pensées 3">
            <a:extLst>
              <a:ext uri="{FF2B5EF4-FFF2-40B4-BE49-F238E27FC236}">
                <a16:creationId xmlns:a16="http://schemas.microsoft.com/office/drawing/2014/main" id="{ADC8D1A3-1F86-D4F4-1C73-FEA4E96BC264}"/>
              </a:ext>
            </a:extLst>
          </p:cNvPr>
          <p:cNvSpPr/>
          <p:nvPr/>
        </p:nvSpPr>
        <p:spPr>
          <a:xfrm>
            <a:off x="327804" y="5417563"/>
            <a:ext cx="3579962" cy="1203190"/>
          </a:xfrm>
          <a:prstGeom prst="cloudCallout">
            <a:avLst>
              <a:gd name="adj1" fmla="val 7213"/>
              <a:gd name="adj2" fmla="val -70855"/>
            </a:avLst>
          </a:prstGeom>
          <a:solidFill>
            <a:srgbClr val="90FF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ln w="0"/>
                <a:solidFill>
                  <a:schemeClr val="tx1"/>
                </a:solidFill>
                <a:effectLst>
                  <a:outerShdw blurRad="38100" dist="19050" dir="2700000" algn="tl" rotWithShape="0">
                    <a:schemeClr val="dk1">
                      <a:alpha val="40000"/>
                    </a:schemeClr>
                  </a:outerShdw>
                </a:effectLst>
                <a:highlight>
                  <a:srgbClr val="00FFFF"/>
                </a:highlight>
              </a:rPr>
              <a:t>(</a:t>
            </a:r>
            <a:r>
              <a:rPr lang="fr-CH" dirty="0">
                <a:ln w="0"/>
                <a:solidFill>
                  <a:schemeClr val="tx1"/>
                </a:solidFill>
                <a:highlight>
                  <a:srgbClr val="00FFFF"/>
                </a:highlight>
              </a:rPr>
              <a:t>Ellen G. White</a:t>
            </a:r>
            <a:r>
              <a:rPr lang="fr-CH" dirty="0">
                <a:ln w="0"/>
                <a:solidFill>
                  <a:schemeClr val="tx1"/>
                </a:solidFill>
                <a:effectLst>
                  <a:outerShdw blurRad="38100" dist="19050" dir="2700000" algn="tl" rotWithShape="0">
                    <a:schemeClr val="dk1">
                      <a:alpha val="40000"/>
                    </a:schemeClr>
                  </a:outerShdw>
                </a:effectLst>
                <a:highlight>
                  <a:srgbClr val="00FFFF"/>
                </a:highlight>
              </a:rPr>
              <a:t>,</a:t>
            </a:r>
          </a:p>
          <a:p>
            <a:pPr algn="ctr"/>
            <a:r>
              <a:rPr lang="fr-CH" sz="18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Le Ministère de la guérison</a:t>
            </a:r>
            <a:r>
              <a:rPr lang="fr-CH"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p. 295, 296</a:t>
            </a:r>
            <a:endParaRPr lang="fr-CH" dirty="0">
              <a:ln w="0"/>
              <a:solidFill>
                <a:schemeClr val="tx1"/>
              </a:solidFill>
              <a:effectLst>
                <a:outerShdw blurRad="38100" dist="19050" dir="2700000" algn="tl" rotWithShape="0">
                  <a:schemeClr val="dk1">
                    <a:alpha val="40000"/>
                  </a:schemeClr>
                </a:outerShdw>
              </a:effectLst>
              <a:highlight>
                <a:srgbClr val="00FFFF"/>
              </a:highlight>
            </a:endParaRPr>
          </a:p>
        </p:txBody>
      </p:sp>
      <p:pic>
        <p:nvPicPr>
          <p:cNvPr id="1026" name="Picture 2" descr="Full view">
            <a:extLst>
              <a:ext uri="{FF2B5EF4-FFF2-40B4-BE49-F238E27FC236}">
                <a16:creationId xmlns:a16="http://schemas.microsoft.com/office/drawing/2014/main" id="{4849FF6A-5219-F16A-6AF2-3FA3D7B144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5606" y="965460"/>
            <a:ext cx="2648309" cy="2816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11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yellow and orange triangle pattern&#10;&#10;AI-generated content may be incorrect.">
            <a:extLst>
              <a:ext uri="{FF2B5EF4-FFF2-40B4-BE49-F238E27FC236}">
                <a16:creationId xmlns:a16="http://schemas.microsoft.com/office/drawing/2014/main" id="{3422B672-EC16-537D-2D69-CB8449BBF69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44EA1179-362A-F3B5-316F-4515CEA75ADB}"/>
              </a:ext>
            </a:extLst>
          </p:cNvPr>
          <p:cNvSpPr txBox="1"/>
          <p:nvPr/>
        </p:nvSpPr>
        <p:spPr>
          <a:xfrm>
            <a:off x="6948487" y="4161354"/>
            <a:ext cx="4762500"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800"/>
              </a:spcBef>
            </a:pPr>
            <a:r>
              <a:rPr lang="fr-FR" sz="2000" b="1" dirty="0">
                <a:solidFill>
                  <a:srgbClr val="9868A2"/>
                </a:solidFill>
              </a:rPr>
              <a:t>Le discours d'adieu (Josué 22.1-8)</a:t>
            </a:r>
          </a:p>
          <a:p>
            <a:pPr>
              <a:spcBef>
                <a:spcPts val="1800"/>
              </a:spcBef>
            </a:pPr>
            <a:r>
              <a:rPr lang="fr-FR" sz="2000" b="1" dirty="0">
                <a:solidFill>
                  <a:srgbClr val="9B6260"/>
                </a:solidFill>
              </a:rPr>
              <a:t>Le motif du conflit (Josué 22.10-12)</a:t>
            </a:r>
          </a:p>
          <a:p>
            <a:pPr>
              <a:spcBef>
                <a:spcPts val="1800"/>
              </a:spcBef>
            </a:pPr>
            <a:r>
              <a:rPr lang="fr-FR" sz="2000" b="1" dirty="0">
                <a:solidFill>
                  <a:srgbClr val="5F9199"/>
                </a:solidFill>
              </a:rPr>
              <a:t>Les accusations (Josué 22.13-20)</a:t>
            </a:r>
          </a:p>
          <a:p>
            <a:pPr>
              <a:spcBef>
                <a:spcPts val="1800"/>
              </a:spcBef>
            </a:pPr>
            <a:r>
              <a:rPr lang="fr-FR" sz="2000" b="1" dirty="0">
                <a:solidFill>
                  <a:srgbClr val="729C63"/>
                </a:solidFill>
              </a:rPr>
              <a:t>La réponse aimable (Josué 22.21-29)</a:t>
            </a:r>
          </a:p>
          <a:p>
            <a:pPr>
              <a:spcBef>
                <a:spcPts val="1800"/>
              </a:spcBef>
            </a:pPr>
            <a:r>
              <a:rPr lang="fr-FR" sz="2000" b="1" dirty="0">
                <a:solidFill>
                  <a:srgbClr val="9B8F61"/>
                </a:solidFill>
              </a:rPr>
              <a:t>La réconciliation (Josué 22.30-34)</a:t>
            </a:r>
          </a:p>
        </p:txBody>
      </p:sp>
      <p:sp>
        <p:nvSpPr>
          <p:cNvPr id="3" name="CuadroTexto 2">
            <a:extLst>
              <a:ext uri="{FF2B5EF4-FFF2-40B4-BE49-F238E27FC236}">
                <a16:creationId xmlns:a16="http://schemas.microsoft.com/office/drawing/2014/main" id="{37013E13-0AA3-38EB-5F35-90A820A4A94B}"/>
              </a:ext>
            </a:extLst>
          </p:cNvPr>
          <p:cNvSpPr txBox="1"/>
          <p:nvPr/>
        </p:nvSpPr>
        <p:spPr>
          <a:xfrm>
            <a:off x="142875" y="94476"/>
            <a:ext cx="8096250" cy="707886"/>
          </a:xfrm>
          <a:prstGeom prst="rect">
            <a:avLst/>
          </a:prstGeom>
          <a:noFill/>
        </p:spPr>
        <p:txBody>
          <a:bodyPr wrap="square" rtlCol="0">
            <a:spAutoFit/>
          </a:bodyPr>
          <a:lstStyle/>
          <a:p>
            <a:pPr>
              <a:spcBef>
                <a:spcPts val="600"/>
              </a:spcBef>
            </a:pPr>
            <a:r>
              <a:rPr lang="fr-FR" sz="2000" b="1" dirty="0">
                <a:highlight>
                  <a:srgbClr val="00FF00"/>
                </a:highlight>
              </a:rPr>
              <a:t>Après plusieurs années de guerre, Israël avait conquis Canaan, bien que tous ses habitants n'aient pas encore été expulsés.</a:t>
            </a:r>
          </a:p>
        </p:txBody>
      </p:sp>
      <p:pic>
        <p:nvPicPr>
          <p:cNvPr id="5" name="Imagen 4" descr="Una caricatura de una persona&#10;&#10;El contenido generado por IA puede ser incorrecto.">
            <a:extLst>
              <a:ext uri="{FF2B5EF4-FFF2-40B4-BE49-F238E27FC236}">
                <a16:creationId xmlns:a16="http://schemas.microsoft.com/office/drawing/2014/main" id="{4F478674-838A-706F-7AE7-0066959B87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59"/>
          <a:stretch>
            <a:fillRect/>
          </a:stretch>
        </p:blipFill>
        <p:spPr>
          <a:xfrm>
            <a:off x="8324850" y="152401"/>
            <a:ext cx="3522980" cy="3544201"/>
          </a:xfrm>
          <a:prstGeom prst="roundRect">
            <a:avLst>
              <a:gd name="adj" fmla="val 4167"/>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026" name="Picture 2">
            <a:extLst>
              <a:ext uri="{FF2B5EF4-FFF2-40B4-BE49-F238E27FC236}">
                <a16:creationId xmlns:a16="http://schemas.microsoft.com/office/drawing/2014/main" id="{7CCDD103-0662-4DD1-1F25-A9734276507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8743" y="3887425"/>
            <a:ext cx="4892040" cy="2788920"/>
          </a:xfrm>
          <a:prstGeom prst="roundRect">
            <a:avLst>
              <a:gd name="adj" fmla="val 4167"/>
            </a:avLst>
          </a:prstGeom>
          <a:solidFill>
            <a:srgbClr val="FFFFFF"/>
          </a:solidFill>
          <a:ln w="76200" cap="sq">
            <a:solidFill>
              <a:srgbClr val="775C3C"/>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descr="Dibujo de una persona&#10;&#10;El contenido generado por IA puede ser incorrecto.">
            <a:extLst>
              <a:ext uri="{FF2B5EF4-FFF2-40B4-BE49-F238E27FC236}">
                <a16:creationId xmlns:a16="http://schemas.microsoft.com/office/drawing/2014/main" id="{D1624605-68D1-F0BD-97A4-E42778EF8529}"/>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4200526"/>
            <a:ext cx="526842" cy="306120"/>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D256CEBD-F11F-F2A6-661C-4BB7D8078F97}"/>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4735325"/>
            <a:ext cx="526842" cy="306120"/>
          </a:xfrm>
          <a:prstGeom prst="rect">
            <a:avLst/>
          </a:prstGeom>
        </p:spPr>
      </p:pic>
      <p:pic>
        <p:nvPicPr>
          <p:cNvPr id="13" name="Imagen 12" descr="Dibujo de una persona&#10;&#10;El contenido generado por IA puede ser incorrecto.">
            <a:extLst>
              <a:ext uri="{FF2B5EF4-FFF2-40B4-BE49-F238E27FC236}">
                <a16:creationId xmlns:a16="http://schemas.microsoft.com/office/drawing/2014/main" id="{000F1677-4935-444A-A251-4CF292E548E3}"/>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6339724"/>
            <a:ext cx="526842" cy="306120"/>
          </a:xfrm>
          <a:prstGeom prst="rect">
            <a:avLst/>
          </a:prstGeom>
        </p:spPr>
      </p:pic>
      <p:pic>
        <p:nvPicPr>
          <p:cNvPr id="14" name="Imagen 13" descr="Un dibujo de una persona&#10;&#10;El contenido generado por IA puede ser incorrecto.">
            <a:extLst>
              <a:ext uri="{FF2B5EF4-FFF2-40B4-BE49-F238E27FC236}">
                <a16:creationId xmlns:a16="http://schemas.microsoft.com/office/drawing/2014/main" id="{D55D171B-5D8D-CD99-1917-16F4701D49A6}"/>
              </a:ext>
            </a:extLst>
          </p:cNvPr>
          <p:cNvPicPr>
            <a:picLocks noChangeAspect="1"/>
          </p:cNvPicPr>
          <p:nvPr/>
        </p:nvPicPr>
        <p:blipFill>
          <a:blip r:embed="rId11" cstate="screen">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5804925"/>
            <a:ext cx="526842" cy="306120"/>
          </a:xfrm>
          <a:prstGeom prst="rect">
            <a:avLst/>
          </a:prstGeom>
        </p:spPr>
      </p:pic>
      <p:pic>
        <p:nvPicPr>
          <p:cNvPr id="15" name="Imagen 14" descr="Dibujo de una persona&#10;&#10;El contenido generado por IA puede ser incorrecto.">
            <a:extLst>
              <a:ext uri="{FF2B5EF4-FFF2-40B4-BE49-F238E27FC236}">
                <a16:creationId xmlns:a16="http://schemas.microsoft.com/office/drawing/2014/main" id="{D98BCF62-95B8-CA93-C541-CDDEB1522554}"/>
              </a:ext>
            </a:extLst>
          </p:cNvPr>
          <p:cNvPicPr>
            <a:picLocks noChangeAspect="1"/>
          </p:cNvPicPr>
          <p:nvPr/>
        </p:nvPicPr>
        <p:blipFill>
          <a:blip r:embed="rId13" cstate="screen">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5270125"/>
            <a:ext cx="526842" cy="306120"/>
          </a:xfrm>
          <a:prstGeom prst="rect">
            <a:avLst/>
          </a:prstGeom>
        </p:spPr>
      </p:pic>
      <p:sp>
        <p:nvSpPr>
          <p:cNvPr id="6" name="CuadroTexto 5">
            <a:extLst>
              <a:ext uri="{FF2B5EF4-FFF2-40B4-BE49-F238E27FC236}">
                <a16:creationId xmlns:a16="http://schemas.microsoft.com/office/drawing/2014/main" id="{C9560939-DF22-4588-9CB6-7A687FCD532D}"/>
              </a:ext>
            </a:extLst>
          </p:cNvPr>
          <p:cNvSpPr txBox="1"/>
          <p:nvPr/>
        </p:nvSpPr>
        <p:spPr>
          <a:xfrm>
            <a:off x="152400" y="2110412"/>
            <a:ext cx="8086724" cy="1631216"/>
          </a:xfrm>
          <a:prstGeom prst="rect">
            <a:avLst/>
          </a:prstGeom>
          <a:noFill/>
        </p:spPr>
        <p:txBody>
          <a:bodyPr wrap="square">
            <a:spAutoFit/>
          </a:bodyPr>
          <a:lstStyle/>
          <a:p>
            <a:pPr>
              <a:spcBef>
                <a:spcPts val="600"/>
              </a:spcBef>
            </a:pPr>
            <a:r>
              <a:rPr lang="fr-FR" sz="2000" b="1" dirty="0">
                <a:highlight>
                  <a:srgbClr val="00FFFF"/>
                </a:highlight>
              </a:rPr>
              <a:t>Finalement, l'heure de la séparation était arrivée. Après les avoir bénis et leur avoir conseillé de continuer dans les voies de Dieu, Josué les renvoya. Mais les adieux furent assombris par un grave malentendu qui aurait pu facilement mettre fin à l'unité du peuple d'Israël.</a:t>
            </a:r>
          </a:p>
        </p:txBody>
      </p:sp>
      <p:sp>
        <p:nvSpPr>
          <p:cNvPr id="8" name="CuadroTexto 7">
            <a:extLst>
              <a:ext uri="{FF2B5EF4-FFF2-40B4-BE49-F238E27FC236}">
                <a16:creationId xmlns:a16="http://schemas.microsoft.com/office/drawing/2014/main" id="{7AE5D02C-A12B-1471-2F6E-C0AC5AB552D2}"/>
              </a:ext>
            </a:extLst>
          </p:cNvPr>
          <p:cNvSpPr txBox="1"/>
          <p:nvPr/>
        </p:nvSpPr>
        <p:spPr>
          <a:xfrm>
            <a:off x="152398" y="802362"/>
            <a:ext cx="8086725" cy="1323439"/>
          </a:xfrm>
          <a:prstGeom prst="rect">
            <a:avLst/>
          </a:prstGeom>
          <a:noFill/>
        </p:spPr>
        <p:txBody>
          <a:bodyPr wrap="square">
            <a:spAutoFit/>
          </a:bodyPr>
          <a:lstStyle/>
          <a:p>
            <a:pPr>
              <a:spcBef>
                <a:spcPts val="600"/>
              </a:spcBef>
            </a:pPr>
            <a:r>
              <a:rPr lang="fr-FR" sz="2000" b="1" dirty="0">
                <a:highlight>
                  <a:srgbClr val="FFFF00"/>
                </a:highlight>
              </a:rPr>
              <a:t>Les deux tribus et demie qui avaient pris possession de la partie orientale (Ruben, Gad et la demi-tribu de Manassé), et qui avaient traversé le Jourdain pour aider à la conquête, avaient fidèlement tenu leur engagement.</a:t>
            </a:r>
          </a:p>
        </p:txBody>
      </p:sp>
    </p:spTree>
    <p:extLst>
      <p:ext uri="{BB962C8B-B14F-4D97-AF65-F5344CB8AC3E}">
        <p14:creationId xmlns:p14="http://schemas.microsoft.com/office/powerpoint/2010/main" val="69765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1+#ppt_w/2"/>
                                          </p:val>
                                        </p:tav>
                                        <p:tav tm="100000">
                                          <p:val>
                                            <p:strVal val="#ppt_x"/>
                                          </p:val>
                                        </p:tav>
                                      </p:tavLst>
                                    </p:anim>
                                    <p:anim calcmode="lin" valueType="num">
                                      <p:cBhvr additive="base">
                                        <p:cTn id="13" dur="500" fill="hold"/>
                                        <p:tgtEl>
                                          <p:spTgt spid="1026"/>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28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3*#ppt_w"/>
                                          </p:val>
                                        </p:tav>
                                        <p:tav tm="100000">
                                          <p:val>
                                            <p:strVal val="#ppt_w"/>
                                          </p:val>
                                        </p:tav>
                                      </p:tavLst>
                                    </p:anim>
                                    <p:anim calcmode="lin" valueType="num">
                                      <p:cBhvr>
                                        <p:cTn id="35" dur="500" fill="hold"/>
                                        <p:tgtEl>
                                          <p:spTgt spid="11"/>
                                        </p:tgtEl>
                                        <p:attrNameLst>
                                          <p:attrName>ppt_h</p:attrName>
                                        </p:attrNameLst>
                                      </p:cBhvr>
                                      <p:tavLst>
                                        <p:tav tm="0">
                                          <p:val>
                                            <p:strVal val="4/3*#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28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4/3*#ppt_w"/>
                                          </p:val>
                                        </p:tav>
                                        <p:tav tm="100000">
                                          <p:val>
                                            <p:strVal val="#ppt_w"/>
                                          </p:val>
                                        </p:tav>
                                      </p:tavLst>
                                    </p:anim>
                                    <p:anim calcmode="lin" valueType="num">
                                      <p:cBhvr>
                                        <p:cTn id="45" dur="500" fill="hold"/>
                                        <p:tgtEl>
                                          <p:spTgt spid="12"/>
                                        </p:tgtEl>
                                        <p:attrNameLst>
                                          <p:attrName>ppt_h</p:attrName>
                                        </p:attrNameLst>
                                      </p:cBhvr>
                                      <p:tavLst>
                                        <p:tav tm="0">
                                          <p:val>
                                            <p:strVal val="4/3*#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288"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strVal val="4/3*#ppt_w"/>
                                          </p:val>
                                        </p:tav>
                                        <p:tav tm="100000">
                                          <p:val>
                                            <p:strVal val="#ppt_w"/>
                                          </p:val>
                                        </p:tav>
                                      </p:tavLst>
                                    </p:anim>
                                    <p:anim calcmode="lin" valueType="num">
                                      <p:cBhvr>
                                        <p:cTn id="55" dur="500" fill="hold"/>
                                        <p:tgtEl>
                                          <p:spTgt spid="15"/>
                                        </p:tgtEl>
                                        <p:attrNameLst>
                                          <p:attrName>ppt_h</p:attrName>
                                        </p:attrNameLst>
                                      </p:cBhvr>
                                      <p:tavLst>
                                        <p:tav tm="0">
                                          <p:val>
                                            <p:strVal val="4/3*#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288"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4/3*#ppt_w"/>
                                          </p:val>
                                        </p:tav>
                                        <p:tav tm="100000">
                                          <p:val>
                                            <p:strVal val="#ppt_w"/>
                                          </p:val>
                                        </p:tav>
                                      </p:tavLst>
                                    </p:anim>
                                    <p:anim calcmode="lin" valueType="num">
                                      <p:cBhvr>
                                        <p:cTn id="65" dur="500" fill="hold"/>
                                        <p:tgtEl>
                                          <p:spTgt spid="14"/>
                                        </p:tgtEl>
                                        <p:attrNameLst>
                                          <p:attrName>ppt_h</p:attrName>
                                        </p:attrNameLst>
                                      </p:cBhvr>
                                      <p:tavLst>
                                        <p:tav tm="0">
                                          <p:val>
                                            <p:strVal val="4/3*#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strVal val="4/3*#ppt_w"/>
                                          </p:val>
                                        </p:tav>
                                        <p:tav tm="100000">
                                          <p:val>
                                            <p:strVal val="#ppt_w"/>
                                          </p:val>
                                        </p:tav>
                                      </p:tavLst>
                                    </p:anim>
                                    <p:anim calcmode="lin" valueType="num">
                                      <p:cBhvr>
                                        <p:cTn id="75" dur="500" fill="hold"/>
                                        <p:tgtEl>
                                          <p:spTgt spid="13"/>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d’Épingle Story">
            <a:extLst>
              <a:ext uri="{FF2B5EF4-FFF2-40B4-BE49-F238E27FC236}">
                <a16:creationId xmlns:a16="http://schemas.microsoft.com/office/drawing/2014/main" id="{F05A9496-C75F-5454-38F1-B89C04223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157" y="186224"/>
            <a:ext cx="2449901" cy="244990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3BA47FF3-6A2A-9F4F-2A2A-3F9D269183A1}"/>
              </a:ext>
            </a:extLst>
          </p:cNvPr>
          <p:cNvSpPr txBox="1"/>
          <p:nvPr/>
        </p:nvSpPr>
        <p:spPr>
          <a:xfrm>
            <a:off x="3830127" y="293298"/>
            <a:ext cx="7944929" cy="5909310"/>
          </a:xfrm>
          <a:prstGeom prst="rect">
            <a:avLst/>
          </a:prstGeom>
          <a:noFill/>
        </p:spPr>
        <p:txBody>
          <a:bodyPr wrap="square" rtlCol="0">
            <a:spAutoFit/>
          </a:bodyPr>
          <a:lstStyle/>
          <a:p>
            <a:r>
              <a:rPr lang="fr-CH"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La mission confiée au foyer chrétien s’étend bien au-delà du cercle familial. Un tel foyer doit être une véritable leçon de choses pour tous ceux qui l’entourent, illustrant l’excellence des vrais principes. … </a:t>
            </a:r>
          </a:p>
          <a:p>
            <a:endParaRPr lang="fr-CH"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CH" sz="24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L’influence exercée par ce moyen sur les cœurs sera supérieure en puissance aux plus beaux sermons</a:t>
            </a:r>
            <a:r>
              <a:rPr lang="fr-CH"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endParaRPr lang="fr-CH" sz="2400" dirty="0">
              <a:latin typeface="Arial" panose="020B0604020202020204" pitchFamily="34" charset="0"/>
              <a:cs typeface="Arial" panose="020B0604020202020204" pitchFamily="34" charset="0"/>
            </a:endParaRPr>
          </a:p>
          <a:p>
            <a:pPr algn="ctr"/>
            <a:r>
              <a:rPr lang="fr-CH" sz="2400" dirty="0">
                <a:solidFill>
                  <a:schemeClr val="accent1"/>
                </a:solidFill>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t>Quand les jeunes gens et les jeunes filles </a:t>
            </a:r>
            <a:br>
              <a:rPr lang="fr-CH" sz="2400" dirty="0">
                <a:solidFill>
                  <a:schemeClr val="accent1"/>
                </a:solidFill>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br>
            <a:r>
              <a:rPr lang="fr-CH" sz="2400" dirty="0">
                <a:solidFill>
                  <a:schemeClr val="accent1"/>
                </a:solidFill>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t>quittent de tels foyers,</a:t>
            </a:r>
            <a:r>
              <a:rPr lang="fr-CH" sz="24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H" sz="2400" dirty="0">
                <a:solidFill>
                  <a:schemeClr val="accent1"/>
                </a:solidFill>
                <a:effectLst>
                  <a:outerShdw blurRad="38100" dist="38100" dir="2700000" algn="tl">
                    <a:srgbClr val="000000">
                      <a:alpha val="43137"/>
                    </a:srgbClr>
                  </a:outerShdw>
                </a:effectLst>
                <a:highlight>
                  <a:srgbClr val="FFFF94"/>
                </a:highlight>
                <a:latin typeface="Arial" panose="020B0604020202020204" pitchFamily="34" charset="0"/>
                <a:cs typeface="Arial" panose="020B0604020202020204" pitchFamily="34" charset="0"/>
              </a:rPr>
              <a:t>ils répandent autour d’eux </a:t>
            </a:r>
            <a:br>
              <a:rPr lang="fr-CH" sz="2400" dirty="0">
                <a:solidFill>
                  <a:schemeClr val="accent1"/>
                </a:solidFill>
                <a:effectLst>
                  <a:outerShdw blurRad="38100" dist="38100" dir="2700000" algn="tl">
                    <a:srgbClr val="000000">
                      <a:alpha val="43137"/>
                    </a:srgbClr>
                  </a:outerShdw>
                </a:effectLst>
                <a:highlight>
                  <a:srgbClr val="FFFF94"/>
                </a:highlight>
                <a:latin typeface="Arial" panose="020B0604020202020204" pitchFamily="34" charset="0"/>
                <a:cs typeface="Arial" panose="020B0604020202020204" pitchFamily="34" charset="0"/>
              </a:rPr>
            </a:br>
            <a:r>
              <a:rPr lang="fr-CH" sz="2400" dirty="0">
                <a:solidFill>
                  <a:schemeClr val="accent1"/>
                </a:solidFill>
                <a:effectLst>
                  <a:outerShdw blurRad="38100" dist="38100" dir="2700000" algn="tl">
                    <a:srgbClr val="000000">
                      <a:alpha val="43137"/>
                    </a:srgbClr>
                  </a:outerShdw>
                </a:effectLst>
                <a:highlight>
                  <a:srgbClr val="FFFF94"/>
                </a:highlight>
                <a:latin typeface="Arial" panose="020B0604020202020204" pitchFamily="34" charset="0"/>
                <a:cs typeface="Arial" panose="020B0604020202020204" pitchFamily="34" charset="0"/>
              </a:rPr>
              <a:t>les enseignements qu’ils y ont reçus. </a:t>
            </a:r>
          </a:p>
          <a:p>
            <a:endParaRPr lang="fr-CH" sz="2400" dirty="0">
              <a:solidFill>
                <a:schemeClr val="accent1"/>
              </a:solidFill>
              <a:latin typeface="Arial" panose="020B0604020202020204" pitchFamily="34" charset="0"/>
              <a:cs typeface="Arial" panose="020B0604020202020204" pitchFamily="34" charset="0"/>
            </a:endParaRPr>
          </a:p>
          <a:p>
            <a:pPr algn="ctr"/>
            <a:r>
              <a:rPr lang="fr-CH"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 principes élevés sont ainsi introduits </a:t>
            </a:r>
            <a:br>
              <a:rPr lang="fr-CH"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CH"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dans d’autres familles et une influence </a:t>
            </a:r>
            <a:br>
              <a:rPr lang="fr-CH"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CH"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ennoblissante opère au sein de la société. »</a:t>
            </a:r>
            <a:endParaRPr lang="fr-CH" sz="24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fr-CH" dirty="0"/>
          </a:p>
        </p:txBody>
      </p:sp>
      <p:pic>
        <p:nvPicPr>
          <p:cNvPr id="2050" name="Picture 2" descr="Full view">
            <a:extLst>
              <a:ext uri="{FF2B5EF4-FFF2-40B4-BE49-F238E27FC236}">
                <a16:creationId xmlns:a16="http://schemas.microsoft.com/office/drawing/2014/main" id="{C4129D30-2C59-B4FB-E75A-224C6598D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22" y="2752797"/>
            <a:ext cx="2863970" cy="2863970"/>
          </a:xfrm>
          <a:prstGeom prst="rect">
            <a:avLst/>
          </a:prstGeom>
          <a:noFill/>
          <a:extLst>
            <a:ext uri="{909E8E84-426E-40DD-AFC4-6F175D3DCCD1}">
              <a14:hiddenFill xmlns:a14="http://schemas.microsoft.com/office/drawing/2010/main">
                <a:solidFill>
                  <a:srgbClr val="FFFFFF"/>
                </a:solidFill>
              </a14:hiddenFill>
            </a:ext>
          </a:extLst>
        </p:spPr>
      </p:pic>
      <p:sp>
        <p:nvSpPr>
          <p:cNvPr id="3" name="Phylactère : pensées 2">
            <a:extLst>
              <a:ext uri="{FF2B5EF4-FFF2-40B4-BE49-F238E27FC236}">
                <a16:creationId xmlns:a16="http://schemas.microsoft.com/office/drawing/2014/main" id="{C5697C12-37EB-38DC-0095-1DC6F3840A50}"/>
              </a:ext>
            </a:extLst>
          </p:cNvPr>
          <p:cNvSpPr/>
          <p:nvPr/>
        </p:nvSpPr>
        <p:spPr>
          <a:xfrm>
            <a:off x="1117898" y="5850111"/>
            <a:ext cx="3169429" cy="938337"/>
          </a:xfrm>
          <a:prstGeom prst="cloudCallout">
            <a:avLst>
              <a:gd name="adj1" fmla="val 49021"/>
              <a:gd name="adj2" fmla="val -103731"/>
            </a:avLst>
          </a:prstGeom>
          <a:solidFill>
            <a:srgbClr val="90FF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ln w="0"/>
                <a:solidFill>
                  <a:schemeClr val="tx1"/>
                </a:solidFill>
                <a:effectLst>
                  <a:outerShdw blurRad="38100" dist="19050" dir="2700000" algn="tl" rotWithShape="0">
                    <a:schemeClr val="dk1">
                      <a:alpha val="40000"/>
                    </a:schemeClr>
                  </a:outerShdw>
                </a:effectLst>
                <a:highlight>
                  <a:srgbClr val="00FFFF"/>
                </a:highlight>
              </a:rPr>
              <a:t>(Ellen G. White,</a:t>
            </a:r>
          </a:p>
          <a:p>
            <a:pPr algn="ctr"/>
            <a:r>
              <a:rPr lang="fr-CH" sz="1800" i="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S Minngs"/>
              </a:rPr>
              <a:t>Le Foyer chrétien, </a:t>
            </a:r>
            <a:br>
              <a:rPr lang="fr-CH" sz="1800" i="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S Minngs"/>
              </a:rPr>
            </a:br>
            <a:r>
              <a:rPr lang="fr-CH"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S Minngs"/>
              </a:rPr>
              <a:t>p. 31.)</a:t>
            </a:r>
            <a:endParaRPr lang="fr-CH" dirty="0">
              <a:ln w="0"/>
              <a:solidFill>
                <a:schemeClr val="accent1"/>
              </a:solidFill>
              <a:effectLst>
                <a:outerShdw blurRad="38100" dist="25400" dir="5400000" algn="ctr" rotWithShape="0">
                  <a:srgbClr val="6E747A">
                    <a:alpha val="43000"/>
                  </a:srgbClr>
                </a:outerShdw>
              </a:effectLst>
              <a:highlight>
                <a:srgbClr val="00FFFF"/>
              </a:highlight>
            </a:endParaRPr>
          </a:p>
        </p:txBody>
      </p:sp>
    </p:spTree>
    <p:extLst>
      <p:ext uri="{BB962C8B-B14F-4D97-AF65-F5344CB8AC3E}">
        <p14:creationId xmlns:p14="http://schemas.microsoft.com/office/powerpoint/2010/main" val="199233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white background&#10;&#10;AI-generated content may be incorrect.">
            <a:extLst>
              <a:ext uri="{FF2B5EF4-FFF2-40B4-BE49-F238E27FC236}">
                <a16:creationId xmlns:a16="http://schemas.microsoft.com/office/drawing/2014/main" id="{5766A61F-0957-3681-148A-00E9F49600C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4AF2A9F0-2810-578F-5981-611A96058FFE}"/>
              </a:ext>
            </a:extLst>
          </p:cNvPr>
          <p:cNvSpPr txBox="1"/>
          <p:nvPr/>
        </p:nvSpPr>
        <p:spPr>
          <a:xfrm>
            <a:off x="0" y="0"/>
            <a:ext cx="12192000" cy="769441"/>
          </a:xfrm>
          <a:prstGeom prst="rect">
            <a:avLst/>
          </a:prstGeom>
          <a:noFill/>
        </p:spPr>
        <p:txBody>
          <a:bodyPr wrap="square">
            <a:spAutoFit/>
          </a:bodyPr>
          <a:lstStyle/>
          <a:p>
            <a:pPr algn="ctr"/>
            <a:r>
              <a:rPr lang="fr-FR"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LE DISCOURS D'ADIEU</a:t>
            </a:r>
          </a:p>
        </p:txBody>
      </p:sp>
      <p:sp>
        <p:nvSpPr>
          <p:cNvPr id="5" name="CuadroTexto 4">
            <a:extLst>
              <a:ext uri="{FF2B5EF4-FFF2-40B4-BE49-F238E27FC236}">
                <a16:creationId xmlns:a16="http://schemas.microsoft.com/office/drawing/2014/main" id="{15683092-F943-44A0-3E08-5614BB69938B}"/>
              </a:ext>
            </a:extLst>
          </p:cNvPr>
          <p:cNvSpPr txBox="1"/>
          <p:nvPr/>
        </p:nvSpPr>
        <p:spPr>
          <a:xfrm>
            <a:off x="0" y="613499"/>
            <a:ext cx="12192000" cy="923330"/>
          </a:xfrm>
          <a:prstGeom prst="rect">
            <a:avLst/>
          </a:prstGeom>
          <a:noFill/>
        </p:spPr>
        <p:txBody>
          <a:bodyPr wrap="square">
            <a:spAutoFit/>
            <a:scene3d>
              <a:camera prst="orthographicFront"/>
              <a:lightRig rig="threePt" dir="t"/>
            </a:scene3d>
            <a:sp3d extrusionH="57150">
              <a:bevelT w="38100" h="38100"/>
            </a:sp3d>
          </a:bodyPr>
          <a:lstStyle/>
          <a:p>
            <a:pPr algn="ctr"/>
            <a:r>
              <a:rPr lang="fr-FR" b="1" dirty="0">
                <a:solidFill>
                  <a:schemeClr val="accent1">
                    <a:lumMod val="50000"/>
                  </a:schemeClr>
                </a:solidFill>
                <a:latin typeface="Comic Sans MS" panose="030F0702030302020204" pitchFamily="66" charset="0"/>
              </a:rPr>
              <a:t>Appliquez-vous seulement à mettre en pratique avec soin les commandements et la loi que Moïse, serviteur de l'Éternel, vous a prescrits, aimez l'Éternel, votre Dieu, marchez dans toutes ses voies, gardez ses commandements, attachez-vous à lui, et servez-le de tout votre cœur et de toute votre âme</a:t>
            </a:r>
          </a:p>
        </p:txBody>
      </p:sp>
      <p:sp>
        <p:nvSpPr>
          <p:cNvPr id="6" name="CuadroTexto 5">
            <a:extLst>
              <a:ext uri="{FF2B5EF4-FFF2-40B4-BE49-F238E27FC236}">
                <a16:creationId xmlns:a16="http://schemas.microsoft.com/office/drawing/2014/main" id="{1283994D-FC95-2E69-5EAE-30740BBEA664}"/>
              </a:ext>
            </a:extLst>
          </p:cNvPr>
          <p:cNvSpPr txBox="1"/>
          <p:nvPr/>
        </p:nvSpPr>
        <p:spPr>
          <a:xfrm>
            <a:off x="257174" y="1536829"/>
            <a:ext cx="7248525" cy="1015663"/>
          </a:xfrm>
          <a:prstGeom prst="rect">
            <a:avLst/>
          </a:prstGeom>
          <a:noFill/>
        </p:spPr>
        <p:txBody>
          <a:bodyPr wrap="square" rtlCol="0">
            <a:spAutoFit/>
          </a:bodyPr>
          <a:lstStyle/>
          <a:p>
            <a:pPr>
              <a:spcBef>
                <a:spcPts val="600"/>
              </a:spcBef>
            </a:pPr>
            <a:r>
              <a:rPr lang="fr-FR" sz="2000" b="1" dirty="0"/>
              <a:t>Comme le Jourdain allait constituer une séparation entre les tribus, Josué donna de sages conseils aux deux tribus et demie afin qu'elles puissent rester fidèles (Josué 22.5) :</a:t>
            </a:r>
          </a:p>
        </p:txBody>
      </p:sp>
      <p:graphicFrame>
        <p:nvGraphicFramePr>
          <p:cNvPr id="8" name="Diagrama 7">
            <a:extLst>
              <a:ext uri="{FF2B5EF4-FFF2-40B4-BE49-F238E27FC236}">
                <a16:creationId xmlns:a16="http://schemas.microsoft.com/office/drawing/2014/main" id="{20C47BE6-E384-6CFD-4326-41F6D22967F1}"/>
              </a:ext>
            </a:extLst>
          </p:cNvPr>
          <p:cNvGraphicFramePr/>
          <p:nvPr/>
        </p:nvGraphicFramePr>
        <p:xfrm>
          <a:off x="238124" y="2552491"/>
          <a:ext cx="7648575" cy="4219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Un grupo de personas en un barco en el mar&#10;&#10;El contenido generado por IA puede ser incorrecto.">
            <a:extLst>
              <a:ext uri="{FF2B5EF4-FFF2-40B4-BE49-F238E27FC236}">
                <a16:creationId xmlns:a16="http://schemas.microsoft.com/office/drawing/2014/main" id="{C951EDF3-00F4-7772-587B-EBFF5E13CF95}"/>
              </a:ext>
            </a:extLst>
          </p:cNvPr>
          <p:cNvPicPr>
            <a:picLocks noChangeAspect="1"/>
          </p:cNvPicPr>
          <p:nvPr/>
        </p:nvPicPr>
        <p:blipFill rotWithShape="1">
          <a:blip r:embed="rId8" cstate="hqprint">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8143873" y="1628775"/>
            <a:ext cx="3924302" cy="5143499"/>
          </a:xfrm>
          <a:prstGeom prst="rect">
            <a:avLst/>
          </a:prstGeom>
          <a:ln w="38100" cap="sq">
            <a:solidFill>
              <a:srgbClr val="DE0000"/>
            </a:solidFill>
            <a:prstDash val="solid"/>
            <a:miter lim="800000"/>
          </a:ln>
          <a:effectLst>
            <a:outerShdw blurRad="50800" dist="38100" dir="2700000" algn="tl" rotWithShape="0">
              <a:srgbClr val="000000">
                <a:alpha val="43000"/>
              </a:srgbClr>
            </a:outerShdw>
          </a:effectLst>
        </p:spPr>
      </p:pic>
      <p:sp>
        <p:nvSpPr>
          <p:cNvPr id="2" name="ZoneTexte 1">
            <a:extLst>
              <a:ext uri="{FF2B5EF4-FFF2-40B4-BE49-F238E27FC236}">
                <a16:creationId xmlns:a16="http://schemas.microsoft.com/office/drawing/2014/main" id="{13A2EFE7-A3A2-0EA6-6BBD-B85349384E50}"/>
              </a:ext>
            </a:extLst>
          </p:cNvPr>
          <p:cNvSpPr txBox="1"/>
          <p:nvPr/>
        </p:nvSpPr>
        <p:spPr>
          <a:xfrm>
            <a:off x="9644332" y="138023"/>
            <a:ext cx="2294626" cy="369332"/>
          </a:xfrm>
          <a:prstGeom prst="rect">
            <a:avLst/>
          </a:prstGeom>
          <a:noFill/>
        </p:spPr>
        <p:txBody>
          <a:bodyPr wrap="square" rtlCol="0">
            <a:spAutoFit/>
          </a:bodyPr>
          <a:lstStyle/>
          <a:p>
            <a:r>
              <a:rPr lang="fr-FR" b="1" dirty="0">
                <a:solidFill>
                  <a:schemeClr val="accent1">
                    <a:lumMod val="50000"/>
                  </a:schemeClr>
                </a:solidFill>
                <a:highlight>
                  <a:srgbClr val="00FFFF"/>
                </a:highlight>
                <a:latin typeface="Comic Sans MS" panose="030F0702030302020204" pitchFamily="66" charset="0"/>
              </a:rPr>
              <a:t>(Josué 22.5, NEG) </a:t>
            </a:r>
            <a:endParaRPr lang="fr-CH" dirty="0">
              <a:highlight>
                <a:srgbClr val="00FFFF"/>
              </a:highlight>
            </a:endParaRPr>
          </a:p>
        </p:txBody>
      </p:sp>
    </p:spTree>
    <p:extLst>
      <p:ext uri="{BB962C8B-B14F-4D97-AF65-F5344CB8AC3E}">
        <p14:creationId xmlns:p14="http://schemas.microsoft.com/office/powerpoint/2010/main" val="141815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graphicEl>
                                              <a:dgm id="{D710764A-E94F-45DB-947C-3933CB72199F}"/>
                                            </p:graphicEl>
                                          </p:spTgt>
                                        </p:tgtEl>
                                        <p:attrNameLst>
                                          <p:attrName>style.visibility</p:attrName>
                                        </p:attrNameLst>
                                      </p:cBhvr>
                                      <p:to>
                                        <p:strVal val="visible"/>
                                      </p:to>
                                    </p:set>
                                    <p:anim calcmode="lin" valueType="num">
                                      <p:cBhvr>
                                        <p:cTn id="33" dur="500" fill="hold"/>
                                        <p:tgtEl>
                                          <p:spTgt spid="8">
                                            <p:graphicEl>
                                              <a:dgm id="{D710764A-E94F-45DB-947C-3933CB72199F}"/>
                                            </p:graphicEl>
                                          </p:spTgt>
                                        </p:tgtEl>
                                        <p:attrNameLst>
                                          <p:attrName>ppt_w</p:attrName>
                                        </p:attrNameLst>
                                      </p:cBhvr>
                                      <p:tavLst>
                                        <p:tav tm="0">
                                          <p:val>
                                            <p:fltVal val="0"/>
                                          </p:val>
                                        </p:tav>
                                        <p:tav tm="100000">
                                          <p:val>
                                            <p:strVal val="#ppt_w"/>
                                          </p:val>
                                        </p:tav>
                                      </p:tavLst>
                                    </p:anim>
                                    <p:anim calcmode="lin" valueType="num">
                                      <p:cBhvr>
                                        <p:cTn id="34" dur="500" fill="hold"/>
                                        <p:tgtEl>
                                          <p:spTgt spid="8">
                                            <p:graphicEl>
                                              <a:dgm id="{D710764A-E94F-45DB-947C-3933CB72199F}"/>
                                            </p:graphicEl>
                                          </p:spTgt>
                                        </p:tgtEl>
                                        <p:attrNameLst>
                                          <p:attrName>ppt_h</p:attrName>
                                        </p:attrNameLst>
                                      </p:cBhvr>
                                      <p:tavLst>
                                        <p:tav tm="0">
                                          <p:val>
                                            <p:fltVal val="0"/>
                                          </p:val>
                                        </p:tav>
                                        <p:tav tm="100000">
                                          <p:val>
                                            <p:strVal val="#ppt_h"/>
                                          </p:val>
                                        </p:tav>
                                      </p:tavLst>
                                    </p:anim>
                                    <p:animEffect transition="in" filter="fade">
                                      <p:cBhvr>
                                        <p:cTn id="35" dur="500"/>
                                        <p:tgtEl>
                                          <p:spTgt spid="8">
                                            <p:graphicEl>
                                              <a:dgm id="{D710764A-E94F-45DB-947C-3933CB72199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graphicEl>
                                              <a:dgm id="{47ACC016-6D31-46AD-83F9-EED2100109A9}"/>
                                            </p:graphicEl>
                                          </p:spTgt>
                                        </p:tgtEl>
                                        <p:attrNameLst>
                                          <p:attrName>style.visibility</p:attrName>
                                        </p:attrNameLst>
                                      </p:cBhvr>
                                      <p:to>
                                        <p:strVal val="visible"/>
                                      </p:to>
                                    </p:set>
                                    <p:animEffect transition="in" filter="wipe(left)">
                                      <p:cBhvr>
                                        <p:cTn id="40" dur="500"/>
                                        <p:tgtEl>
                                          <p:spTgt spid="8">
                                            <p:graphicEl>
                                              <a:dgm id="{47ACC016-6D31-46AD-83F9-EED2100109A9}"/>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403B2A72-F697-4AD8-B0DC-C8437B67AEEC}"/>
                                            </p:graphicEl>
                                          </p:spTgt>
                                        </p:tgtEl>
                                        <p:attrNameLst>
                                          <p:attrName>style.visibility</p:attrName>
                                        </p:attrNameLst>
                                      </p:cBhvr>
                                      <p:to>
                                        <p:strVal val="visible"/>
                                      </p:to>
                                    </p:set>
                                    <p:anim calcmode="lin" valueType="num">
                                      <p:cBhvr>
                                        <p:cTn id="45" dur="500" fill="hold"/>
                                        <p:tgtEl>
                                          <p:spTgt spid="8">
                                            <p:graphicEl>
                                              <a:dgm id="{403B2A72-F697-4AD8-B0DC-C8437B67AEEC}"/>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403B2A72-F697-4AD8-B0DC-C8437B67AEEC}"/>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403B2A72-F697-4AD8-B0DC-C8437B67AEE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graphicEl>
                                              <a:dgm id="{EC4D15AB-9CE5-44D4-B73B-5C3D16681C2F}"/>
                                            </p:graphicEl>
                                          </p:spTgt>
                                        </p:tgtEl>
                                        <p:attrNameLst>
                                          <p:attrName>style.visibility</p:attrName>
                                        </p:attrNameLst>
                                      </p:cBhvr>
                                      <p:to>
                                        <p:strVal val="visible"/>
                                      </p:to>
                                    </p:set>
                                    <p:animEffect transition="in" filter="wipe(left)">
                                      <p:cBhvr>
                                        <p:cTn id="52" dur="500"/>
                                        <p:tgtEl>
                                          <p:spTgt spid="8">
                                            <p:graphicEl>
                                              <a:dgm id="{EC4D15AB-9CE5-44D4-B73B-5C3D16681C2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8">
                                            <p:graphicEl>
                                              <a:dgm id="{062F4172-6D31-4836-9276-24CBF670E393}"/>
                                            </p:graphicEl>
                                          </p:spTgt>
                                        </p:tgtEl>
                                        <p:attrNameLst>
                                          <p:attrName>style.visibility</p:attrName>
                                        </p:attrNameLst>
                                      </p:cBhvr>
                                      <p:to>
                                        <p:strVal val="visible"/>
                                      </p:to>
                                    </p:set>
                                    <p:anim calcmode="lin" valueType="num">
                                      <p:cBhvr>
                                        <p:cTn id="57" dur="500" fill="hold"/>
                                        <p:tgtEl>
                                          <p:spTgt spid="8">
                                            <p:graphicEl>
                                              <a:dgm id="{062F4172-6D31-4836-9276-24CBF670E393}"/>
                                            </p:graphicEl>
                                          </p:spTgt>
                                        </p:tgtEl>
                                        <p:attrNameLst>
                                          <p:attrName>ppt_w</p:attrName>
                                        </p:attrNameLst>
                                      </p:cBhvr>
                                      <p:tavLst>
                                        <p:tav tm="0">
                                          <p:val>
                                            <p:fltVal val="0"/>
                                          </p:val>
                                        </p:tav>
                                        <p:tav tm="100000">
                                          <p:val>
                                            <p:strVal val="#ppt_w"/>
                                          </p:val>
                                        </p:tav>
                                      </p:tavLst>
                                    </p:anim>
                                    <p:anim calcmode="lin" valueType="num">
                                      <p:cBhvr>
                                        <p:cTn id="58" dur="500" fill="hold"/>
                                        <p:tgtEl>
                                          <p:spTgt spid="8">
                                            <p:graphicEl>
                                              <a:dgm id="{062F4172-6D31-4836-9276-24CBF670E393}"/>
                                            </p:graphicEl>
                                          </p:spTgt>
                                        </p:tgtEl>
                                        <p:attrNameLst>
                                          <p:attrName>ppt_h</p:attrName>
                                        </p:attrNameLst>
                                      </p:cBhvr>
                                      <p:tavLst>
                                        <p:tav tm="0">
                                          <p:val>
                                            <p:fltVal val="0"/>
                                          </p:val>
                                        </p:tav>
                                        <p:tav tm="100000">
                                          <p:val>
                                            <p:strVal val="#ppt_h"/>
                                          </p:val>
                                        </p:tav>
                                      </p:tavLst>
                                    </p:anim>
                                    <p:animEffect transition="in" filter="fade">
                                      <p:cBhvr>
                                        <p:cTn id="59" dur="500"/>
                                        <p:tgtEl>
                                          <p:spTgt spid="8">
                                            <p:graphicEl>
                                              <a:dgm id="{062F4172-6D31-4836-9276-24CBF670E39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graphicEl>
                                              <a:dgm id="{A0A5D1E9-3E5B-40E1-8E83-7EFB7CCFAB4A}"/>
                                            </p:graphicEl>
                                          </p:spTgt>
                                        </p:tgtEl>
                                        <p:attrNameLst>
                                          <p:attrName>style.visibility</p:attrName>
                                        </p:attrNameLst>
                                      </p:cBhvr>
                                      <p:to>
                                        <p:strVal val="visible"/>
                                      </p:to>
                                    </p:set>
                                    <p:animEffect transition="in" filter="wipe(left)">
                                      <p:cBhvr>
                                        <p:cTn id="64" dur="500"/>
                                        <p:tgtEl>
                                          <p:spTgt spid="8">
                                            <p:graphicEl>
                                              <a:dgm id="{A0A5D1E9-3E5B-40E1-8E83-7EFB7CCFAB4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8">
                                            <p:graphicEl>
                                              <a:dgm id="{4559FD80-2071-4040-87FD-0514AF53CD67}"/>
                                            </p:graphicEl>
                                          </p:spTgt>
                                        </p:tgtEl>
                                        <p:attrNameLst>
                                          <p:attrName>style.visibility</p:attrName>
                                        </p:attrNameLst>
                                      </p:cBhvr>
                                      <p:to>
                                        <p:strVal val="visible"/>
                                      </p:to>
                                    </p:set>
                                    <p:anim calcmode="lin" valueType="num">
                                      <p:cBhvr>
                                        <p:cTn id="69" dur="500" fill="hold"/>
                                        <p:tgtEl>
                                          <p:spTgt spid="8">
                                            <p:graphicEl>
                                              <a:dgm id="{4559FD80-2071-4040-87FD-0514AF53CD67}"/>
                                            </p:graphicEl>
                                          </p:spTgt>
                                        </p:tgtEl>
                                        <p:attrNameLst>
                                          <p:attrName>ppt_w</p:attrName>
                                        </p:attrNameLst>
                                      </p:cBhvr>
                                      <p:tavLst>
                                        <p:tav tm="0">
                                          <p:val>
                                            <p:fltVal val="0"/>
                                          </p:val>
                                        </p:tav>
                                        <p:tav tm="100000">
                                          <p:val>
                                            <p:strVal val="#ppt_w"/>
                                          </p:val>
                                        </p:tav>
                                      </p:tavLst>
                                    </p:anim>
                                    <p:anim calcmode="lin" valueType="num">
                                      <p:cBhvr>
                                        <p:cTn id="70" dur="500" fill="hold"/>
                                        <p:tgtEl>
                                          <p:spTgt spid="8">
                                            <p:graphicEl>
                                              <a:dgm id="{4559FD80-2071-4040-87FD-0514AF53CD67}"/>
                                            </p:graphicEl>
                                          </p:spTgt>
                                        </p:tgtEl>
                                        <p:attrNameLst>
                                          <p:attrName>ppt_h</p:attrName>
                                        </p:attrNameLst>
                                      </p:cBhvr>
                                      <p:tavLst>
                                        <p:tav tm="0">
                                          <p:val>
                                            <p:fltVal val="0"/>
                                          </p:val>
                                        </p:tav>
                                        <p:tav tm="100000">
                                          <p:val>
                                            <p:strVal val="#ppt_h"/>
                                          </p:val>
                                        </p:tav>
                                      </p:tavLst>
                                    </p:anim>
                                    <p:animEffect transition="in" filter="fade">
                                      <p:cBhvr>
                                        <p:cTn id="71" dur="500"/>
                                        <p:tgtEl>
                                          <p:spTgt spid="8">
                                            <p:graphicEl>
                                              <a:dgm id="{4559FD80-2071-4040-87FD-0514AF53CD6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
                                            <p:graphicEl>
                                              <a:dgm id="{EA7A024C-B283-41A0-9C29-21BA16A3C6F6}"/>
                                            </p:graphicEl>
                                          </p:spTgt>
                                        </p:tgtEl>
                                        <p:attrNameLst>
                                          <p:attrName>style.visibility</p:attrName>
                                        </p:attrNameLst>
                                      </p:cBhvr>
                                      <p:to>
                                        <p:strVal val="visible"/>
                                      </p:to>
                                    </p:set>
                                    <p:animEffect transition="in" filter="wipe(left)">
                                      <p:cBhvr>
                                        <p:cTn id="76" dur="500"/>
                                        <p:tgtEl>
                                          <p:spTgt spid="8">
                                            <p:graphicEl>
                                              <a:dgm id="{EA7A024C-B283-41A0-9C29-21BA16A3C6F6}"/>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
                                            <p:graphicEl>
                                              <a:dgm id="{ECB1259D-FEC0-4C56-83DC-352068D0B310}"/>
                                            </p:graphicEl>
                                          </p:spTgt>
                                        </p:tgtEl>
                                        <p:attrNameLst>
                                          <p:attrName>style.visibility</p:attrName>
                                        </p:attrNameLst>
                                      </p:cBhvr>
                                      <p:to>
                                        <p:strVal val="visible"/>
                                      </p:to>
                                    </p:set>
                                    <p:anim calcmode="lin" valueType="num">
                                      <p:cBhvr>
                                        <p:cTn id="81" dur="500" fill="hold"/>
                                        <p:tgtEl>
                                          <p:spTgt spid="8">
                                            <p:graphicEl>
                                              <a:dgm id="{ECB1259D-FEC0-4C56-83DC-352068D0B310}"/>
                                            </p:graphicEl>
                                          </p:spTgt>
                                        </p:tgtEl>
                                        <p:attrNameLst>
                                          <p:attrName>ppt_w</p:attrName>
                                        </p:attrNameLst>
                                      </p:cBhvr>
                                      <p:tavLst>
                                        <p:tav tm="0">
                                          <p:val>
                                            <p:fltVal val="0"/>
                                          </p:val>
                                        </p:tav>
                                        <p:tav tm="100000">
                                          <p:val>
                                            <p:strVal val="#ppt_w"/>
                                          </p:val>
                                        </p:tav>
                                      </p:tavLst>
                                    </p:anim>
                                    <p:anim calcmode="lin" valueType="num">
                                      <p:cBhvr>
                                        <p:cTn id="82" dur="500" fill="hold"/>
                                        <p:tgtEl>
                                          <p:spTgt spid="8">
                                            <p:graphicEl>
                                              <a:dgm id="{ECB1259D-FEC0-4C56-83DC-352068D0B310}"/>
                                            </p:graphicEl>
                                          </p:spTgt>
                                        </p:tgtEl>
                                        <p:attrNameLst>
                                          <p:attrName>ppt_h</p:attrName>
                                        </p:attrNameLst>
                                      </p:cBhvr>
                                      <p:tavLst>
                                        <p:tav tm="0">
                                          <p:val>
                                            <p:fltVal val="0"/>
                                          </p:val>
                                        </p:tav>
                                        <p:tav tm="100000">
                                          <p:val>
                                            <p:strVal val="#ppt_h"/>
                                          </p:val>
                                        </p:tav>
                                      </p:tavLst>
                                    </p:anim>
                                    <p:animEffect transition="in" filter="fade">
                                      <p:cBhvr>
                                        <p:cTn id="83" dur="500"/>
                                        <p:tgtEl>
                                          <p:spTgt spid="8">
                                            <p:graphicEl>
                                              <a:dgm id="{ECB1259D-FEC0-4C56-83DC-352068D0B310}"/>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graphicEl>
                                              <a:dgm id="{C7BB875E-DA0E-4867-A22D-2276AD93AA7B}"/>
                                            </p:graphicEl>
                                          </p:spTgt>
                                        </p:tgtEl>
                                        <p:attrNameLst>
                                          <p:attrName>style.visibility</p:attrName>
                                        </p:attrNameLst>
                                      </p:cBhvr>
                                      <p:to>
                                        <p:strVal val="visible"/>
                                      </p:to>
                                    </p:set>
                                    <p:animEffect transition="in" filter="wipe(left)">
                                      <p:cBhvr>
                                        <p:cTn id="88" dur="500"/>
                                        <p:tgtEl>
                                          <p:spTgt spid="8">
                                            <p:graphicEl>
                                              <a:dgm id="{C7BB875E-DA0E-4867-A22D-2276AD93AA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779FC15-7743-95AD-9560-5DCD24EAB6D9}"/>
              </a:ext>
            </a:extLst>
          </p:cNvPr>
          <p:cNvSpPr txBox="1"/>
          <p:nvPr/>
        </p:nvSpPr>
        <p:spPr>
          <a:xfrm>
            <a:off x="3088257" y="258792"/>
            <a:ext cx="8591909" cy="2862322"/>
          </a:xfrm>
          <a:prstGeom prst="rect">
            <a:avLst/>
          </a:prstGeom>
          <a:noFill/>
        </p:spPr>
        <p:txBody>
          <a:bodyPr wrap="square" rtlCol="0">
            <a:spAutoFit/>
          </a:bodyPr>
          <a:lstStyle/>
          <a:p>
            <a:pPr algn="just"/>
            <a:r>
              <a:rPr lang="fr-CH" sz="2000" dirty="0">
                <a:solidFill>
                  <a:schemeClr val="accent1"/>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La vie est une discipline. Tant qu'il sera dans le monde, le chrétien rencontrera des influences adverses. Des provocations mettront son caractère à l'épreuve ; c'est en y faisant face avec l'esprit qui convient </a:t>
            </a:r>
            <a:br>
              <a:rPr lang="fr-CH" sz="2000" dirty="0">
                <a:solidFill>
                  <a:schemeClr val="accent1"/>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CH" sz="2000" dirty="0">
                <a:solidFill>
                  <a:schemeClr val="accent1"/>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que les grâces qui lui sont accordées se multiplieront. </a:t>
            </a:r>
          </a:p>
          <a:p>
            <a:pPr algn="just"/>
            <a:endParaRPr lang="fr-CH" sz="2000" dirty="0">
              <a:latin typeface="Arial" panose="020B0604020202020204" pitchFamily="34" charset="0"/>
              <a:ea typeface="MS Minngs"/>
              <a:cs typeface="Arial" panose="020B0604020202020204" pitchFamily="34" charset="0"/>
            </a:endParaRPr>
          </a:p>
          <a:p>
            <a:pPr algn="just"/>
            <a:r>
              <a:rPr lang="fr-CH" sz="200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Si l'on supporte humblement </a:t>
            </a:r>
            <a:r>
              <a:rPr lang="fr-CH" sz="2000" u="sng"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les outrages et les insultes</a:t>
            </a:r>
            <a:r>
              <a:rPr lang="fr-CH" sz="200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si </a:t>
            </a:r>
            <a:r>
              <a:rPr lang="fr-CH"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l'on répond aux paroles injurieuses par des paroles douces</a:t>
            </a:r>
            <a:r>
              <a:rPr lang="fr-CH" sz="200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et aux </a:t>
            </a:r>
            <a:r>
              <a:rPr lang="fr-CH" sz="2000" u="sng"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actes de violence par la bonté,</a:t>
            </a:r>
            <a:r>
              <a:rPr lang="fr-CH" sz="200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CH"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c'est une preuve que l'esprit du Christ demeure dans le cœur et que la sève du cep divin coule dans les sarments.</a:t>
            </a:r>
            <a:endPar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FEE9516F-3FAA-9B0A-E3EB-32342DE231DB}"/>
              </a:ext>
            </a:extLst>
          </p:cNvPr>
          <p:cNvSpPr txBox="1"/>
          <p:nvPr/>
        </p:nvSpPr>
        <p:spPr>
          <a:xfrm>
            <a:off x="3148642" y="3493698"/>
            <a:ext cx="8436633" cy="2554545"/>
          </a:xfrm>
          <a:prstGeom prst="rect">
            <a:avLst/>
          </a:prstGeom>
          <a:noFill/>
        </p:spPr>
        <p:txBody>
          <a:bodyPr wrap="square" rtlCol="0">
            <a:spAutoFit/>
          </a:bodyPr>
          <a:lstStyle/>
          <a:p>
            <a:pPr algn="just"/>
            <a:r>
              <a:rPr lang="fr-CH" sz="2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Dans cette vie, </a:t>
            </a:r>
            <a:r>
              <a:rPr lang="fr-CH" sz="2000" u="sng"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nous sommes à l'école du Christ</a:t>
            </a:r>
            <a:r>
              <a:rPr lang="fr-CH" sz="2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H" sz="2000" u="sng"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pour apprendre à être doux et humbles de cœur</a:t>
            </a:r>
            <a:r>
              <a:rPr lang="fr-CH" sz="2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H" sz="2000" u="sng"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 au jour du jugement</a:t>
            </a:r>
            <a:r>
              <a:rPr lang="fr-CH" sz="2000" u="sng"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H" sz="2000" u="sng"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nous verrons</a:t>
            </a:r>
            <a:r>
              <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H" sz="2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tous les obstacles qu'il faut franchir, toutes les difficultés et tous les ennuis qu'il faut supporter sont des leçons pratiques dans l'application des principes de la vie chrétienne. </a:t>
            </a:r>
          </a:p>
          <a:p>
            <a:pPr algn="just"/>
            <a:endParaRPr lang="fr-CH" sz="2000" dirty="0">
              <a:latin typeface="Arial" panose="020B0604020202020204" pitchFamily="34" charset="0"/>
              <a:cs typeface="Arial" panose="020B0604020202020204" pitchFamily="34" charset="0"/>
            </a:endParaRPr>
          </a:p>
          <a:p>
            <a:pPr algn="just"/>
            <a:r>
              <a:rPr lang="fr-CH" sz="200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Acceptées de la bonne manière, ces leçons nous aident à ressembler au Christ, et on voit ainsi ce qui distingue le chrétien du mondain. »</a:t>
            </a:r>
          </a:p>
        </p:txBody>
      </p:sp>
      <p:sp>
        <p:nvSpPr>
          <p:cNvPr id="4" name="Phylactère : pensées 3">
            <a:extLst>
              <a:ext uri="{FF2B5EF4-FFF2-40B4-BE49-F238E27FC236}">
                <a16:creationId xmlns:a16="http://schemas.microsoft.com/office/drawing/2014/main" id="{1A400342-DF1A-9ECF-A39F-057F44E7B1A3}"/>
              </a:ext>
            </a:extLst>
          </p:cNvPr>
          <p:cNvSpPr/>
          <p:nvPr/>
        </p:nvSpPr>
        <p:spPr>
          <a:xfrm>
            <a:off x="556405" y="5564038"/>
            <a:ext cx="2380890" cy="1138687"/>
          </a:xfrm>
          <a:prstGeom prst="cloudCallout">
            <a:avLst>
              <a:gd name="adj1" fmla="val 31703"/>
              <a:gd name="adj2" fmla="val -86742"/>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i="1" dirty="0">
                <a:ln w="0"/>
                <a:solidFill>
                  <a:schemeClr val="tx1"/>
                </a:solidFill>
                <a:effectLst>
                  <a:outerShdw blurRad="38100" dist="19050" dir="2700000" algn="tl" rotWithShape="0">
                    <a:schemeClr val="dk1">
                      <a:alpha val="40000"/>
                    </a:schemeClr>
                  </a:outerShdw>
                </a:effectLst>
              </a:rPr>
              <a:t>Témoignages </a:t>
            </a:r>
            <a:r>
              <a:rPr lang="fr-CH" dirty="0">
                <a:ln w="0"/>
                <a:solidFill>
                  <a:schemeClr val="tx1"/>
                </a:solidFill>
                <a:effectLst>
                  <a:outerShdw blurRad="38100" dist="19050" dir="2700000" algn="tl" rotWithShape="0">
                    <a:schemeClr val="dk1">
                      <a:alpha val="40000"/>
                    </a:schemeClr>
                  </a:outerShdw>
                </a:effectLst>
              </a:rPr>
              <a:t>vol. 2</a:t>
            </a:r>
            <a:r>
              <a:rPr lang="fr-CH">
                <a:ln w="0"/>
                <a:solidFill>
                  <a:schemeClr val="tx1"/>
                </a:solidFill>
                <a:effectLst>
                  <a:outerShdw blurRad="38100" dist="19050" dir="2700000" algn="tl" rotWithShape="0">
                    <a:schemeClr val="dk1">
                      <a:alpha val="40000"/>
                    </a:schemeClr>
                  </a:outerShdw>
                </a:effectLst>
              </a:rPr>
              <a:t>, </a:t>
            </a:r>
            <a:br>
              <a:rPr lang="fr-CH">
                <a:ln w="0"/>
                <a:solidFill>
                  <a:schemeClr val="tx1"/>
                </a:solidFill>
                <a:effectLst>
                  <a:outerShdw blurRad="38100" dist="19050" dir="2700000" algn="tl" rotWithShape="0">
                    <a:schemeClr val="dk1">
                      <a:alpha val="40000"/>
                    </a:schemeClr>
                  </a:outerShdw>
                </a:effectLst>
              </a:rPr>
            </a:br>
            <a:r>
              <a:rPr lang="fr-CH">
                <a:ln w="0"/>
                <a:solidFill>
                  <a:schemeClr val="tx1"/>
                </a:solidFill>
                <a:effectLst>
                  <a:outerShdw blurRad="38100" dist="19050" dir="2700000" algn="tl" rotWithShape="0">
                    <a:schemeClr val="dk1">
                      <a:alpha val="40000"/>
                    </a:schemeClr>
                  </a:outerShdw>
                </a:effectLst>
              </a:rPr>
              <a:t>p</a:t>
            </a:r>
            <a:r>
              <a:rPr lang="fr-CH" dirty="0">
                <a:ln w="0"/>
                <a:solidFill>
                  <a:schemeClr val="tx1"/>
                </a:solidFill>
                <a:effectLst>
                  <a:outerShdw blurRad="38100" dist="19050" dir="2700000" algn="tl" rotWithShape="0">
                    <a:schemeClr val="dk1">
                      <a:alpha val="40000"/>
                    </a:schemeClr>
                  </a:outerShdw>
                </a:effectLst>
              </a:rPr>
              <a:t>. 131-133</a:t>
            </a:r>
          </a:p>
        </p:txBody>
      </p:sp>
      <p:pic>
        <p:nvPicPr>
          <p:cNvPr id="3074" name="Picture 2">
            <a:extLst>
              <a:ext uri="{FF2B5EF4-FFF2-40B4-BE49-F238E27FC236}">
                <a16:creationId xmlns:a16="http://schemas.microsoft.com/office/drawing/2014/main" id="{A6278C15-C4C7-5BA7-4A83-462CA5296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576" y="258792"/>
            <a:ext cx="2554545" cy="25545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F6B4C42-45E8-04F5-D666-53329159F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405" y="3339215"/>
            <a:ext cx="2181673" cy="214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89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ed and white background&#10;&#10;AI-generated content may be incorrect.">
            <a:extLst>
              <a:ext uri="{FF2B5EF4-FFF2-40B4-BE49-F238E27FC236}">
                <a16:creationId xmlns:a16="http://schemas.microsoft.com/office/drawing/2014/main" id="{0E396BC1-DBF3-EB5C-39F8-A839BD70208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E611EBE-34CA-61FE-223F-DEB74C9E7CA6}"/>
              </a:ext>
            </a:extLst>
          </p:cNvPr>
          <p:cNvSpPr txBox="1"/>
          <p:nvPr/>
        </p:nvSpPr>
        <p:spPr>
          <a:xfrm>
            <a:off x="0" y="-58992"/>
            <a:ext cx="12192000" cy="769441"/>
          </a:xfrm>
          <a:prstGeom prst="rect">
            <a:avLst/>
          </a:prstGeom>
          <a:noFill/>
        </p:spPr>
        <p:txBody>
          <a:bodyPr wrap="square">
            <a:spAutoFit/>
          </a:bodyPr>
          <a:lstStyle/>
          <a:p>
            <a:pPr algn="ctr"/>
            <a:r>
              <a:rPr lang="fr-FR" sz="44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rPr>
              <a:t>LE MOTIF DU CONFLIT</a:t>
            </a:r>
          </a:p>
        </p:txBody>
      </p:sp>
      <p:sp>
        <p:nvSpPr>
          <p:cNvPr id="5" name="CuadroTexto 4">
            <a:extLst>
              <a:ext uri="{FF2B5EF4-FFF2-40B4-BE49-F238E27FC236}">
                <a16:creationId xmlns:a16="http://schemas.microsoft.com/office/drawing/2014/main" id="{962DD5B5-C6F3-E9A6-0A3E-8A5C787A5455}"/>
              </a:ext>
            </a:extLst>
          </p:cNvPr>
          <p:cNvSpPr txBox="1"/>
          <p:nvPr/>
        </p:nvSpPr>
        <p:spPr>
          <a:xfrm>
            <a:off x="521109" y="554424"/>
            <a:ext cx="11149781" cy="923330"/>
          </a:xfrm>
          <a:prstGeom prst="rect">
            <a:avLst/>
          </a:prstGeom>
          <a:noFill/>
        </p:spPr>
        <p:txBody>
          <a:bodyPr wrap="square">
            <a:spAutoFit/>
          </a:bodyPr>
          <a:lstStyle/>
          <a:p>
            <a:pPr algn="ctr"/>
            <a:r>
              <a:rPr lang="fr-FR"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Quand ils furent arrivés aux districts du Jourdain qui appartiennent au pays de Canaan, les fils de Ruben, les fils de Gad et la demi-tribu de Manassé, y bâtirent un autel sur le Jourdain, un autel dont la grandeur frappait les regards »** (Josué 22.10)</a:t>
            </a:r>
            <a:endParaRPr lang="fr-FR"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4AF30A5-8A0D-A825-D4F9-856E518C4A97}"/>
              </a:ext>
            </a:extLst>
          </p:cNvPr>
          <p:cNvSpPr txBox="1"/>
          <p:nvPr/>
        </p:nvSpPr>
        <p:spPr>
          <a:xfrm>
            <a:off x="3431457" y="1610410"/>
            <a:ext cx="5793105" cy="1631216"/>
          </a:xfrm>
          <a:prstGeom prst="rect">
            <a:avLst/>
          </a:prstGeom>
          <a:noFill/>
        </p:spPr>
        <p:txBody>
          <a:bodyPr wrap="square" rtlCol="0">
            <a:spAutoFit/>
          </a:bodyPr>
          <a:lstStyle/>
          <a:p>
            <a:pPr>
              <a:spcBef>
                <a:spcPts val="600"/>
              </a:spcBef>
            </a:pPr>
            <a:r>
              <a:rPr lang="fr-FR" sz="2000" b="1" dirty="0">
                <a:highlight>
                  <a:srgbClr val="FFE271"/>
                </a:highlight>
              </a:rPr>
              <a:t>Près de l'endroit où Josué avait élevé un monument commémoratif du passage miraculeux du Jourdain, </a:t>
            </a:r>
            <a:r>
              <a:rPr lang="fr-FR" sz="2000" b="1" dirty="0">
                <a:highlight>
                  <a:srgbClr val="79FF71"/>
                </a:highlight>
              </a:rPr>
              <a:t>les deux tribus </a:t>
            </a:r>
            <a:br>
              <a:rPr lang="fr-FR" sz="2000" b="1" dirty="0">
                <a:highlight>
                  <a:srgbClr val="79FF71"/>
                </a:highlight>
              </a:rPr>
            </a:br>
            <a:r>
              <a:rPr lang="fr-FR" sz="2000" b="1" dirty="0">
                <a:highlight>
                  <a:srgbClr val="79FF71"/>
                </a:highlight>
              </a:rPr>
              <a:t>et demie construisirent un autel semblable </a:t>
            </a:r>
            <a:br>
              <a:rPr lang="fr-FR" sz="2000" b="1" dirty="0">
                <a:highlight>
                  <a:srgbClr val="79FF71"/>
                </a:highlight>
              </a:rPr>
            </a:br>
            <a:r>
              <a:rPr lang="fr-FR" sz="2000" b="1" dirty="0">
                <a:highlight>
                  <a:srgbClr val="79FF71"/>
                </a:highlight>
              </a:rPr>
              <a:t>à l'autel du Sanctuaire </a:t>
            </a:r>
            <a:r>
              <a:rPr lang="fr-FR" sz="2000" b="1" i="1" dirty="0">
                <a:solidFill>
                  <a:schemeClr val="accent6">
                    <a:lumMod val="75000"/>
                  </a:schemeClr>
                </a:solidFill>
              </a:rPr>
              <a:t>(Josué 22.10, 28).</a:t>
            </a:r>
          </a:p>
        </p:txBody>
      </p:sp>
      <p:pic>
        <p:nvPicPr>
          <p:cNvPr id="4" name="Imagen 3" descr="Dibujo animado de una persona&#10;&#10;El contenido generado por IA puede ser incorrecto.">
            <a:extLst>
              <a:ext uri="{FF2B5EF4-FFF2-40B4-BE49-F238E27FC236}">
                <a16:creationId xmlns:a16="http://schemas.microsoft.com/office/drawing/2014/main" id="{D93E5EE8-FF58-C754-135B-FC8C9C1638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224237" y="1679233"/>
            <a:ext cx="3051810" cy="2784609"/>
          </a:xfrm>
          <a:prstGeom prst="snip2DiagRect">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Humo saliendo de la tierra&#10;&#10;El contenido generado por IA puede ser incorrecto.">
            <a:extLst>
              <a:ext uri="{FF2B5EF4-FFF2-40B4-BE49-F238E27FC236}">
                <a16:creationId xmlns:a16="http://schemas.microsoft.com/office/drawing/2014/main" id="{01D277EF-BCB1-7A35-2E01-36E8ECF0B5A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9224563" y="1703964"/>
            <a:ext cx="2743200" cy="2080260"/>
          </a:xfrm>
          <a:prstGeom prst="snip2DiagRect">
            <a:avLst>
              <a:gd name="adj1" fmla="val 1692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07FB5EE6-EF3D-BB9A-BDF7-0817EC656B59}"/>
              </a:ext>
            </a:extLst>
          </p:cNvPr>
          <p:cNvSpPr txBox="1"/>
          <p:nvPr/>
        </p:nvSpPr>
        <p:spPr>
          <a:xfrm>
            <a:off x="84681" y="4534811"/>
            <a:ext cx="9094160" cy="1631216"/>
          </a:xfrm>
          <a:prstGeom prst="rect">
            <a:avLst/>
          </a:prstGeom>
          <a:noFill/>
        </p:spPr>
        <p:txBody>
          <a:bodyPr wrap="square">
            <a:spAutoFit/>
          </a:bodyPr>
          <a:lstStyle/>
          <a:p>
            <a:pPr>
              <a:spcBef>
                <a:spcPts val="600"/>
              </a:spcBef>
            </a:pPr>
            <a:r>
              <a:rPr lang="fr-FR" sz="2000" b="1" dirty="0">
                <a:solidFill>
                  <a:schemeClr val="accent1"/>
                </a:solidFill>
              </a:rPr>
              <a:t>Le reste des Israélites décidèrent d'éradiquer ce péché en attaquant leurs frères </a:t>
            </a:r>
            <a:r>
              <a:rPr lang="fr-FR" sz="2000" b="1" i="1" dirty="0">
                <a:solidFill>
                  <a:schemeClr val="accent6">
                    <a:lumMod val="75000"/>
                  </a:schemeClr>
                </a:solidFill>
              </a:rPr>
              <a:t>(Josué 22.12). </a:t>
            </a:r>
            <a:r>
              <a:rPr lang="fr-FR" sz="2000" b="1" dirty="0">
                <a:highlight>
                  <a:srgbClr val="00FFFF"/>
                </a:highlight>
              </a:rPr>
              <a:t>Mais Dieu intervint pour éviter une sanglante guerre civile.</a:t>
            </a:r>
            <a:r>
              <a:rPr lang="fr-FR" sz="2000" b="1" dirty="0"/>
              <a:t> </a:t>
            </a:r>
            <a:r>
              <a:rPr lang="fr-FR" sz="2000" b="1" dirty="0">
                <a:highlight>
                  <a:srgbClr val="FFFF00"/>
                </a:highlight>
              </a:rPr>
              <a:t>Il suscita des personnes qui décidèrent de ne pas juger sans avoir toutes les preuves ; </a:t>
            </a:r>
            <a:r>
              <a:rPr lang="fr-FR" sz="2000" b="1" dirty="0">
                <a:highlight>
                  <a:srgbClr val="00FFFF"/>
                </a:highlight>
              </a:rPr>
              <a:t>ils accordèrent le bénéfice du doute ; et décidèrent de donner à leurs frères l'opportunité de s'expliquer</a:t>
            </a:r>
            <a:r>
              <a:rPr lang="fr-FR" sz="2000" b="1" dirty="0"/>
              <a:t> </a:t>
            </a:r>
            <a:r>
              <a:rPr lang="fr-FR" sz="2000" b="1" i="1" dirty="0">
                <a:solidFill>
                  <a:schemeClr val="accent6">
                    <a:lumMod val="75000"/>
                  </a:schemeClr>
                </a:solidFill>
              </a:rPr>
              <a:t>(Josué 22.13-14).</a:t>
            </a:r>
          </a:p>
        </p:txBody>
      </p:sp>
      <p:pic>
        <p:nvPicPr>
          <p:cNvPr id="12" name="Imagen 11" descr="Un grupo de personas disfrazadas&#10;&#10;El contenido generado por IA puede ser incorrecto.">
            <a:extLst>
              <a:ext uri="{FF2B5EF4-FFF2-40B4-BE49-F238E27FC236}">
                <a16:creationId xmlns:a16="http://schemas.microsoft.com/office/drawing/2014/main" id="{612A4010-00EC-19DA-8A47-C1FD07C9C4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78843" y="4306537"/>
            <a:ext cx="2788920" cy="2080260"/>
          </a:xfrm>
          <a:prstGeom prst="roundRect">
            <a:avLst>
              <a:gd name="adj" fmla="val 0"/>
            </a:avLst>
          </a:prstGeom>
          <a:solidFill>
            <a:srgbClr val="FFFFFF"/>
          </a:solidFill>
          <a:ln w="76200" cap="sq">
            <a:solidFill>
              <a:schemeClr val="accent2">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7C4E9CD7-BD02-A8D1-969E-2F7B8CD5A43D}"/>
              </a:ext>
            </a:extLst>
          </p:cNvPr>
          <p:cNvSpPr txBox="1"/>
          <p:nvPr/>
        </p:nvSpPr>
        <p:spPr>
          <a:xfrm>
            <a:off x="3431458" y="3226499"/>
            <a:ext cx="5793103" cy="1323439"/>
          </a:xfrm>
          <a:prstGeom prst="rect">
            <a:avLst/>
          </a:prstGeom>
          <a:noFill/>
        </p:spPr>
        <p:txBody>
          <a:bodyPr wrap="square">
            <a:spAutoFit/>
          </a:bodyPr>
          <a:lstStyle/>
          <a:p>
            <a:pPr>
              <a:spcBef>
                <a:spcPts val="600"/>
              </a:spcBef>
            </a:pPr>
            <a:r>
              <a:rPr lang="fr-FR" sz="2000" b="1" dirty="0">
                <a:highlight>
                  <a:srgbClr val="79FF71"/>
                </a:highlight>
              </a:rPr>
              <a:t>Cet acte fut interprété comme une transgression de la loi qui interdisait d'offrir des sacrifices dans un lieu différent de l'autel des holocaustes du Sanctuaire </a:t>
            </a:r>
            <a:r>
              <a:rPr lang="fr-FR" sz="2000" b="1" i="1" dirty="0">
                <a:solidFill>
                  <a:schemeClr val="accent6">
                    <a:lumMod val="75000"/>
                  </a:schemeClr>
                </a:solidFill>
              </a:rPr>
              <a:t>(Lévitique 17.8-9).</a:t>
            </a:r>
          </a:p>
        </p:txBody>
      </p:sp>
      <p:sp>
        <p:nvSpPr>
          <p:cNvPr id="11" name="CuadroTexto 10">
            <a:extLst>
              <a:ext uri="{FF2B5EF4-FFF2-40B4-BE49-F238E27FC236}">
                <a16:creationId xmlns:a16="http://schemas.microsoft.com/office/drawing/2014/main" id="{03BC699B-C613-2779-279D-FBC391DD335C}"/>
              </a:ext>
            </a:extLst>
          </p:cNvPr>
          <p:cNvSpPr txBox="1"/>
          <p:nvPr/>
        </p:nvSpPr>
        <p:spPr>
          <a:xfrm>
            <a:off x="84680" y="6150899"/>
            <a:ext cx="8455471" cy="707886"/>
          </a:xfrm>
          <a:prstGeom prst="rect">
            <a:avLst/>
          </a:prstGeom>
          <a:noFill/>
        </p:spPr>
        <p:txBody>
          <a:bodyPr wrap="square">
            <a:spAutoFit/>
          </a:bodyPr>
          <a:lstStyle/>
          <a:p>
            <a:pPr algn="ctr">
              <a:spcBef>
                <a:spcPts val="600"/>
              </a:spcBef>
            </a:pPr>
            <a:r>
              <a:rPr lang="fr-FR" sz="2000" b="1" dirty="0">
                <a:highlight>
                  <a:srgbClr val="FFE271"/>
                </a:highlight>
              </a:rPr>
              <a:t>Comme on le vit par la suite, leur seule erreur avait été de ne pas informer leurs frères de leurs intentions… mais cela n'est pas un péché.</a:t>
            </a:r>
            <a:endParaRPr lang="fr-FR" sz="2000" dirty="0">
              <a:highlight>
                <a:srgbClr val="FFE271"/>
              </a:highlight>
            </a:endParaRPr>
          </a:p>
        </p:txBody>
      </p:sp>
    </p:spTree>
    <p:extLst>
      <p:ext uri="{BB962C8B-B14F-4D97-AF65-F5344CB8AC3E}">
        <p14:creationId xmlns:p14="http://schemas.microsoft.com/office/powerpoint/2010/main" val="176849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EC9EFAE-47E0-0692-F70A-AB54EC320E0E}"/>
              </a:ext>
            </a:extLst>
          </p:cNvPr>
          <p:cNvSpPr txBox="1"/>
          <p:nvPr/>
        </p:nvSpPr>
        <p:spPr>
          <a:xfrm>
            <a:off x="3684914" y="457200"/>
            <a:ext cx="6832121" cy="4708981"/>
          </a:xfrm>
          <a:prstGeom prst="rect">
            <a:avLst/>
          </a:prstGeom>
          <a:noFill/>
        </p:spPr>
        <p:txBody>
          <a:bodyPr wrap="square" rtlCol="0">
            <a:spAutoFit/>
          </a:bodyPr>
          <a:lstStyle/>
          <a:p>
            <a:pPr algn="ctr"/>
            <a:r>
              <a:rPr lang="fr-CH"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«Il existe un idéal élevé auquel nous devons parvenir si nous voulons être des enfants de Dieu, </a:t>
            </a:r>
            <a:br>
              <a:rPr lang="fr-CH"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CH"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nobles, saints, purs et sans tache ; </a:t>
            </a:r>
          </a:p>
          <a:p>
            <a:pPr algn="ctr"/>
            <a:r>
              <a:rPr lang="fr-CH"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Il existe aussi une opération d'élagage </a:t>
            </a:r>
            <a:br>
              <a:rPr lang="fr-CH"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CH"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pour atteindre ce niveau. </a:t>
            </a:r>
          </a:p>
          <a:p>
            <a:pPr algn="ctr"/>
            <a:br>
              <a:rPr lang="fr-CH" sz="2000" dirty="0">
                <a:effectLst/>
                <a:latin typeface="Arial" panose="020B0604020202020204" pitchFamily="34" charset="0"/>
                <a:ea typeface="MS Minngs"/>
                <a:cs typeface="Arial" panose="020B0604020202020204" pitchFamily="34" charset="0"/>
              </a:rPr>
            </a:br>
            <a:r>
              <a:rPr lang="fr-CH" sz="2000" dirty="0">
                <a:solidFill>
                  <a:srgbClr val="9933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Comment cet élagage s'accomplirait-il s'il n'y avait aucune difficulté, aucun obstacle à surmonter, rien qui demande </a:t>
            </a:r>
            <a:br>
              <a:rPr lang="fr-CH" sz="2000" dirty="0">
                <a:solidFill>
                  <a:srgbClr val="9933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CH" sz="2000" dirty="0">
                <a:solidFill>
                  <a:srgbClr val="9933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de la patience et de l'endurance ? </a:t>
            </a:r>
            <a:br>
              <a:rPr lang="fr-CH" sz="2000" dirty="0">
                <a:effectLst/>
                <a:latin typeface="Arial" panose="020B0604020202020204" pitchFamily="34" charset="0"/>
                <a:ea typeface="MS Minngs"/>
                <a:cs typeface="Arial" panose="020B0604020202020204" pitchFamily="34" charset="0"/>
              </a:rPr>
            </a:br>
            <a:r>
              <a:rPr lang="fr-CH"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Ces épreuves ne sont pas les moindres </a:t>
            </a:r>
            <a:br>
              <a:rPr lang="fr-CH"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CH"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bénédictions de notre expérience.</a:t>
            </a:r>
          </a:p>
          <a:p>
            <a:pPr algn="ctr"/>
            <a:endParaRPr lang="fr-CH" sz="2000" dirty="0">
              <a:effectLst/>
              <a:latin typeface="Arial" panose="020B0604020202020204" pitchFamily="34" charset="0"/>
              <a:ea typeface="MS Minngs"/>
              <a:cs typeface="Arial" panose="020B0604020202020204" pitchFamily="34" charset="0"/>
            </a:endParaRPr>
          </a:p>
          <a:p>
            <a:pPr algn="ctr"/>
            <a:endParaRPr lang="fr-CH" sz="2000" dirty="0">
              <a:latin typeface="Arial" panose="020B0604020202020204" pitchFamily="34" charset="0"/>
              <a:ea typeface="MS Minngs"/>
              <a:cs typeface="Arial" panose="020B0604020202020204" pitchFamily="34" charset="0"/>
            </a:endParaRPr>
          </a:p>
          <a:p>
            <a:pPr algn="ctr"/>
            <a:endParaRPr lang="fr-CH" sz="2000" dirty="0">
              <a:effectLst/>
              <a:latin typeface="Arial" panose="020B0604020202020204" pitchFamily="34" charset="0"/>
              <a:ea typeface="MS Minngs"/>
              <a:cs typeface="Arial" panose="020B0604020202020204" pitchFamily="34" charset="0"/>
            </a:endParaRPr>
          </a:p>
          <a:p>
            <a:pPr algn="ctr"/>
            <a:endParaRPr lang="fr-CH" sz="2000"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FCFE4526-09BD-1A99-7DED-13F96D4912DE}"/>
              </a:ext>
            </a:extLst>
          </p:cNvPr>
          <p:cNvSpPr txBox="1"/>
          <p:nvPr/>
        </p:nvSpPr>
        <p:spPr>
          <a:xfrm>
            <a:off x="4037163" y="4116686"/>
            <a:ext cx="6702724" cy="1908215"/>
          </a:xfrm>
          <a:prstGeom prst="rect">
            <a:avLst/>
          </a:prstGeom>
          <a:noFill/>
        </p:spPr>
        <p:txBody>
          <a:bodyPr wrap="square" rtlCol="0">
            <a:spAutoFit/>
          </a:bodyPr>
          <a:lstStyle/>
          <a:p>
            <a:pPr algn="just"/>
            <a:r>
              <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Elles ont pour but de nous </a:t>
            </a:r>
            <a:r>
              <a:rPr lang="fr-CH" sz="20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fortifier</a:t>
            </a:r>
            <a:r>
              <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dans notre résolution </a:t>
            </a:r>
            <a:r>
              <a:rPr lang="fr-CH" sz="20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réussir</a:t>
            </a:r>
            <a:r>
              <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Nous devons nous en servir </a:t>
            </a:r>
            <a:r>
              <a:rPr lang="fr-CH" sz="20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comme des moyens offerts par Dieu</a:t>
            </a:r>
            <a:r>
              <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pour remporter sur nous-mêmes </a:t>
            </a:r>
            <a:r>
              <a:rPr lang="fr-CH" sz="20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 victoires</a:t>
            </a:r>
            <a:r>
              <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H" sz="20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déterminées</a:t>
            </a:r>
            <a:r>
              <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plutôt que de leur permettre </a:t>
            </a:r>
            <a:br>
              <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CH" sz="2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nous gêner</a:t>
            </a:r>
            <a:r>
              <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nous </a:t>
            </a:r>
            <a:r>
              <a:rPr lang="fr-CH" sz="2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opprimer</a:t>
            </a:r>
            <a:r>
              <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et de nous </a:t>
            </a:r>
            <a:r>
              <a:rPr lang="fr-CH" sz="2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détruire</a:t>
            </a:r>
            <a:r>
              <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fr-CH" sz="20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fr-CH"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CE80BC9E-1E95-4B3C-97EA-8765C410F473}"/>
              </a:ext>
            </a:extLst>
          </p:cNvPr>
          <p:cNvSpPr txBox="1"/>
          <p:nvPr/>
        </p:nvSpPr>
        <p:spPr>
          <a:xfrm>
            <a:off x="9621328" y="1230154"/>
            <a:ext cx="2392392" cy="923330"/>
          </a:xfrm>
          <a:prstGeom prst="rect">
            <a:avLst/>
          </a:prstGeom>
          <a:solidFill>
            <a:schemeClr val="accent4"/>
          </a:solidFill>
        </p:spPr>
        <p:txBody>
          <a:bodyPr wrap="square" rtlCol="0">
            <a:spAutoFit/>
          </a:bodyPr>
          <a:lstStyle/>
          <a:p>
            <a:pPr algn="ctr"/>
            <a:r>
              <a:rPr lang="fr-CH" dirty="0">
                <a:solidFill>
                  <a:srgbClr val="FF0000"/>
                </a:solidFill>
                <a:effectLst>
                  <a:outerShdw blurRad="38100" dist="38100" dir="2700000" algn="tl">
                    <a:srgbClr val="000000">
                      <a:alpha val="43137"/>
                    </a:srgbClr>
                  </a:outerShdw>
                </a:effectLst>
              </a:rPr>
              <a:t>Elagage</a:t>
            </a:r>
            <a:r>
              <a:rPr lang="fr-CH" dirty="0">
                <a:solidFill>
                  <a:srgbClr val="0000FF"/>
                </a:solidFill>
              </a:rPr>
              <a:t> c’est quoi?</a:t>
            </a:r>
          </a:p>
          <a:p>
            <a:pPr algn="ctr"/>
            <a:r>
              <a:rPr lang="fr-CH" dirty="0">
                <a:solidFill>
                  <a:srgbClr val="0000FF"/>
                </a:solidFill>
              </a:rPr>
              <a:t>Action de débarrasser</a:t>
            </a:r>
          </a:p>
          <a:p>
            <a:pPr algn="ctr"/>
            <a:r>
              <a:rPr lang="fr-CH" dirty="0">
                <a:solidFill>
                  <a:srgbClr val="0000FF"/>
                </a:solidFill>
              </a:rPr>
              <a:t>de ce qui est superflu.</a:t>
            </a:r>
          </a:p>
        </p:txBody>
      </p:sp>
      <p:pic>
        <p:nvPicPr>
          <p:cNvPr id="4098" name="Picture 2">
            <a:extLst>
              <a:ext uri="{FF2B5EF4-FFF2-40B4-BE49-F238E27FC236}">
                <a16:creationId xmlns:a16="http://schemas.microsoft.com/office/drawing/2014/main" id="{D83D7810-EB9A-1E03-C249-E49C56088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644" y="374009"/>
            <a:ext cx="1860431" cy="232553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7BFD9A08-A143-332B-FB39-ABE754812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01" y="2360518"/>
            <a:ext cx="2976113" cy="2976113"/>
          </a:xfrm>
          <a:prstGeom prst="rect">
            <a:avLst/>
          </a:prstGeom>
          <a:noFill/>
          <a:extLst>
            <a:ext uri="{909E8E84-426E-40DD-AFC4-6F175D3DCCD1}">
              <a14:hiddenFill xmlns:a14="http://schemas.microsoft.com/office/drawing/2010/main">
                <a:solidFill>
                  <a:srgbClr val="FFFFFF"/>
                </a:solidFill>
              </a14:hiddenFill>
            </a:ext>
          </a:extLst>
        </p:spPr>
      </p:pic>
      <p:sp>
        <p:nvSpPr>
          <p:cNvPr id="5" name="Phylactère : pensées 4">
            <a:extLst>
              <a:ext uri="{FF2B5EF4-FFF2-40B4-BE49-F238E27FC236}">
                <a16:creationId xmlns:a16="http://schemas.microsoft.com/office/drawing/2014/main" id="{5CE24C04-B62E-833E-571B-168D70049812}"/>
              </a:ext>
            </a:extLst>
          </p:cNvPr>
          <p:cNvSpPr/>
          <p:nvPr/>
        </p:nvSpPr>
        <p:spPr>
          <a:xfrm>
            <a:off x="1006413" y="5589138"/>
            <a:ext cx="2380890" cy="1138687"/>
          </a:xfrm>
          <a:prstGeom prst="cloudCallout">
            <a:avLst>
              <a:gd name="adj1" fmla="val 74094"/>
              <a:gd name="adj2" fmla="val -60985"/>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i="1" dirty="0">
                <a:ln w="0"/>
                <a:solidFill>
                  <a:schemeClr val="tx1"/>
                </a:solidFill>
                <a:effectLst>
                  <a:outerShdw blurRad="38100" dist="19050" dir="2700000" algn="tl" rotWithShape="0">
                    <a:schemeClr val="dk1">
                      <a:alpha val="40000"/>
                    </a:schemeClr>
                  </a:outerShdw>
                </a:effectLst>
              </a:rPr>
              <a:t>Témoignages </a:t>
            </a:r>
            <a:r>
              <a:rPr lang="fr-CH" dirty="0">
                <a:ln w="0"/>
                <a:solidFill>
                  <a:schemeClr val="tx1"/>
                </a:solidFill>
                <a:effectLst>
                  <a:outerShdw blurRad="38100" dist="19050" dir="2700000" algn="tl" rotWithShape="0">
                    <a:schemeClr val="dk1">
                      <a:alpha val="40000"/>
                    </a:schemeClr>
                  </a:outerShdw>
                </a:effectLst>
              </a:rPr>
              <a:t>vol. 2</a:t>
            </a:r>
            <a:r>
              <a:rPr lang="fr-CH">
                <a:ln w="0"/>
                <a:solidFill>
                  <a:schemeClr val="tx1"/>
                </a:solidFill>
                <a:effectLst>
                  <a:outerShdw blurRad="38100" dist="19050" dir="2700000" algn="tl" rotWithShape="0">
                    <a:schemeClr val="dk1">
                      <a:alpha val="40000"/>
                    </a:schemeClr>
                  </a:outerShdw>
                </a:effectLst>
              </a:rPr>
              <a:t>, </a:t>
            </a:r>
            <a:br>
              <a:rPr lang="fr-CH">
                <a:ln w="0"/>
                <a:solidFill>
                  <a:schemeClr val="tx1"/>
                </a:solidFill>
                <a:effectLst>
                  <a:outerShdw blurRad="38100" dist="19050" dir="2700000" algn="tl" rotWithShape="0">
                    <a:schemeClr val="dk1">
                      <a:alpha val="40000"/>
                    </a:schemeClr>
                  </a:outerShdw>
                </a:effectLst>
              </a:rPr>
            </a:br>
            <a:r>
              <a:rPr lang="fr-CH">
                <a:ln w="0"/>
                <a:solidFill>
                  <a:schemeClr val="tx1"/>
                </a:solidFill>
                <a:effectLst>
                  <a:outerShdw blurRad="38100" dist="19050" dir="2700000" algn="tl" rotWithShape="0">
                    <a:schemeClr val="dk1">
                      <a:alpha val="40000"/>
                    </a:schemeClr>
                  </a:outerShdw>
                </a:effectLst>
              </a:rPr>
              <a:t>p</a:t>
            </a:r>
            <a:r>
              <a:rPr lang="fr-CH" dirty="0">
                <a:ln w="0"/>
                <a:solidFill>
                  <a:schemeClr val="tx1"/>
                </a:solidFill>
                <a:effectLst>
                  <a:outerShdw blurRad="38100" dist="19050" dir="2700000" algn="tl" rotWithShape="0">
                    <a:schemeClr val="dk1">
                      <a:alpha val="40000"/>
                    </a:schemeClr>
                  </a:outerShdw>
                </a:effectLst>
              </a:rPr>
              <a:t>. 131-133</a:t>
            </a:r>
          </a:p>
        </p:txBody>
      </p:sp>
    </p:spTree>
    <p:extLst>
      <p:ext uri="{BB962C8B-B14F-4D97-AF65-F5344CB8AC3E}">
        <p14:creationId xmlns:p14="http://schemas.microsoft.com/office/powerpoint/2010/main" val="363902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6_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1282</TotalTime>
  <Words>2506</Words>
  <Application>Microsoft Office PowerPoint</Application>
  <PresentationFormat>Panorámica</PresentationFormat>
  <Paragraphs>129</Paragraphs>
  <Slides>17</Slides>
  <Notes>0</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17</vt:i4>
      </vt:variant>
    </vt:vector>
  </HeadingPairs>
  <TitlesOfParts>
    <vt:vector size="28" baseType="lpstr">
      <vt:lpstr>Comic Sans MS</vt:lpstr>
      <vt:lpstr>Aptos Display</vt:lpstr>
      <vt:lpstr>Calibri</vt:lpstr>
      <vt:lpstr>Aptos</vt:lpstr>
      <vt:lpstr>Arial</vt:lpstr>
      <vt:lpstr>Brush Script MT</vt:lpstr>
      <vt:lpstr>Constantia</vt:lpstr>
      <vt:lpstr>Calibri Light</vt:lpstr>
      <vt:lpstr>Tema de Office</vt:lpstr>
      <vt:lpstr>1_Tema de Office</vt:lpstr>
      <vt:lpstr>6_Thème Office 2013 –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64</cp:revision>
  <dcterms:created xsi:type="dcterms:W3CDTF">2025-11-15T16:15:13Z</dcterms:created>
  <dcterms:modified xsi:type="dcterms:W3CDTF">2025-12-10T15:03:20Z</dcterms:modified>
</cp:coreProperties>
</file>